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F55E2-C1A8-40FB-97C2-8BC784A7896E}">
  <a:tblStyle styleId="{0A0F55E2-C1A8-40FB-97C2-8BC784A7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 my name is Lindsey Roeder and I’m a data scientist.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I’ll be speaking to you today about ways to improve SAT Participation across the country.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690ed56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e690ed56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</a:t>
            </a:r>
            <a:r>
              <a:rPr lang="en"/>
              <a:t>conclusion</a:t>
            </a:r>
            <a:r>
              <a:rPr lang="en"/>
              <a:t> I recommend two main strategies and one state to start with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First, continue to offer, evaluate, and improve free online SAT prep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Second, make SAT Day more widespread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this by providing funding and organization efforts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finally, advertise to Missouri next to improve our participation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Thank you for your time and I'm happy to answer any questions.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690ed56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690ed56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 how can we increase the participation rate?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need to start with gaining </a:t>
            </a:r>
            <a:r>
              <a:rPr lang="en"/>
              <a:t>the</a:t>
            </a:r>
            <a:r>
              <a:rPr lang="en"/>
              <a:t> confidence of school boards and students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2 ways to do this: help students better prepare for the test and make the test more accessible to everyone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Later in the presentation i’ll walk through reasoning on why Missouri is one state we should focus efforts 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690ed56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690ed56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we updated the test in 2016 the SAT’s participation has been improving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histograms show the 2017 &amp; 2019 distribution of ACT vs SAT participation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I’ve put both tests on top of the same graph in order to compare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blocks of 10% intervals the bars show how many states fall into each bucket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example, the first green bar on the left is telling us that the SAT had 17 states with 10% or less participation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Looking at the dotted vertical lines - these represent the average participation rate for each test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2017 the ACT was far ahead of the SAT and the gap between the averages was wide at 65% ACT vs 40% SAT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purple bar shows is 19 states had over 90% ACT participation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contrast the green bar showing SAT had only 7 states in the same bucket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2019 we showed progress - the gap between the averages was 57% ACT vs now 50% SAT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ACT above 90% participation dropped to 17 states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And the SATs increased to 12 states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e690ed5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e690ed5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complaint of increasing testing participation is that average scores are lower in states with required SATs to graduate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seen with both SAT and ACT, it is not unique to our test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graphs show the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the left plotted chart with each color representing a different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states with 5% or less participation mostly score over 1200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states that require SATs mostly score under 1050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consistent across all three years of the study.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bar graph on the right splits states with required SAT testing against those who do not require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Here i took out any state that switched their rules between the years of the study to normalize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clear that required testing scores in blue are consistently below the average shown in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required testing shown in orange is </a:t>
            </a:r>
            <a:r>
              <a:rPr lang="en"/>
              <a:t>consistently</a:t>
            </a:r>
            <a:r>
              <a:rPr lang="en"/>
              <a:t> above the average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690ed5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690ed5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chart dives into the inverse correlation between participation and total test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blue line offers a look into the steady increase in SAT participation between 2017 - 2019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Whereas the red line represents average scores across all states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average scores didn’t decrease at an alarming rate, we should address the concerns and come up with a plan to fix the problem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690ed5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690ed5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Looking at individual states is important in order to show the impact of requiring tests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Rhode Island and West Virginia offer us a unique view into how requiring SATs affect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</a:t>
            </a:r>
            <a:r>
              <a:rPr lang="en"/>
              <a:t>changed</a:t>
            </a:r>
            <a:r>
              <a:rPr lang="en"/>
              <a:t> their statewide rules between 2017 - 2019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those three years Rhode Island saw a 6.3% decrease and West Virginia saw a 13.2% decrease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we have mandatory testing there will be students who do not have the proper drive or resources to prepare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way to maintain high scores while keeping high participation is through our partnership with Khan Academy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690ed560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690ed560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was an important selling point for Colorado, </a:t>
            </a:r>
            <a:r>
              <a:rPr lang="en"/>
              <a:t>which is another state that switched to requiring full participation.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interesting case because it required the ACT in 2017.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Part of their reasoning for switching was the test prep.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pulled the following quote from their original memo </a:t>
            </a:r>
            <a:r>
              <a:rPr lang="en"/>
              <a:t>announcing</a:t>
            </a:r>
            <a:r>
              <a:rPr lang="en"/>
              <a:t> the switch from ACT to SAT.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</a:t>
            </a:r>
            <a:r>
              <a:rPr lang="en"/>
              <a:t>In March 2015, College Board partnered with Khan Academy to provide free, personalized test prep for any student with computer access, saving students and families at least $300 and leveling the playing field for families that might not be able to afford test prep or tutors for their children.”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quote provides us with an important message that we need to be taking advantage of the good publicity and advertise our program with Khan Academy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</a:t>
            </a:r>
            <a:r>
              <a:rPr lang="en"/>
              <a:t>recommend</a:t>
            </a:r>
            <a:r>
              <a:rPr lang="en"/>
              <a:t> continued funding to constantly improve the test prep because it’s clearly important to our stakeholders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690ed5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690ed5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our free tutoring program we should be promoting SAT school day to students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Helping schools fund and organize an SAT day would greatly increase the number of students able to participate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those who aren’t familiar with the program - SAT school day provides students with the opportunity to take the test for free at their school during a regular school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solves a lot of problems such as not being able to afford the test or not having transportation to a testing 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map shown here is </a:t>
            </a:r>
            <a:r>
              <a:rPr lang="en"/>
              <a:t>representative</a:t>
            </a:r>
            <a:r>
              <a:rPr lang="en"/>
              <a:t> of where this benefit was offered in 2018, shown in blue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10 states plus Washington DC</a:t>
            </a:r>
            <a:r>
              <a:rPr lang="en">
                <a:solidFill>
                  <a:schemeClr val="dk1"/>
                </a:solidFill>
              </a:rPr>
              <a:t>, along with many districts in other states, </a:t>
            </a:r>
            <a:r>
              <a:rPr lang="en"/>
              <a:t>took part in this awesome opportunity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0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 states and DC (Colorado, Connecticut, Delaware, Idaho, Illinois, Maine, Michigan, New Hampshire, Rhode Island, and West Virginia)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690ed56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690ed56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we ultimately want to increase country-wide engagement, focusing our efforts on one state at a time is a good idea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Colorado was able to make the change, other states can follow.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Compared to Colorado, Missouri would be an even better state to go for next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 lot of room to grow in this state - participation has consistently been very 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 has typically been required in Missouri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state also has high SAT scores compared to other states that require ACT only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possible that </a:t>
            </a:r>
            <a:r>
              <a:rPr lang="en">
                <a:solidFill>
                  <a:schemeClr val="dk1"/>
                </a:solidFill>
              </a:rPr>
              <a:t>regular schooling coursework</a:t>
            </a:r>
            <a:r>
              <a:rPr lang="en"/>
              <a:t> is relevant to SAT topics in order to achieve such good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also a state with a large population that could hopefully swing other states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Improving SAT Participation Rates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Put resources into providing free test prep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SAT School Day in more states and counties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Direct efforts toward large states with low participation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Missouri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increase the participation rate?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02825" y="500925"/>
            <a:ext cx="4056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Promote and enhance free online learning to prepare for the test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Continue to make the test more accessible to all students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Focused state: Missouri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800" y="2626725"/>
            <a:ext cx="39174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Gaining the confidence of school boards and students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Updating SAT in 2016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177950" y="2832200"/>
            <a:ext cx="788100" cy="324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100"/>
            <a:ext cx="4419600" cy="331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471100"/>
            <a:ext cx="4419600" cy="331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Correlation of Participation and Scores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404513"/>
            <a:ext cx="4632250" cy="34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5" y="1404525"/>
            <a:ext cx="4632260" cy="3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SAT Participation on Scoring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9950" y="1771575"/>
            <a:ext cx="41556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</a:rPr>
              <a:t>Participation increased from 40% to 50%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Averages scores decreased 13 points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527600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States - RI &amp; WV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225"/>
            <a:ext cx="4459867" cy="3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725" y="1353225"/>
            <a:ext cx="4459874" cy="33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4775" y="4621925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6.3% Decline in Average Scores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586500" y="4621925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13.2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 Decline in Average Scores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scores?</a:t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Increase spending on providing free test prep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438" y="2112663"/>
            <a:ext cx="4028625" cy="30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970800" y="500925"/>
            <a:ext cx="49554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Colorado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Switched from ACT to SAT in 2018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Participation was 11% in 2017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20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https://www.coloradokids.org/wp-content/uploads/2016/01/ACTvsSAT_FINAL.pdf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School Day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SAT School Day graph: https://reports.collegeboard.org/archive/sat-suite-program-results/2018/sat-school-day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5" y="1623563"/>
            <a:ext cx="4264800" cy="26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648200" y="1623575"/>
            <a:ext cx="4260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 Benefits Included: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Retaking the SAT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 scores to colleges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to eligible colleges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for financial aid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 to Focus On: Missouri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157750" y="1647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{0A0F55E2-C1A8-40FB-97C2-8BC784A7896E}</a:tableStyleId>
              </a:tblPr>
              <a:tblGrid>
                <a:gridCol w="2190350"/>
                <a:gridCol w="1268650"/>
                <a:gridCol w="1268650"/>
              </a:tblGrid>
              <a:tr h="7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Colorado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Missouri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SAT Participation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r>
                        <a:rPr lang="en" sz="1500"/>
                        <a:t>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SAT Avg Score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1201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1271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ACT Participation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2017 ACT Avg Score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20.8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20.4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State Population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5.7 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r>
                        <a:rPr lang="en" sz="1500"/>
                        <a:t>.1 M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5042950" y="1647350"/>
            <a:ext cx="39978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Reasoning: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SAT Participation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○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3 - 4%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SAT scores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population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4866600"/>
            <a:ext cx="431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https://simple.wikipedia.org/wiki/List_of_U.S._states_by_population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