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Maven Pro" panose="020B0604020202020204" charset="0"/>
      <p:regular r:id="rId16"/>
      <p:bold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94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c5e1d93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c5e1d93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5ed7b8be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5ed7b8be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5ed7b8bee_4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5ed7b8bee_4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c5e1d934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c5e1d934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5ed7b8bee_4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5ed7b8bee_4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c5e1d934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c5e1d934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c5e1d93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c5e1d934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5ed7b8bee_4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5ed7b8bee_4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0" name="Google Shape;140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1" name="Google Shape;14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6" name="Google Shape;14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2" name="Google Shape;15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57" name="Google Shape;15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1" name="Google Shape;161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166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67" name="Google Shape;167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2" name="Google Shape;172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6" name="Google Shape;176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2" name="Google Shape;182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87" name="Google Shape;187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2" name="Google Shape;192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6" name="Google Shape;196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1" name="Google Shape;201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6" name="Google Shape;206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" name="Google Shape;211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2" name="Google Shape;212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17" name="Google Shape;217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1" name="Google Shape;221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6" name="Google Shape;226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2" name="Google Shape;232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37" name="Google Shape;237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1" name="Google Shape;241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47" name="Google Shape;247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2" name="Google Shape;252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57" name="Google Shape;257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1" name="Google Shape;261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5" name="Google Shape;265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0" name="Google Shape;90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8" name="Google Shape;98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4" name="Google Shape;104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1" name="Google Shape;111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2" name="Google Shape;112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6" name="Google Shape;116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0" name="Google Shape;120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6" name="Google Shape;126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4" name="Google Shape;134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Pokemon Android Application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5" name="Google Shape;275;p13"/>
          <p:cNvSpPr txBox="1">
            <a:spLocks noGrp="1"/>
          </p:cNvSpPr>
          <p:nvPr>
            <p:ph type="subTitle" idx="1"/>
          </p:nvPr>
        </p:nvSpPr>
        <p:spPr>
          <a:xfrm>
            <a:off x="824000" y="3266950"/>
            <a:ext cx="7997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Two Player Battle Game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By: C(++)’s Get Degrees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Lindsey Volk, Shaurya Atal, Kevin Arseneault, Katie Lewis, Cooper Salmon, Ashley Hamlin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title"/>
          </p:nvPr>
        </p:nvSpPr>
        <p:spPr>
          <a:xfrm>
            <a:off x="134825" y="770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1" name="Google Shape;281;p14"/>
          <p:cNvSpPr txBox="1">
            <a:spLocks noGrp="1"/>
          </p:cNvSpPr>
          <p:nvPr>
            <p:ph type="body" idx="1"/>
          </p:nvPr>
        </p:nvSpPr>
        <p:spPr>
          <a:xfrm>
            <a:off x="698800" y="1097400"/>
            <a:ext cx="75486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AutoNum type="arabicPeriod"/>
            </a:pPr>
            <a:r>
              <a:rPr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Choose your starter Pokemon!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AutoNum type="arabicPeriod"/>
            </a:pPr>
            <a:r>
              <a:rPr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Fill your roster with Pokemon you catch in the wild!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AutoNum type="arabicPeriod"/>
            </a:pPr>
            <a:r>
              <a:rPr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Battle your buddies with three actions to choose from!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Will you be the very best?!</a:t>
            </a:r>
            <a:endParaRPr sz="2400"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82" name="Google Shape;2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671" y="3086525"/>
            <a:ext cx="1914826" cy="19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>
            <a:spLocks noGrp="1"/>
          </p:cNvSpPr>
          <p:nvPr>
            <p:ph type="title"/>
          </p:nvPr>
        </p:nvSpPr>
        <p:spPr>
          <a:xfrm>
            <a:off x="89850" y="410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Game Walkthrough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25" y="561150"/>
            <a:ext cx="7584126" cy="45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>
            <a:spLocks noGrp="1"/>
          </p:cNvSpPr>
          <p:nvPr>
            <p:ph type="title"/>
          </p:nvPr>
        </p:nvSpPr>
        <p:spPr>
          <a:xfrm>
            <a:off x="134825" y="680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Pokemon Selection Interface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625" y="905025"/>
            <a:ext cx="2140901" cy="351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5" name="Google Shape;295;p16"/>
          <p:cNvSpPr txBox="1"/>
          <p:nvPr/>
        </p:nvSpPr>
        <p:spPr>
          <a:xfrm>
            <a:off x="478450" y="1912325"/>
            <a:ext cx="1167300" cy="3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075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 1</a:t>
            </a:r>
            <a:endParaRPr b="1"/>
          </a:p>
        </p:txBody>
      </p:sp>
      <p:sp>
        <p:nvSpPr>
          <p:cNvPr id="296" name="Google Shape;296;p16"/>
          <p:cNvSpPr txBox="1"/>
          <p:nvPr/>
        </p:nvSpPr>
        <p:spPr>
          <a:xfrm>
            <a:off x="478450" y="2882975"/>
            <a:ext cx="1167300" cy="3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075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 2</a:t>
            </a:r>
            <a:endParaRPr b="1"/>
          </a:p>
        </p:txBody>
      </p:sp>
      <p:cxnSp>
        <p:nvCxnSpPr>
          <p:cNvPr id="297" name="Google Shape;297;p16"/>
          <p:cNvCxnSpPr>
            <a:stCxn id="295" idx="3"/>
            <a:endCxn id="294" idx="1"/>
          </p:cNvCxnSpPr>
          <p:nvPr/>
        </p:nvCxnSpPr>
        <p:spPr>
          <a:xfrm>
            <a:off x="1645750" y="2106875"/>
            <a:ext cx="529800" cy="55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16"/>
          <p:cNvCxnSpPr>
            <a:stCxn id="296" idx="3"/>
            <a:endCxn id="294" idx="1"/>
          </p:cNvCxnSpPr>
          <p:nvPr/>
        </p:nvCxnSpPr>
        <p:spPr>
          <a:xfrm rot="10800000" flipH="1">
            <a:off x="1645750" y="2664725"/>
            <a:ext cx="529800" cy="412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9" name="Google Shape;299;p16"/>
          <p:cNvPicPr preferRelativeResize="0"/>
          <p:nvPr/>
        </p:nvPicPr>
        <p:blipFill rotWithShape="1">
          <a:blip r:embed="rId4">
            <a:alphaModFix/>
          </a:blip>
          <a:srcRect l="4837" t="2856" r="6893" b="2856"/>
          <a:stretch/>
        </p:blipFill>
        <p:spPr>
          <a:xfrm>
            <a:off x="4738500" y="2260838"/>
            <a:ext cx="1476425" cy="807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0" name="Google Shape;300;p16"/>
          <p:cNvSpPr/>
          <p:nvPr/>
        </p:nvSpPr>
        <p:spPr>
          <a:xfrm>
            <a:off x="2355950" y="2625700"/>
            <a:ext cx="800400" cy="92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1" name="Google Shape;301;p16"/>
          <p:cNvCxnSpPr>
            <a:stCxn id="294" idx="3"/>
            <a:endCxn id="299" idx="1"/>
          </p:cNvCxnSpPr>
          <p:nvPr/>
        </p:nvCxnSpPr>
        <p:spPr>
          <a:xfrm>
            <a:off x="4316526" y="2664575"/>
            <a:ext cx="422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16"/>
          <p:cNvSpPr txBox="1"/>
          <p:nvPr/>
        </p:nvSpPr>
        <p:spPr>
          <a:xfrm>
            <a:off x="478450" y="3853625"/>
            <a:ext cx="1393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Nunito"/>
                <a:ea typeface="Nunito"/>
                <a:cs typeface="Nunito"/>
                <a:sym typeface="Nunito"/>
              </a:rPr>
              <a:t>Select Pikachu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3" name="Google Shape;303;p16"/>
          <p:cNvCxnSpPr>
            <a:stCxn id="302" idx="3"/>
            <a:endCxn id="300" idx="2"/>
          </p:cNvCxnSpPr>
          <p:nvPr/>
        </p:nvCxnSpPr>
        <p:spPr>
          <a:xfrm rot="10800000" flipH="1">
            <a:off x="1872250" y="3551675"/>
            <a:ext cx="883800" cy="4965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p16"/>
          <p:cNvSpPr txBox="1"/>
          <p:nvPr/>
        </p:nvSpPr>
        <p:spPr>
          <a:xfrm>
            <a:off x="2175625" y="4522325"/>
            <a:ext cx="2732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Nunito"/>
                <a:ea typeface="Nunito"/>
                <a:cs typeface="Nunito"/>
                <a:sym typeface="Nunito"/>
              </a:rPr>
              <a:t>Ready becomes available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2913409" y="3770155"/>
            <a:ext cx="593400" cy="255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6" name="Google Shape;306;p16"/>
          <p:cNvCxnSpPr>
            <a:endCxn id="305" idx="4"/>
          </p:cNvCxnSpPr>
          <p:nvPr/>
        </p:nvCxnSpPr>
        <p:spPr>
          <a:xfrm rot="10800000">
            <a:off x="3210109" y="4025455"/>
            <a:ext cx="9000" cy="57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16"/>
          <p:cNvSpPr txBox="1"/>
          <p:nvPr/>
        </p:nvSpPr>
        <p:spPr>
          <a:xfrm>
            <a:off x="6636900" y="1568825"/>
            <a:ext cx="2274900" cy="26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The button interface will be changed to include two more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i="1">
                <a:latin typeface="Cambria"/>
                <a:ea typeface="Cambria"/>
                <a:cs typeface="Cambria"/>
                <a:sym typeface="Cambria"/>
              </a:rPr>
              <a:t>Player 1 Ready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i="1">
                <a:latin typeface="Cambria"/>
                <a:ea typeface="Cambria"/>
                <a:cs typeface="Cambria"/>
                <a:sym typeface="Cambria"/>
              </a:rPr>
              <a:t>Player 2 Ready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i="1">
                <a:latin typeface="Cambria"/>
                <a:ea typeface="Cambria"/>
                <a:cs typeface="Cambria"/>
                <a:sym typeface="Cambria"/>
              </a:rPr>
              <a:t>Catch!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Buttons will be disabled after player selection to prevent repeat choices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4504025" y="1912325"/>
            <a:ext cx="22749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Nunito"/>
                <a:ea typeface="Nunito"/>
                <a:cs typeface="Nunito"/>
                <a:sym typeface="Nunito"/>
              </a:rPr>
              <a:t>Click Ready to being catching</a:t>
            </a:r>
            <a:endParaRPr sz="1200"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4504025" y="3077525"/>
            <a:ext cx="22749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Nunito"/>
                <a:ea typeface="Nunito"/>
                <a:cs typeface="Nunito"/>
                <a:sym typeface="Nunito"/>
              </a:rPr>
              <a:t>Your selection is displayed</a:t>
            </a:r>
            <a:endParaRPr sz="1200"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>
            <a:spLocks noGrp="1"/>
          </p:cNvSpPr>
          <p:nvPr>
            <p:ph type="title"/>
          </p:nvPr>
        </p:nvSpPr>
        <p:spPr>
          <a:xfrm>
            <a:off x="127750" y="0"/>
            <a:ext cx="5086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Catching Pokemon 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15" name="Google Shape;315;p17"/>
          <p:cNvPicPr preferRelativeResize="0"/>
          <p:nvPr/>
        </p:nvPicPr>
        <p:blipFill rotWithShape="1">
          <a:blip r:embed="rId3">
            <a:alphaModFix/>
          </a:blip>
          <a:srcRect l="6192" t="15675" r="4966"/>
          <a:stretch/>
        </p:blipFill>
        <p:spPr>
          <a:xfrm>
            <a:off x="4404150" y="854675"/>
            <a:ext cx="21579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17"/>
          <p:cNvCxnSpPr/>
          <p:nvPr/>
        </p:nvCxnSpPr>
        <p:spPr>
          <a:xfrm rot="10800000" flipH="1">
            <a:off x="2883150" y="1062475"/>
            <a:ext cx="1521000" cy="742800"/>
          </a:xfrm>
          <a:prstGeom prst="bentConnector3">
            <a:avLst>
              <a:gd name="adj1" fmla="val 604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7" name="Google Shape;3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250" y="978500"/>
            <a:ext cx="1422399" cy="2966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17"/>
          <p:cNvCxnSpPr/>
          <p:nvPr/>
        </p:nvCxnSpPr>
        <p:spPr>
          <a:xfrm>
            <a:off x="3138225" y="2543363"/>
            <a:ext cx="1344300" cy="937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9" name="Google Shape;3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5050" y="2543375"/>
            <a:ext cx="1558649" cy="127775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0" name="Google Shape;320;p17"/>
          <p:cNvSpPr txBox="1"/>
          <p:nvPr/>
        </p:nvSpPr>
        <p:spPr>
          <a:xfrm>
            <a:off x="1330500" y="4025575"/>
            <a:ext cx="21579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on the tall grass to search for hiding Pokemon</a:t>
            </a:r>
            <a:endParaRPr/>
          </a:p>
        </p:txBody>
      </p:sp>
      <p:sp>
        <p:nvSpPr>
          <p:cNvPr id="321" name="Google Shape;321;p17"/>
          <p:cNvSpPr txBox="1"/>
          <p:nvPr/>
        </p:nvSpPr>
        <p:spPr>
          <a:xfrm>
            <a:off x="127750" y="1858350"/>
            <a:ext cx="1167300" cy="3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075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 1</a:t>
            </a:r>
            <a:endParaRPr b="1"/>
          </a:p>
        </p:txBody>
      </p:sp>
      <p:cxnSp>
        <p:nvCxnSpPr>
          <p:cNvPr id="322" name="Google Shape;322;p17"/>
          <p:cNvCxnSpPr>
            <a:stCxn id="321" idx="3"/>
          </p:cNvCxnSpPr>
          <p:nvPr/>
        </p:nvCxnSpPr>
        <p:spPr>
          <a:xfrm>
            <a:off x="1295050" y="2052900"/>
            <a:ext cx="40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17"/>
          <p:cNvSpPr txBox="1"/>
          <p:nvPr/>
        </p:nvSpPr>
        <p:spPr>
          <a:xfrm>
            <a:off x="4404150" y="1329063"/>
            <a:ext cx="21579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is no Pokemon present, this message appears </a:t>
            </a:r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4042825" y="3927175"/>
            <a:ext cx="24231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is a Pokemon, this pop-up appears. The Pokemon’s data is added to the roster</a:t>
            </a:r>
            <a:endParaRPr/>
          </a:p>
        </p:txBody>
      </p:sp>
      <p:cxnSp>
        <p:nvCxnSpPr>
          <p:cNvPr id="325" name="Google Shape;325;p17"/>
          <p:cNvCxnSpPr/>
          <p:nvPr/>
        </p:nvCxnSpPr>
        <p:spPr>
          <a:xfrm>
            <a:off x="6562050" y="1230675"/>
            <a:ext cx="1025700" cy="964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7"/>
          <p:cNvCxnSpPr/>
          <p:nvPr/>
        </p:nvCxnSpPr>
        <p:spPr>
          <a:xfrm rot="10800000" flipH="1">
            <a:off x="6033699" y="2205386"/>
            <a:ext cx="1395000" cy="1058700"/>
          </a:xfrm>
          <a:prstGeom prst="bentConnector3">
            <a:avLst>
              <a:gd name="adj1" fmla="val 7464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17"/>
          <p:cNvSpPr txBox="1"/>
          <p:nvPr/>
        </p:nvSpPr>
        <p:spPr>
          <a:xfrm>
            <a:off x="7665000" y="2052900"/>
            <a:ext cx="1167300" cy="3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075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 2</a:t>
            </a:r>
            <a:endParaRPr b="1"/>
          </a:p>
        </p:txBody>
      </p:sp>
      <p:sp>
        <p:nvSpPr>
          <p:cNvPr id="328" name="Google Shape;328;p17"/>
          <p:cNvSpPr txBox="1"/>
          <p:nvPr/>
        </p:nvSpPr>
        <p:spPr>
          <a:xfrm>
            <a:off x="7388100" y="2482775"/>
            <a:ext cx="16803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goes back and forth between Players until both rosters are full </a:t>
            </a:r>
            <a:endParaRPr/>
          </a:p>
        </p:txBody>
      </p:sp>
      <p:pic>
        <p:nvPicPr>
          <p:cNvPr id="329" name="Google Shape;32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6324" y="1858350"/>
            <a:ext cx="308012" cy="2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 txBox="1">
            <a:spLocks noGrp="1"/>
          </p:cNvSpPr>
          <p:nvPr>
            <p:ph type="title"/>
          </p:nvPr>
        </p:nvSpPr>
        <p:spPr>
          <a:xfrm>
            <a:off x="71875" y="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Battle Interface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35" name="Google Shape;3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213" y="846200"/>
            <a:ext cx="2257134" cy="372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6" name="Google Shape;336;p18"/>
          <p:cNvSpPr txBox="1"/>
          <p:nvPr/>
        </p:nvSpPr>
        <p:spPr>
          <a:xfrm>
            <a:off x="4776400" y="2738225"/>
            <a:ext cx="3035700" cy="6567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Defend: Decreases the amount of damage your pokemon takes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415950" y="3124650"/>
            <a:ext cx="16029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4324750" y="1369025"/>
            <a:ext cx="3939000" cy="116130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Attack: Damages the opponent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damage = (100.0 - this.defense)/100 * damage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4776400" y="3623800"/>
            <a:ext cx="3035700" cy="656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Raise CP: Increases the amount of damage your pokemon inflicts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0" name="Google Shape;340;p18"/>
          <p:cNvSpPr/>
          <p:nvPr/>
        </p:nvSpPr>
        <p:spPr>
          <a:xfrm>
            <a:off x="1582625" y="3318100"/>
            <a:ext cx="548400" cy="305700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2229588" y="3318100"/>
            <a:ext cx="548400" cy="3057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8"/>
          <p:cNvSpPr/>
          <p:nvPr/>
        </p:nvSpPr>
        <p:spPr>
          <a:xfrm>
            <a:off x="2876563" y="3318100"/>
            <a:ext cx="548400" cy="30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8"/>
          <p:cNvSpPr txBox="1"/>
          <p:nvPr/>
        </p:nvSpPr>
        <p:spPr>
          <a:xfrm>
            <a:off x="3858400" y="458700"/>
            <a:ext cx="48717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Cambria"/>
                <a:ea typeface="Cambria"/>
                <a:cs typeface="Cambria"/>
                <a:sym typeface="Cambria"/>
              </a:rPr>
              <a:t>After each turn:</a:t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Cambria"/>
                <a:ea typeface="Cambria"/>
                <a:cs typeface="Cambria"/>
                <a:sym typeface="Cambria"/>
              </a:rPr>
              <a:t>Pokemon name, image, HP, CP, Player turn, and Pokemon left are updated from alive Pokemon roster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206125" y="1291536"/>
            <a:ext cx="11691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Pokemon Name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269774" y="2566300"/>
            <a:ext cx="975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Health Points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18"/>
          <p:cNvSpPr txBox="1"/>
          <p:nvPr/>
        </p:nvSpPr>
        <p:spPr>
          <a:xfrm>
            <a:off x="206125" y="2791064"/>
            <a:ext cx="11691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Combat Points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18"/>
          <p:cNvSpPr txBox="1"/>
          <p:nvPr/>
        </p:nvSpPr>
        <p:spPr>
          <a:xfrm>
            <a:off x="370995" y="3015835"/>
            <a:ext cx="1056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Player Turn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8" name="Google Shape;348;p18"/>
          <p:cNvCxnSpPr/>
          <p:nvPr/>
        </p:nvCxnSpPr>
        <p:spPr>
          <a:xfrm>
            <a:off x="1222925" y="1475625"/>
            <a:ext cx="359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" name="Google Shape;349;p18"/>
          <p:cNvCxnSpPr/>
          <p:nvPr/>
        </p:nvCxnSpPr>
        <p:spPr>
          <a:xfrm>
            <a:off x="1168975" y="2751600"/>
            <a:ext cx="555300" cy="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18"/>
          <p:cNvCxnSpPr/>
          <p:nvPr/>
        </p:nvCxnSpPr>
        <p:spPr>
          <a:xfrm>
            <a:off x="1168975" y="2975615"/>
            <a:ext cx="555300" cy="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" name="Google Shape;351;p18"/>
          <p:cNvCxnSpPr/>
          <p:nvPr/>
        </p:nvCxnSpPr>
        <p:spPr>
          <a:xfrm>
            <a:off x="1159975" y="3192200"/>
            <a:ext cx="1119600" cy="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2" name="Google Shape;352;p18"/>
          <p:cNvSpPr txBox="1"/>
          <p:nvPr/>
        </p:nvSpPr>
        <p:spPr>
          <a:xfrm>
            <a:off x="76275" y="2005325"/>
            <a:ext cx="13512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Current Pokemon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3" name="Google Shape;353;p18"/>
          <p:cNvCxnSpPr/>
          <p:nvPr/>
        </p:nvCxnSpPr>
        <p:spPr>
          <a:xfrm>
            <a:off x="1213936" y="2193700"/>
            <a:ext cx="555300" cy="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99" y="1150975"/>
            <a:ext cx="6152100" cy="3476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9" name="Google Shape;359;p19"/>
          <p:cNvSpPr txBox="1"/>
          <p:nvPr/>
        </p:nvSpPr>
        <p:spPr>
          <a:xfrm>
            <a:off x="310150" y="476575"/>
            <a:ext cx="77379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All of our pokemon have attributes according to the following table: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6627200" y="1780525"/>
            <a:ext cx="2292900" cy="22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The Pokemon types are received from a CSV file in order to determine the most effective attacks. The displayed values are the effectiveness of attacks.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 txBox="1">
            <a:spLocks noGrp="1"/>
          </p:cNvSpPr>
          <p:nvPr>
            <p:ph type="title"/>
          </p:nvPr>
        </p:nvSpPr>
        <p:spPr>
          <a:xfrm>
            <a:off x="47450" y="400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Current Pokemon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66" name="Google Shape;3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66" y="1230741"/>
            <a:ext cx="1271050" cy="12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43" y="3003399"/>
            <a:ext cx="1141506" cy="11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5824" y="1230749"/>
            <a:ext cx="1271050" cy="12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5963" y="1039300"/>
            <a:ext cx="1462500" cy="14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8938" y="2667188"/>
            <a:ext cx="1462500" cy="14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3100" y="1320959"/>
            <a:ext cx="1548950" cy="109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59225" y="2762675"/>
            <a:ext cx="1432025" cy="14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41564" y="2762675"/>
            <a:ext cx="1432025" cy="14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82400" y="1361662"/>
            <a:ext cx="1009225" cy="10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93275" y="2907938"/>
            <a:ext cx="1141500" cy="11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 txBox="1">
            <a:spLocks noGrp="1"/>
          </p:cNvSpPr>
          <p:nvPr>
            <p:ph type="ctrTitle"/>
          </p:nvPr>
        </p:nvSpPr>
        <p:spPr>
          <a:xfrm>
            <a:off x="3513750" y="1635300"/>
            <a:ext cx="2116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Enjoy!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Cambria</vt:lpstr>
      <vt:lpstr>Maven Pro</vt:lpstr>
      <vt:lpstr>Nunito</vt:lpstr>
      <vt:lpstr>Arial</vt:lpstr>
      <vt:lpstr>Momentum</vt:lpstr>
      <vt:lpstr>Pokemon Android Application</vt:lpstr>
      <vt:lpstr>Introduction</vt:lpstr>
      <vt:lpstr>Game Walkthrough</vt:lpstr>
      <vt:lpstr>Pokemon Selection Interface</vt:lpstr>
      <vt:lpstr>Catching Pokemon </vt:lpstr>
      <vt:lpstr>Battle Interface</vt:lpstr>
      <vt:lpstr>PowerPoint Presentation</vt:lpstr>
      <vt:lpstr>Current Pokemon</vt:lpstr>
      <vt:lpstr>Enjoy!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Android Application</dc:title>
  <dc:creator>Lindsey Volk</dc:creator>
  <cp:lastModifiedBy>Lindsey Volk</cp:lastModifiedBy>
  <cp:revision>1</cp:revision>
  <dcterms:modified xsi:type="dcterms:W3CDTF">2019-12-12T04:58:56Z</dcterms:modified>
</cp:coreProperties>
</file>