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handoutMasterIdLst>
    <p:handoutMasterId r:id="rId7"/>
  </p:handout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3"/>
    <p:restoredTop sz="94627"/>
  </p:normalViewPr>
  <p:slideViewPr>
    <p:cSldViewPr snapToGrid="0" snapToObjects="1">
      <p:cViewPr varScale="1">
        <p:scale>
          <a:sx n="48" d="100"/>
          <a:sy n="48" d="100"/>
        </p:scale>
        <p:origin x="232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60DAA-4D52-DA41-AEDE-8A62DC8F647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C2011-E35D-434F-8FCE-0E9912AB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9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B098-7616-6F42-B73E-C6B0B185D06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B4BF-5A90-F842-AD21-4DC2FA25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1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B098-7616-6F42-B73E-C6B0B185D06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B4BF-5A90-F842-AD21-4DC2FA25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8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B098-7616-6F42-B73E-C6B0B185D06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B4BF-5A90-F842-AD21-4DC2FA25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B098-7616-6F42-B73E-C6B0B185D06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B4BF-5A90-F842-AD21-4DC2FA25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B098-7616-6F42-B73E-C6B0B185D06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B4BF-5A90-F842-AD21-4DC2FA25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B098-7616-6F42-B73E-C6B0B185D06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B4BF-5A90-F842-AD21-4DC2FA25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B098-7616-6F42-B73E-C6B0B185D06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B4BF-5A90-F842-AD21-4DC2FA25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B098-7616-6F42-B73E-C6B0B185D06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B4BF-5A90-F842-AD21-4DC2FA25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3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B098-7616-6F42-B73E-C6B0B185D06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B4BF-5A90-F842-AD21-4DC2FA25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5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B098-7616-6F42-B73E-C6B0B185D06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B4BF-5A90-F842-AD21-4DC2FA25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B098-7616-6F42-B73E-C6B0B185D06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B4BF-5A90-F842-AD21-4DC2FA25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8B098-7616-6F42-B73E-C6B0B185D06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B4BF-5A90-F842-AD21-4DC2FA25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6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81958"/>
            <a:ext cx="9144000" cy="2159876"/>
          </a:xfrm>
          <a:solidFill>
            <a:schemeClr val="tx1"/>
          </a:solidFill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Air Traffic Control System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3951" y="4232659"/>
            <a:ext cx="4924097" cy="100149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Lindsey Wingate and Sadie Sorenson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Team </a:t>
            </a:r>
            <a:r>
              <a:rPr lang="en-US" dirty="0" err="1" smtClean="0">
                <a:solidFill>
                  <a:schemeClr val="bg1"/>
                </a:solidFill>
              </a:rPr>
              <a:t>SegFault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5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528" y="1443790"/>
            <a:ext cx="10150528" cy="4042610"/>
          </a:xfrm>
          <a:solidFill>
            <a:schemeClr val="tx1"/>
          </a:solidFill>
          <a:ln>
            <a:solidFill>
              <a:srgbClr val="FF0000"/>
            </a:solidFill>
          </a:ln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600" u="sng" dirty="0" smtClean="0">
                <a:solidFill>
                  <a:schemeClr val="bg1"/>
                </a:solidFill>
              </a:rPr>
              <a:t>Methodology</a:t>
            </a:r>
            <a:r>
              <a:rPr lang="en-US" sz="3200" dirty="0" smtClean="0">
                <a:solidFill>
                  <a:schemeClr val="bg1"/>
                </a:solidFill>
              </a:rPr>
              <a:t>: Agile Software Development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**Working software over comprehensive documentation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1.  Create an airplane </a:t>
            </a:r>
            <a:r>
              <a:rPr lang="mr-IN" sz="3200" dirty="0" smtClean="0">
                <a:solidFill>
                  <a:schemeClr val="bg1"/>
                </a:solidFill>
              </a:rPr>
              <a:t>–</a:t>
            </a:r>
            <a:r>
              <a:rPr lang="en-US" sz="3200" dirty="0" smtClean="0">
                <a:solidFill>
                  <a:schemeClr val="bg1"/>
                </a:solidFill>
              </a:rPr>
              <a:t> design elements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2. Airplane movements </a:t>
            </a:r>
            <a:r>
              <a:rPr lang="mr-IN" sz="3200" dirty="0" smtClean="0">
                <a:solidFill>
                  <a:schemeClr val="bg1"/>
                </a:solidFill>
              </a:rPr>
              <a:t>–</a:t>
            </a:r>
            <a:r>
              <a:rPr lang="en-US" sz="3200" dirty="0" smtClean="0">
                <a:solidFill>
                  <a:schemeClr val="bg1"/>
                </a:solidFill>
              </a:rPr>
              <a:t> more design elements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3. Airplane coordination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2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0829" y="1469571"/>
            <a:ext cx="8441950" cy="3846668"/>
          </a:xfrm>
          <a:solidFill>
            <a:schemeClr val="tx1"/>
          </a:solidFill>
          <a:ln>
            <a:solidFill>
              <a:srgbClr val="FF0000"/>
            </a:solidFill>
          </a:ln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600" u="sng" dirty="0" smtClean="0">
                <a:solidFill>
                  <a:schemeClr val="bg1"/>
                </a:solidFill>
              </a:rPr>
              <a:t>Issues Encountered and Resolutions:</a:t>
            </a:r>
            <a:r>
              <a:rPr lang="en-US" sz="3200" u="sng" dirty="0" smtClean="0">
                <a:solidFill>
                  <a:schemeClr val="bg1"/>
                </a:solidFill>
              </a:rPr>
              <a:t/>
            </a:r>
            <a:br>
              <a:rPr lang="en-US" sz="3200" u="sng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1. Adding separate classes as elements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2. Drawing airplanes and surrounding “safe space”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3. registering clicks for plane creation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 4. coordinating airplanes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6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484" y="1515980"/>
            <a:ext cx="8990245" cy="3519032"/>
          </a:xfrm>
          <a:solidFill>
            <a:schemeClr val="tx1"/>
          </a:solidFill>
          <a:ln>
            <a:solidFill>
              <a:srgbClr val="FF0000"/>
            </a:solidFill>
          </a:ln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4800" u="sng" dirty="0" smtClean="0">
                <a:solidFill>
                  <a:schemeClr val="bg1"/>
                </a:solidFill>
              </a:rPr>
              <a:t>Learning Statement</a:t>
            </a:r>
            <a:br>
              <a:rPr lang="en-US" sz="4800" u="sng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1. Java Swing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2. Moving Objects within a range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2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1052" y="2719137"/>
            <a:ext cx="3248527" cy="1010653"/>
          </a:xfrm>
          <a:solidFill>
            <a:schemeClr val="tx1"/>
          </a:solidFill>
          <a:ln>
            <a:solidFill>
              <a:srgbClr val="FF0000"/>
            </a:solidFill>
          </a:ln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smtClean="0">
                <a:solidFill>
                  <a:schemeClr val="bg1"/>
                </a:solidFill>
              </a:rPr>
              <a:t>DEMONSTRATION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65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24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Office Theme</vt:lpstr>
      <vt:lpstr>Air Traffic Control System</vt:lpstr>
      <vt:lpstr>Methodology: Agile Software Development **Working software over comprehensive documentation 1.  Create an airplane – design elements 2. Airplane movements – more design elements 3. Airplane coordination</vt:lpstr>
      <vt:lpstr>Issues Encountered and Resolutions: 1. Adding separate classes as elements 2. Drawing airplanes and surrounding “safe space” 3. registering clicks for plane creation  4. coordinating airplanes </vt:lpstr>
      <vt:lpstr>Learning Statement 1. Java Swing 2. Moving Objects within a range</vt:lpstr>
      <vt:lpstr>DEMONSTRATION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Traffic Control System</dc:title>
  <dc:creator>Lindsey Wingate</dc:creator>
  <cp:lastModifiedBy>Lindsey Wingate</cp:lastModifiedBy>
  <cp:revision>7</cp:revision>
  <cp:lastPrinted>2016-12-08T04:47:40Z</cp:lastPrinted>
  <dcterms:created xsi:type="dcterms:W3CDTF">2016-12-02T16:15:04Z</dcterms:created>
  <dcterms:modified xsi:type="dcterms:W3CDTF">2016-12-08T04:47:49Z</dcterms:modified>
</cp:coreProperties>
</file>