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0"/>
    <p:restoredTop sz="94627"/>
  </p:normalViewPr>
  <p:slideViewPr>
    <p:cSldViewPr snapToGrid="0" snapToObjects="1">
      <p:cViewPr varScale="1">
        <p:scale>
          <a:sx n="74" d="100"/>
          <a:sy n="74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57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64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0B5B-DED0-5747-9901-39CB49C544B9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F175CA-E2C1-DB41-AA7C-F4C42FF0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237" y="1173193"/>
            <a:ext cx="7738699" cy="3187396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North Dakota Atlas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5544" y="5130500"/>
            <a:ext cx="3646084" cy="787871"/>
          </a:xfrm>
          <a:solidFill>
            <a:schemeClr val="bg1">
              <a:alpha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4000" dirty="0" smtClean="0"/>
              <a:t>Lindsey Wingate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313" y="6211669"/>
            <a:ext cx="187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Ndatlas.und.edu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113"/>
            <a:ext cx="10515600" cy="4471731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/>
              <a:t>Personal Goals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600" dirty="0" smtClean="0"/>
              <a:t>Landing page and map project page design done by end of October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600" dirty="0" smtClean="0"/>
              <a:t>All map project pages done by December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3600" dirty="0" smtClean="0"/>
              <a:t>Interactive JavaScript map page for each map project by end of Spring 2017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43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Project Goals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971"/>
          </a:xfrm>
          <a:solidFill>
            <a:schemeClr val="bg1">
              <a:alpha val="80000"/>
            </a:schemeClr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It </a:t>
            </a:r>
            <a:r>
              <a:rPr lang="en-US" sz="3200" dirty="0"/>
              <a:t>will be an important resource for policy makers, community members, and K-12 colleagues and students.</a:t>
            </a:r>
          </a:p>
          <a:p>
            <a:r>
              <a:rPr lang="en-US" sz="3200" dirty="0"/>
              <a:t>It will expand students' educational experiences through experiential and collaborative learning with significant community engagement and impact.</a:t>
            </a:r>
          </a:p>
          <a:p>
            <a:r>
              <a:rPr lang="en-US" sz="3200" dirty="0"/>
              <a:t>It will provide a tangible product for public consumption to increase participation of the public as informed citizens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0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89" y="808169"/>
            <a:ext cx="7260644" cy="1387645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Approach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854" y="2425107"/>
            <a:ext cx="6724135" cy="3308428"/>
          </a:xfrm>
        </p:spPr>
        <p:txBody>
          <a:bodyPr>
            <a:noAutofit/>
          </a:bodyPr>
          <a:lstStyle/>
          <a:p>
            <a:r>
              <a:rPr lang="en-US" sz="4400" dirty="0" smtClean="0"/>
              <a:t>Open communication</a:t>
            </a:r>
          </a:p>
          <a:p>
            <a:r>
              <a:rPr lang="en-US" sz="4400" dirty="0" smtClean="0"/>
              <a:t>Frequent feedback</a:t>
            </a:r>
          </a:p>
          <a:p>
            <a:r>
              <a:rPr lang="en-US" sz="4400" dirty="0" smtClean="0"/>
              <a:t>Meeting all deadlines</a:t>
            </a:r>
          </a:p>
          <a:p>
            <a:r>
              <a:rPr lang="en-US" sz="4400" dirty="0" smtClean="0"/>
              <a:t>Website </a:t>
            </a:r>
            <a:r>
              <a:rPr lang="en-US" sz="4400" dirty="0" err="1" smtClean="0"/>
              <a:t>overhall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372160" y="6211669"/>
            <a:ext cx="563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Csgrid.org</a:t>
            </a:r>
            <a:r>
              <a:rPr lang="en-US" dirty="0" smtClean="0"/>
              <a:t>/</a:t>
            </a:r>
            <a:r>
              <a:rPr lang="en-US" dirty="0" err="1" smtClean="0"/>
              <a:t>csg</a:t>
            </a:r>
            <a:r>
              <a:rPr lang="en-US" dirty="0" smtClean="0"/>
              <a:t>/</a:t>
            </a:r>
            <a:r>
              <a:rPr lang="en-US" dirty="0" err="1" smtClean="0"/>
              <a:t>wildlife_lwingate</a:t>
            </a:r>
            <a:r>
              <a:rPr lang="en-US" dirty="0" smtClean="0"/>
              <a:t>/</a:t>
            </a:r>
            <a:r>
              <a:rPr lang="en-US" dirty="0" err="1" smtClean="0"/>
              <a:t>ndatlas_home.php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110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Wingdings 3</vt:lpstr>
      <vt:lpstr>Arial</vt:lpstr>
      <vt:lpstr>Facet</vt:lpstr>
      <vt:lpstr>North Dakota Atlas</vt:lpstr>
      <vt:lpstr>PowerPoint Presentation</vt:lpstr>
      <vt:lpstr>Project Goals</vt:lpstr>
      <vt:lpstr>Approach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Dakota Atlas</dc:title>
  <dc:creator>Lindsey Wingate</dc:creator>
  <cp:lastModifiedBy>Lindsey Wingate</cp:lastModifiedBy>
  <cp:revision>3</cp:revision>
  <dcterms:created xsi:type="dcterms:W3CDTF">2016-09-14T01:47:53Z</dcterms:created>
  <dcterms:modified xsi:type="dcterms:W3CDTF">2016-09-14T02:14:32Z</dcterms:modified>
</cp:coreProperties>
</file>