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61" r:id="rId2"/>
    <p:sldId id="260" r:id="rId3"/>
    <p:sldId id="258" r:id="rId4"/>
    <p:sldId id="264" r:id="rId5"/>
    <p:sldId id="259" r:id="rId6"/>
  </p:sldIdLst>
  <p:sldSz cx="14630400" cy="8229600"/>
  <p:notesSz cx="6858000" cy="9144000"/>
  <p:embeddedFontLst>
    <p:embeddedFont>
      <p:font typeface="Tahoma" panose="020B0604030504040204" pitchFamily="3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000000"/>
          </p15:clr>
        </p15:guide>
        <p15:guide id="2" orient="horz" pos="2784">
          <p15:clr>
            <a:srgbClr val="000000"/>
          </p15:clr>
        </p15:guide>
        <p15:guide id="3" pos="528">
          <p15:clr>
            <a:srgbClr val="000000"/>
          </p15:clr>
        </p15:guide>
        <p15:guide id="4" pos="8688">
          <p15:clr>
            <a:srgbClr val="000000"/>
          </p15:clr>
        </p15:guide>
        <p15:guide id="5" pos="643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71C"/>
    <a:srgbClr val="969696"/>
    <a:srgbClr val="464646"/>
    <a:srgbClr val="FFFFFF"/>
    <a:srgbClr val="555555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38F0B3-00E5-4569-ACC4-042C793A3836}" v="23" dt="2025-07-17T11:06:10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0" y="366"/>
      </p:cViewPr>
      <p:guideLst>
        <p:guide orient="horz" pos="2592"/>
        <p:guide orient="horz" pos="2784"/>
        <p:guide pos="528"/>
        <p:guide pos="8688"/>
        <p:guide pos="6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Pevny" userId="bcc40ff2d9ce6f45" providerId="LiveId" clId="{6F38F0B3-00E5-4569-ACC4-042C793A3836}"/>
    <pc:docChg chg="undo custSel addSld delSld modSld sldOrd modMainMaster">
      <pc:chgData name="Lukas Pevny" userId="bcc40ff2d9ce6f45" providerId="LiveId" clId="{6F38F0B3-00E5-4569-ACC4-042C793A3836}" dt="2025-07-17T11:07:07.404" v="290" actId="1076"/>
      <pc:docMkLst>
        <pc:docMk/>
      </pc:docMkLst>
      <pc:sldChg chg="modSp mod">
        <pc:chgData name="Lukas Pevny" userId="bcc40ff2d9ce6f45" providerId="LiveId" clId="{6F38F0B3-00E5-4569-ACC4-042C793A3836}" dt="2025-07-17T11:00:27.108" v="168" actId="20577"/>
        <pc:sldMkLst>
          <pc:docMk/>
          <pc:sldMk cId="1674664730" sldId="258"/>
        </pc:sldMkLst>
        <pc:spChg chg="mod">
          <ac:chgData name="Lukas Pevny" userId="bcc40ff2d9ce6f45" providerId="LiveId" clId="{6F38F0B3-00E5-4569-ACC4-042C793A3836}" dt="2025-07-17T10:57:25.934" v="124" actId="20577"/>
          <ac:spMkLst>
            <pc:docMk/>
            <pc:sldMk cId="1674664730" sldId="258"/>
            <ac:spMk id="4" creationId="{42F27B1C-E179-876C-2AFC-73AE07C3CD73}"/>
          </ac:spMkLst>
        </pc:spChg>
        <pc:spChg chg="mod">
          <ac:chgData name="Lukas Pevny" userId="bcc40ff2d9ce6f45" providerId="LiveId" clId="{6F38F0B3-00E5-4569-ACC4-042C793A3836}" dt="2025-07-17T11:00:27.108" v="168" actId="20577"/>
          <ac:spMkLst>
            <pc:docMk/>
            <pc:sldMk cId="1674664730" sldId="258"/>
            <ac:spMk id="5" creationId="{E28010F2-7583-2397-0852-426D7CCF847D}"/>
          </ac:spMkLst>
        </pc:spChg>
      </pc:sldChg>
      <pc:sldChg chg="modSp del mod">
        <pc:chgData name="Lukas Pevny" userId="bcc40ff2d9ce6f45" providerId="LiveId" clId="{6F38F0B3-00E5-4569-ACC4-042C793A3836}" dt="2025-07-17T10:59:27.921" v="128" actId="47"/>
        <pc:sldMkLst>
          <pc:docMk/>
          <pc:sldMk cId="764387683" sldId="262"/>
        </pc:sldMkLst>
        <pc:spChg chg="mod">
          <ac:chgData name="Lukas Pevny" userId="bcc40ff2d9ce6f45" providerId="LiveId" clId="{6F38F0B3-00E5-4569-ACC4-042C793A3836}" dt="2025-07-17T10:56:44.592" v="91" actId="20577"/>
          <ac:spMkLst>
            <pc:docMk/>
            <pc:sldMk cId="764387683" sldId="262"/>
            <ac:spMk id="4" creationId="{97A237D8-4790-FCE4-3C5F-8787E8F35A4B}"/>
          </ac:spMkLst>
        </pc:spChg>
      </pc:sldChg>
      <pc:sldChg chg="addSp delSp modSp new del mod modClrScheme chgLayout">
        <pc:chgData name="Lukas Pevny" userId="bcc40ff2d9ce6f45" providerId="LiveId" clId="{6F38F0B3-00E5-4569-ACC4-042C793A3836}" dt="2025-07-17T10:59:26.723" v="127" actId="47"/>
        <pc:sldMkLst>
          <pc:docMk/>
          <pc:sldMk cId="941198590" sldId="263"/>
        </pc:sldMkLst>
        <pc:spChg chg="del mod ord">
          <ac:chgData name="Lukas Pevny" userId="bcc40ff2d9ce6f45" providerId="LiveId" clId="{6F38F0B3-00E5-4569-ACC4-042C793A3836}" dt="2025-07-17T10:56:01.199" v="58" actId="700"/>
          <ac:spMkLst>
            <pc:docMk/>
            <pc:sldMk cId="941198590" sldId="263"/>
            <ac:spMk id="2" creationId="{2150ED19-8837-3804-F123-3ED858B59092}"/>
          </ac:spMkLst>
        </pc:spChg>
        <pc:spChg chg="del mod ord">
          <ac:chgData name="Lukas Pevny" userId="bcc40ff2d9ce6f45" providerId="LiveId" clId="{6F38F0B3-00E5-4569-ACC4-042C793A3836}" dt="2025-07-17T10:56:01.199" v="58" actId="700"/>
          <ac:spMkLst>
            <pc:docMk/>
            <pc:sldMk cId="941198590" sldId="263"/>
            <ac:spMk id="3" creationId="{32FF2BF2-5408-E9F5-9AB7-551686D678A6}"/>
          </ac:spMkLst>
        </pc:spChg>
        <pc:spChg chg="add mod ord">
          <ac:chgData name="Lukas Pevny" userId="bcc40ff2d9ce6f45" providerId="LiveId" clId="{6F38F0B3-00E5-4569-ACC4-042C793A3836}" dt="2025-07-17T10:56:28.343" v="82" actId="20577"/>
          <ac:spMkLst>
            <pc:docMk/>
            <pc:sldMk cId="941198590" sldId="263"/>
            <ac:spMk id="4" creationId="{13043A17-ABA7-0DF1-BB11-AF461ABFF9B8}"/>
          </ac:spMkLst>
        </pc:spChg>
        <pc:spChg chg="add mod ord">
          <ac:chgData name="Lukas Pevny" userId="bcc40ff2d9ce6f45" providerId="LiveId" clId="{6F38F0B3-00E5-4569-ACC4-042C793A3836}" dt="2025-07-17T10:57:57.848" v="126"/>
          <ac:spMkLst>
            <pc:docMk/>
            <pc:sldMk cId="941198590" sldId="263"/>
            <ac:spMk id="5" creationId="{31C5903D-C4AD-F647-60B4-931FFB9DB439}"/>
          </ac:spMkLst>
        </pc:spChg>
      </pc:sldChg>
      <pc:sldChg chg="modSp add del mod ord">
        <pc:chgData name="Lukas Pevny" userId="bcc40ff2d9ce6f45" providerId="LiveId" clId="{6F38F0B3-00E5-4569-ACC4-042C793A3836}" dt="2025-07-17T10:50:40.418" v="46" actId="2890"/>
        <pc:sldMkLst>
          <pc:docMk/>
          <pc:sldMk cId="3725903973" sldId="263"/>
        </pc:sldMkLst>
        <pc:spChg chg="mod">
          <ac:chgData name="Lukas Pevny" userId="bcc40ff2d9ce6f45" providerId="LiveId" clId="{6F38F0B3-00E5-4569-ACC4-042C793A3836}" dt="2025-07-17T10:50:40.074" v="44" actId="20577"/>
          <ac:spMkLst>
            <pc:docMk/>
            <pc:sldMk cId="3725903973" sldId="263"/>
            <ac:spMk id="4" creationId="{CA9458F8-52D3-B317-F421-BA0025835356}"/>
          </ac:spMkLst>
        </pc:spChg>
        <pc:spChg chg="mod">
          <ac:chgData name="Lukas Pevny" userId="bcc40ff2d9ce6f45" providerId="LiveId" clId="{6F38F0B3-00E5-4569-ACC4-042C793A3836}" dt="2025-07-17T10:50:39.262" v="39" actId="14100"/>
          <ac:spMkLst>
            <pc:docMk/>
            <pc:sldMk cId="3725903973" sldId="263"/>
            <ac:spMk id="5" creationId="{EB1A6CD6-85D8-1F74-FA17-BEE3C4C7BF8A}"/>
          </ac:spMkLst>
        </pc:spChg>
      </pc:sldChg>
      <pc:sldChg chg="addSp delSp modSp new mod modClrScheme chgLayout">
        <pc:chgData name="Lukas Pevny" userId="bcc40ff2d9ce6f45" providerId="LiveId" clId="{6F38F0B3-00E5-4569-ACC4-042C793A3836}" dt="2025-07-17T11:00:40.941" v="172" actId="20577"/>
        <pc:sldMkLst>
          <pc:docMk/>
          <pc:sldMk cId="2730694489" sldId="264"/>
        </pc:sldMkLst>
        <pc:spChg chg="del mod ord">
          <ac:chgData name="Lukas Pevny" userId="bcc40ff2d9ce6f45" providerId="LiveId" clId="{6F38F0B3-00E5-4569-ACC4-042C793A3836}" dt="2025-07-17T10:56:59.800" v="93" actId="700"/>
          <ac:spMkLst>
            <pc:docMk/>
            <pc:sldMk cId="2730694489" sldId="264"/>
            <ac:spMk id="2" creationId="{3C5C7D5B-7FBE-4443-ED15-6EBD601682F7}"/>
          </ac:spMkLst>
        </pc:spChg>
        <pc:spChg chg="del mod ord">
          <ac:chgData name="Lukas Pevny" userId="bcc40ff2d9ce6f45" providerId="LiveId" clId="{6F38F0B3-00E5-4569-ACC4-042C793A3836}" dt="2025-07-17T10:56:59.800" v="93" actId="700"/>
          <ac:spMkLst>
            <pc:docMk/>
            <pc:sldMk cId="2730694489" sldId="264"/>
            <ac:spMk id="3" creationId="{A50B8DFD-0557-2010-0E91-1F8966047BC6}"/>
          </ac:spMkLst>
        </pc:spChg>
        <pc:spChg chg="add mod ord">
          <ac:chgData name="Lukas Pevny" userId="bcc40ff2d9ce6f45" providerId="LiveId" clId="{6F38F0B3-00E5-4569-ACC4-042C793A3836}" dt="2025-07-17T10:57:14.916" v="117"/>
          <ac:spMkLst>
            <pc:docMk/>
            <pc:sldMk cId="2730694489" sldId="264"/>
            <ac:spMk id="4" creationId="{39B9C32A-7AE8-23C1-3EC3-6D1718D802AC}"/>
          </ac:spMkLst>
        </pc:spChg>
        <pc:spChg chg="add mod ord">
          <ac:chgData name="Lukas Pevny" userId="bcc40ff2d9ce6f45" providerId="LiveId" clId="{6F38F0B3-00E5-4569-ACC4-042C793A3836}" dt="2025-07-17T11:00:40.941" v="172" actId="20577"/>
          <ac:spMkLst>
            <pc:docMk/>
            <pc:sldMk cId="2730694489" sldId="264"/>
            <ac:spMk id="5" creationId="{CF24BA4D-AE48-7EA6-0D4A-F51EBC029B5A}"/>
          </ac:spMkLst>
        </pc:spChg>
      </pc:sldChg>
      <pc:sldChg chg="modSp add del ord">
        <pc:chgData name="Lukas Pevny" userId="bcc40ff2d9ce6f45" providerId="LiveId" clId="{6F38F0B3-00E5-4569-ACC4-042C793A3836}" dt="2025-07-17T10:50:38.805" v="36" actId="2890"/>
        <pc:sldMkLst>
          <pc:docMk/>
          <pc:sldMk cId="3353491365" sldId="264"/>
        </pc:sldMkLst>
        <pc:spChg chg="mod">
          <ac:chgData name="Lukas Pevny" userId="bcc40ff2d9ce6f45" providerId="LiveId" clId="{6F38F0B3-00E5-4569-ACC4-042C793A3836}" dt="2025-07-17T10:50:11.224" v="34"/>
          <ac:spMkLst>
            <pc:docMk/>
            <pc:sldMk cId="3353491365" sldId="264"/>
            <ac:spMk id="5" creationId="{064117B9-954A-699B-D5F4-E91D795A1A49}"/>
          </ac:spMkLst>
        </pc:spChg>
      </pc:sldChg>
      <pc:sldMasterChg chg="mod addSldLayout delSldLayout modSldLayout">
        <pc:chgData name="Lukas Pevny" userId="bcc40ff2d9ce6f45" providerId="LiveId" clId="{6F38F0B3-00E5-4569-ACC4-042C793A3836}" dt="2025-07-17T11:07:07.404" v="290" actId="1076"/>
        <pc:sldMasterMkLst>
          <pc:docMk/>
          <pc:sldMasterMk cId="0" sldId="2147483654"/>
        </pc:sldMasterMkLst>
        <pc:sldLayoutChg chg="addSp modSp mod">
          <pc:chgData name="Lukas Pevny" userId="bcc40ff2d9ce6f45" providerId="LiveId" clId="{6F38F0B3-00E5-4569-ACC4-042C793A3836}" dt="2025-07-17T11:04:57.211" v="279" actId="1036"/>
          <pc:sldLayoutMkLst>
            <pc:docMk/>
            <pc:sldMasterMk cId="0" sldId="2147483654"/>
            <pc:sldLayoutMk cId="0" sldId="2147483648"/>
          </pc:sldLayoutMkLst>
          <pc:spChg chg="add mod">
            <ac:chgData name="Lukas Pevny" userId="bcc40ff2d9ce6f45" providerId="LiveId" clId="{6F38F0B3-00E5-4569-ACC4-042C793A3836}" dt="2025-07-17T11:04:22.253" v="251" actId="14100"/>
            <ac:spMkLst>
              <pc:docMk/>
              <pc:sldMasterMk cId="0" sldId="2147483654"/>
              <pc:sldLayoutMk cId="0" sldId="2147483648"/>
              <ac:spMk id="2" creationId="{97E12DC3-3F24-1FC5-840A-73C1A8EC3118}"/>
            </ac:spMkLst>
          </pc:spChg>
          <pc:spChg chg="mod">
            <ac:chgData name="Lukas Pevny" userId="bcc40ff2d9ce6f45" providerId="LiveId" clId="{6F38F0B3-00E5-4569-ACC4-042C793A3836}" dt="2025-07-17T11:04:44.077" v="270" actId="14100"/>
            <ac:spMkLst>
              <pc:docMk/>
              <pc:sldMasterMk cId="0" sldId="2147483654"/>
              <pc:sldLayoutMk cId="0" sldId="2147483648"/>
              <ac:spMk id="4" creationId="{372B1C60-0197-9D6E-E839-C3DF87120DC5}"/>
            </ac:spMkLst>
          </pc:spChg>
          <pc:spChg chg="mod">
            <ac:chgData name="Lukas Pevny" userId="bcc40ff2d9ce6f45" providerId="LiveId" clId="{6F38F0B3-00E5-4569-ACC4-042C793A3836}" dt="2025-07-17T11:04:49.047" v="271" actId="20577"/>
            <ac:spMkLst>
              <pc:docMk/>
              <pc:sldMasterMk cId="0" sldId="2147483654"/>
              <pc:sldLayoutMk cId="0" sldId="2147483648"/>
              <ac:spMk id="15" creationId="{00000000-0000-0000-0000-000000000000}"/>
            </ac:spMkLst>
          </pc:spChg>
          <pc:spChg chg="mod">
            <ac:chgData name="Lukas Pevny" userId="bcc40ff2d9ce6f45" providerId="LiveId" clId="{6F38F0B3-00E5-4569-ACC4-042C793A3836}" dt="2025-07-17T11:03:56.647" v="242" actId="1036"/>
            <ac:spMkLst>
              <pc:docMk/>
              <pc:sldMasterMk cId="0" sldId="2147483654"/>
              <pc:sldLayoutMk cId="0" sldId="2147483648"/>
              <ac:spMk id="16" creationId="{00000000-0000-0000-0000-000000000000}"/>
            </ac:spMkLst>
          </pc:spChg>
          <pc:picChg chg="mod">
            <ac:chgData name="Lukas Pevny" userId="bcc40ff2d9ce6f45" providerId="LiveId" clId="{6F38F0B3-00E5-4569-ACC4-042C793A3836}" dt="2025-07-17T11:04:57.211" v="279" actId="1036"/>
            <ac:picMkLst>
              <pc:docMk/>
              <pc:sldMasterMk cId="0" sldId="2147483654"/>
              <pc:sldLayoutMk cId="0" sldId="2147483648"/>
              <ac:picMk id="3" creationId="{143964EF-7FB5-D1E2-CD54-D01B184A40FB}"/>
            </ac:picMkLst>
          </pc:picChg>
        </pc:sldLayoutChg>
        <pc:sldLayoutChg chg="modSp del mod">
          <pc:chgData name="Lukas Pevny" userId="bcc40ff2d9ce6f45" providerId="LiveId" clId="{6F38F0B3-00E5-4569-ACC4-042C793A3836}" dt="2025-07-17T10:59:27.921" v="128" actId="47"/>
          <pc:sldLayoutMkLst>
            <pc:docMk/>
            <pc:sldMasterMk cId="0" sldId="2147483654"/>
            <pc:sldLayoutMk cId="0" sldId="2147483649"/>
          </pc:sldLayoutMkLst>
          <pc:spChg chg="mod">
            <ac:chgData name="Lukas Pevny" userId="bcc40ff2d9ce6f45" providerId="LiveId" clId="{6F38F0B3-00E5-4569-ACC4-042C793A3836}" dt="2025-07-17T10:51:18.643" v="51" actId="14100"/>
            <ac:spMkLst>
              <pc:docMk/>
              <pc:sldMasterMk cId="0" sldId="2147483654"/>
              <pc:sldLayoutMk cId="0" sldId="2147483649"/>
              <ac:spMk id="6" creationId="{730E65EC-AFA2-FA79-FF44-09D98DB3E992}"/>
            </ac:spMkLst>
          </pc:spChg>
          <pc:spChg chg="mod">
            <ac:chgData name="Lukas Pevny" userId="bcc40ff2d9ce6f45" providerId="LiveId" clId="{6F38F0B3-00E5-4569-ACC4-042C793A3836}" dt="2025-07-17T10:51:15.372" v="50" actId="14100"/>
            <ac:spMkLst>
              <pc:docMk/>
              <pc:sldMasterMk cId="0" sldId="2147483654"/>
              <pc:sldLayoutMk cId="0" sldId="2147483649"/>
              <ac:spMk id="7" creationId="{41631058-21FA-A8A0-FADA-47084F018EE1}"/>
            </ac:spMkLst>
          </pc:spChg>
        </pc:sldLayoutChg>
        <pc:sldLayoutChg chg="addSp modSp mod">
          <pc:chgData name="Lukas Pevny" userId="bcc40ff2d9ce6f45" providerId="LiveId" clId="{6F38F0B3-00E5-4569-ACC4-042C793A3836}" dt="2025-07-17T11:07:07.404" v="290" actId="1076"/>
          <pc:sldLayoutMkLst>
            <pc:docMk/>
            <pc:sldMasterMk cId="0" sldId="2147483654"/>
            <pc:sldLayoutMk cId="3882906279" sldId="2147483651"/>
          </pc:sldLayoutMkLst>
          <pc:spChg chg="add mod">
            <ac:chgData name="Lukas Pevny" userId="bcc40ff2d9ce6f45" providerId="LiveId" clId="{6F38F0B3-00E5-4569-ACC4-042C793A3836}" dt="2025-07-17T11:06:42.853" v="285" actId="1076"/>
            <ac:spMkLst>
              <pc:docMk/>
              <pc:sldMasterMk cId="0" sldId="2147483654"/>
              <pc:sldLayoutMk cId="3882906279" sldId="2147483651"/>
              <ac:spMk id="2" creationId="{D8DDD28B-9E23-A120-12BF-0379D7D75E4B}"/>
            </ac:spMkLst>
          </pc:spChg>
          <pc:spChg chg="mod">
            <ac:chgData name="Lukas Pevny" userId="bcc40ff2d9ce6f45" providerId="LiveId" clId="{6F38F0B3-00E5-4569-ACC4-042C793A3836}" dt="2025-07-17T11:07:03.821" v="289" actId="14100"/>
            <ac:spMkLst>
              <pc:docMk/>
              <pc:sldMasterMk cId="0" sldId="2147483654"/>
              <pc:sldLayoutMk cId="3882906279" sldId="2147483651"/>
              <ac:spMk id="4" creationId="{372B1C60-0197-9D6E-E839-C3DF87120DC5}"/>
            </ac:spMkLst>
          </pc:spChg>
          <pc:spChg chg="mod">
            <ac:chgData name="Lukas Pevny" userId="bcc40ff2d9ce6f45" providerId="LiveId" clId="{6F38F0B3-00E5-4569-ACC4-042C793A3836}" dt="2025-07-17T11:06:56.893" v="287" actId="14100"/>
            <ac:spMkLst>
              <pc:docMk/>
              <pc:sldMasterMk cId="0" sldId="2147483654"/>
              <pc:sldLayoutMk cId="3882906279" sldId="2147483651"/>
              <ac:spMk id="16" creationId="{00000000-0000-0000-0000-000000000000}"/>
            </ac:spMkLst>
          </pc:spChg>
          <pc:picChg chg="mod">
            <ac:chgData name="Lukas Pevny" userId="bcc40ff2d9ce6f45" providerId="LiveId" clId="{6F38F0B3-00E5-4569-ACC4-042C793A3836}" dt="2025-07-17T11:07:07.404" v="290" actId="1076"/>
            <ac:picMkLst>
              <pc:docMk/>
              <pc:sldMasterMk cId="0" sldId="2147483654"/>
              <pc:sldLayoutMk cId="3882906279" sldId="2147483651"/>
              <ac:picMk id="3" creationId="{143964EF-7FB5-D1E2-CD54-D01B184A40FB}"/>
            </ac:picMkLst>
          </pc:picChg>
        </pc:sldLayoutChg>
        <pc:sldLayoutChg chg="modSp mod">
          <pc:chgData name="Lukas Pevny" userId="bcc40ff2d9ce6f45" providerId="LiveId" clId="{6F38F0B3-00E5-4569-ACC4-042C793A3836}" dt="2025-07-17T10:51:41.691" v="55" actId="14100"/>
          <pc:sldLayoutMkLst>
            <pc:docMk/>
            <pc:sldMasterMk cId="0" sldId="2147483654"/>
            <pc:sldLayoutMk cId="1041881702" sldId="2147483652"/>
          </pc:sldLayoutMkLst>
          <pc:spChg chg="mod">
            <ac:chgData name="Lukas Pevny" userId="bcc40ff2d9ce6f45" providerId="LiveId" clId="{6F38F0B3-00E5-4569-ACC4-042C793A3836}" dt="2025-07-17T10:51:36.715" v="54" actId="14100"/>
            <ac:spMkLst>
              <pc:docMk/>
              <pc:sldMasterMk cId="0" sldId="2147483654"/>
              <pc:sldLayoutMk cId="1041881702" sldId="2147483652"/>
              <ac:spMk id="6" creationId="{730E65EC-AFA2-FA79-FF44-09D98DB3E992}"/>
            </ac:spMkLst>
          </pc:spChg>
          <pc:spChg chg="mod">
            <ac:chgData name="Lukas Pevny" userId="bcc40ff2d9ce6f45" providerId="LiveId" clId="{6F38F0B3-00E5-4569-ACC4-042C793A3836}" dt="2025-07-17T10:51:41.691" v="55" actId="14100"/>
            <ac:spMkLst>
              <pc:docMk/>
              <pc:sldMasterMk cId="0" sldId="2147483654"/>
              <pc:sldLayoutMk cId="1041881702" sldId="2147483652"/>
              <ac:spMk id="7" creationId="{41631058-21FA-A8A0-FADA-47084F018EE1}"/>
            </ac:spMkLst>
          </pc:spChg>
        </pc:sldLayoutChg>
        <pc:sldLayoutChg chg="add mod replId modTransition">
          <pc:chgData name="Lukas Pevny" userId="bcc40ff2d9ce6f45" providerId="LiveId" clId="{6F38F0B3-00E5-4569-ACC4-042C793A3836}" dt="2025-07-17T10:51:05.602" v="49" actId="2890"/>
          <pc:sldLayoutMkLst>
            <pc:docMk/>
            <pc:sldMasterMk cId="0" sldId="2147483654"/>
            <pc:sldLayoutMk cId="3322516467" sldId="2147483655"/>
          </pc:sldLayoutMkLst>
        </pc:sldLayoutChg>
        <pc:sldLayoutChg chg="add mod modTransition">
          <pc:chgData name="Lukas Pevny" userId="bcc40ff2d9ce6f45" providerId="LiveId" clId="{6F38F0B3-00E5-4569-ACC4-042C793A3836}" dt="2025-07-17T10:51:28.574" v="52" actId="2890"/>
          <pc:sldLayoutMkLst>
            <pc:docMk/>
            <pc:sldMasterMk cId="0" sldId="2147483654"/>
            <pc:sldLayoutMk cId="855636081" sldId="2147483656"/>
          </pc:sldLayoutMkLst>
        </pc:sldLayoutChg>
      </pc:sldMasterChg>
    </pc:docChg>
  </pc:docChgLst>
  <pc:docChgLst>
    <pc:chgData name="Lukas Pevny" userId="bcc40ff2d9ce6f45" providerId="LiveId" clId="{FA68E283-6B1D-40CE-85AA-6B62320F79C4}"/>
    <pc:docChg chg="undo custSel addSld delSld modSld sldOrd modMainMaster">
      <pc:chgData name="Lukas Pevny" userId="bcc40ff2d9ce6f45" providerId="LiveId" clId="{FA68E283-6B1D-40CE-85AA-6B62320F79C4}" dt="2025-07-15T20:52:01.304" v="836" actId="20577"/>
      <pc:docMkLst>
        <pc:docMk/>
      </pc:docMkLst>
      <pc:sldChg chg="addSp delSp modSp add del mod chgLayout">
        <pc:chgData name="Lukas Pevny" userId="bcc40ff2d9ce6f45" providerId="LiveId" clId="{FA68E283-6B1D-40CE-85AA-6B62320F79C4}" dt="2025-07-15T20:43:20.103" v="679" actId="2696"/>
        <pc:sldMkLst>
          <pc:docMk/>
          <pc:sldMk cId="0" sldId="256"/>
        </pc:sldMkLst>
      </pc:sldChg>
      <pc:sldChg chg="modSp add del mod modClrScheme chgLayout">
        <pc:chgData name="Lukas Pevny" userId="bcc40ff2d9ce6f45" providerId="LiveId" clId="{FA68E283-6B1D-40CE-85AA-6B62320F79C4}" dt="2025-07-15T20:44:08.493" v="706" actId="2696"/>
        <pc:sldMkLst>
          <pc:docMk/>
          <pc:sldMk cId="0" sldId="257"/>
        </pc:sldMkLst>
      </pc:sldChg>
      <pc:sldChg chg="del">
        <pc:chgData name="Lukas Pevny" userId="bcc40ff2d9ce6f45" providerId="LiveId" clId="{FA68E283-6B1D-40CE-85AA-6B62320F79C4}" dt="2025-07-15T19:48:48.171" v="499" actId="47"/>
        <pc:sldMkLst>
          <pc:docMk/>
          <pc:sldMk cId="0" sldId="258"/>
        </pc:sldMkLst>
      </pc:sldChg>
      <pc:sldChg chg="addSp delSp modSp new mod modClrScheme chgLayout">
        <pc:chgData name="Lukas Pevny" userId="bcc40ff2d9ce6f45" providerId="LiveId" clId="{FA68E283-6B1D-40CE-85AA-6B62320F79C4}" dt="2025-07-15T20:50:07.105" v="817" actId="20577"/>
        <pc:sldMkLst>
          <pc:docMk/>
          <pc:sldMk cId="1674664730" sldId="258"/>
        </pc:sldMkLst>
        <pc:spChg chg="add mod ord">
          <ac:chgData name="Lukas Pevny" userId="bcc40ff2d9ce6f45" providerId="LiveId" clId="{FA68E283-6B1D-40CE-85AA-6B62320F79C4}" dt="2025-07-15T20:50:07.105" v="817" actId="20577"/>
          <ac:spMkLst>
            <pc:docMk/>
            <pc:sldMk cId="1674664730" sldId="258"/>
            <ac:spMk id="4" creationId="{42F27B1C-E179-876C-2AFC-73AE07C3CD73}"/>
          </ac:spMkLst>
        </pc:spChg>
        <pc:spChg chg="add mod ord">
          <ac:chgData name="Lukas Pevny" userId="bcc40ff2d9ce6f45" providerId="LiveId" clId="{FA68E283-6B1D-40CE-85AA-6B62320F79C4}" dt="2025-07-15T19:54:13.813" v="573" actId="20577"/>
          <ac:spMkLst>
            <pc:docMk/>
            <pc:sldMk cId="1674664730" sldId="258"/>
            <ac:spMk id="5" creationId="{E28010F2-7583-2397-0852-426D7CCF847D}"/>
          </ac:spMkLst>
        </pc:spChg>
      </pc:sldChg>
      <pc:sldChg chg="add del">
        <pc:chgData name="Lukas Pevny" userId="bcc40ff2d9ce6f45" providerId="LiveId" clId="{FA68E283-6B1D-40CE-85AA-6B62320F79C4}" dt="2025-07-15T19:51:20.211" v="536" actId="2890"/>
        <pc:sldMkLst>
          <pc:docMk/>
          <pc:sldMk cId="1707509554" sldId="258"/>
        </pc:sldMkLst>
      </pc:sldChg>
      <pc:sldChg chg="del">
        <pc:chgData name="Lukas Pevny" userId="bcc40ff2d9ce6f45" providerId="LiveId" clId="{FA68E283-6B1D-40CE-85AA-6B62320F79C4}" dt="2025-07-15T19:48:42.500" v="497" actId="47"/>
        <pc:sldMkLst>
          <pc:docMk/>
          <pc:sldMk cId="0" sldId="259"/>
        </pc:sldMkLst>
      </pc:sldChg>
      <pc:sldChg chg="addSp delSp modSp new mod modClrScheme chgLayout">
        <pc:chgData name="Lukas Pevny" userId="bcc40ff2d9ce6f45" providerId="LiveId" clId="{FA68E283-6B1D-40CE-85AA-6B62320F79C4}" dt="2025-07-15T20:52:01.304" v="836" actId="20577"/>
        <pc:sldMkLst>
          <pc:docMk/>
          <pc:sldMk cId="337977141" sldId="259"/>
        </pc:sldMkLst>
        <pc:spChg chg="add mod ord">
          <ac:chgData name="Lukas Pevny" userId="bcc40ff2d9ce6f45" providerId="LiveId" clId="{FA68E283-6B1D-40CE-85AA-6B62320F79C4}" dt="2025-07-15T20:52:01.304" v="836" actId="20577"/>
          <ac:spMkLst>
            <pc:docMk/>
            <pc:sldMk cId="337977141" sldId="259"/>
            <ac:spMk id="4" creationId="{A178F532-3C75-F67D-F650-99224F1B835B}"/>
          </ac:spMkLst>
        </pc:spChg>
        <pc:spChg chg="add mod ord">
          <ac:chgData name="Lukas Pevny" userId="bcc40ff2d9ce6f45" providerId="LiveId" clId="{FA68E283-6B1D-40CE-85AA-6B62320F79C4}" dt="2025-07-15T20:49:06.889" v="805" actId="20577"/>
          <ac:spMkLst>
            <pc:docMk/>
            <pc:sldMk cId="337977141" sldId="259"/>
            <ac:spMk id="5" creationId="{13506D70-6352-24CE-93F6-07CBBAD091B9}"/>
          </ac:spMkLst>
        </pc:spChg>
      </pc:sldChg>
      <pc:sldChg chg="del">
        <pc:chgData name="Lukas Pevny" userId="bcc40ff2d9ce6f45" providerId="LiveId" clId="{FA68E283-6B1D-40CE-85AA-6B62320F79C4}" dt="2025-07-15T19:48:45.718" v="498" actId="47"/>
        <pc:sldMkLst>
          <pc:docMk/>
          <pc:sldMk cId="0" sldId="260"/>
        </pc:sldMkLst>
      </pc:sldChg>
      <pc:sldChg chg="addSp delSp modSp new del mod ord modClrScheme chgLayout">
        <pc:chgData name="Lukas Pevny" userId="bcc40ff2d9ce6f45" providerId="LiveId" clId="{FA68E283-6B1D-40CE-85AA-6B62320F79C4}" dt="2025-07-15T19:59:19.129" v="613" actId="680"/>
        <pc:sldMkLst>
          <pc:docMk/>
          <pc:sldMk cId="2948328929" sldId="260"/>
        </pc:sldMkLst>
      </pc:sldChg>
      <pc:sldChg chg="addSp delSp modSp new mod chgLayout">
        <pc:chgData name="Lukas Pevny" userId="bcc40ff2d9ce6f45" providerId="LiveId" clId="{FA68E283-6B1D-40CE-85AA-6B62320F79C4}" dt="2025-07-15T20:49:57.056" v="815" actId="20577"/>
        <pc:sldMkLst>
          <pc:docMk/>
          <pc:sldMk cId="3381232872" sldId="260"/>
        </pc:sldMkLst>
        <pc:spChg chg="add mod ord">
          <ac:chgData name="Lukas Pevny" userId="bcc40ff2d9ce6f45" providerId="LiveId" clId="{FA68E283-6B1D-40CE-85AA-6B62320F79C4}" dt="2025-07-15T20:49:54.817" v="814" actId="20577"/>
          <ac:spMkLst>
            <pc:docMk/>
            <pc:sldMk cId="3381232872" sldId="260"/>
            <ac:spMk id="4" creationId="{6E63973D-0DFC-1A9E-E069-BC504538857F}"/>
          </ac:spMkLst>
        </pc:spChg>
        <pc:spChg chg="add mod ord">
          <ac:chgData name="Lukas Pevny" userId="bcc40ff2d9ce6f45" providerId="LiveId" clId="{FA68E283-6B1D-40CE-85AA-6B62320F79C4}" dt="2025-07-15T20:49:57.056" v="815" actId="20577"/>
          <ac:spMkLst>
            <pc:docMk/>
            <pc:sldMk cId="3381232872" sldId="260"/>
            <ac:spMk id="5" creationId="{AC66D646-6105-8668-8747-0E34C3A643D9}"/>
          </ac:spMkLst>
        </pc:spChg>
      </pc:sldChg>
      <pc:sldChg chg="addSp delSp modSp new mod ord modClrScheme chgLayout">
        <pc:chgData name="Lukas Pevny" userId="bcc40ff2d9ce6f45" providerId="LiveId" clId="{FA68E283-6B1D-40CE-85AA-6B62320F79C4}" dt="2025-07-15T20:49:51.290" v="813" actId="20577"/>
        <pc:sldMkLst>
          <pc:docMk/>
          <pc:sldMk cId="3509523" sldId="261"/>
        </pc:sldMkLst>
        <pc:spChg chg="add mod ord">
          <ac:chgData name="Lukas Pevny" userId="bcc40ff2d9ce6f45" providerId="LiveId" clId="{FA68E283-6B1D-40CE-85AA-6B62320F79C4}" dt="2025-07-15T20:49:48.486" v="812" actId="20577"/>
          <ac:spMkLst>
            <pc:docMk/>
            <pc:sldMk cId="3509523" sldId="261"/>
            <ac:spMk id="4" creationId="{F5BAED77-0B9C-E60E-C5AD-2D0B6724AF74}"/>
          </ac:spMkLst>
        </pc:spChg>
        <pc:spChg chg="add mod ord">
          <ac:chgData name="Lukas Pevny" userId="bcc40ff2d9ce6f45" providerId="LiveId" clId="{FA68E283-6B1D-40CE-85AA-6B62320F79C4}" dt="2025-07-15T20:49:51.290" v="813" actId="20577"/>
          <ac:spMkLst>
            <pc:docMk/>
            <pc:sldMk cId="3509523" sldId="261"/>
            <ac:spMk id="5" creationId="{26DD9BCA-4B74-02C4-27A8-6CFFC7E5E380}"/>
          </ac:spMkLst>
        </pc:spChg>
      </pc:sldChg>
      <pc:sldChg chg="addSp delSp modSp new mod ord modClrScheme chgLayout">
        <pc:chgData name="Lukas Pevny" userId="bcc40ff2d9ce6f45" providerId="LiveId" clId="{FA68E283-6B1D-40CE-85AA-6B62320F79C4}" dt="2025-07-15T20:50:03.208" v="816" actId="20577"/>
        <pc:sldMkLst>
          <pc:docMk/>
          <pc:sldMk cId="764387683" sldId="262"/>
        </pc:sldMkLst>
      </pc:sldChg>
      <pc:sldMasterChg chg="addSldLayout delSldLayout modSldLayout sldLayoutOrd">
        <pc:chgData name="Lukas Pevny" userId="bcc40ff2d9ce6f45" providerId="LiveId" clId="{FA68E283-6B1D-40CE-85AA-6B62320F79C4}" dt="2025-07-15T20:41:27.703" v="629" actId="14100"/>
        <pc:sldMasterMkLst>
          <pc:docMk/>
          <pc:sldMasterMk cId="0" sldId="2147483654"/>
        </pc:sldMasterMkLst>
        <pc:sldLayoutChg chg="modSp add del mod">
          <pc:chgData name="Lukas Pevny" userId="bcc40ff2d9ce6f45" providerId="LiveId" clId="{FA68E283-6B1D-40CE-85AA-6B62320F79C4}" dt="2025-07-15T19:59:21.017" v="615" actId="2696"/>
          <pc:sldLayoutMkLst>
            <pc:docMk/>
            <pc:sldMasterMk cId="0" sldId="2147483654"/>
            <pc:sldLayoutMk cId="0" sldId="2147483648"/>
          </pc:sldLayoutMkLst>
          <pc:spChg chg="mod">
            <ac:chgData name="Lukas Pevny" userId="bcc40ff2d9ce6f45" providerId="LiveId" clId="{FA68E283-6B1D-40CE-85AA-6B62320F79C4}" dt="2025-07-14T19:16:36.507" v="478" actId="207"/>
            <ac:spMkLst>
              <pc:docMk/>
              <pc:sldMasterMk cId="0" sldId="2147483654"/>
              <pc:sldLayoutMk cId="0" sldId="2147483648"/>
              <ac:spMk id="4" creationId="{372B1C60-0197-9D6E-E839-C3DF87120DC5}"/>
            </ac:spMkLst>
          </pc:spChg>
        </pc:sldLayoutChg>
        <pc:sldLayoutChg chg="addSp delSp modSp add del mod">
          <pc:chgData name="Lukas Pevny" userId="bcc40ff2d9ce6f45" providerId="LiveId" clId="{FA68E283-6B1D-40CE-85AA-6B62320F79C4}" dt="2025-07-15T19:59:20.376" v="614" actId="2696"/>
          <pc:sldLayoutMkLst>
            <pc:docMk/>
            <pc:sldMasterMk cId="0" sldId="2147483654"/>
            <pc:sldLayoutMk cId="0" sldId="2147483649"/>
          </pc:sldLayoutMkLst>
        </pc:sldLayoutChg>
        <pc:sldLayoutChg chg="addSp delSp modSp del mod">
          <pc:chgData name="Lukas Pevny" userId="bcc40ff2d9ce6f45" providerId="LiveId" clId="{FA68E283-6B1D-40CE-85AA-6B62320F79C4}" dt="2025-07-15T19:48:42.500" v="497" actId="47"/>
          <pc:sldLayoutMkLst>
            <pc:docMk/>
            <pc:sldMasterMk cId="0" sldId="2147483654"/>
            <pc:sldLayoutMk cId="0" sldId="2147483650"/>
          </pc:sldLayoutMkLst>
        </pc:sldLayoutChg>
        <pc:sldLayoutChg chg="modSp add mod ord modTransition">
          <pc:chgData name="Lukas Pevny" userId="bcc40ff2d9ce6f45" providerId="LiveId" clId="{FA68E283-6B1D-40CE-85AA-6B62320F79C4}" dt="2025-07-15T20:36:11.320" v="626" actId="20578"/>
          <pc:sldLayoutMkLst>
            <pc:docMk/>
            <pc:sldMasterMk cId="0" sldId="2147483654"/>
            <pc:sldLayoutMk cId="3882906279" sldId="2147483651"/>
          </pc:sldLayoutMkLst>
          <pc:spChg chg="mod">
            <ac:chgData name="Lukas Pevny" userId="bcc40ff2d9ce6f45" providerId="LiveId" clId="{FA68E283-6B1D-40CE-85AA-6B62320F79C4}" dt="2025-07-15T19:44:17.935" v="493" actId="1076"/>
            <ac:spMkLst>
              <pc:docMk/>
              <pc:sldMasterMk cId="0" sldId="2147483654"/>
              <pc:sldLayoutMk cId="3882906279" sldId="2147483651"/>
              <ac:spMk id="4" creationId="{372B1C60-0197-9D6E-E839-C3DF87120DC5}"/>
            </ac:spMkLst>
          </pc:spChg>
          <pc:spChg chg="mod">
            <ac:chgData name="Lukas Pevny" userId="bcc40ff2d9ce6f45" providerId="LiveId" clId="{FA68E283-6B1D-40CE-85AA-6B62320F79C4}" dt="2025-07-15T19:44:17.935" v="493" actId="1076"/>
            <ac:spMkLst>
              <pc:docMk/>
              <pc:sldMasterMk cId="0" sldId="2147483654"/>
              <pc:sldLayoutMk cId="3882906279" sldId="2147483651"/>
              <ac:spMk id="15" creationId="{00000000-0000-0000-0000-000000000000}"/>
            </ac:spMkLst>
          </pc:spChg>
          <pc:spChg chg="mod">
            <ac:chgData name="Lukas Pevny" userId="bcc40ff2d9ce6f45" providerId="LiveId" clId="{FA68E283-6B1D-40CE-85AA-6B62320F79C4}" dt="2025-07-15T19:44:17.935" v="493" actId="1076"/>
            <ac:spMkLst>
              <pc:docMk/>
              <pc:sldMasterMk cId="0" sldId="2147483654"/>
              <pc:sldLayoutMk cId="3882906279" sldId="2147483651"/>
              <ac:spMk id="16" creationId="{00000000-0000-0000-0000-000000000000}"/>
            </ac:spMkLst>
          </pc:spChg>
          <pc:picChg chg="mod">
            <ac:chgData name="Lukas Pevny" userId="bcc40ff2d9ce6f45" providerId="LiveId" clId="{FA68E283-6B1D-40CE-85AA-6B62320F79C4}" dt="2025-07-15T19:43:29.779" v="491" actId="1076"/>
            <ac:picMkLst>
              <pc:docMk/>
              <pc:sldMasterMk cId="0" sldId="2147483654"/>
              <pc:sldLayoutMk cId="3882906279" sldId="2147483651"/>
              <ac:picMk id="3" creationId="{143964EF-7FB5-D1E2-CD54-D01B184A40FB}"/>
            </ac:picMkLst>
          </pc:picChg>
        </pc:sldLayoutChg>
        <pc:sldLayoutChg chg="modSp add mod modTransition">
          <pc:chgData name="Lukas Pevny" userId="bcc40ff2d9ce6f45" providerId="LiveId" clId="{FA68E283-6B1D-40CE-85AA-6B62320F79C4}" dt="2025-07-15T19:52:28.978" v="542" actId="12"/>
          <pc:sldLayoutMkLst>
            <pc:docMk/>
            <pc:sldMasterMk cId="0" sldId="2147483654"/>
            <pc:sldLayoutMk cId="1041881702" sldId="2147483652"/>
          </pc:sldLayoutMkLst>
          <pc:spChg chg="mod">
            <ac:chgData name="Lukas Pevny" userId="bcc40ff2d9ce6f45" providerId="LiveId" clId="{FA68E283-6B1D-40CE-85AA-6B62320F79C4}" dt="2025-07-15T19:52:28.978" v="542" actId="12"/>
            <ac:spMkLst>
              <pc:docMk/>
              <pc:sldMasterMk cId="0" sldId="2147483654"/>
              <pc:sldLayoutMk cId="1041881702" sldId="2147483652"/>
              <ac:spMk id="6" creationId="{730E65EC-AFA2-FA79-FF44-09D98DB3E992}"/>
            </ac:spMkLst>
          </pc:spChg>
        </pc:sldLayoutChg>
        <pc:sldLayoutChg chg="addSp delSp modSp add mod modTransition">
          <pc:chgData name="Lukas Pevny" userId="bcc40ff2d9ce6f45" providerId="LiveId" clId="{FA68E283-6B1D-40CE-85AA-6B62320F79C4}" dt="2025-07-15T20:41:27.703" v="629" actId="14100"/>
          <pc:sldLayoutMkLst>
            <pc:docMk/>
            <pc:sldMasterMk cId="0" sldId="2147483654"/>
            <pc:sldLayoutMk cId="2382070349" sldId="2147483653"/>
          </pc:sldLayoutMkLst>
          <pc:spChg chg="mod">
            <ac:chgData name="Lukas Pevny" userId="bcc40ff2d9ce6f45" providerId="LiveId" clId="{FA68E283-6B1D-40CE-85AA-6B62320F79C4}" dt="2025-07-15T20:41:27.703" v="629" actId="14100"/>
            <ac:spMkLst>
              <pc:docMk/>
              <pc:sldMasterMk cId="0" sldId="2147483654"/>
              <pc:sldLayoutMk cId="2382070349" sldId="2147483653"/>
              <ac:spMk id="4" creationId="{372B1C60-0197-9D6E-E839-C3DF87120DC5}"/>
            </ac:spMkLst>
          </pc:spChg>
          <pc:spChg chg="mod">
            <ac:chgData name="Lukas Pevny" userId="bcc40ff2d9ce6f45" providerId="LiveId" clId="{FA68E283-6B1D-40CE-85AA-6B62320F79C4}" dt="2025-07-15T20:37:07.172" v="628" actId="1076"/>
            <ac:spMkLst>
              <pc:docMk/>
              <pc:sldMasterMk cId="0" sldId="2147483654"/>
              <pc:sldLayoutMk cId="2382070349" sldId="2147483653"/>
              <ac:spMk id="15" creationId="{00000000-0000-0000-0000-000000000000}"/>
            </ac:spMkLst>
          </pc:spChg>
          <pc:spChg chg="mod">
            <ac:chgData name="Lukas Pevny" userId="bcc40ff2d9ce6f45" providerId="LiveId" clId="{FA68E283-6B1D-40CE-85AA-6B62320F79C4}" dt="2025-07-15T20:37:07.172" v="628" actId="1076"/>
            <ac:spMkLst>
              <pc:docMk/>
              <pc:sldMasterMk cId="0" sldId="2147483654"/>
              <pc:sldLayoutMk cId="2382070349" sldId="2147483653"/>
              <ac:spMk id="16" creationId="{00000000-0000-0000-0000-000000000000}"/>
            </ac:spMkLst>
          </pc:spChg>
          <pc:picChg chg="add mod">
            <ac:chgData name="Lukas Pevny" userId="bcc40ff2d9ce6f45" providerId="LiveId" clId="{FA68E283-6B1D-40CE-85AA-6B62320F79C4}" dt="2025-07-15T20:35:07.984" v="621"/>
            <ac:picMkLst>
              <pc:docMk/>
              <pc:sldMasterMk cId="0" sldId="2147483654"/>
              <pc:sldLayoutMk cId="2382070349" sldId="2147483653"/>
              <ac:picMk id="2" creationId="{312124B5-AE4D-98BF-2163-2DE27362F336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presentatio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: s jedním odříznutým rohem 3">
            <a:extLst>
              <a:ext uri="{FF2B5EF4-FFF2-40B4-BE49-F238E27FC236}">
                <a16:creationId xmlns:a16="http://schemas.microsoft.com/office/drawing/2014/main" id="{372B1C60-0197-9D6E-E839-C3DF87120DC5}"/>
              </a:ext>
            </a:extLst>
          </p:cNvPr>
          <p:cNvSpPr/>
          <p:nvPr userDrawn="1"/>
        </p:nvSpPr>
        <p:spPr>
          <a:xfrm flipH="1">
            <a:off x="826907" y="3702756"/>
            <a:ext cx="13803489" cy="4535632"/>
          </a:xfrm>
          <a:prstGeom prst="snip1Rect">
            <a:avLst>
              <a:gd name="adj" fmla="val 9339"/>
            </a:avLst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549220" y="4199468"/>
            <a:ext cx="12683247" cy="177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800"/>
              </a:buClr>
              <a:buSzPts val="1400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549220" y="6200423"/>
            <a:ext cx="12683247" cy="127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>
            <a:endParaRPr dirty="0"/>
          </a:p>
        </p:txBody>
      </p:sp>
      <p:pic>
        <p:nvPicPr>
          <p:cNvPr id="3" name="Obrázek 2" descr="Obsah obrázku Písmo, Grafika, typografie, design&#10;&#10;Obsah generovaný pomocí AI může být nesprávný.">
            <a:extLst>
              <a:ext uri="{FF2B5EF4-FFF2-40B4-BE49-F238E27FC236}">
                <a16:creationId xmlns:a16="http://schemas.microsoft.com/office/drawing/2014/main" id="{143964EF-7FB5-D1E2-CD54-D01B184A40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208" y="1491389"/>
            <a:ext cx="7185426" cy="1587979"/>
          </a:xfrm>
          <a:prstGeom prst="rect">
            <a:avLst/>
          </a:prstGeom>
        </p:spPr>
      </p:pic>
      <p:sp>
        <p:nvSpPr>
          <p:cNvPr id="2" name="Obdélník: s jedním odříznutým rohem 1">
            <a:extLst>
              <a:ext uri="{FF2B5EF4-FFF2-40B4-BE49-F238E27FC236}">
                <a16:creationId xmlns:a16="http://schemas.microsoft.com/office/drawing/2014/main" id="{97E12DC3-3F24-1FC5-840A-73C1A8EC3118}"/>
              </a:ext>
            </a:extLst>
          </p:cNvPr>
          <p:cNvSpPr/>
          <p:nvPr userDrawn="1"/>
        </p:nvSpPr>
        <p:spPr>
          <a:xfrm rot="10800000" flipH="1">
            <a:off x="2822" y="-2975"/>
            <a:ext cx="10315221" cy="954061"/>
          </a:xfrm>
          <a:prstGeom prst="snip1Rect">
            <a:avLst>
              <a:gd name="adj" fmla="val 50000"/>
            </a:avLst>
          </a:prstGeom>
          <a:solidFill>
            <a:srgbClr val="DA17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DA171C"/>
              </a:solidFill>
              <a:highlight>
                <a:srgbClr val="DA171C"/>
              </a:highligh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chapt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: s jedním odříznutým rohem 3">
            <a:extLst>
              <a:ext uri="{FF2B5EF4-FFF2-40B4-BE49-F238E27FC236}">
                <a16:creationId xmlns:a16="http://schemas.microsoft.com/office/drawing/2014/main" id="{372B1C60-0197-9D6E-E839-C3DF87120DC5}"/>
              </a:ext>
            </a:extLst>
          </p:cNvPr>
          <p:cNvSpPr/>
          <p:nvPr userDrawn="1"/>
        </p:nvSpPr>
        <p:spPr>
          <a:xfrm flipH="1">
            <a:off x="826909" y="823965"/>
            <a:ext cx="13803489" cy="7414423"/>
          </a:xfrm>
          <a:prstGeom prst="snip1Rect">
            <a:avLst>
              <a:gd name="adj" fmla="val 6764"/>
            </a:avLst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549220" y="1441813"/>
            <a:ext cx="12683247" cy="177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800"/>
              </a:buClr>
              <a:buSzPts val="1400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549220" y="3442768"/>
            <a:ext cx="12683247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>
            <a:endParaRPr dirty="0"/>
          </a:p>
        </p:txBody>
      </p:sp>
      <p:pic>
        <p:nvPicPr>
          <p:cNvPr id="2" name="Obrázek 1" descr="Obsah obrázku Písmo, Grafika, grafický design, bílé&#10;&#10;Obsah generovaný pomocí AI může být nesprávný.">
            <a:extLst>
              <a:ext uri="{FF2B5EF4-FFF2-40B4-BE49-F238E27FC236}">
                <a16:creationId xmlns:a16="http://schemas.microsoft.com/office/drawing/2014/main" id="{312124B5-AE4D-98BF-2163-2DE27362F3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08199" y="7513689"/>
            <a:ext cx="2381040" cy="5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7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slide 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>
            <a:extLst>
              <a:ext uri="{FF2B5EF4-FFF2-40B4-BE49-F238E27FC236}">
                <a16:creationId xmlns:a16="http://schemas.microsoft.com/office/drawing/2014/main" id="{23530BE8-F5EB-90AE-D56E-62C770B31B49}"/>
              </a:ext>
            </a:extLst>
          </p:cNvPr>
          <p:cNvGrpSpPr/>
          <p:nvPr userDrawn="1"/>
        </p:nvGrpSpPr>
        <p:grpSpPr>
          <a:xfrm>
            <a:off x="826909" y="7315200"/>
            <a:ext cx="13803489" cy="923188"/>
            <a:chOff x="826909" y="7315200"/>
            <a:chExt cx="13803489" cy="923188"/>
          </a:xfrm>
        </p:grpSpPr>
        <p:sp>
          <p:nvSpPr>
            <p:cNvPr id="2" name="Obdélník: s jedním odříznutým rohem 1">
              <a:extLst>
                <a:ext uri="{FF2B5EF4-FFF2-40B4-BE49-F238E27FC236}">
                  <a16:creationId xmlns:a16="http://schemas.microsoft.com/office/drawing/2014/main" id="{8B39AE81-7FA2-75F3-1EFA-C9186F84170D}"/>
                </a:ext>
              </a:extLst>
            </p:cNvPr>
            <p:cNvSpPr/>
            <p:nvPr userDrawn="1"/>
          </p:nvSpPr>
          <p:spPr>
            <a:xfrm flipH="1">
              <a:off x="826909" y="7315200"/>
              <a:ext cx="13803489" cy="923188"/>
            </a:xfrm>
            <a:prstGeom prst="snip1Rect">
              <a:avLst>
                <a:gd name="adj" fmla="val 50000"/>
              </a:avLst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4" name="Obrázek 3" descr="Obsah obrázku Písmo, Grafika, grafický design, bílé&#10;&#10;Obsah generovaný pomocí AI může být nesprávný.">
              <a:extLst>
                <a:ext uri="{FF2B5EF4-FFF2-40B4-BE49-F238E27FC236}">
                  <a16:creationId xmlns:a16="http://schemas.microsoft.com/office/drawing/2014/main" id="{97F47BFC-1D84-AFF4-2746-187456E274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008199" y="7513689"/>
              <a:ext cx="2381040" cy="526210"/>
            </a:xfrm>
            <a:prstGeom prst="rect">
              <a:avLst/>
            </a:prstGeom>
          </p:spPr>
        </p:pic>
      </p:grpSp>
      <p:sp>
        <p:nvSpPr>
          <p:cNvPr id="6" name="Google Shape;21;p3">
            <a:extLst>
              <a:ext uri="{FF2B5EF4-FFF2-40B4-BE49-F238E27FC236}">
                <a16:creationId xmlns:a16="http://schemas.microsoft.com/office/drawing/2014/main" id="{730E65EC-AFA2-FA79-FF44-09D98DB3E9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477108"/>
            <a:ext cx="12954000" cy="565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464646"/>
              </a:buClr>
              <a:buSzPts val="2700"/>
              <a:buFont typeface="Arial" panose="020B0604020202020204" pitchFamily="34" charset="0"/>
              <a:buChar char="•"/>
              <a:defRPr>
                <a:solidFill>
                  <a:srgbClr val="464646"/>
                </a:solidFill>
              </a:defRPr>
            </a:lvl1pPr>
            <a:lvl2pPr marL="914400" lvl="1" indent="-37719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40"/>
              <a:buChar char="•"/>
              <a:defRPr>
                <a:solidFill>
                  <a:srgbClr val="3F647F"/>
                </a:solidFill>
              </a:defRPr>
            </a:lvl2pPr>
            <a:lvl3pPr marL="1371600" lvl="2" indent="-36576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Char char="•"/>
              <a:defRPr>
                <a:solidFill>
                  <a:srgbClr val="3F647F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rgbClr val="3F647F"/>
                </a:solidFill>
              </a:defRPr>
            </a:lvl4pPr>
            <a:lvl5pPr marL="2286000" lvl="4" indent="-33147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Char char="•"/>
              <a:defRPr>
                <a:solidFill>
                  <a:srgbClr val="3F647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>
            <a:endParaRPr lang="cs-CZ" dirty="0"/>
          </a:p>
        </p:txBody>
      </p:sp>
      <p:sp>
        <p:nvSpPr>
          <p:cNvPr id="7" name="Google Shape;22;p3">
            <a:extLst>
              <a:ext uri="{FF2B5EF4-FFF2-40B4-BE49-F238E27FC236}">
                <a16:creationId xmlns:a16="http://schemas.microsoft.com/office/drawing/2014/main" id="{41631058-21FA-A8A0-FADA-47084F018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30199"/>
            <a:ext cx="12954000" cy="835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4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88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slide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>
            <a:extLst>
              <a:ext uri="{FF2B5EF4-FFF2-40B4-BE49-F238E27FC236}">
                <a16:creationId xmlns:a16="http://schemas.microsoft.com/office/drawing/2014/main" id="{23530BE8-F5EB-90AE-D56E-62C770B31B49}"/>
              </a:ext>
            </a:extLst>
          </p:cNvPr>
          <p:cNvGrpSpPr/>
          <p:nvPr userDrawn="1"/>
        </p:nvGrpSpPr>
        <p:grpSpPr>
          <a:xfrm>
            <a:off x="826909" y="7315200"/>
            <a:ext cx="13803489" cy="923188"/>
            <a:chOff x="826909" y="7315200"/>
            <a:chExt cx="13803489" cy="923188"/>
          </a:xfrm>
        </p:grpSpPr>
        <p:sp>
          <p:nvSpPr>
            <p:cNvPr id="2" name="Obdélník: s jedním odříznutým rohem 1">
              <a:extLst>
                <a:ext uri="{FF2B5EF4-FFF2-40B4-BE49-F238E27FC236}">
                  <a16:creationId xmlns:a16="http://schemas.microsoft.com/office/drawing/2014/main" id="{8B39AE81-7FA2-75F3-1EFA-C9186F84170D}"/>
                </a:ext>
              </a:extLst>
            </p:cNvPr>
            <p:cNvSpPr/>
            <p:nvPr userDrawn="1"/>
          </p:nvSpPr>
          <p:spPr>
            <a:xfrm flipH="1">
              <a:off x="826909" y="7315200"/>
              <a:ext cx="13803489" cy="923188"/>
            </a:xfrm>
            <a:prstGeom prst="snip1Rect">
              <a:avLst>
                <a:gd name="adj" fmla="val 50000"/>
              </a:avLst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4" name="Obrázek 3" descr="Obsah obrázku Písmo, Grafika, grafický design, bílé&#10;&#10;Obsah generovaný pomocí AI může být nesprávný.">
              <a:extLst>
                <a:ext uri="{FF2B5EF4-FFF2-40B4-BE49-F238E27FC236}">
                  <a16:creationId xmlns:a16="http://schemas.microsoft.com/office/drawing/2014/main" id="{97F47BFC-1D84-AFF4-2746-187456E274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008199" y="7513689"/>
              <a:ext cx="2381040" cy="526210"/>
            </a:xfrm>
            <a:prstGeom prst="rect">
              <a:avLst/>
            </a:prstGeom>
          </p:spPr>
        </p:pic>
      </p:grpSp>
      <p:sp>
        <p:nvSpPr>
          <p:cNvPr id="6" name="Google Shape;21;p3">
            <a:extLst>
              <a:ext uri="{FF2B5EF4-FFF2-40B4-BE49-F238E27FC236}">
                <a16:creationId xmlns:a16="http://schemas.microsoft.com/office/drawing/2014/main" id="{730E65EC-AFA2-FA79-FF44-09D98DB3E9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2088444"/>
            <a:ext cx="12954000" cy="504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464646"/>
              </a:buClr>
              <a:buSzPts val="2700"/>
              <a:buFont typeface="Arial" panose="020B0604020202020204" pitchFamily="34" charset="0"/>
              <a:buChar char="•"/>
              <a:defRPr>
                <a:solidFill>
                  <a:srgbClr val="464646"/>
                </a:solidFill>
              </a:defRPr>
            </a:lvl1pPr>
            <a:lvl2pPr marL="914400" lvl="1" indent="-37719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40"/>
              <a:buChar char="•"/>
              <a:defRPr>
                <a:solidFill>
                  <a:srgbClr val="3F647F"/>
                </a:solidFill>
              </a:defRPr>
            </a:lvl2pPr>
            <a:lvl3pPr marL="1371600" lvl="2" indent="-36576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Char char="•"/>
              <a:defRPr>
                <a:solidFill>
                  <a:srgbClr val="3F647F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rgbClr val="3F647F"/>
                </a:solidFill>
              </a:defRPr>
            </a:lvl4pPr>
            <a:lvl5pPr marL="2286000" lvl="4" indent="-33147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Char char="•"/>
              <a:defRPr>
                <a:solidFill>
                  <a:srgbClr val="3F647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>
            <a:endParaRPr lang="cs-CZ" dirty="0"/>
          </a:p>
        </p:txBody>
      </p:sp>
      <p:sp>
        <p:nvSpPr>
          <p:cNvPr id="7" name="Google Shape;22;p3">
            <a:extLst>
              <a:ext uri="{FF2B5EF4-FFF2-40B4-BE49-F238E27FC236}">
                <a16:creationId xmlns:a16="http://schemas.microsoft.com/office/drawing/2014/main" id="{41631058-21FA-A8A0-FADA-47084F018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4646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63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conclusio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: s jedním odříznutým rohem 3">
            <a:extLst>
              <a:ext uri="{FF2B5EF4-FFF2-40B4-BE49-F238E27FC236}">
                <a16:creationId xmlns:a16="http://schemas.microsoft.com/office/drawing/2014/main" id="{372B1C60-0197-9D6E-E839-C3DF87120DC5}"/>
              </a:ext>
            </a:extLst>
          </p:cNvPr>
          <p:cNvSpPr/>
          <p:nvPr userDrawn="1"/>
        </p:nvSpPr>
        <p:spPr>
          <a:xfrm flipH="1" flipV="1">
            <a:off x="826906" y="-1"/>
            <a:ext cx="13803489" cy="4538133"/>
          </a:xfrm>
          <a:prstGeom prst="snip1Rect">
            <a:avLst>
              <a:gd name="adj" fmla="val 9339"/>
            </a:avLst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549220" y="717279"/>
            <a:ext cx="12683247" cy="177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800"/>
              </a:buClr>
              <a:buSzPts val="1400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549220" y="2718234"/>
            <a:ext cx="12683247" cy="115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>
            <a:endParaRPr dirty="0"/>
          </a:p>
        </p:txBody>
      </p:sp>
      <p:pic>
        <p:nvPicPr>
          <p:cNvPr id="3" name="Obrázek 2" descr="Obsah obrázku Písmo, Grafika, typografie, design&#10;&#10;Obsah generovaný pomocí AI může být nesprávný.">
            <a:extLst>
              <a:ext uri="{FF2B5EF4-FFF2-40B4-BE49-F238E27FC236}">
                <a16:creationId xmlns:a16="http://schemas.microsoft.com/office/drawing/2014/main" id="{143964EF-7FB5-D1E2-CD54-D01B184A40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908" y="5497671"/>
            <a:ext cx="4540912" cy="1003541"/>
          </a:xfrm>
          <a:prstGeom prst="rect">
            <a:avLst/>
          </a:prstGeom>
        </p:spPr>
      </p:pic>
      <p:sp>
        <p:nvSpPr>
          <p:cNvPr id="2" name="Obdélník: s jedním odříznutým rohem 1">
            <a:extLst>
              <a:ext uri="{FF2B5EF4-FFF2-40B4-BE49-F238E27FC236}">
                <a16:creationId xmlns:a16="http://schemas.microsoft.com/office/drawing/2014/main" id="{D8DDD28B-9E23-A120-12BF-0379D7D75E4B}"/>
              </a:ext>
            </a:extLst>
          </p:cNvPr>
          <p:cNvSpPr/>
          <p:nvPr userDrawn="1"/>
        </p:nvSpPr>
        <p:spPr>
          <a:xfrm>
            <a:off x="0" y="7275539"/>
            <a:ext cx="10315221" cy="954061"/>
          </a:xfrm>
          <a:prstGeom prst="snip1Rect">
            <a:avLst>
              <a:gd name="adj" fmla="val 50000"/>
            </a:avLst>
          </a:prstGeom>
          <a:solidFill>
            <a:srgbClr val="DA17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DA171C"/>
              </a:solidFill>
              <a:highlight>
                <a:srgbClr val="DA171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8290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1295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ahoma"/>
              <a:buChar char="•"/>
              <a:defRPr sz="3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7719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Tahoma"/>
              <a:buChar char="•"/>
              <a:defRPr sz="2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6576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Tahoma"/>
              <a:buChar char="•"/>
              <a:defRPr sz="2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ahoma"/>
              <a:buChar char="•"/>
              <a:defRPr sz="20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14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Tahoma"/>
              <a:buChar char="•"/>
              <a:defRPr sz="1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4445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EEEAFF"/>
              </a:buClr>
              <a:buSzPts val="3400"/>
              <a:buFont typeface="Arial"/>
              <a:buChar char="»"/>
              <a:defRPr sz="3400" b="0" i="0" u="none" strike="noStrike" cap="non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445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EEEAFF"/>
              </a:buClr>
              <a:buSzPts val="3400"/>
              <a:buFont typeface="Arial"/>
              <a:buChar char="»"/>
              <a:defRPr sz="3400" b="0" i="0" u="none" strike="noStrike" cap="non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445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EEEAFF"/>
              </a:buClr>
              <a:buSzPts val="3400"/>
              <a:buFont typeface="Arial"/>
              <a:buChar char="»"/>
              <a:defRPr sz="3400" b="0" i="0" u="none" strike="noStrike" cap="non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445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EEEAFF"/>
              </a:buClr>
              <a:buSzPts val="3400"/>
              <a:buFont typeface="Arial"/>
              <a:buChar char="»"/>
              <a:defRPr sz="3400" b="0" i="0" u="none" strike="noStrike" cap="non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8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8C38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00" b="0" i="0" u="none" strike="noStrike" cap="non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00" b="0" i="0" u="none" strike="noStrike" cap="non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00" b="0" i="0" u="none" strike="noStrike" cap="non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00" b="0" i="0" u="none" strike="noStrike" cap="non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Obrázek 6" descr="Obsah obrázku bílé, černobílá, design&#10;&#10;Obsah generovaný pomocí AI může být nesprávný.">
            <a:extLst>
              <a:ext uri="{FF2B5EF4-FFF2-40B4-BE49-F238E27FC236}">
                <a16:creationId xmlns:a16="http://schemas.microsoft.com/office/drawing/2014/main" id="{47E7DB29-EA4F-ACD7-AA25-538798F7266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2" r:id="rId3"/>
    <p:sldLayoutId id="2147483656" r:id="rId4"/>
    <p:sldLayoutId id="214748365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F5BAED77-0B9C-E60E-C5AD-2D0B6724A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headline</a:t>
            </a:r>
            <a:endParaRPr lang="cs-CZ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26DD9BCA-4B74-02C4-27A8-6CFFC7E5E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subheadline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6E63973D-0DFC-1A9E-E069-BC5045388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Section</a:t>
            </a:r>
            <a:r>
              <a:rPr lang="cs-CZ" dirty="0"/>
              <a:t> </a:t>
            </a:r>
            <a:r>
              <a:rPr lang="cs-CZ" dirty="0" err="1"/>
              <a:t>headline</a:t>
            </a:r>
            <a:endParaRPr lang="cs-CZ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AC66D646-6105-8668-8747-0E34C3A64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/>
              <a:t>Section</a:t>
            </a:r>
            <a:r>
              <a:rPr lang="cs-CZ" dirty="0"/>
              <a:t> </a:t>
            </a:r>
            <a:r>
              <a:rPr lang="cs-CZ" dirty="0" err="1"/>
              <a:t>subheadline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123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28010F2-7583-2397-0852-426D7CCF8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Text text </a:t>
            </a:r>
            <a:r>
              <a:rPr lang="cs-CZ" dirty="0" err="1"/>
              <a:t>text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Text </a:t>
            </a:r>
            <a:r>
              <a:rPr lang="cs-CZ" dirty="0" err="1"/>
              <a:t>text</a:t>
            </a:r>
            <a:r>
              <a:rPr lang="cs-CZ" dirty="0"/>
              <a:t> </a:t>
            </a:r>
            <a:r>
              <a:rPr lang="cs-CZ" dirty="0" err="1"/>
              <a:t>text</a:t>
            </a:r>
            <a:endParaRPr lang="cs-CZ" dirty="0"/>
          </a:p>
          <a:p>
            <a:r>
              <a:rPr lang="cs-CZ" dirty="0"/>
              <a:t>Text</a:t>
            </a:r>
          </a:p>
          <a:p>
            <a:r>
              <a:rPr lang="cs-CZ" dirty="0"/>
              <a:t>Text</a:t>
            </a:r>
          </a:p>
          <a:p>
            <a:r>
              <a:rPr lang="cs-CZ" dirty="0"/>
              <a:t>Text</a:t>
            </a:r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42F27B1C-E179-876C-2AFC-73AE07C3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Slide </a:t>
            </a:r>
            <a:r>
              <a:rPr lang="cs-CZ" dirty="0" err="1"/>
              <a:t>headline</a:t>
            </a:r>
            <a:r>
              <a:rPr lang="cs-CZ" dirty="0"/>
              <a:t> 1 line</a:t>
            </a:r>
          </a:p>
        </p:txBody>
      </p:sp>
    </p:spTree>
    <p:extLst>
      <p:ext uri="{BB962C8B-B14F-4D97-AF65-F5344CB8AC3E}">
        <p14:creationId xmlns:p14="http://schemas.microsoft.com/office/powerpoint/2010/main" val="167466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F24BA4D-AE48-7EA6-0D4A-F51EBC029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Text </a:t>
            </a:r>
            <a:r>
              <a:rPr lang="cs-CZ" dirty="0" err="1"/>
              <a:t>text</a:t>
            </a:r>
            <a:r>
              <a:rPr lang="cs-CZ" dirty="0"/>
              <a:t> </a:t>
            </a:r>
            <a:r>
              <a:rPr lang="cs-CZ" dirty="0" err="1"/>
              <a:t>text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Text </a:t>
            </a:r>
            <a:r>
              <a:rPr lang="cs-CZ" dirty="0" err="1"/>
              <a:t>text</a:t>
            </a:r>
            <a:r>
              <a:rPr lang="cs-CZ" dirty="0"/>
              <a:t> </a:t>
            </a:r>
            <a:r>
              <a:rPr lang="cs-CZ" dirty="0" err="1"/>
              <a:t>text</a:t>
            </a:r>
            <a:endParaRPr lang="cs-CZ" dirty="0"/>
          </a:p>
          <a:p>
            <a:r>
              <a:rPr lang="cs-CZ" dirty="0"/>
              <a:t>Text</a:t>
            </a:r>
          </a:p>
          <a:p>
            <a:r>
              <a:rPr lang="cs-CZ" dirty="0"/>
              <a:t>Text</a:t>
            </a:r>
          </a:p>
          <a:p>
            <a:r>
              <a:rPr lang="cs-CZ" dirty="0"/>
              <a:t>Text</a:t>
            </a:r>
          </a:p>
          <a:p>
            <a:endParaRPr 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39B9C32A-7AE8-23C1-3EC3-6D1718D8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Slide </a:t>
            </a:r>
            <a:r>
              <a:rPr lang="cs-CZ" dirty="0" err="1"/>
              <a:t>headline</a:t>
            </a:r>
            <a:r>
              <a:rPr lang="cs-CZ" dirty="0"/>
              <a:t> 2 lines</a:t>
            </a:r>
            <a:br>
              <a:rPr lang="cs-CZ" dirty="0"/>
            </a:br>
            <a:r>
              <a:rPr lang="cs-CZ" dirty="0"/>
              <a:t>Slide </a:t>
            </a:r>
            <a:r>
              <a:rPr lang="cs-CZ" dirty="0" err="1"/>
              <a:t>headline</a:t>
            </a:r>
            <a:r>
              <a:rPr lang="cs-CZ" dirty="0"/>
              <a:t> 2 lines</a:t>
            </a:r>
          </a:p>
        </p:txBody>
      </p:sp>
    </p:spTree>
    <p:extLst>
      <p:ext uri="{BB962C8B-B14F-4D97-AF65-F5344CB8AC3E}">
        <p14:creationId xmlns:p14="http://schemas.microsoft.com/office/powerpoint/2010/main" val="273069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178F532-3C75-F67D-F650-99224F1B8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Concluding</a:t>
            </a:r>
            <a:r>
              <a:rPr lang="cs-CZ" dirty="0"/>
              <a:t> text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13506D70-6352-24CE-93F6-07CBBAD09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Text </a:t>
            </a:r>
            <a:r>
              <a:rPr lang="cs-CZ" dirty="0" err="1"/>
              <a:t>text</a:t>
            </a:r>
            <a:r>
              <a:rPr lang="cs-CZ" dirty="0"/>
              <a:t> </a:t>
            </a:r>
            <a:r>
              <a:rPr lang="cs-CZ" dirty="0" err="1"/>
              <a:t>text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97714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VIS 2025">
  <a:themeElements>
    <a:clrScheme name="Custom 3">
      <a:dk1>
        <a:srgbClr val="1D3160"/>
      </a:dk1>
      <a:lt1>
        <a:srgbClr val="2473B6"/>
      </a:lt1>
      <a:dk2>
        <a:srgbClr val="000000"/>
      </a:dk2>
      <a:lt2>
        <a:srgbClr val="FFFFFF"/>
      </a:lt2>
      <a:accent1>
        <a:srgbClr val="3F647E"/>
      </a:accent1>
      <a:accent2>
        <a:srgbClr val="6EB5EE"/>
      </a:accent2>
      <a:accent3>
        <a:srgbClr val="FEC10E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44</Words>
  <Application>Microsoft Office PowerPoint</Application>
  <PresentationFormat>Vlastní</PresentationFormat>
  <Paragraphs>18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Tahoma</vt:lpstr>
      <vt:lpstr>presentation VIS 2025</vt:lpstr>
      <vt:lpstr>Presentation headline</vt:lpstr>
      <vt:lpstr>Section headline</vt:lpstr>
      <vt:lpstr>Slide headline 1 line</vt:lpstr>
      <vt:lpstr>Slide headline 2 lines Slide headline 2 lines</vt:lpstr>
      <vt:lpstr>Concluding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Lukas Pevny</dc:creator>
  <cp:lastModifiedBy>Lukas Pevny</cp:lastModifiedBy>
  <cp:revision>1</cp:revision>
  <dcterms:modified xsi:type="dcterms:W3CDTF">2025-07-17T11:07:09Z</dcterms:modified>
</cp:coreProperties>
</file>