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EE150-A58D-4BA6-8E8C-030586E3CC8B}" v="1" dt="2025-03-07T10:38:41.2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am Lind (RF-SISU Uppland)" userId="cad96a6e-be0d-4992-89ff-95d230bcc806" providerId="ADAL" clId="{C7BEE150-A58D-4BA6-8E8C-030586E3CC8B}"/>
    <pc:docChg chg="modSld">
      <pc:chgData name="William Lind (RF-SISU Uppland)" userId="cad96a6e-be0d-4992-89ff-95d230bcc806" providerId="ADAL" clId="{C7BEE150-A58D-4BA6-8E8C-030586E3CC8B}" dt="2025-03-07T10:38:41.283" v="8" actId="14826"/>
      <pc:docMkLst>
        <pc:docMk/>
      </pc:docMkLst>
      <pc:sldChg chg="modSp mod">
        <pc:chgData name="William Lind (RF-SISU Uppland)" userId="cad96a6e-be0d-4992-89ff-95d230bcc806" providerId="ADAL" clId="{C7BEE150-A58D-4BA6-8E8C-030586E3CC8B}" dt="2025-03-07T10:38:41.283" v="8" actId="14826"/>
        <pc:sldMkLst>
          <pc:docMk/>
          <pc:sldMk cId="646260823" sldId="260"/>
        </pc:sldMkLst>
        <pc:spChg chg="mod">
          <ac:chgData name="William Lind (RF-SISU Uppland)" userId="cad96a6e-be0d-4992-89ff-95d230bcc806" providerId="ADAL" clId="{C7BEE150-A58D-4BA6-8E8C-030586E3CC8B}" dt="2025-03-07T10:38:41.283" v="8" actId="14826"/>
          <ac:spMkLst>
            <pc:docMk/>
            <pc:sldMk cId="646260823" sldId="260"/>
            <ac:spMk id="6" creationId="{8706F73F-A6CD-A812-C37B-2F09FB79960B}"/>
          </ac:spMkLst>
        </pc:spChg>
        <pc:spChg chg="mod">
          <ac:chgData name="William Lind (RF-SISU Uppland)" userId="cad96a6e-be0d-4992-89ff-95d230bcc806" providerId="ADAL" clId="{C7BEE150-A58D-4BA6-8E8C-030586E3CC8B}" dt="2025-03-07T10:38:41.283" v="8" actId="14826"/>
          <ac:spMkLst>
            <pc:docMk/>
            <pc:sldMk cId="646260823" sldId="260"/>
            <ac:spMk id="11" creationId="{F457FC2A-F1E8-E662-7084-9495C5F0F54D}"/>
          </ac:spMkLst>
        </pc:spChg>
        <pc:grpChg chg="mod">
          <ac:chgData name="William Lind (RF-SISU Uppland)" userId="cad96a6e-be0d-4992-89ff-95d230bcc806" providerId="ADAL" clId="{C7BEE150-A58D-4BA6-8E8C-030586E3CC8B}" dt="2025-03-07T10:38:41.283" v="8" actId="14826"/>
          <ac:grpSpMkLst>
            <pc:docMk/>
            <pc:sldMk cId="646260823" sldId="260"/>
            <ac:grpSpMk id="9" creationId="{2DEF8B09-86DC-431A-3FCC-E4FA36ACBC60}"/>
          </ac:grpSpMkLst>
        </pc:grpChg>
        <pc:grpChg chg="mod">
          <ac:chgData name="William Lind (RF-SISU Uppland)" userId="cad96a6e-be0d-4992-89ff-95d230bcc806" providerId="ADAL" clId="{C7BEE150-A58D-4BA6-8E8C-030586E3CC8B}" dt="2025-03-07T10:38:41.283" v="8" actId="14826"/>
          <ac:grpSpMkLst>
            <pc:docMk/>
            <pc:sldMk cId="646260823" sldId="260"/>
            <ac:grpSpMk id="12" creationId="{CDDFA732-AB0B-4A6A-9EFE-59915C570F72}"/>
          </ac:grpSpMkLst>
        </pc:grpChg>
        <pc:picChg chg="mod">
          <ac:chgData name="William Lind (RF-SISU Uppland)" userId="cad96a6e-be0d-4992-89ff-95d230bcc806" providerId="ADAL" clId="{C7BEE150-A58D-4BA6-8E8C-030586E3CC8B}" dt="2025-03-07T10:38:41.283" v="8" actId="14826"/>
          <ac:picMkLst>
            <pc:docMk/>
            <pc:sldMk cId="646260823" sldId="260"/>
            <ac:picMk id="5" creationId="{59DAA75E-D2AE-6F04-2593-512647A04FD7}"/>
          </ac:picMkLst>
        </pc:picChg>
        <pc:picChg chg="mod">
          <ac:chgData name="William Lind (RF-SISU Uppland)" userId="cad96a6e-be0d-4992-89ff-95d230bcc806" providerId="ADAL" clId="{C7BEE150-A58D-4BA6-8E8C-030586E3CC8B}" dt="2025-03-07T10:38:41.283" v="8" actId="14826"/>
          <ac:picMkLst>
            <pc:docMk/>
            <pc:sldMk cId="646260823" sldId="260"/>
            <ac:picMk id="8" creationId="{A26F99AC-280C-AF91-0930-83FD18338B0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A54C0CD-5CDC-9DF9-3558-DFC27FA0E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EA29FA40-55C9-D86C-0766-2CA2D440F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89E47FE-3E3B-6EA1-8338-716FAA65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DFC2DD8-B7E2-88EC-5345-6D775F12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162B3D-7846-44F7-DE30-C965C0E3A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1656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E4E75EB-834E-43E7-2530-AC294194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7A5F98C3-4573-D737-2CBF-936E06AE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21FA987-1FCD-C698-B02D-BE02D8FF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066C54D-7D00-EEBF-CE92-BD87BB75F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E9E338-77D2-B778-FC95-2060DF1E3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5356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C7A0816C-16AE-1E48-2EC6-C70D0714E6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16B8CCB-9CF9-45F3-465E-5E1D3D8F4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DBD5FDE-10C9-2598-CE86-6DED6C4D9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BCCC7B-E42B-8B0B-4347-CE256F6E3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D28D967-9E8A-E160-F507-C0F2BE27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6629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55416A2-917C-AE4C-B2FD-4D66E838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1C345E-8EAD-85E2-19C6-D5B56913A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B59216-F5D3-F6C6-B9C7-D0026DF8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6A4A7CB-E749-75FB-D3C3-A3091A50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1814BD6-E478-3D84-805C-5E332AE8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1138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2E394A-18EA-7286-585E-1AA04FAD8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125CDEB-750F-2962-59FA-B42D20B73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034C17D-659B-E8AF-8C20-17A7A55F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7F512A-80BE-4E20-B495-F5D0CE293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8CDB5CF-FE8F-CAD9-07CC-86268D00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28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DEBF74F-E074-E428-C7EC-CCD8C0C54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BF3822E-4D61-2063-FA54-3F8E0B1F03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739DC72-1C6F-C0F3-09ED-49FD2032F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1A3AB72-3867-1F81-8069-11AC6FD9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A3EC7AD-A5D6-1E4A-0674-F7E6802AF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6C62792-719C-3AAF-332E-7A5B8BEA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18319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564860-E946-FF34-55A6-B66B6697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2CE9ACB-3596-88E4-0C01-39EEB4D87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0A4EB77-C0F4-34C6-FEEF-8D89A78312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0A737B5-A90A-4221-C745-BCF8E8984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E825A34-212E-0F6C-C025-3EA08249F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BA8606B1-65DE-5E25-9579-9023AA6D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51B086FC-3551-5663-F337-3EF46F8E8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AED11D8-B6F0-AB0D-CFD9-0B6A94502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845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0BA3319-7FC2-A1ED-5545-6F762E30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E9B5B583-AD46-2EE5-5099-161D8435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B020E52A-2D68-C7CF-E6C2-5B1C2E4CE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7467D73-D828-10E8-52FE-9837F85B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10038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C23103BD-53F3-C809-036A-45B87A7D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0DBEE49F-35FD-EBE6-8D36-AB0D3E9A8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D70E99-B7BE-FD8E-C77A-1E97B472A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5460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11ED784-B50B-0032-61CF-28584988A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E8F597-C852-F5E5-525C-30B6E300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D03087A7-156A-F42F-5E01-FB40034B96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B0EE2F5-F01F-B55D-3F83-4A0AE0DA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BF7BE92-0E6A-08E3-838C-69B0CADEA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89A457F-0FD6-5A83-9AC7-F759F48E4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8595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9B2F226-13D6-FCDF-E3F6-9DD0F4A7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F0C0C6A-DACA-4EBA-FA77-38451D1BD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AF394849-F9CF-05BC-4E7A-B6ECC191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32E3A92-7FD5-32EC-894B-24E962DC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6750DB8-A96B-D085-592D-3A7BDEC6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A31F685-780A-4E00-1B28-0258E189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2310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BC5414B9-379B-88B3-807A-2AE5474F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A1F1409-3662-6846-AF78-0D605D3CA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AFD7B7-53B2-26E6-6556-9DB80865C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344D97-0508-47AA-801A-905D7114858D}" type="datetimeFigureOut">
              <a:rPr lang="sv-SE" smtClean="0"/>
              <a:t>2025-03-07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6C141A6-FF83-3749-65E6-A7F8335E1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DCD23E5-93A7-AA27-02FC-B0F7DB701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35359-E15C-4FD4-9CE9-EBCE6B03382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27099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4B00072C-B320-4941-315C-F0ED5B6AF42D}"/>
              </a:ext>
            </a:extLst>
          </p:cNvPr>
          <p:cNvGrpSpPr/>
          <p:nvPr/>
        </p:nvGrpSpPr>
        <p:grpSpPr>
          <a:xfrm>
            <a:off x="0" y="2615609"/>
            <a:ext cx="12186879" cy="4242391"/>
            <a:chOff x="0" y="2615609"/>
            <a:chExt cx="12186879" cy="4242391"/>
          </a:xfrm>
        </p:grpSpPr>
        <p:pic>
          <p:nvPicPr>
            <p:cNvPr id="5" name="Bildobjekt 4" descr="En bild som visar text, linje, Teckensnitt, skärmbild&#10;&#10;Automatiskt genererad beskrivning">
              <a:extLst>
                <a:ext uri="{FF2B5EF4-FFF2-40B4-BE49-F238E27FC236}">
                  <a16:creationId xmlns:a16="http://schemas.microsoft.com/office/drawing/2014/main" id="{14575CE3-9587-DE0A-28EC-731314316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3" t="4449" r="2059" b="34316"/>
            <a:stretch/>
          </p:blipFill>
          <p:spPr>
            <a:xfrm>
              <a:off x="0" y="2615609"/>
              <a:ext cx="12186879" cy="4242391"/>
            </a:xfrm>
            <a:prstGeom prst="rect">
              <a:avLst/>
            </a:prstGeom>
            <a:noFill/>
            <a:ln w="28575">
              <a:solidFill>
                <a:srgbClr val="EB6864"/>
              </a:solidFill>
              <a:prstDash val="solid"/>
            </a:ln>
          </p:spPr>
        </p:pic>
        <p:grpSp>
          <p:nvGrpSpPr>
            <p:cNvPr id="9" name="Grupp 8">
              <a:extLst>
                <a:ext uri="{FF2B5EF4-FFF2-40B4-BE49-F238E27FC236}">
                  <a16:creationId xmlns:a16="http://schemas.microsoft.com/office/drawing/2014/main" id="{6E5830F5-65E1-A6F7-5B18-069A19B9A5DB}"/>
                </a:ext>
              </a:extLst>
            </p:cNvPr>
            <p:cNvGrpSpPr/>
            <p:nvPr/>
          </p:nvGrpSpPr>
          <p:grpSpPr>
            <a:xfrm>
              <a:off x="59027" y="2822954"/>
              <a:ext cx="2158410" cy="2025492"/>
              <a:chOff x="107145" y="1977816"/>
              <a:chExt cx="2407457" cy="2199374"/>
            </a:xfrm>
          </p:grpSpPr>
          <p:sp>
            <p:nvSpPr>
              <p:cNvPr id="6" name="Ellips 5">
                <a:extLst>
                  <a:ext uri="{FF2B5EF4-FFF2-40B4-BE49-F238E27FC236}">
                    <a16:creationId xmlns:a16="http://schemas.microsoft.com/office/drawing/2014/main" id="{B0B5D512-8739-3416-EED9-646B463FE44A}"/>
                  </a:ext>
                </a:extLst>
              </p:cNvPr>
              <p:cNvSpPr/>
              <p:nvPr/>
            </p:nvSpPr>
            <p:spPr>
              <a:xfrm>
                <a:off x="107145" y="1977816"/>
                <a:ext cx="2407457" cy="2199374"/>
              </a:xfrm>
              <a:prstGeom prst="ellipse">
                <a:avLst/>
              </a:prstGeom>
              <a:solidFill>
                <a:srgbClr val="EB686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8" name="Bild 7" descr="Grupp med män med hel fyllning">
                <a:extLst>
                  <a:ext uri="{FF2B5EF4-FFF2-40B4-BE49-F238E27FC236}">
                    <a16:creationId xmlns:a16="http://schemas.microsoft.com/office/drawing/2014/main" id="{D8D1827E-C736-D8B2-BEA1-B126A63BF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666172" y="2431319"/>
                <a:ext cx="1292369" cy="1292369"/>
              </a:xfrm>
              <a:prstGeom prst="rect">
                <a:avLst/>
              </a:prstGeom>
            </p:spPr>
          </p:pic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8AB37100-8F6D-A9E0-0C62-809A729D3A54}"/>
                </a:ext>
              </a:extLst>
            </p:cNvPr>
            <p:cNvSpPr txBox="1"/>
            <p:nvPr/>
          </p:nvSpPr>
          <p:spPr>
            <a:xfrm>
              <a:off x="2217437" y="3050870"/>
              <a:ext cx="68840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9600" b="1" dirty="0">
                  <a:ln w="28575">
                    <a:solidFill>
                      <a:schemeClr val="bg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DEMOKRATI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4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E85F8-C112-FDF3-6E47-133AB5C2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528F4825-ED31-DCA1-B080-8405E0DF0460}"/>
              </a:ext>
            </a:extLst>
          </p:cNvPr>
          <p:cNvGrpSpPr/>
          <p:nvPr/>
        </p:nvGrpSpPr>
        <p:grpSpPr>
          <a:xfrm>
            <a:off x="0" y="2615609"/>
            <a:ext cx="12186879" cy="4242391"/>
            <a:chOff x="0" y="2615609"/>
            <a:chExt cx="12186879" cy="4242391"/>
          </a:xfrm>
        </p:grpSpPr>
        <p:pic>
          <p:nvPicPr>
            <p:cNvPr id="5" name="Bildobjekt 4" descr="En bild som visar text, linje, Teckensnitt, skärmbild&#10;&#10;Automatiskt genererad beskrivning">
              <a:extLst>
                <a:ext uri="{FF2B5EF4-FFF2-40B4-BE49-F238E27FC236}">
                  <a16:creationId xmlns:a16="http://schemas.microsoft.com/office/drawing/2014/main" id="{E2193C3D-7507-39CC-BB66-1370FB059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3" t="4449" r="2059" b="34316"/>
            <a:stretch/>
          </p:blipFill>
          <p:spPr>
            <a:xfrm>
              <a:off x="0" y="2615609"/>
              <a:ext cx="12186879" cy="4242391"/>
            </a:xfrm>
            <a:prstGeom prst="rect">
              <a:avLst/>
            </a:prstGeom>
            <a:noFill/>
            <a:ln w="28575">
              <a:solidFill>
                <a:srgbClr val="EB6864"/>
              </a:solidFill>
            </a:ln>
          </p:spPr>
        </p:pic>
        <p:grpSp>
          <p:nvGrpSpPr>
            <p:cNvPr id="9" name="Grupp 8">
              <a:extLst>
                <a:ext uri="{FF2B5EF4-FFF2-40B4-BE49-F238E27FC236}">
                  <a16:creationId xmlns:a16="http://schemas.microsoft.com/office/drawing/2014/main" id="{DC1E82E4-D3EE-164E-6151-0D9EC1D59EB2}"/>
                </a:ext>
              </a:extLst>
            </p:cNvPr>
            <p:cNvGrpSpPr/>
            <p:nvPr/>
          </p:nvGrpSpPr>
          <p:grpSpPr>
            <a:xfrm>
              <a:off x="59027" y="2822954"/>
              <a:ext cx="2158410" cy="2025492"/>
              <a:chOff x="107145" y="1977816"/>
              <a:chExt cx="2407457" cy="2199374"/>
            </a:xfrm>
          </p:grpSpPr>
          <p:sp>
            <p:nvSpPr>
              <p:cNvPr id="6" name="Ellips 5">
                <a:extLst>
                  <a:ext uri="{FF2B5EF4-FFF2-40B4-BE49-F238E27FC236}">
                    <a16:creationId xmlns:a16="http://schemas.microsoft.com/office/drawing/2014/main" id="{FFED0DFF-1B19-AAEF-704D-675B27E32832}"/>
                  </a:ext>
                </a:extLst>
              </p:cNvPr>
              <p:cNvSpPr/>
              <p:nvPr/>
            </p:nvSpPr>
            <p:spPr>
              <a:xfrm>
                <a:off x="107145" y="1977816"/>
                <a:ext cx="2407457" cy="2199374"/>
              </a:xfrm>
              <a:prstGeom prst="ellipse">
                <a:avLst/>
              </a:prstGeom>
              <a:solidFill>
                <a:srgbClr val="EB686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8" name="Bild 7" descr="Portfölj med hel fyllning">
                <a:extLst>
                  <a:ext uri="{FF2B5EF4-FFF2-40B4-BE49-F238E27FC236}">
                    <a16:creationId xmlns:a16="http://schemas.microsoft.com/office/drawing/2014/main" id="{D470C5F0-41E3-1AB2-1873-E074E61656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666172" y="2448431"/>
                <a:ext cx="1292369" cy="1258145"/>
              </a:xfrm>
              <a:prstGeom prst="rect">
                <a:avLst/>
              </a:prstGeom>
            </p:spPr>
          </p:pic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37EAAA60-BD77-C48B-2D66-CA564AA6F821}"/>
                </a:ext>
              </a:extLst>
            </p:cNvPr>
            <p:cNvSpPr txBox="1"/>
            <p:nvPr/>
          </p:nvSpPr>
          <p:spPr>
            <a:xfrm>
              <a:off x="2217437" y="3050870"/>
              <a:ext cx="688403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9600" b="1" dirty="0">
                  <a:ln w="28575">
                    <a:solidFill>
                      <a:schemeClr val="bg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ARBETE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1202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EDD0A-77D3-27B7-C4ED-B628A2954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p 11">
            <a:extLst>
              <a:ext uri="{FF2B5EF4-FFF2-40B4-BE49-F238E27FC236}">
                <a16:creationId xmlns:a16="http://schemas.microsoft.com/office/drawing/2014/main" id="{CDDFA732-AB0B-4A6A-9EFE-59915C570F72}"/>
              </a:ext>
            </a:extLst>
          </p:cNvPr>
          <p:cNvGrpSpPr/>
          <p:nvPr/>
        </p:nvGrpSpPr>
        <p:grpSpPr>
          <a:xfrm>
            <a:off x="0" y="2615609"/>
            <a:ext cx="12186879" cy="4242391"/>
            <a:chOff x="0" y="2615609"/>
            <a:chExt cx="12186879" cy="4242391"/>
          </a:xfrm>
        </p:grpSpPr>
        <p:pic>
          <p:nvPicPr>
            <p:cNvPr id="5" name="Bildobjekt 4" descr="En bild som visar text, linje, Teckensnitt, skärmbild&#10;&#10;Automatiskt genererad beskrivning">
              <a:extLst>
                <a:ext uri="{FF2B5EF4-FFF2-40B4-BE49-F238E27FC236}">
                  <a16:creationId xmlns:a16="http://schemas.microsoft.com/office/drawing/2014/main" id="{59DAA75E-D2AE-6F04-2593-512647A04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083" t="4449" r="2059" b="34316"/>
            <a:stretch/>
          </p:blipFill>
          <p:spPr>
            <a:xfrm>
              <a:off x="0" y="2615609"/>
              <a:ext cx="12186879" cy="4242391"/>
            </a:xfrm>
            <a:prstGeom prst="rect">
              <a:avLst/>
            </a:prstGeom>
            <a:noFill/>
            <a:ln w="28575">
              <a:solidFill>
                <a:srgbClr val="EB6864"/>
              </a:solidFill>
            </a:ln>
          </p:spPr>
        </p:pic>
        <p:grpSp>
          <p:nvGrpSpPr>
            <p:cNvPr id="9" name="Grupp 8">
              <a:extLst>
                <a:ext uri="{FF2B5EF4-FFF2-40B4-BE49-F238E27FC236}">
                  <a16:creationId xmlns:a16="http://schemas.microsoft.com/office/drawing/2014/main" id="{2DEF8B09-86DC-431A-3FCC-E4FA36ACBC60}"/>
                </a:ext>
              </a:extLst>
            </p:cNvPr>
            <p:cNvGrpSpPr/>
            <p:nvPr/>
          </p:nvGrpSpPr>
          <p:grpSpPr>
            <a:xfrm>
              <a:off x="59027" y="2822954"/>
              <a:ext cx="2158410" cy="2025492"/>
              <a:chOff x="107145" y="1977816"/>
              <a:chExt cx="2407457" cy="2199374"/>
            </a:xfrm>
          </p:grpSpPr>
          <p:sp>
            <p:nvSpPr>
              <p:cNvPr id="6" name="Ellips 5">
                <a:extLst>
                  <a:ext uri="{FF2B5EF4-FFF2-40B4-BE49-F238E27FC236}">
                    <a16:creationId xmlns:a16="http://schemas.microsoft.com/office/drawing/2014/main" id="{8706F73F-A6CD-A812-C37B-2F09FB79960B}"/>
                  </a:ext>
                </a:extLst>
              </p:cNvPr>
              <p:cNvSpPr/>
              <p:nvPr/>
            </p:nvSpPr>
            <p:spPr>
              <a:xfrm>
                <a:off x="107145" y="1977816"/>
                <a:ext cx="2407457" cy="2199374"/>
              </a:xfrm>
              <a:prstGeom prst="ellipse">
                <a:avLst/>
              </a:prstGeom>
              <a:solidFill>
                <a:srgbClr val="EB6864">
                  <a:alpha val="9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 dirty="0"/>
              </a:p>
            </p:txBody>
          </p:sp>
          <p:pic>
            <p:nvPicPr>
              <p:cNvPr id="8" name="Bild 7" descr="Hjärta med puls med hel fyllning">
                <a:extLst>
                  <a:ext uri="{FF2B5EF4-FFF2-40B4-BE49-F238E27FC236}">
                    <a16:creationId xmlns:a16="http://schemas.microsoft.com/office/drawing/2014/main" id="{A26F99AC-280C-AF91-0930-83FD18338B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555563" y="2340751"/>
                <a:ext cx="1521572" cy="1481277"/>
              </a:xfrm>
              <a:prstGeom prst="rect">
                <a:avLst/>
              </a:prstGeom>
            </p:spPr>
          </p:pic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F457FC2A-F1E8-E662-7084-9495C5F0F54D}"/>
                </a:ext>
              </a:extLst>
            </p:cNvPr>
            <p:cNvSpPr txBox="1"/>
            <p:nvPr/>
          </p:nvSpPr>
          <p:spPr>
            <a:xfrm>
              <a:off x="2217437" y="3050870"/>
              <a:ext cx="72880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9600" b="1" dirty="0">
                  <a:ln w="28575">
                    <a:solidFill>
                      <a:schemeClr val="bg1"/>
                    </a:solidFill>
                  </a:ln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LIVSSTIL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6260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Bredbild</PresentationFormat>
  <Paragraphs>3</Paragraphs>
  <Slides>3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Lind (RF-SISU Uppland)</dc:creator>
  <cp:lastModifiedBy>William Lind (RF-SISU Uppland)</cp:lastModifiedBy>
  <cp:revision>1</cp:revision>
  <dcterms:created xsi:type="dcterms:W3CDTF">2024-12-22T07:38:30Z</dcterms:created>
  <dcterms:modified xsi:type="dcterms:W3CDTF">2025-03-07T10:38:52Z</dcterms:modified>
</cp:coreProperties>
</file>