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8A159-36D8-4AAD-BBE3-E1CCABC7A66E}" v="14" dt="2024-12-22T08:10:4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4C0CD-5CDC-9DF9-3558-DFC27FA0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A29FA40-55C9-D86C-0766-2CA2D440F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9E47FE-3E3B-6EA1-8338-716FAA65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FC2DD8-B7E2-88EC-5345-6D775F12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162B3D-7846-44F7-DE30-C965C0E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56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4E75EB-834E-43E7-2530-AC294194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A5F98C3-4573-D737-2CBF-936E06AE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1FA987-1FCD-C698-B02D-BE02D8FF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66C54D-7D00-EEBF-CE92-BD87BB75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E9E338-77D2-B778-FC95-2060DF1E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5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7A0816C-16AE-1E48-2EC6-C70D0714E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6B8CCB-9CF9-45F3-465E-5E1D3D8F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BD5FDE-10C9-2598-CE86-6DED6C4D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BCCC7B-E42B-8B0B-4347-CE256F6E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28D967-9E8A-E160-F507-C0F2BE27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2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5416A2-917C-AE4C-B2FD-4D66E83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1C345E-8EAD-85E2-19C6-D5B56913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B59216-F5D3-F6C6-B9C7-D0026DF8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A4A7CB-E749-75FB-D3C3-A3091A50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1814BD6-E478-3D84-805C-5E332AE8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3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2E394A-18EA-7286-585E-1AA04FAD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125CDEB-750F-2962-59FA-B42D20B7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34C17D-659B-E8AF-8C20-17A7A55F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7F512A-80BE-4E20-B495-F5D0CE29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CDB5CF-FE8F-CAD9-07CC-86268D00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2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EBF74F-E074-E428-C7EC-CCD8C0C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F3822E-4D61-2063-FA54-3F8E0B1F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739DC72-1C6F-C0F3-09ED-49FD2032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A3AB72-3867-1F81-8069-11AC6FD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3EC7AD-A5D6-1E4A-0674-F7E6802A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6C62792-719C-3AAF-332E-7A5B8BE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31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564860-E946-FF34-55A6-B66B6697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2CE9ACB-3596-88E4-0C01-39EEB4D8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0A4EB77-C0F4-34C6-FEEF-8D89A7831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0A737B5-A90A-4221-C745-BCF8E898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E825A34-212E-0F6C-C025-3EA08249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A8606B1-65DE-5E25-9579-9023AA6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1B086FC-3551-5663-F337-3EF46F8E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AED11D8-B6F0-AB0D-CFD9-0B6A9450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BA3319-7FC2-A1ED-5545-6F762E30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9B5B583-AD46-2EE5-5099-161D843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20E52A-2D68-C7CF-E6C2-5B1C2E4C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7467D73-D828-10E8-52FE-9837F85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0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23103BD-53F3-C809-036A-45B87A7D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DBEE49F-35FD-EBE6-8D36-AB0D3E9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D70E99-B7BE-FD8E-C77A-1E97B472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0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1ED784-B50B-0032-61CF-2858498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E8F597-C852-F5E5-525C-30B6E300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03087A7-156A-F42F-5E01-FB40034B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0EE2F5-F01F-B55D-3F83-4A0AE0D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BF7BE92-0E6A-08E3-838C-69B0CAD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9A457F-0FD6-5A83-9AC7-F759F48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85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B2F226-13D6-FCDF-E3F6-9DD0F4A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F0C0C6A-DACA-4EBA-FA77-38451D1BD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F394849-F9CF-05BC-4E7A-B6ECC19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2E3A92-7FD5-32EC-894B-24E962DC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750DB8-A96B-D085-592D-3A7BDEC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A31F685-780A-4E00-1B28-0258E189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1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C5414B9-379B-88B3-807A-2AE5474F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1F1409-3662-6846-AF78-0D605D3C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AFD7B7-53B2-26E6-6556-9DB80865C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44D97-0508-47AA-801A-905D7114858D}" type="datetimeFigureOut">
              <a:rPr lang="sv-SE" smtClean="0"/>
              <a:t>2024-12-22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C141A6-FF83-3749-65E6-A7F8335E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CD23E5-93A7-AA27-02FC-B0F7DB701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4B00072C-B320-4941-315C-F0ED5B6AF42D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14575CE3-9587-DE0A-28EC-73131431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  <a:prstDash val="solid"/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6E5830F5-65E1-A6F7-5B18-069A19B9A5DB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B0B5D512-8739-3416-EED9-646B463FE44A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Grupp med män med hel fyllning">
                <a:extLst>
                  <a:ext uri="{FF2B5EF4-FFF2-40B4-BE49-F238E27FC236}">
                    <a16:creationId xmlns:a16="http://schemas.microsoft.com/office/drawing/2014/main" id="{D8D1827E-C736-D8B2-BEA1-B126A63BF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172" y="2431319"/>
                <a:ext cx="1292369" cy="1292369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8AB37100-8F6D-A9E0-0C62-809A729D3A54}"/>
                </a:ext>
              </a:extLst>
            </p:cNvPr>
            <p:cNvSpPr txBox="1"/>
            <p:nvPr/>
          </p:nvSpPr>
          <p:spPr>
            <a:xfrm>
              <a:off x="2217437" y="3050870"/>
              <a:ext cx="6884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DEMOKRATI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E85F8-C112-FDF3-6E47-133AB5C2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528F4825-ED31-DCA1-B080-8405E0DF0460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E2193C3D-7507-39CC-BB66-1370FB05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DC1E82E4-D3EE-164E-6151-0D9EC1D59EB2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FFED0DFF-1B19-AAEF-704D-675B27E32832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Portfölj med hel fyllning">
                <a:extLst>
                  <a:ext uri="{FF2B5EF4-FFF2-40B4-BE49-F238E27FC236}">
                    <a16:creationId xmlns:a16="http://schemas.microsoft.com/office/drawing/2014/main" id="{D470C5F0-41E3-1AB2-1873-E074E616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66172" y="2448431"/>
                <a:ext cx="1292369" cy="1258145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37EAAA60-BD77-C48B-2D66-CA564AA6F821}"/>
                </a:ext>
              </a:extLst>
            </p:cNvPr>
            <p:cNvSpPr txBox="1"/>
            <p:nvPr/>
          </p:nvSpPr>
          <p:spPr>
            <a:xfrm>
              <a:off x="2217437" y="3050870"/>
              <a:ext cx="6884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EDD0A-77D3-27B7-C4ED-B628A295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CDDFA732-AB0B-4A6A-9EFE-59915C570F72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59DAA75E-D2AE-6F04-2593-512647A04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2DEF8B09-86DC-431A-3FCC-E4FA36ACBC60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8706F73F-A6CD-A812-C37B-2F09FB79960B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Studentmössa med hel fyllning">
                <a:extLst>
                  <a:ext uri="{FF2B5EF4-FFF2-40B4-BE49-F238E27FC236}">
                    <a16:creationId xmlns:a16="http://schemas.microsoft.com/office/drawing/2014/main" id="{A26F99AC-280C-AF91-0930-83FD18338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55563" y="2340751"/>
                <a:ext cx="1521572" cy="1481277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F457FC2A-F1E8-E662-7084-9495C5F0F54D}"/>
                </a:ext>
              </a:extLst>
            </p:cNvPr>
            <p:cNvSpPr txBox="1"/>
            <p:nvPr/>
          </p:nvSpPr>
          <p:spPr>
            <a:xfrm>
              <a:off x="2217437" y="3050870"/>
              <a:ext cx="72880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UTBILDNING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26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Bredbild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Lind (RF-SISU Uppland)</dc:creator>
  <cp:lastModifiedBy>William Lind (RF-SISU Uppland)</cp:lastModifiedBy>
  <cp:revision>1</cp:revision>
  <dcterms:created xsi:type="dcterms:W3CDTF">2024-12-22T07:38:30Z</dcterms:created>
  <dcterms:modified xsi:type="dcterms:W3CDTF">2024-12-22T08:30:33Z</dcterms:modified>
</cp:coreProperties>
</file>