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0DDC-E0DC-8A49-B086-334A991AD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F82C4-5B04-C840-B8FD-AC27317AC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5C-345E-0948-8D42-6474443E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5EC7-4F32-9F49-8060-664C33329D4B}" type="datetimeFigureOut"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B4D70-D94F-EE41-A750-CC6F8CD6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301D3-263C-3244-B71B-5DEAA0FD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CECA-8650-7249-A508-CF3E0595B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FF1A-8CF9-8249-AC30-17E73D59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813C2-6639-0542-96E9-8ACD10D00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1151C-E450-E847-8E1E-2D95FDBA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5EC7-4F32-9F49-8060-664C33329D4B}" type="datetimeFigureOut"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8FF9-F386-854B-8AAD-56B0D75F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47D78-8B35-AD4A-96CB-8E7ED188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CECA-8650-7249-A508-CF3E0595B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AF655-8E48-D748-BE0E-0476278C5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2D323-4C8E-834A-B80B-223F87AB2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31B5F-6410-D041-9880-3A3C2DAF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5EC7-4F32-9F49-8060-664C33329D4B}" type="datetimeFigureOut"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15F6D-9304-D542-806B-596A0693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D923-85DB-6543-879E-0A96D6E3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CECA-8650-7249-A508-CF3E0595B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6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0881-5A24-0540-9331-E4EBDACE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90B88-DB4D-894F-BF24-312B3D7FA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391D-F960-0C40-9047-DD0FD164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5EC7-4F32-9F49-8060-664C33329D4B}" type="datetimeFigureOut"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19D91-6A3B-8641-8FEC-38D453B9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99233-4D12-4046-922D-1E50CC2B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CECA-8650-7249-A508-CF3E0595B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8FDF-385B-3541-ABE1-1A2EF725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D3ED1-B96C-C149-91E9-4A13A889B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355EC-52D1-F746-8EA0-DFCBABB6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5EC7-4F32-9F49-8060-664C33329D4B}" type="datetimeFigureOut"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6E7DB-0D35-1542-8912-F26B7FB9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137E2-30E4-A848-A811-7517D445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CECA-8650-7249-A508-CF3E0595B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6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E596-8843-5347-9771-76910C15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E1AE-931C-9B48-A55E-A0B144DDE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A9BF6-75B5-EA43-A9FE-602AE647A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1CA08-E652-F149-9FC7-0AC4BDBC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5EC7-4F32-9F49-8060-664C33329D4B}" type="datetimeFigureOut"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9479-D44E-974D-B506-D25D129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2E121-8DBF-894D-B595-2AB11991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CECA-8650-7249-A508-CF3E0595B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7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FD10-5BBE-854E-B535-5D369B3D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1EF72-4FC9-BF45-AC56-79F387A0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32258-B0B4-1945-A58A-0F75E6241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AAD2D-7B25-C043-8EDF-142503874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633AE-44B6-A846-9738-B22E22863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32574-4B18-8A4A-AC73-AB749A12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5EC7-4F32-9F49-8060-664C33329D4B}" type="datetimeFigureOut">
              <a:t>6/15/18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D2782-10CF-7847-B66F-2FE793AD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41D1D-8736-7340-BF85-E9BA9978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CECA-8650-7249-A508-CF3E0595B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9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D534-8B3A-A64B-893F-DF30BECB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B713A-9FCD-FB4F-9D5D-EBD397B4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5EC7-4F32-9F49-8060-664C33329D4B}" type="datetimeFigureOut">
              <a:t>6/15/18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00ACE-2054-5D45-9584-5951868C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521F2-592C-3A41-ADB8-7D731011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CECA-8650-7249-A508-CF3E0595B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1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157A9-AA26-DA4A-B891-94346652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5EC7-4F32-9F49-8060-664C33329D4B}" type="datetimeFigureOut">
              <a:t>6/15/18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CAAD2-E1EE-2A42-8CBE-8CA3A54A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0A497-382A-1348-85CF-965B1954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CECA-8650-7249-A508-CF3E0595B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3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014C-BC91-7A4B-BF8E-54552A0B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F92EF-7DBF-3C40-82F8-D6762805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BA7ED-A935-374C-AD4B-D608EE98B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2A442-1248-EB43-9FC5-9F1EA0F0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5EC7-4F32-9F49-8060-664C33329D4B}" type="datetimeFigureOut"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1E6F7-CEE9-D94D-AC75-21166B0B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0E14F-93A0-F64D-9472-87636294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CECA-8650-7249-A508-CF3E0595B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C051-4322-5F43-A87F-E7D9AA3E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751B7-7A0C-6341-9DF6-7221801F3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3A990-4D01-834A-B574-B33DF0092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16CF4-B566-044A-BDEA-171F4DE9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5EC7-4F32-9F49-8060-664C33329D4B}" type="datetimeFigureOut"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BF9AA-49C3-7D4E-B740-7873868B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D1F07-2C14-254C-A9B0-787C6CE0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CECA-8650-7249-A508-CF3E0595B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8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D6CD9-14E1-D948-BEF1-89687FF0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33EED-9139-C944-88FF-D9565C58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5F707-5D4C-0F4B-8476-1C51845FE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5EC7-4F32-9F49-8060-664C33329D4B}" type="datetimeFigureOut"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ED0E6-E720-6A4A-B4C7-9A9B54C23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0336B-F421-2A4D-A75A-C07617A1C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CECA-8650-7249-A508-CF3E0595B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7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46DDB9E-83C6-9E4A-BE3B-CA41DD493196}"/>
              </a:ext>
            </a:extLst>
          </p:cNvPr>
          <p:cNvGrpSpPr/>
          <p:nvPr/>
        </p:nvGrpSpPr>
        <p:grpSpPr>
          <a:xfrm>
            <a:off x="1239497" y="1203116"/>
            <a:ext cx="5535390" cy="2196123"/>
            <a:chOff x="6763078" y="3196152"/>
            <a:chExt cx="5535390" cy="2196123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A7096E-9078-424C-B19C-F94D8205F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0767" y="3522126"/>
              <a:ext cx="1437516" cy="1437516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BB8CC28-5BBB-D84E-930E-6E76ED1BA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74445" y="3520550"/>
              <a:ext cx="1439092" cy="1439092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4061039-F624-CD4D-B6E9-646C6A03E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63078" y="3488028"/>
              <a:ext cx="1504137" cy="150413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7E0657-4025-5945-BA90-135407615E55}"/>
                </a:ext>
              </a:extLst>
            </p:cNvPr>
            <p:cNvSpPr txBox="1"/>
            <p:nvPr/>
          </p:nvSpPr>
          <p:spPr>
            <a:xfrm>
              <a:off x="6821624" y="3196152"/>
              <a:ext cx="1387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77"/>
                </a:rPr>
                <a:t>API Gateway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529264-5B19-3041-B0C3-1DB5718B0434}"/>
                </a:ext>
              </a:extLst>
            </p:cNvPr>
            <p:cNvSpPr txBox="1"/>
            <p:nvPr/>
          </p:nvSpPr>
          <p:spPr>
            <a:xfrm>
              <a:off x="6929088" y="499216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/{any+}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A55488-15E4-084C-BE52-A29CF3405F24}"/>
                </a:ext>
              </a:extLst>
            </p:cNvPr>
            <p:cNvSpPr txBox="1"/>
            <p:nvPr/>
          </p:nvSpPr>
          <p:spPr>
            <a:xfrm>
              <a:off x="8941783" y="319615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77"/>
                </a:rPr>
                <a:t>Lambda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94063C-792A-064D-A27F-23420F53B456}"/>
                </a:ext>
              </a:extLst>
            </p:cNvPr>
            <p:cNvSpPr txBox="1"/>
            <p:nvPr/>
          </p:nvSpPr>
          <p:spPr>
            <a:xfrm>
              <a:off x="10567706" y="3196152"/>
              <a:ext cx="1343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MT" panose="020B0502020104020203" pitchFamily="34" charset="77"/>
                </a:rPr>
                <a:t>Dynamo DB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3DB3019-9126-344D-9436-9F9DAF03F6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9834" y="4240096"/>
              <a:ext cx="639373" cy="1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F0D7AC7-2B01-F24C-BE84-362DDCA73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0967" y="4262561"/>
              <a:ext cx="672371" cy="3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1DB001-E346-F442-A5F4-6A89F8772010}"/>
                </a:ext>
              </a:extLst>
            </p:cNvPr>
            <p:cNvSpPr txBox="1"/>
            <p:nvPr/>
          </p:nvSpPr>
          <p:spPr>
            <a:xfrm>
              <a:off x="10180581" y="4992165"/>
              <a:ext cx="2117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{route,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count}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59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Gill Sans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Donna Malayeri</dc:creator>
  <cp:lastModifiedBy>Donna Malayeri</cp:lastModifiedBy>
  <cp:revision>2</cp:revision>
  <dcterms:created xsi:type="dcterms:W3CDTF">2018-06-15T22:38:50Z</dcterms:created>
  <dcterms:modified xsi:type="dcterms:W3CDTF">2018-06-15T23:22:26Z</dcterms:modified>
</cp:coreProperties>
</file>