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4" r:id="rId6"/>
    <p:sldId id="275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1" r:id="rId16"/>
  </p:sldIdLst>
  <p:sldSz cx="7200900" cy="72009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60"/>
  </p:normalViewPr>
  <p:slideViewPr>
    <p:cSldViewPr>
      <p:cViewPr>
        <p:scale>
          <a:sx n="75" d="100"/>
          <a:sy n="75" d="100"/>
        </p:scale>
        <p:origin x="-2549" y="-173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0068" y="2236947"/>
            <a:ext cx="6120765" cy="15435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80135" y="4080510"/>
            <a:ext cx="504063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220652" y="288371"/>
            <a:ext cx="1620203" cy="61441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60045" y="288371"/>
            <a:ext cx="4740593" cy="61441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821" y="4627245"/>
            <a:ext cx="6120765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68821" y="3052049"/>
            <a:ext cx="6120765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60045" y="1680211"/>
            <a:ext cx="31803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60457" y="1680211"/>
            <a:ext cx="31803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45" y="1611869"/>
            <a:ext cx="318164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0045" y="2283619"/>
            <a:ext cx="318164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657957" y="1611869"/>
            <a:ext cx="318289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657957" y="2283619"/>
            <a:ext cx="318289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046" y="286702"/>
            <a:ext cx="236904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5352" y="286703"/>
            <a:ext cx="4025503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0046" y="1506856"/>
            <a:ext cx="236904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1427" y="5040630"/>
            <a:ext cx="432054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411427" y="643414"/>
            <a:ext cx="432054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11427" y="5635705"/>
            <a:ext cx="432054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45" y="288370"/>
            <a:ext cx="648081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45" y="1680211"/>
            <a:ext cx="648081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45" y="6674168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60308" y="6674168"/>
            <a:ext cx="228028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160645" y="6674168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書卷 (垂直) 4"/>
          <p:cNvSpPr/>
          <p:nvPr/>
        </p:nvSpPr>
        <p:spPr>
          <a:xfrm rot="16200000">
            <a:off x="-2628241" y="-2556235"/>
            <a:ext cx="9289032" cy="10081122"/>
          </a:xfrm>
          <a:prstGeom prst="verticalScroll">
            <a:avLst>
              <a:gd name="adj" fmla="val 25000"/>
            </a:avLst>
          </a:prstGeom>
          <a:solidFill>
            <a:schemeClr val="accent1">
              <a:lumMod val="40000"/>
              <a:lumOff val="60000"/>
            </a:schemeClr>
          </a:solidFill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1872258" y="1174281"/>
            <a:ext cx="4396648" cy="2714202"/>
          </a:xfrm>
          <a:custGeom>
            <a:avLst/>
            <a:gdLst>
              <a:gd name="connsiteX0" fmla="*/ 0 w 5515276"/>
              <a:gd name="connsiteY0" fmla="*/ 1626670 h 2762451"/>
              <a:gd name="connsiteX1" fmla="*/ 1029903 w 5515276"/>
              <a:gd name="connsiteY1" fmla="*/ 1617045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5276" h="2762451">
                <a:moveTo>
                  <a:pt x="0" y="1626670"/>
                </a:moveTo>
                <a:lnTo>
                  <a:pt x="1029903" y="1617045"/>
                </a:lnTo>
                <a:lnTo>
                  <a:pt x="1626669" y="616017"/>
                </a:lnTo>
                <a:lnTo>
                  <a:pt x="2252311" y="2762451"/>
                </a:lnTo>
                <a:lnTo>
                  <a:pt x="3724977" y="0"/>
                </a:lnTo>
                <a:lnTo>
                  <a:pt x="4244741" y="1645920"/>
                </a:lnTo>
                <a:lnTo>
                  <a:pt x="5515276" y="1645920"/>
                </a:lnTo>
              </a:path>
            </a:pathLst>
          </a:custGeom>
          <a:ln w="508000" cap="flat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9865146" y="-1174282"/>
            <a:ext cx="2781702" cy="2348563"/>
          </a:xfrm>
          <a:custGeom>
            <a:avLst/>
            <a:gdLst>
              <a:gd name="connsiteX0" fmla="*/ 0 w 2492944"/>
              <a:gd name="connsiteY0" fmla="*/ 2117558 h 2117558"/>
              <a:gd name="connsiteX1" fmla="*/ 356135 w 2492944"/>
              <a:gd name="connsiteY1" fmla="*/ 1193533 h 2117558"/>
              <a:gd name="connsiteX2" fmla="*/ 1905803 w 2492944"/>
              <a:gd name="connsiteY2" fmla="*/ 0 h 2117558"/>
              <a:gd name="connsiteX3" fmla="*/ 2492944 w 2492944"/>
              <a:gd name="connsiteY3" fmla="*/ 683394 h 2117558"/>
              <a:gd name="connsiteX4" fmla="*/ 0 w 2492944"/>
              <a:gd name="connsiteY4" fmla="*/ 2117558 h 2117558"/>
              <a:gd name="connsiteX0" fmla="*/ 0 w 2425567"/>
              <a:gd name="connsiteY0" fmla="*/ 2117558 h 2117558"/>
              <a:gd name="connsiteX1" fmla="*/ 356135 w 2425567"/>
              <a:gd name="connsiteY1" fmla="*/ 1193533 h 2117558"/>
              <a:gd name="connsiteX2" fmla="*/ 1905803 w 2425567"/>
              <a:gd name="connsiteY2" fmla="*/ 0 h 2117558"/>
              <a:gd name="connsiteX3" fmla="*/ 2425567 w 2425567"/>
              <a:gd name="connsiteY3" fmla="*/ 519764 h 2117558"/>
              <a:gd name="connsiteX4" fmla="*/ 0 w 2425567"/>
              <a:gd name="connsiteY4" fmla="*/ 2117558 h 2117558"/>
              <a:gd name="connsiteX0" fmla="*/ 0 w 2425567"/>
              <a:gd name="connsiteY0" fmla="*/ 2050181 h 2050181"/>
              <a:gd name="connsiteX1" fmla="*/ 356135 w 2425567"/>
              <a:gd name="connsiteY1" fmla="*/ 1126156 h 2050181"/>
              <a:gd name="connsiteX2" fmla="*/ 2011681 w 2425567"/>
              <a:gd name="connsiteY2" fmla="*/ 0 h 2050181"/>
              <a:gd name="connsiteX3" fmla="*/ 2425567 w 2425567"/>
              <a:gd name="connsiteY3" fmla="*/ 452387 h 2050181"/>
              <a:gd name="connsiteX4" fmla="*/ 0 w 2425567"/>
              <a:gd name="connsiteY4" fmla="*/ 2050181 h 2050181"/>
              <a:gd name="connsiteX0" fmla="*/ 375385 w 2069432"/>
              <a:gd name="connsiteY0" fmla="*/ 2358189 h 2358189"/>
              <a:gd name="connsiteX1" fmla="*/ 0 w 2069432"/>
              <a:gd name="connsiteY1" fmla="*/ 1126156 h 2358189"/>
              <a:gd name="connsiteX2" fmla="*/ 1655546 w 2069432"/>
              <a:gd name="connsiteY2" fmla="*/ 0 h 2358189"/>
              <a:gd name="connsiteX3" fmla="*/ 2069432 w 2069432"/>
              <a:gd name="connsiteY3" fmla="*/ 452387 h 2358189"/>
              <a:gd name="connsiteX4" fmla="*/ 375385 w 2069432"/>
              <a:gd name="connsiteY4" fmla="*/ 2358189 h 2358189"/>
              <a:gd name="connsiteX0" fmla="*/ 0 w 2338939"/>
              <a:gd name="connsiteY0" fmla="*/ 2175309 h 2175309"/>
              <a:gd name="connsiteX1" fmla="*/ 269507 w 2338939"/>
              <a:gd name="connsiteY1" fmla="*/ 1126156 h 2175309"/>
              <a:gd name="connsiteX2" fmla="*/ 1925053 w 2338939"/>
              <a:gd name="connsiteY2" fmla="*/ 0 h 2175309"/>
              <a:gd name="connsiteX3" fmla="*/ 2338939 w 2338939"/>
              <a:gd name="connsiteY3" fmla="*/ 452387 h 2175309"/>
              <a:gd name="connsiteX4" fmla="*/ 0 w 2338939"/>
              <a:gd name="connsiteY4" fmla="*/ 2175309 h 2175309"/>
              <a:gd name="connsiteX0" fmla="*/ 0 w 2435191"/>
              <a:gd name="connsiteY0" fmla="*/ 2175309 h 2175309"/>
              <a:gd name="connsiteX1" fmla="*/ 269507 w 2435191"/>
              <a:gd name="connsiteY1" fmla="*/ 1126156 h 2175309"/>
              <a:gd name="connsiteX2" fmla="*/ 1925053 w 2435191"/>
              <a:gd name="connsiteY2" fmla="*/ 0 h 2175309"/>
              <a:gd name="connsiteX3" fmla="*/ 2435191 w 2435191"/>
              <a:gd name="connsiteY3" fmla="*/ 567890 h 2175309"/>
              <a:gd name="connsiteX4" fmla="*/ 0 w 2435191"/>
              <a:gd name="connsiteY4" fmla="*/ 2175309 h 2175309"/>
              <a:gd name="connsiteX0" fmla="*/ 0 w 2435191"/>
              <a:gd name="connsiteY0" fmla="*/ 1703671 h 1703671"/>
              <a:gd name="connsiteX1" fmla="*/ 269507 w 2435191"/>
              <a:gd name="connsiteY1" fmla="*/ 654518 h 1703671"/>
              <a:gd name="connsiteX2" fmla="*/ 67378 w 2435191"/>
              <a:gd name="connsiteY2" fmla="*/ 0 h 1703671"/>
              <a:gd name="connsiteX3" fmla="*/ 2435191 w 2435191"/>
              <a:gd name="connsiteY3" fmla="*/ 96252 h 1703671"/>
              <a:gd name="connsiteX4" fmla="*/ 0 w 2435191"/>
              <a:gd name="connsiteY4" fmla="*/ 1703671 h 1703671"/>
              <a:gd name="connsiteX0" fmla="*/ 0 w 1222408"/>
              <a:gd name="connsiteY0" fmla="*/ 1703671 h 2367814"/>
              <a:gd name="connsiteX1" fmla="*/ 269507 w 1222408"/>
              <a:gd name="connsiteY1" fmla="*/ 654518 h 2367814"/>
              <a:gd name="connsiteX2" fmla="*/ 67378 w 1222408"/>
              <a:gd name="connsiteY2" fmla="*/ 0 h 2367814"/>
              <a:gd name="connsiteX3" fmla="*/ 1222408 w 1222408"/>
              <a:gd name="connsiteY3" fmla="*/ 2367814 h 2367814"/>
              <a:gd name="connsiteX4" fmla="*/ 0 w 1222408"/>
              <a:gd name="connsiteY4" fmla="*/ 1703671 h 2367814"/>
              <a:gd name="connsiteX0" fmla="*/ 0 w 2165685"/>
              <a:gd name="connsiteY0" fmla="*/ 1896176 h 2560319"/>
              <a:gd name="connsiteX1" fmla="*/ 269507 w 2165685"/>
              <a:gd name="connsiteY1" fmla="*/ 847023 h 2560319"/>
              <a:gd name="connsiteX2" fmla="*/ 2165685 w 2165685"/>
              <a:gd name="connsiteY2" fmla="*/ 0 h 2560319"/>
              <a:gd name="connsiteX3" fmla="*/ 1222408 w 2165685"/>
              <a:gd name="connsiteY3" fmla="*/ 2560319 h 2560319"/>
              <a:gd name="connsiteX4" fmla="*/ 0 w 2165685"/>
              <a:gd name="connsiteY4" fmla="*/ 1896176 h 2560319"/>
              <a:gd name="connsiteX0" fmla="*/ 0 w 2165685"/>
              <a:gd name="connsiteY0" fmla="*/ 2233060 h 2897203"/>
              <a:gd name="connsiteX1" fmla="*/ 1174282 w 2165685"/>
              <a:gd name="connsiteY1" fmla="*/ 0 h 2897203"/>
              <a:gd name="connsiteX2" fmla="*/ 2165685 w 2165685"/>
              <a:gd name="connsiteY2" fmla="*/ 336884 h 2897203"/>
              <a:gd name="connsiteX3" fmla="*/ 1222408 w 2165685"/>
              <a:gd name="connsiteY3" fmla="*/ 2897203 h 2897203"/>
              <a:gd name="connsiteX4" fmla="*/ 0 w 2165685"/>
              <a:gd name="connsiteY4" fmla="*/ 2233060 h 2897203"/>
              <a:gd name="connsiteX0" fmla="*/ 0 w 1722923"/>
              <a:gd name="connsiteY0" fmla="*/ 558264 h 2897203"/>
              <a:gd name="connsiteX1" fmla="*/ 731520 w 1722923"/>
              <a:gd name="connsiteY1" fmla="*/ 0 h 2897203"/>
              <a:gd name="connsiteX2" fmla="*/ 1722923 w 1722923"/>
              <a:gd name="connsiteY2" fmla="*/ 336884 h 2897203"/>
              <a:gd name="connsiteX3" fmla="*/ 779646 w 1722923"/>
              <a:gd name="connsiteY3" fmla="*/ 2897203 h 2897203"/>
              <a:gd name="connsiteX4" fmla="*/ 0 w 1722923"/>
              <a:gd name="connsiteY4" fmla="*/ 558264 h 2897203"/>
              <a:gd name="connsiteX0" fmla="*/ 500514 w 2223437"/>
              <a:gd name="connsiteY0" fmla="*/ 558264 h 2079056"/>
              <a:gd name="connsiteX1" fmla="*/ 1232034 w 2223437"/>
              <a:gd name="connsiteY1" fmla="*/ 0 h 2079056"/>
              <a:gd name="connsiteX2" fmla="*/ 2223437 w 2223437"/>
              <a:gd name="connsiteY2" fmla="*/ 336884 h 2079056"/>
              <a:gd name="connsiteX3" fmla="*/ 0 w 2223437"/>
              <a:gd name="connsiteY3" fmla="*/ 2079056 h 2079056"/>
              <a:gd name="connsiteX4" fmla="*/ 500514 w 2223437"/>
              <a:gd name="connsiteY4" fmla="*/ 558264 h 2079056"/>
              <a:gd name="connsiteX0" fmla="*/ 500514 w 2560321"/>
              <a:gd name="connsiteY0" fmla="*/ 558264 h 2079056"/>
              <a:gd name="connsiteX1" fmla="*/ 1232034 w 2560321"/>
              <a:gd name="connsiteY1" fmla="*/ 0 h 2079056"/>
              <a:gd name="connsiteX2" fmla="*/ 2560321 w 2560321"/>
              <a:gd name="connsiteY2" fmla="*/ 481262 h 2079056"/>
              <a:gd name="connsiteX3" fmla="*/ 0 w 2560321"/>
              <a:gd name="connsiteY3" fmla="*/ 2079056 h 2079056"/>
              <a:gd name="connsiteX4" fmla="*/ 500514 w 2560321"/>
              <a:gd name="connsiteY4" fmla="*/ 558264 h 2079056"/>
              <a:gd name="connsiteX0" fmla="*/ 500514 w 2560321"/>
              <a:gd name="connsiteY0" fmla="*/ 702643 h 2223435"/>
              <a:gd name="connsiteX1" fmla="*/ 2050181 w 2560321"/>
              <a:gd name="connsiteY1" fmla="*/ 0 h 2223435"/>
              <a:gd name="connsiteX2" fmla="*/ 2560321 w 2560321"/>
              <a:gd name="connsiteY2" fmla="*/ 625641 h 2223435"/>
              <a:gd name="connsiteX3" fmla="*/ 0 w 2560321"/>
              <a:gd name="connsiteY3" fmla="*/ 2223435 h 2223435"/>
              <a:gd name="connsiteX4" fmla="*/ 500514 w 2560321"/>
              <a:gd name="connsiteY4" fmla="*/ 702643 h 2223435"/>
              <a:gd name="connsiteX0" fmla="*/ 240632 w 2560321"/>
              <a:gd name="connsiteY0" fmla="*/ 1116529 h 2223435"/>
              <a:gd name="connsiteX1" fmla="*/ 2050181 w 2560321"/>
              <a:gd name="connsiteY1" fmla="*/ 0 h 2223435"/>
              <a:gd name="connsiteX2" fmla="*/ 2560321 w 2560321"/>
              <a:gd name="connsiteY2" fmla="*/ 625641 h 2223435"/>
              <a:gd name="connsiteX3" fmla="*/ 0 w 2560321"/>
              <a:gd name="connsiteY3" fmla="*/ 2223435 h 2223435"/>
              <a:gd name="connsiteX4" fmla="*/ 240632 w 2560321"/>
              <a:gd name="connsiteY4" fmla="*/ 1116529 h 2223435"/>
              <a:gd name="connsiteX0" fmla="*/ 173255 w 2560321"/>
              <a:gd name="connsiteY0" fmla="*/ 1001026 h 2223435"/>
              <a:gd name="connsiteX1" fmla="*/ 2050181 w 2560321"/>
              <a:gd name="connsiteY1" fmla="*/ 0 h 2223435"/>
              <a:gd name="connsiteX2" fmla="*/ 2560321 w 2560321"/>
              <a:gd name="connsiteY2" fmla="*/ 625641 h 2223435"/>
              <a:gd name="connsiteX3" fmla="*/ 0 w 2560321"/>
              <a:gd name="connsiteY3" fmla="*/ 2223435 h 2223435"/>
              <a:gd name="connsiteX4" fmla="*/ 173255 w 2560321"/>
              <a:gd name="connsiteY4" fmla="*/ 1001026 h 2223435"/>
              <a:gd name="connsiteX0" fmla="*/ 394636 w 2781702"/>
              <a:gd name="connsiteY0" fmla="*/ 1001026 h 2271561"/>
              <a:gd name="connsiteX1" fmla="*/ 2271562 w 2781702"/>
              <a:gd name="connsiteY1" fmla="*/ 0 h 2271561"/>
              <a:gd name="connsiteX2" fmla="*/ 2781702 w 2781702"/>
              <a:gd name="connsiteY2" fmla="*/ 625641 h 2271561"/>
              <a:gd name="connsiteX3" fmla="*/ 0 w 2781702"/>
              <a:gd name="connsiteY3" fmla="*/ 2271561 h 2271561"/>
              <a:gd name="connsiteX4" fmla="*/ 394636 w 2781702"/>
              <a:gd name="connsiteY4" fmla="*/ 1001026 h 2271561"/>
              <a:gd name="connsiteX0" fmla="*/ 519765 w 2781702"/>
              <a:gd name="connsiteY0" fmla="*/ 1039527 h 2271561"/>
              <a:gd name="connsiteX1" fmla="*/ 2271562 w 2781702"/>
              <a:gd name="connsiteY1" fmla="*/ 0 h 2271561"/>
              <a:gd name="connsiteX2" fmla="*/ 2781702 w 2781702"/>
              <a:gd name="connsiteY2" fmla="*/ 625641 h 2271561"/>
              <a:gd name="connsiteX3" fmla="*/ 0 w 2781702"/>
              <a:gd name="connsiteY3" fmla="*/ 2271561 h 2271561"/>
              <a:gd name="connsiteX4" fmla="*/ 519765 w 2781702"/>
              <a:gd name="connsiteY4" fmla="*/ 1039527 h 2271561"/>
              <a:gd name="connsiteX0" fmla="*/ 519765 w 2781702"/>
              <a:gd name="connsiteY0" fmla="*/ 1116529 h 2348563"/>
              <a:gd name="connsiteX1" fmla="*/ 2406316 w 2781702"/>
              <a:gd name="connsiteY1" fmla="*/ 0 h 2348563"/>
              <a:gd name="connsiteX2" fmla="*/ 2781702 w 2781702"/>
              <a:gd name="connsiteY2" fmla="*/ 702643 h 2348563"/>
              <a:gd name="connsiteX3" fmla="*/ 0 w 2781702"/>
              <a:gd name="connsiteY3" fmla="*/ 2348563 h 2348563"/>
              <a:gd name="connsiteX4" fmla="*/ 519765 w 2781702"/>
              <a:gd name="connsiteY4" fmla="*/ 1116529 h 23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702" h="2348563">
                <a:moveTo>
                  <a:pt x="519765" y="1116529"/>
                </a:moveTo>
                <a:lnTo>
                  <a:pt x="2406316" y="0"/>
                </a:lnTo>
                <a:lnTo>
                  <a:pt x="2781702" y="702643"/>
                </a:lnTo>
                <a:lnTo>
                  <a:pt x="0" y="2348563"/>
                </a:lnTo>
                <a:lnTo>
                  <a:pt x="519765" y="11165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234950" cap="rnd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9211676" y="1638445"/>
            <a:ext cx="223224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9211676" y="2383702"/>
            <a:ext cx="223224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179684" y="1400767"/>
            <a:ext cx="0" cy="227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507820" y="1443789"/>
            <a:ext cx="0" cy="227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9859748" y="1324471"/>
            <a:ext cx="0" cy="227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859748" y="1998485"/>
            <a:ext cx="3996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手繪多邊形 22"/>
          <p:cNvSpPr/>
          <p:nvPr/>
        </p:nvSpPr>
        <p:spPr>
          <a:xfrm>
            <a:off x="5832698" y="1440210"/>
            <a:ext cx="3024336" cy="1433946"/>
          </a:xfrm>
          <a:custGeom>
            <a:avLst/>
            <a:gdLst>
              <a:gd name="connsiteX0" fmla="*/ 318655 w 3844636"/>
              <a:gd name="connsiteY0" fmla="*/ 1433946 h 1433946"/>
              <a:gd name="connsiteX1" fmla="*/ 658091 w 3844636"/>
              <a:gd name="connsiteY1" fmla="*/ 1136073 h 1433946"/>
              <a:gd name="connsiteX2" fmla="*/ 658091 w 3844636"/>
              <a:gd name="connsiteY2" fmla="*/ 374073 h 1433946"/>
              <a:gd name="connsiteX3" fmla="*/ 3844636 w 3844636"/>
              <a:gd name="connsiteY3" fmla="*/ 374073 h 1433946"/>
              <a:gd name="connsiteX4" fmla="*/ 3844636 w 3844636"/>
              <a:gd name="connsiteY4" fmla="*/ 0 h 1433946"/>
              <a:gd name="connsiteX5" fmla="*/ 0 w 3844636"/>
              <a:gd name="connsiteY5" fmla="*/ 0 h 1433946"/>
              <a:gd name="connsiteX6" fmla="*/ 0 w 3844636"/>
              <a:gd name="connsiteY6" fmla="*/ 755073 h 1433946"/>
              <a:gd name="connsiteX7" fmla="*/ 318655 w 3844636"/>
              <a:gd name="connsiteY7" fmla="*/ 1433946 h 143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4636" h="1433946">
                <a:moveTo>
                  <a:pt x="318655" y="1433946"/>
                </a:moveTo>
                <a:lnTo>
                  <a:pt x="658091" y="1136073"/>
                </a:lnTo>
                <a:lnTo>
                  <a:pt x="658091" y="374073"/>
                </a:lnTo>
                <a:lnTo>
                  <a:pt x="3844636" y="374073"/>
                </a:lnTo>
                <a:lnTo>
                  <a:pt x="3844636" y="0"/>
                </a:lnTo>
                <a:lnTo>
                  <a:pt x="0" y="0"/>
                </a:lnTo>
                <a:lnTo>
                  <a:pt x="0" y="755073"/>
                </a:lnTo>
                <a:lnTo>
                  <a:pt x="318655" y="1433946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57000">
                <a:schemeClr val="accent6">
                  <a:lumMod val="50000"/>
                </a:schemeClr>
              </a:gs>
              <a:gs pos="61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020000" scaled="0"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雙波浪線 28"/>
          <p:cNvSpPr/>
          <p:nvPr/>
        </p:nvSpPr>
        <p:spPr>
          <a:xfrm rot="5400000">
            <a:off x="-10203220" y="1436072"/>
            <a:ext cx="8208912" cy="4076179"/>
          </a:xfrm>
          <a:prstGeom prst="doubleWave">
            <a:avLst>
              <a:gd name="adj1" fmla="val 325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左箭號 30"/>
          <p:cNvSpPr/>
          <p:nvPr/>
        </p:nvSpPr>
        <p:spPr>
          <a:xfrm>
            <a:off x="144066" y="576114"/>
            <a:ext cx="2376264" cy="3888432"/>
          </a:xfrm>
          <a:prstGeom prst="leftArrow">
            <a:avLst/>
          </a:prstGeom>
          <a:solidFill>
            <a:srgbClr val="FF0000"/>
          </a:solidFill>
          <a:ln w="127000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00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44066" y="72058"/>
            <a:ext cx="6912768" cy="6984776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決策 5"/>
          <p:cNvSpPr/>
          <p:nvPr/>
        </p:nvSpPr>
        <p:spPr>
          <a:xfrm>
            <a:off x="648122" y="720130"/>
            <a:ext cx="2808312" cy="2520280"/>
          </a:xfrm>
          <a:prstGeom prst="flowChartDecision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資料 6"/>
          <p:cNvSpPr/>
          <p:nvPr/>
        </p:nvSpPr>
        <p:spPr>
          <a:xfrm>
            <a:off x="3960490" y="936154"/>
            <a:ext cx="2518722" cy="2088232"/>
          </a:xfrm>
          <a:prstGeom prst="flowChartInputOutput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792138" y="4032498"/>
            <a:ext cx="2520280" cy="2304256"/>
          </a:xfrm>
          <a:prstGeom prst="flowChartProcess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自動分頁 8"/>
          <p:cNvSpPr/>
          <p:nvPr/>
        </p:nvSpPr>
        <p:spPr>
          <a:xfrm>
            <a:off x="4176514" y="3816474"/>
            <a:ext cx="2302698" cy="2520280"/>
          </a:xfrm>
          <a:prstGeom prst="flowChartCollate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052" name="Picture 4" descr="D:\interest\program\simpleToAdvance\QT_VC_MFC\QT_VC_MFC\icons\photon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86" y="2952378"/>
            <a:ext cx="6010235" cy="60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6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決策 6"/>
          <p:cNvSpPr/>
          <p:nvPr/>
        </p:nvSpPr>
        <p:spPr>
          <a:xfrm>
            <a:off x="-1786999" y="340871"/>
            <a:ext cx="7848872" cy="5616624"/>
          </a:xfrm>
          <a:prstGeom prst="flowChartDecision">
            <a:avLst/>
          </a:prstGeom>
          <a:noFill/>
          <a:ln w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D:\interest\program\simpleToAdvance\QT_VC_MFC\QT_VC_MFC\icons\photon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86" y="2952378"/>
            <a:ext cx="6010235" cy="60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88082" y="-143966"/>
            <a:ext cx="3709017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413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zh-TW" altLang="en-US" sz="413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3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程序 5"/>
          <p:cNvSpPr/>
          <p:nvPr/>
        </p:nvSpPr>
        <p:spPr>
          <a:xfrm>
            <a:off x="-1224086" y="432098"/>
            <a:ext cx="7776914" cy="5779298"/>
          </a:xfrm>
          <a:prstGeom prst="flowChartProcess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1440110" y="394925"/>
            <a:ext cx="8641010" cy="52937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ts val="40000"/>
              </a:lnSpc>
            </a:pPr>
            <a:r>
              <a:rPr lang="en-US" altLang="zh-TW" sz="40000" b="1" cap="none" spc="-3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A=B</a:t>
            </a:r>
            <a:endParaRPr lang="zh-TW" altLang="en-US" sz="40000" b="1" cap="none" spc="-3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 descr="D:\interest\program\simpleToAdvance\QT_VC_MFC\QT_VC_MFC\icons\photon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86" y="2952378"/>
            <a:ext cx="6010235" cy="60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4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資料 1"/>
          <p:cNvSpPr/>
          <p:nvPr/>
        </p:nvSpPr>
        <p:spPr>
          <a:xfrm>
            <a:off x="-1512118" y="-504006"/>
            <a:ext cx="9865096" cy="6408712"/>
          </a:xfrm>
          <a:prstGeom prst="flowChartInputOutput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648072" y="-397163"/>
            <a:ext cx="8569002" cy="52937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ts val="40000"/>
              </a:lnSpc>
            </a:pPr>
            <a:r>
              <a:rPr lang="en-US" altLang="zh-TW" sz="40000" b="1" spc="-3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</a:t>
            </a:r>
            <a:r>
              <a:rPr lang="en-US" altLang="zh-TW" sz="40000" b="1" cap="none" spc="-3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un</a:t>
            </a:r>
            <a:endParaRPr lang="zh-TW" altLang="en-US" sz="40000" b="1" cap="none" spc="-3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 descr="D:\interest\program\simpleToAdvance\QT_VC_MFC\QT_VC_MFC\icons\photon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86" y="2952378"/>
            <a:ext cx="6010235" cy="60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7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自動分頁 2"/>
          <p:cNvSpPr/>
          <p:nvPr/>
        </p:nvSpPr>
        <p:spPr>
          <a:xfrm>
            <a:off x="-1440110" y="-792038"/>
            <a:ext cx="7469613" cy="6984776"/>
          </a:xfrm>
          <a:prstGeom prst="flowChartCollate">
            <a:avLst/>
          </a:prstGeom>
          <a:noFill/>
          <a:ln w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Picture 4" descr="D:\interest\program\simpleToAdvance\QT_VC_MFC\QT_VC_MFC\icons\photon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86" y="2952378"/>
            <a:ext cx="6010235" cy="60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圖: 合併 3"/>
          <p:cNvSpPr/>
          <p:nvPr/>
        </p:nvSpPr>
        <p:spPr>
          <a:xfrm>
            <a:off x="864146" y="606936"/>
            <a:ext cx="2919941" cy="133733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4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4066" y="72058"/>
            <a:ext cx="6912768" cy="6984776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決策 4"/>
          <p:cNvSpPr/>
          <p:nvPr/>
        </p:nvSpPr>
        <p:spPr>
          <a:xfrm>
            <a:off x="648122" y="720130"/>
            <a:ext cx="2808312" cy="2520280"/>
          </a:xfrm>
          <a:prstGeom prst="flowChartDecision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資料 5"/>
          <p:cNvSpPr/>
          <p:nvPr/>
        </p:nvSpPr>
        <p:spPr>
          <a:xfrm>
            <a:off x="3960490" y="936154"/>
            <a:ext cx="2518722" cy="2088232"/>
          </a:xfrm>
          <a:prstGeom prst="flowChartInputOutput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/>
          <p:cNvSpPr/>
          <p:nvPr/>
        </p:nvSpPr>
        <p:spPr>
          <a:xfrm>
            <a:off x="792138" y="4032498"/>
            <a:ext cx="2520280" cy="2304256"/>
          </a:xfrm>
          <a:prstGeom prst="flowChartProcess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自動分頁 7"/>
          <p:cNvSpPr/>
          <p:nvPr/>
        </p:nvSpPr>
        <p:spPr>
          <a:xfrm>
            <a:off x="4176514" y="3816474"/>
            <a:ext cx="2302698" cy="2520280"/>
          </a:xfrm>
          <a:prstGeom prst="flowChartCollate">
            <a:avLst/>
          </a:prstGeom>
          <a:noFill/>
          <a:ln w="3810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8900000">
            <a:off x="-858970" y="4230368"/>
            <a:ext cx="3538756" cy="406983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3500000">
            <a:off x="4709834" y="4230369"/>
            <a:ext cx="3538756" cy="406983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2700000">
            <a:off x="-1052698" y="-1314786"/>
            <a:ext cx="3538756" cy="406983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8100000">
            <a:off x="4709835" y="-1336003"/>
            <a:ext cx="3538756" cy="406983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2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066" y="1728242"/>
            <a:ext cx="6912768" cy="3816424"/>
          </a:xfrm>
          <a:prstGeom prst="rect">
            <a:avLst/>
          </a:prstGeom>
          <a:ln w="3175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88082" y="2572906"/>
            <a:ext cx="6552728" cy="1796008"/>
          </a:xfrm>
          <a:custGeom>
            <a:avLst/>
            <a:gdLst>
              <a:gd name="connsiteX0" fmla="*/ 0 w 5515276"/>
              <a:gd name="connsiteY0" fmla="*/ 1626670 h 2762451"/>
              <a:gd name="connsiteX1" fmla="*/ 1029903 w 5515276"/>
              <a:gd name="connsiteY1" fmla="*/ 1617045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824436 w 5515276"/>
              <a:gd name="connsiteY1" fmla="*/ 1684505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795084 w 5515276"/>
              <a:gd name="connsiteY1" fmla="*/ 1572072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795084 w 5515276"/>
              <a:gd name="connsiteY1" fmla="*/ 1572072 h 2762451"/>
              <a:gd name="connsiteX2" fmla="*/ 1450555 w 5515276"/>
              <a:gd name="connsiteY2" fmla="*/ 436124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492611"/>
              <a:gd name="connsiteX1" fmla="*/ 795084 w 5515276"/>
              <a:gd name="connsiteY1" fmla="*/ 1572072 h 2492611"/>
              <a:gd name="connsiteX2" fmla="*/ 1450555 w 5515276"/>
              <a:gd name="connsiteY2" fmla="*/ 436124 h 2492611"/>
              <a:gd name="connsiteX3" fmla="*/ 2252311 w 5515276"/>
              <a:gd name="connsiteY3" fmla="*/ 2492611 h 2492611"/>
              <a:gd name="connsiteX4" fmla="*/ 3724977 w 5515276"/>
              <a:gd name="connsiteY4" fmla="*/ 0 h 2492611"/>
              <a:gd name="connsiteX5" fmla="*/ 4244741 w 5515276"/>
              <a:gd name="connsiteY5" fmla="*/ 1645920 h 2492611"/>
              <a:gd name="connsiteX6" fmla="*/ 5515276 w 5515276"/>
              <a:gd name="connsiteY6" fmla="*/ 1645920 h 2492611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515276 w 5515276"/>
              <a:gd name="connsiteY6" fmla="*/ 1645920 h 2995122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143612 w 5515276"/>
              <a:gd name="connsiteY6" fmla="*/ 2117665 h 2995122"/>
              <a:gd name="connsiteX7" fmla="*/ 5515276 w 5515276"/>
              <a:gd name="connsiteY7" fmla="*/ 1645920 h 2995122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114260 w 5515276"/>
              <a:gd name="connsiteY6" fmla="*/ 925870 h 2995122"/>
              <a:gd name="connsiteX7" fmla="*/ 5515276 w 5515276"/>
              <a:gd name="connsiteY7" fmla="*/ 1645920 h 2995122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406180 w 5515276"/>
              <a:gd name="connsiteY5" fmla="*/ 2905175 h 2905175"/>
              <a:gd name="connsiteX6" fmla="*/ 5114260 w 5515276"/>
              <a:gd name="connsiteY6" fmla="*/ 835923 h 2905175"/>
              <a:gd name="connsiteX7" fmla="*/ 5515276 w 5515276"/>
              <a:gd name="connsiteY7" fmla="*/ 1555973 h 2905175"/>
              <a:gd name="connsiteX0" fmla="*/ 0 w 5515276"/>
              <a:gd name="connsiteY0" fmla="*/ 1536723 h 3130042"/>
              <a:gd name="connsiteX1" fmla="*/ 795084 w 5515276"/>
              <a:gd name="connsiteY1" fmla="*/ 1482125 h 3130042"/>
              <a:gd name="connsiteX2" fmla="*/ 1450555 w 5515276"/>
              <a:gd name="connsiteY2" fmla="*/ 346177 h 3130042"/>
              <a:gd name="connsiteX3" fmla="*/ 2252311 w 5515276"/>
              <a:gd name="connsiteY3" fmla="*/ 2402664 h 3130042"/>
              <a:gd name="connsiteX4" fmla="*/ 3578215 w 5515276"/>
              <a:gd name="connsiteY4" fmla="*/ 0 h 3130042"/>
              <a:gd name="connsiteX5" fmla="*/ 4729058 w 5515276"/>
              <a:gd name="connsiteY5" fmla="*/ 3130042 h 3130042"/>
              <a:gd name="connsiteX6" fmla="*/ 5114260 w 5515276"/>
              <a:gd name="connsiteY6" fmla="*/ 835923 h 3130042"/>
              <a:gd name="connsiteX7" fmla="*/ 5515276 w 5515276"/>
              <a:gd name="connsiteY7" fmla="*/ 1555973 h 3130042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538268 w 5515276"/>
              <a:gd name="connsiteY5" fmla="*/ 2905175 h 2905175"/>
              <a:gd name="connsiteX6" fmla="*/ 5114260 w 5515276"/>
              <a:gd name="connsiteY6" fmla="*/ 835923 h 2905175"/>
              <a:gd name="connsiteX7" fmla="*/ 5515276 w 5515276"/>
              <a:gd name="connsiteY7" fmla="*/ 1555973 h 2905175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538268 w 5515276"/>
              <a:gd name="connsiteY5" fmla="*/ 2905175 h 2905175"/>
              <a:gd name="connsiteX6" fmla="*/ 5172965 w 5515276"/>
              <a:gd name="connsiteY6" fmla="*/ 1308144 h 2905175"/>
              <a:gd name="connsiteX7" fmla="*/ 5515276 w 5515276"/>
              <a:gd name="connsiteY7" fmla="*/ 1555973 h 2905175"/>
              <a:gd name="connsiteX0" fmla="*/ 0 w 5573981"/>
              <a:gd name="connsiteY0" fmla="*/ 1536723 h 2905175"/>
              <a:gd name="connsiteX1" fmla="*/ 795084 w 5573981"/>
              <a:gd name="connsiteY1" fmla="*/ 1482125 h 2905175"/>
              <a:gd name="connsiteX2" fmla="*/ 1450555 w 5573981"/>
              <a:gd name="connsiteY2" fmla="*/ 346177 h 2905175"/>
              <a:gd name="connsiteX3" fmla="*/ 2252311 w 5573981"/>
              <a:gd name="connsiteY3" fmla="*/ 2402664 h 2905175"/>
              <a:gd name="connsiteX4" fmla="*/ 3578215 w 5573981"/>
              <a:gd name="connsiteY4" fmla="*/ 0 h 2905175"/>
              <a:gd name="connsiteX5" fmla="*/ 4538268 w 5573981"/>
              <a:gd name="connsiteY5" fmla="*/ 2905175 h 2905175"/>
              <a:gd name="connsiteX6" fmla="*/ 5172965 w 5573981"/>
              <a:gd name="connsiteY6" fmla="*/ 1308144 h 2905175"/>
              <a:gd name="connsiteX7" fmla="*/ 5573981 w 5573981"/>
              <a:gd name="connsiteY7" fmla="*/ 1376079 h 2905175"/>
              <a:gd name="connsiteX0" fmla="*/ 0 w 5588657"/>
              <a:gd name="connsiteY0" fmla="*/ 1536723 h 2905175"/>
              <a:gd name="connsiteX1" fmla="*/ 795084 w 5588657"/>
              <a:gd name="connsiteY1" fmla="*/ 1482125 h 2905175"/>
              <a:gd name="connsiteX2" fmla="*/ 1450555 w 5588657"/>
              <a:gd name="connsiteY2" fmla="*/ 346177 h 2905175"/>
              <a:gd name="connsiteX3" fmla="*/ 2252311 w 5588657"/>
              <a:gd name="connsiteY3" fmla="*/ 2402664 h 2905175"/>
              <a:gd name="connsiteX4" fmla="*/ 3578215 w 5588657"/>
              <a:gd name="connsiteY4" fmla="*/ 0 h 2905175"/>
              <a:gd name="connsiteX5" fmla="*/ 4538268 w 5588657"/>
              <a:gd name="connsiteY5" fmla="*/ 2905175 h 2905175"/>
              <a:gd name="connsiteX6" fmla="*/ 5172965 w 5588657"/>
              <a:gd name="connsiteY6" fmla="*/ 1308144 h 2905175"/>
              <a:gd name="connsiteX7" fmla="*/ 5588657 w 5588657"/>
              <a:gd name="connsiteY7" fmla="*/ 1308619 h 2905175"/>
              <a:gd name="connsiteX0" fmla="*/ 0 w 5588657"/>
              <a:gd name="connsiteY0" fmla="*/ 1536723 h 2402664"/>
              <a:gd name="connsiteX1" fmla="*/ 795084 w 5588657"/>
              <a:gd name="connsiteY1" fmla="*/ 1482125 h 2402664"/>
              <a:gd name="connsiteX2" fmla="*/ 1450555 w 5588657"/>
              <a:gd name="connsiteY2" fmla="*/ 346177 h 2402664"/>
              <a:gd name="connsiteX3" fmla="*/ 2252311 w 5588657"/>
              <a:gd name="connsiteY3" fmla="*/ 2402664 h 2402664"/>
              <a:gd name="connsiteX4" fmla="*/ 3578215 w 5588657"/>
              <a:gd name="connsiteY4" fmla="*/ 0 h 2402664"/>
              <a:gd name="connsiteX5" fmla="*/ 4611650 w 5588657"/>
              <a:gd name="connsiteY5" fmla="*/ 2230574 h 2402664"/>
              <a:gd name="connsiteX6" fmla="*/ 5172965 w 5588657"/>
              <a:gd name="connsiteY6" fmla="*/ 1308144 h 2402664"/>
              <a:gd name="connsiteX7" fmla="*/ 5588657 w 5588657"/>
              <a:gd name="connsiteY7" fmla="*/ 1308619 h 2402664"/>
              <a:gd name="connsiteX0" fmla="*/ 0 w 5588657"/>
              <a:gd name="connsiteY0" fmla="*/ 1739103 h 2605044"/>
              <a:gd name="connsiteX1" fmla="*/ 795084 w 5588657"/>
              <a:gd name="connsiteY1" fmla="*/ 1684505 h 2605044"/>
              <a:gd name="connsiteX2" fmla="*/ 1450555 w 5588657"/>
              <a:gd name="connsiteY2" fmla="*/ 548557 h 2605044"/>
              <a:gd name="connsiteX3" fmla="*/ 2252311 w 5588657"/>
              <a:gd name="connsiteY3" fmla="*/ 2605044 h 2605044"/>
              <a:gd name="connsiteX4" fmla="*/ 3666272 w 5588657"/>
              <a:gd name="connsiteY4" fmla="*/ 0 h 2605044"/>
              <a:gd name="connsiteX5" fmla="*/ 4611650 w 5588657"/>
              <a:gd name="connsiteY5" fmla="*/ 2432954 h 2605044"/>
              <a:gd name="connsiteX6" fmla="*/ 5172965 w 5588657"/>
              <a:gd name="connsiteY6" fmla="*/ 1510524 h 2605044"/>
              <a:gd name="connsiteX7" fmla="*/ 5588657 w 5588657"/>
              <a:gd name="connsiteY7" fmla="*/ 1510999 h 2605044"/>
              <a:gd name="connsiteX0" fmla="*/ 0 w 5588657"/>
              <a:gd name="connsiteY0" fmla="*/ 1739103 h 2605044"/>
              <a:gd name="connsiteX1" fmla="*/ 795084 w 5588657"/>
              <a:gd name="connsiteY1" fmla="*/ 1684505 h 2605044"/>
              <a:gd name="connsiteX2" fmla="*/ 1450555 w 5588657"/>
              <a:gd name="connsiteY2" fmla="*/ 548557 h 2605044"/>
              <a:gd name="connsiteX3" fmla="*/ 2252311 w 5588657"/>
              <a:gd name="connsiteY3" fmla="*/ 2605044 h 2605044"/>
              <a:gd name="connsiteX4" fmla="*/ 3666272 w 5588657"/>
              <a:gd name="connsiteY4" fmla="*/ 0 h 2605044"/>
              <a:gd name="connsiteX5" fmla="*/ 4611650 w 5588657"/>
              <a:gd name="connsiteY5" fmla="*/ 2432954 h 2605044"/>
              <a:gd name="connsiteX6" fmla="*/ 4982174 w 5588657"/>
              <a:gd name="connsiteY6" fmla="*/ 1510524 h 2605044"/>
              <a:gd name="connsiteX7" fmla="*/ 5588657 w 5588657"/>
              <a:gd name="connsiteY7" fmla="*/ 1510999 h 2605044"/>
              <a:gd name="connsiteX0" fmla="*/ 0 w 5529952"/>
              <a:gd name="connsiteY0" fmla="*/ 1671643 h 2605044"/>
              <a:gd name="connsiteX1" fmla="*/ 736379 w 5529952"/>
              <a:gd name="connsiteY1" fmla="*/ 1684505 h 2605044"/>
              <a:gd name="connsiteX2" fmla="*/ 1391850 w 5529952"/>
              <a:gd name="connsiteY2" fmla="*/ 548557 h 2605044"/>
              <a:gd name="connsiteX3" fmla="*/ 2193606 w 5529952"/>
              <a:gd name="connsiteY3" fmla="*/ 2605044 h 2605044"/>
              <a:gd name="connsiteX4" fmla="*/ 3607567 w 5529952"/>
              <a:gd name="connsiteY4" fmla="*/ 0 h 2605044"/>
              <a:gd name="connsiteX5" fmla="*/ 4552945 w 5529952"/>
              <a:gd name="connsiteY5" fmla="*/ 2432954 h 2605044"/>
              <a:gd name="connsiteX6" fmla="*/ 4923469 w 5529952"/>
              <a:gd name="connsiteY6" fmla="*/ 1510524 h 2605044"/>
              <a:gd name="connsiteX7" fmla="*/ 5529952 w 5529952"/>
              <a:gd name="connsiteY7" fmla="*/ 1510999 h 2605044"/>
              <a:gd name="connsiteX0" fmla="*/ 0 w 5529952"/>
              <a:gd name="connsiteY0" fmla="*/ 1694130 h 2627531"/>
              <a:gd name="connsiteX1" fmla="*/ 736379 w 5529952"/>
              <a:gd name="connsiteY1" fmla="*/ 1706992 h 2627531"/>
              <a:gd name="connsiteX2" fmla="*/ 1391850 w 5529952"/>
              <a:gd name="connsiteY2" fmla="*/ 571044 h 2627531"/>
              <a:gd name="connsiteX3" fmla="*/ 2193606 w 5529952"/>
              <a:gd name="connsiteY3" fmla="*/ 2627531 h 2627531"/>
              <a:gd name="connsiteX4" fmla="*/ 3446129 w 5529952"/>
              <a:gd name="connsiteY4" fmla="*/ 0 h 2627531"/>
              <a:gd name="connsiteX5" fmla="*/ 4552945 w 5529952"/>
              <a:gd name="connsiteY5" fmla="*/ 2455441 h 2627531"/>
              <a:gd name="connsiteX6" fmla="*/ 4923469 w 5529952"/>
              <a:gd name="connsiteY6" fmla="*/ 1533011 h 2627531"/>
              <a:gd name="connsiteX7" fmla="*/ 5529952 w 5529952"/>
              <a:gd name="connsiteY7" fmla="*/ 1533486 h 2627531"/>
              <a:gd name="connsiteX0" fmla="*/ 0 w 5529952"/>
              <a:gd name="connsiteY0" fmla="*/ 1694130 h 2807424"/>
              <a:gd name="connsiteX1" fmla="*/ 736379 w 5529952"/>
              <a:gd name="connsiteY1" fmla="*/ 1706992 h 2807424"/>
              <a:gd name="connsiteX2" fmla="*/ 1391850 w 5529952"/>
              <a:gd name="connsiteY2" fmla="*/ 571044 h 2807424"/>
              <a:gd name="connsiteX3" fmla="*/ 2369721 w 5529952"/>
              <a:gd name="connsiteY3" fmla="*/ 2807424 h 2807424"/>
              <a:gd name="connsiteX4" fmla="*/ 3446129 w 5529952"/>
              <a:gd name="connsiteY4" fmla="*/ 0 h 2807424"/>
              <a:gd name="connsiteX5" fmla="*/ 4552945 w 5529952"/>
              <a:gd name="connsiteY5" fmla="*/ 2455441 h 2807424"/>
              <a:gd name="connsiteX6" fmla="*/ 4923469 w 5529952"/>
              <a:gd name="connsiteY6" fmla="*/ 1533011 h 2807424"/>
              <a:gd name="connsiteX7" fmla="*/ 5529952 w 5529952"/>
              <a:gd name="connsiteY7" fmla="*/ 1533486 h 2807424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552945 w 5529952"/>
              <a:gd name="connsiteY5" fmla="*/ 2455441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215392 w 5529952"/>
              <a:gd name="connsiteY5" fmla="*/ 2140627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406183 w 5529952"/>
              <a:gd name="connsiteY5" fmla="*/ 2185601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9952" h="2650017">
                <a:moveTo>
                  <a:pt x="0" y="1694130"/>
                </a:moveTo>
                <a:lnTo>
                  <a:pt x="736379" y="1706992"/>
                </a:lnTo>
                <a:lnTo>
                  <a:pt x="1391850" y="571044"/>
                </a:lnTo>
                <a:lnTo>
                  <a:pt x="2325692" y="2650017"/>
                </a:lnTo>
                <a:lnTo>
                  <a:pt x="3446129" y="0"/>
                </a:lnTo>
                <a:lnTo>
                  <a:pt x="4406183" y="2185601"/>
                </a:lnTo>
                <a:lnTo>
                  <a:pt x="4923469" y="1533011"/>
                </a:lnTo>
                <a:lnTo>
                  <a:pt x="5529952" y="1533486"/>
                </a:lnTo>
              </a:path>
            </a:pathLst>
          </a:custGeom>
          <a:ln w="508000" cap="flat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3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066" y="1728242"/>
            <a:ext cx="6912768" cy="3816424"/>
          </a:xfrm>
          <a:prstGeom prst="rect">
            <a:avLst/>
          </a:prstGeom>
          <a:ln w="3175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88082" y="2572906"/>
            <a:ext cx="6552728" cy="1796008"/>
          </a:xfrm>
          <a:custGeom>
            <a:avLst/>
            <a:gdLst>
              <a:gd name="connsiteX0" fmla="*/ 0 w 5515276"/>
              <a:gd name="connsiteY0" fmla="*/ 1626670 h 2762451"/>
              <a:gd name="connsiteX1" fmla="*/ 1029903 w 5515276"/>
              <a:gd name="connsiteY1" fmla="*/ 1617045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824436 w 5515276"/>
              <a:gd name="connsiteY1" fmla="*/ 1684505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795084 w 5515276"/>
              <a:gd name="connsiteY1" fmla="*/ 1572072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795084 w 5515276"/>
              <a:gd name="connsiteY1" fmla="*/ 1572072 h 2762451"/>
              <a:gd name="connsiteX2" fmla="*/ 1450555 w 5515276"/>
              <a:gd name="connsiteY2" fmla="*/ 436124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492611"/>
              <a:gd name="connsiteX1" fmla="*/ 795084 w 5515276"/>
              <a:gd name="connsiteY1" fmla="*/ 1572072 h 2492611"/>
              <a:gd name="connsiteX2" fmla="*/ 1450555 w 5515276"/>
              <a:gd name="connsiteY2" fmla="*/ 436124 h 2492611"/>
              <a:gd name="connsiteX3" fmla="*/ 2252311 w 5515276"/>
              <a:gd name="connsiteY3" fmla="*/ 2492611 h 2492611"/>
              <a:gd name="connsiteX4" fmla="*/ 3724977 w 5515276"/>
              <a:gd name="connsiteY4" fmla="*/ 0 h 2492611"/>
              <a:gd name="connsiteX5" fmla="*/ 4244741 w 5515276"/>
              <a:gd name="connsiteY5" fmla="*/ 1645920 h 2492611"/>
              <a:gd name="connsiteX6" fmla="*/ 5515276 w 5515276"/>
              <a:gd name="connsiteY6" fmla="*/ 1645920 h 2492611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515276 w 5515276"/>
              <a:gd name="connsiteY6" fmla="*/ 1645920 h 2995122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143612 w 5515276"/>
              <a:gd name="connsiteY6" fmla="*/ 2117665 h 2995122"/>
              <a:gd name="connsiteX7" fmla="*/ 5515276 w 5515276"/>
              <a:gd name="connsiteY7" fmla="*/ 1645920 h 2995122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114260 w 5515276"/>
              <a:gd name="connsiteY6" fmla="*/ 925870 h 2995122"/>
              <a:gd name="connsiteX7" fmla="*/ 5515276 w 5515276"/>
              <a:gd name="connsiteY7" fmla="*/ 1645920 h 2995122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406180 w 5515276"/>
              <a:gd name="connsiteY5" fmla="*/ 2905175 h 2905175"/>
              <a:gd name="connsiteX6" fmla="*/ 5114260 w 5515276"/>
              <a:gd name="connsiteY6" fmla="*/ 835923 h 2905175"/>
              <a:gd name="connsiteX7" fmla="*/ 5515276 w 5515276"/>
              <a:gd name="connsiteY7" fmla="*/ 1555973 h 2905175"/>
              <a:gd name="connsiteX0" fmla="*/ 0 w 5515276"/>
              <a:gd name="connsiteY0" fmla="*/ 1536723 h 3130042"/>
              <a:gd name="connsiteX1" fmla="*/ 795084 w 5515276"/>
              <a:gd name="connsiteY1" fmla="*/ 1482125 h 3130042"/>
              <a:gd name="connsiteX2" fmla="*/ 1450555 w 5515276"/>
              <a:gd name="connsiteY2" fmla="*/ 346177 h 3130042"/>
              <a:gd name="connsiteX3" fmla="*/ 2252311 w 5515276"/>
              <a:gd name="connsiteY3" fmla="*/ 2402664 h 3130042"/>
              <a:gd name="connsiteX4" fmla="*/ 3578215 w 5515276"/>
              <a:gd name="connsiteY4" fmla="*/ 0 h 3130042"/>
              <a:gd name="connsiteX5" fmla="*/ 4729058 w 5515276"/>
              <a:gd name="connsiteY5" fmla="*/ 3130042 h 3130042"/>
              <a:gd name="connsiteX6" fmla="*/ 5114260 w 5515276"/>
              <a:gd name="connsiteY6" fmla="*/ 835923 h 3130042"/>
              <a:gd name="connsiteX7" fmla="*/ 5515276 w 5515276"/>
              <a:gd name="connsiteY7" fmla="*/ 1555973 h 3130042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538268 w 5515276"/>
              <a:gd name="connsiteY5" fmla="*/ 2905175 h 2905175"/>
              <a:gd name="connsiteX6" fmla="*/ 5114260 w 5515276"/>
              <a:gd name="connsiteY6" fmla="*/ 835923 h 2905175"/>
              <a:gd name="connsiteX7" fmla="*/ 5515276 w 5515276"/>
              <a:gd name="connsiteY7" fmla="*/ 1555973 h 2905175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538268 w 5515276"/>
              <a:gd name="connsiteY5" fmla="*/ 2905175 h 2905175"/>
              <a:gd name="connsiteX6" fmla="*/ 5172965 w 5515276"/>
              <a:gd name="connsiteY6" fmla="*/ 1308144 h 2905175"/>
              <a:gd name="connsiteX7" fmla="*/ 5515276 w 5515276"/>
              <a:gd name="connsiteY7" fmla="*/ 1555973 h 2905175"/>
              <a:gd name="connsiteX0" fmla="*/ 0 w 5573981"/>
              <a:gd name="connsiteY0" fmla="*/ 1536723 h 2905175"/>
              <a:gd name="connsiteX1" fmla="*/ 795084 w 5573981"/>
              <a:gd name="connsiteY1" fmla="*/ 1482125 h 2905175"/>
              <a:gd name="connsiteX2" fmla="*/ 1450555 w 5573981"/>
              <a:gd name="connsiteY2" fmla="*/ 346177 h 2905175"/>
              <a:gd name="connsiteX3" fmla="*/ 2252311 w 5573981"/>
              <a:gd name="connsiteY3" fmla="*/ 2402664 h 2905175"/>
              <a:gd name="connsiteX4" fmla="*/ 3578215 w 5573981"/>
              <a:gd name="connsiteY4" fmla="*/ 0 h 2905175"/>
              <a:gd name="connsiteX5" fmla="*/ 4538268 w 5573981"/>
              <a:gd name="connsiteY5" fmla="*/ 2905175 h 2905175"/>
              <a:gd name="connsiteX6" fmla="*/ 5172965 w 5573981"/>
              <a:gd name="connsiteY6" fmla="*/ 1308144 h 2905175"/>
              <a:gd name="connsiteX7" fmla="*/ 5573981 w 5573981"/>
              <a:gd name="connsiteY7" fmla="*/ 1376079 h 2905175"/>
              <a:gd name="connsiteX0" fmla="*/ 0 w 5588657"/>
              <a:gd name="connsiteY0" fmla="*/ 1536723 h 2905175"/>
              <a:gd name="connsiteX1" fmla="*/ 795084 w 5588657"/>
              <a:gd name="connsiteY1" fmla="*/ 1482125 h 2905175"/>
              <a:gd name="connsiteX2" fmla="*/ 1450555 w 5588657"/>
              <a:gd name="connsiteY2" fmla="*/ 346177 h 2905175"/>
              <a:gd name="connsiteX3" fmla="*/ 2252311 w 5588657"/>
              <a:gd name="connsiteY3" fmla="*/ 2402664 h 2905175"/>
              <a:gd name="connsiteX4" fmla="*/ 3578215 w 5588657"/>
              <a:gd name="connsiteY4" fmla="*/ 0 h 2905175"/>
              <a:gd name="connsiteX5" fmla="*/ 4538268 w 5588657"/>
              <a:gd name="connsiteY5" fmla="*/ 2905175 h 2905175"/>
              <a:gd name="connsiteX6" fmla="*/ 5172965 w 5588657"/>
              <a:gd name="connsiteY6" fmla="*/ 1308144 h 2905175"/>
              <a:gd name="connsiteX7" fmla="*/ 5588657 w 5588657"/>
              <a:gd name="connsiteY7" fmla="*/ 1308619 h 2905175"/>
              <a:gd name="connsiteX0" fmla="*/ 0 w 5588657"/>
              <a:gd name="connsiteY0" fmla="*/ 1536723 h 2402664"/>
              <a:gd name="connsiteX1" fmla="*/ 795084 w 5588657"/>
              <a:gd name="connsiteY1" fmla="*/ 1482125 h 2402664"/>
              <a:gd name="connsiteX2" fmla="*/ 1450555 w 5588657"/>
              <a:gd name="connsiteY2" fmla="*/ 346177 h 2402664"/>
              <a:gd name="connsiteX3" fmla="*/ 2252311 w 5588657"/>
              <a:gd name="connsiteY3" fmla="*/ 2402664 h 2402664"/>
              <a:gd name="connsiteX4" fmla="*/ 3578215 w 5588657"/>
              <a:gd name="connsiteY4" fmla="*/ 0 h 2402664"/>
              <a:gd name="connsiteX5" fmla="*/ 4611650 w 5588657"/>
              <a:gd name="connsiteY5" fmla="*/ 2230574 h 2402664"/>
              <a:gd name="connsiteX6" fmla="*/ 5172965 w 5588657"/>
              <a:gd name="connsiteY6" fmla="*/ 1308144 h 2402664"/>
              <a:gd name="connsiteX7" fmla="*/ 5588657 w 5588657"/>
              <a:gd name="connsiteY7" fmla="*/ 1308619 h 2402664"/>
              <a:gd name="connsiteX0" fmla="*/ 0 w 5588657"/>
              <a:gd name="connsiteY0" fmla="*/ 1739103 h 2605044"/>
              <a:gd name="connsiteX1" fmla="*/ 795084 w 5588657"/>
              <a:gd name="connsiteY1" fmla="*/ 1684505 h 2605044"/>
              <a:gd name="connsiteX2" fmla="*/ 1450555 w 5588657"/>
              <a:gd name="connsiteY2" fmla="*/ 548557 h 2605044"/>
              <a:gd name="connsiteX3" fmla="*/ 2252311 w 5588657"/>
              <a:gd name="connsiteY3" fmla="*/ 2605044 h 2605044"/>
              <a:gd name="connsiteX4" fmla="*/ 3666272 w 5588657"/>
              <a:gd name="connsiteY4" fmla="*/ 0 h 2605044"/>
              <a:gd name="connsiteX5" fmla="*/ 4611650 w 5588657"/>
              <a:gd name="connsiteY5" fmla="*/ 2432954 h 2605044"/>
              <a:gd name="connsiteX6" fmla="*/ 5172965 w 5588657"/>
              <a:gd name="connsiteY6" fmla="*/ 1510524 h 2605044"/>
              <a:gd name="connsiteX7" fmla="*/ 5588657 w 5588657"/>
              <a:gd name="connsiteY7" fmla="*/ 1510999 h 2605044"/>
              <a:gd name="connsiteX0" fmla="*/ 0 w 5588657"/>
              <a:gd name="connsiteY0" fmla="*/ 1739103 h 2605044"/>
              <a:gd name="connsiteX1" fmla="*/ 795084 w 5588657"/>
              <a:gd name="connsiteY1" fmla="*/ 1684505 h 2605044"/>
              <a:gd name="connsiteX2" fmla="*/ 1450555 w 5588657"/>
              <a:gd name="connsiteY2" fmla="*/ 548557 h 2605044"/>
              <a:gd name="connsiteX3" fmla="*/ 2252311 w 5588657"/>
              <a:gd name="connsiteY3" fmla="*/ 2605044 h 2605044"/>
              <a:gd name="connsiteX4" fmla="*/ 3666272 w 5588657"/>
              <a:gd name="connsiteY4" fmla="*/ 0 h 2605044"/>
              <a:gd name="connsiteX5" fmla="*/ 4611650 w 5588657"/>
              <a:gd name="connsiteY5" fmla="*/ 2432954 h 2605044"/>
              <a:gd name="connsiteX6" fmla="*/ 4982174 w 5588657"/>
              <a:gd name="connsiteY6" fmla="*/ 1510524 h 2605044"/>
              <a:gd name="connsiteX7" fmla="*/ 5588657 w 5588657"/>
              <a:gd name="connsiteY7" fmla="*/ 1510999 h 2605044"/>
              <a:gd name="connsiteX0" fmla="*/ 0 w 5529952"/>
              <a:gd name="connsiteY0" fmla="*/ 1671643 h 2605044"/>
              <a:gd name="connsiteX1" fmla="*/ 736379 w 5529952"/>
              <a:gd name="connsiteY1" fmla="*/ 1684505 h 2605044"/>
              <a:gd name="connsiteX2" fmla="*/ 1391850 w 5529952"/>
              <a:gd name="connsiteY2" fmla="*/ 548557 h 2605044"/>
              <a:gd name="connsiteX3" fmla="*/ 2193606 w 5529952"/>
              <a:gd name="connsiteY3" fmla="*/ 2605044 h 2605044"/>
              <a:gd name="connsiteX4" fmla="*/ 3607567 w 5529952"/>
              <a:gd name="connsiteY4" fmla="*/ 0 h 2605044"/>
              <a:gd name="connsiteX5" fmla="*/ 4552945 w 5529952"/>
              <a:gd name="connsiteY5" fmla="*/ 2432954 h 2605044"/>
              <a:gd name="connsiteX6" fmla="*/ 4923469 w 5529952"/>
              <a:gd name="connsiteY6" fmla="*/ 1510524 h 2605044"/>
              <a:gd name="connsiteX7" fmla="*/ 5529952 w 5529952"/>
              <a:gd name="connsiteY7" fmla="*/ 1510999 h 2605044"/>
              <a:gd name="connsiteX0" fmla="*/ 0 w 5529952"/>
              <a:gd name="connsiteY0" fmla="*/ 1694130 h 2627531"/>
              <a:gd name="connsiteX1" fmla="*/ 736379 w 5529952"/>
              <a:gd name="connsiteY1" fmla="*/ 1706992 h 2627531"/>
              <a:gd name="connsiteX2" fmla="*/ 1391850 w 5529952"/>
              <a:gd name="connsiteY2" fmla="*/ 571044 h 2627531"/>
              <a:gd name="connsiteX3" fmla="*/ 2193606 w 5529952"/>
              <a:gd name="connsiteY3" fmla="*/ 2627531 h 2627531"/>
              <a:gd name="connsiteX4" fmla="*/ 3446129 w 5529952"/>
              <a:gd name="connsiteY4" fmla="*/ 0 h 2627531"/>
              <a:gd name="connsiteX5" fmla="*/ 4552945 w 5529952"/>
              <a:gd name="connsiteY5" fmla="*/ 2455441 h 2627531"/>
              <a:gd name="connsiteX6" fmla="*/ 4923469 w 5529952"/>
              <a:gd name="connsiteY6" fmla="*/ 1533011 h 2627531"/>
              <a:gd name="connsiteX7" fmla="*/ 5529952 w 5529952"/>
              <a:gd name="connsiteY7" fmla="*/ 1533486 h 2627531"/>
              <a:gd name="connsiteX0" fmla="*/ 0 w 5529952"/>
              <a:gd name="connsiteY0" fmla="*/ 1694130 h 2807424"/>
              <a:gd name="connsiteX1" fmla="*/ 736379 w 5529952"/>
              <a:gd name="connsiteY1" fmla="*/ 1706992 h 2807424"/>
              <a:gd name="connsiteX2" fmla="*/ 1391850 w 5529952"/>
              <a:gd name="connsiteY2" fmla="*/ 571044 h 2807424"/>
              <a:gd name="connsiteX3" fmla="*/ 2369721 w 5529952"/>
              <a:gd name="connsiteY3" fmla="*/ 2807424 h 2807424"/>
              <a:gd name="connsiteX4" fmla="*/ 3446129 w 5529952"/>
              <a:gd name="connsiteY4" fmla="*/ 0 h 2807424"/>
              <a:gd name="connsiteX5" fmla="*/ 4552945 w 5529952"/>
              <a:gd name="connsiteY5" fmla="*/ 2455441 h 2807424"/>
              <a:gd name="connsiteX6" fmla="*/ 4923469 w 5529952"/>
              <a:gd name="connsiteY6" fmla="*/ 1533011 h 2807424"/>
              <a:gd name="connsiteX7" fmla="*/ 5529952 w 5529952"/>
              <a:gd name="connsiteY7" fmla="*/ 1533486 h 2807424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552945 w 5529952"/>
              <a:gd name="connsiteY5" fmla="*/ 2455441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215392 w 5529952"/>
              <a:gd name="connsiteY5" fmla="*/ 2140627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406183 w 5529952"/>
              <a:gd name="connsiteY5" fmla="*/ 2185601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9952" h="2650017">
                <a:moveTo>
                  <a:pt x="0" y="1694130"/>
                </a:moveTo>
                <a:lnTo>
                  <a:pt x="736379" y="1706992"/>
                </a:lnTo>
                <a:lnTo>
                  <a:pt x="1391850" y="571044"/>
                </a:lnTo>
                <a:lnTo>
                  <a:pt x="2325692" y="2650017"/>
                </a:lnTo>
                <a:lnTo>
                  <a:pt x="3446129" y="0"/>
                </a:lnTo>
                <a:lnTo>
                  <a:pt x="4406183" y="2185601"/>
                </a:lnTo>
                <a:lnTo>
                  <a:pt x="4923469" y="1533011"/>
                </a:lnTo>
                <a:lnTo>
                  <a:pt x="5529952" y="1533486"/>
                </a:lnTo>
              </a:path>
            </a:pathLst>
          </a:custGeom>
          <a:ln w="508000" cap="flat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左箭號 16"/>
          <p:cNvSpPr/>
          <p:nvPr/>
        </p:nvSpPr>
        <p:spPr>
          <a:xfrm rot="16200000">
            <a:off x="2734178" y="4698571"/>
            <a:ext cx="1692186" cy="3096344"/>
          </a:xfrm>
          <a:prstGeom prst="leftArrow">
            <a:avLst>
              <a:gd name="adj1" fmla="val 50000"/>
              <a:gd name="adj2" fmla="val 67112"/>
            </a:avLst>
          </a:prstGeom>
          <a:solidFill>
            <a:srgbClr val="FF0000"/>
          </a:solidFill>
          <a:ln w="12700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左箭號 18"/>
          <p:cNvSpPr/>
          <p:nvPr/>
        </p:nvSpPr>
        <p:spPr>
          <a:xfrm rot="5400000">
            <a:off x="2646344" y="-594015"/>
            <a:ext cx="1692186" cy="3096344"/>
          </a:xfrm>
          <a:prstGeom prst="leftArrow">
            <a:avLst>
              <a:gd name="adj1" fmla="val 50000"/>
              <a:gd name="adj2" fmla="val 67112"/>
            </a:avLst>
          </a:prstGeom>
          <a:solidFill>
            <a:srgbClr val="FF0000"/>
          </a:solidFill>
          <a:ln w="12700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066" y="1728242"/>
            <a:ext cx="6912768" cy="3816424"/>
          </a:xfrm>
          <a:prstGeom prst="rect">
            <a:avLst/>
          </a:prstGeom>
          <a:ln w="3175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88082" y="2572906"/>
            <a:ext cx="6552728" cy="1796008"/>
          </a:xfrm>
          <a:custGeom>
            <a:avLst/>
            <a:gdLst>
              <a:gd name="connsiteX0" fmla="*/ 0 w 5515276"/>
              <a:gd name="connsiteY0" fmla="*/ 1626670 h 2762451"/>
              <a:gd name="connsiteX1" fmla="*/ 1029903 w 5515276"/>
              <a:gd name="connsiteY1" fmla="*/ 1617045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824436 w 5515276"/>
              <a:gd name="connsiteY1" fmla="*/ 1684505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795084 w 5515276"/>
              <a:gd name="connsiteY1" fmla="*/ 1572072 h 2762451"/>
              <a:gd name="connsiteX2" fmla="*/ 1626669 w 5515276"/>
              <a:gd name="connsiteY2" fmla="*/ 616017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762451"/>
              <a:gd name="connsiteX1" fmla="*/ 795084 w 5515276"/>
              <a:gd name="connsiteY1" fmla="*/ 1572072 h 2762451"/>
              <a:gd name="connsiteX2" fmla="*/ 1450555 w 5515276"/>
              <a:gd name="connsiteY2" fmla="*/ 436124 h 2762451"/>
              <a:gd name="connsiteX3" fmla="*/ 2252311 w 5515276"/>
              <a:gd name="connsiteY3" fmla="*/ 2762451 h 2762451"/>
              <a:gd name="connsiteX4" fmla="*/ 3724977 w 5515276"/>
              <a:gd name="connsiteY4" fmla="*/ 0 h 2762451"/>
              <a:gd name="connsiteX5" fmla="*/ 4244741 w 5515276"/>
              <a:gd name="connsiteY5" fmla="*/ 1645920 h 2762451"/>
              <a:gd name="connsiteX6" fmla="*/ 5515276 w 5515276"/>
              <a:gd name="connsiteY6" fmla="*/ 1645920 h 2762451"/>
              <a:gd name="connsiteX0" fmla="*/ 0 w 5515276"/>
              <a:gd name="connsiteY0" fmla="*/ 1626670 h 2492611"/>
              <a:gd name="connsiteX1" fmla="*/ 795084 w 5515276"/>
              <a:gd name="connsiteY1" fmla="*/ 1572072 h 2492611"/>
              <a:gd name="connsiteX2" fmla="*/ 1450555 w 5515276"/>
              <a:gd name="connsiteY2" fmla="*/ 436124 h 2492611"/>
              <a:gd name="connsiteX3" fmla="*/ 2252311 w 5515276"/>
              <a:gd name="connsiteY3" fmla="*/ 2492611 h 2492611"/>
              <a:gd name="connsiteX4" fmla="*/ 3724977 w 5515276"/>
              <a:gd name="connsiteY4" fmla="*/ 0 h 2492611"/>
              <a:gd name="connsiteX5" fmla="*/ 4244741 w 5515276"/>
              <a:gd name="connsiteY5" fmla="*/ 1645920 h 2492611"/>
              <a:gd name="connsiteX6" fmla="*/ 5515276 w 5515276"/>
              <a:gd name="connsiteY6" fmla="*/ 1645920 h 2492611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515276 w 5515276"/>
              <a:gd name="connsiteY6" fmla="*/ 1645920 h 2995122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143612 w 5515276"/>
              <a:gd name="connsiteY6" fmla="*/ 2117665 h 2995122"/>
              <a:gd name="connsiteX7" fmla="*/ 5515276 w 5515276"/>
              <a:gd name="connsiteY7" fmla="*/ 1645920 h 2995122"/>
              <a:gd name="connsiteX0" fmla="*/ 0 w 5515276"/>
              <a:gd name="connsiteY0" fmla="*/ 1626670 h 2995122"/>
              <a:gd name="connsiteX1" fmla="*/ 795084 w 5515276"/>
              <a:gd name="connsiteY1" fmla="*/ 1572072 h 2995122"/>
              <a:gd name="connsiteX2" fmla="*/ 1450555 w 5515276"/>
              <a:gd name="connsiteY2" fmla="*/ 436124 h 2995122"/>
              <a:gd name="connsiteX3" fmla="*/ 2252311 w 5515276"/>
              <a:gd name="connsiteY3" fmla="*/ 2492611 h 2995122"/>
              <a:gd name="connsiteX4" fmla="*/ 3724977 w 5515276"/>
              <a:gd name="connsiteY4" fmla="*/ 0 h 2995122"/>
              <a:gd name="connsiteX5" fmla="*/ 4406180 w 5515276"/>
              <a:gd name="connsiteY5" fmla="*/ 2995122 h 2995122"/>
              <a:gd name="connsiteX6" fmla="*/ 5114260 w 5515276"/>
              <a:gd name="connsiteY6" fmla="*/ 925870 h 2995122"/>
              <a:gd name="connsiteX7" fmla="*/ 5515276 w 5515276"/>
              <a:gd name="connsiteY7" fmla="*/ 1645920 h 2995122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406180 w 5515276"/>
              <a:gd name="connsiteY5" fmla="*/ 2905175 h 2905175"/>
              <a:gd name="connsiteX6" fmla="*/ 5114260 w 5515276"/>
              <a:gd name="connsiteY6" fmla="*/ 835923 h 2905175"/>
              <a:gd name="connsiteX7" fmla="*/ 5515276 w 5515276"/>
              <a:gd name="connsiteY7" fmla="*/ 1555973 h 2905175"/>
              <a:gd name="connsiteX0" fmla="*/ 0 w 5515276"/>
              <a:gd name="connsiteY0" fmla="*/ 1536723 h 3130042"/>
              <a:gd name="connsiteX1" fmla="*/ 795084 w 5515276"/>
              <a:gd name="connsiteY1" fmla="*/ 1482125 h 3130042"/>
              <a:gd name="connsiteX2" fmla="*/ 1450555 w 5515276"/>
              <a:gd name="connsiteY2" fmla="*/ 346177 h 3130042"/>
              <a:gd name="connsiteX3" fmla="*/ 2252311 w 5515276"/>
              <a:gd name="connsiteY3" fmla="*/ 2402664 h 3130042"/>
              <a:gd name="connsiteX4" fmla="*/ 3578215 w 5515276"/>
              <a:gd name="connsiteY4" fmla="*/ 0 h 3130042"/>
              <a:gd name="connsiteX5" fmla="*/ 4729058 w 5515276"/>
              <a:gd name="connsiteY5" fmla="*/ 3130042 h 3130042"/>
              <a:gd name="connsiteX6" fmla="*/ 5114260 w 5515276"/>
              <a:gd name="connsiteY6" fmla="*/ 835923 h 3130042"/>
              <a:gd name="connsiteX7" fmla="*/ 5515276 w 5515276"/>
              <a:gd name="connsiteY7" fmla="*/ 1555973 h 3130042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538268 w 5515276"/>
              <a:gd name="connsiteY5" fmla="*/ 2905175 h 2905175"/>
              <a:gd name="connsiteX6" fmla="*/ 5114260 w 5515276"/>
              <a:gd name="connsiteY6" fmla="*/ 835923 h 2905175"/>
              <a:gd name="connsiteX7" fmla="*/ 5515276 w 5515276"/>
              <a:gd name="connsiteY7" fmla="*/ 1555973 h 2905175"/>
              <a:gd name="connsiteX0" fmla="*/ 0 w 5515276"/>
              <a:gd name="connsiteY0" fmla="*/ 1536723 h 2905175"/>
              <a:gd name="connsiteX1" fmla="*/ 795084 w 5515276"/>
              <a:gd name="connsiteY1" fmla="*/ 1482125 h 2905175"/>
              <a:gd name="connsiteX2" fmla="*/ 1450555 w 5515276"/>
              <a:gd name="connsiteY2" fmla="*/ 346177 h 2905175"/>
              <a:gd name="connsiteX3" fmla="*/ 2252311 w 5515276"/>
              <a:gd name="connsiteY3" fmla="*/ 2402664 h 2905175"/>
              <a:gd name="connsiteX4" fmla="*/ 3578215 w 5515276"/>
              <a:gd name="connsiteY4" fmla="*/ 0 h 2905175"/>
              <a:gd name="connsiteX5" fmla="*/ 4538268 w 5515276"/>
              <a:gd name="connsiteY5" fmla="*/ 2905175 h 2905175"/>
              <a:gd name="connsiteX6" fmla="*/ 5172965 w 5515276"/>
              <a:gd name="connsiteY6" fmla="*/ 1308144 h 2905175"/>
              <a:gd name="connsiteX7" fmla="*/ 5515276 w 5515276"/>
              <a:gd name="connsiteY7" fmla="*/ 1555973 h 2905175"/>
              <a:gd name="connsiteX0" fmla="*/ 0 w 5573981"/>
              <a:gd name="connsiteY0" fmla="*/ 1536723 h 2905175"/>
              <a:gd name="connsiteX1" fmla="*/ 795084 w 5573981"/>
              <a:gd name="connsiteY1" fmla="*/ 1482125 h 2905175"/>
              <a:gd name="connsiteX2" fmla="*/ 1450555 w 5573981"/>
              <a:gd name="connsiteY2" fmla="*/ 346177 h 2905175"/>
              <a:gd name="connsiteX3" fmla="*/ 2252311 w 5573981"/>
              <a:gd name="connsiteY3" fmla="*/ 2402664 h 2905175"/>
              <a:gd name="connsiteX4" fmla="*/ 3578215 w 5573981"/>
              <a:gd name="connsiteY4" fmla="*/ 0 h 2905175"/>
              <a:gd name="connsiteX5" fmla="*/ 4538268 w 5573981"/>
              <a:gd name="connsiteY5" fmla="*/ 2905175 h 2905175"/>
              <a:gd name="connsiteX6" fmla="*/ 5172965 w 5573981"/>
              <a:gd name="connsiteY6" fmla="*/ 1308144 h 2905175"/>
              <a:gd name="connsiteX7" fmla="*/ 5573981 w 5573981"/>
              <a:gd name="connsiteY7" fmla="*/ 1376079 h 2905175"/>
              <a:gd name="connsiteX0" fmla="*/ 0 w 5588657"/>
              <a:gd name="connsiteY0" fmla="*/ 1536723 h 2905175"/>
              <a:gd name="connsiteX1" fmla="*/ 795084 w 5588657"/>
              <a:gd name="connsiteY1" fmla="*/ 1482125 h 2905175"/>
              <a:gd name="connsiteX2" fmla="*/ 1450555 w 5588657"/>
              <a:gd name="connsiteY2" fmla="*/ 346177 h 2905175"/>
              <a:gd name="connsiteX3" fmla="*/ 2252311 w 5588657"/>
              <a:gd name="connsiteY3" fmla="*/ 2402664 h 2905175"/>
              <a:gd name="connsiteX4" fmla="*/ 3578215 w 5588657"/>
              <a:gd name="connsiteY4" fmla="*/ 0 h 2905175"/>
              <a:gd name="connsiteX5" fmla="*/ 4538268 w 5588657"/>
              <a:gd name="connsiteY5" fmla="*/ 2905175 h 2905175"/>
              <a:gd name="connsiteX6" fmla="*/ 5172965 w 5588657"/>
              <a:gd name="connsiteY6" fmla="*/ 1308144 h 2905175"/>
              <a:gd name="connsiteX7" fmla="*/ 5588657 w 5588657"/>
              <a:gd name="connsiteY7" fmla="*/ 1308619 h 2905175"/>
              <a:gd name="connsiteX0" fmla="*/ 0 w 5588657"/>
              <a:gd name="connsiteY0" fmla="*/ 1536723 h 2402664"/>
              <a:gd name="connsiteX1" fmla="*/ 795084 w 5588657"/>
              <a:gd name="connsiteY1" fmla="*/ 1482125 h 2402664"/>
              <a:gd name="connsiteX2" fmla="*/ 1450555 w 5588657"/>
              <a:gd name="connsiteY2" fmla="*/ 346177 h 2402664"/>
              <a:gd name="connsiteX3" fmla="*/ 2252311 w 5588657"/>
              <a:gd name="connsiteY3" fmla="*/ 2402664 h 2402664"/>
              <a:gd name="connsiteX4" fmla="*/ 3578215 w 5588657"/>
              <a:gd name="connsiteY4" fmla="*/ 0 h 2402664"/>
              <a:gd name="connsiteX5" fmla="*/ 4611650 w 5588657"/>
              <a:gd name="connsiteY5" fmla="*/ 2230574 h 2402664"/>
              <a:gd name="connsiteX6" fmla="*/ 5172965 w 5588657"/>
              <a:gd name="connsiteY6" fmla="*/ 1308144 h 2402664"/>
              <a:gd name="connsiteX7" fmla="*/ 5588657 w 5588657"/>
              <a:gd name="connsiteY7" fmla="*/ 1308619 h 2402664"/>
              <a:gd name="connsiteX0" fmla="*/ 0 w 5588657"/>
              <a:gd name="connsiteY0" fmla="*/ 1739103 h 2605044"/>
              <a:gd name="connsiteX1" fmla="*/ 795084 w 5588657"/>
              <a:gd name="connsiteY1" fmla="*/ 1684505 h 2605044"/>
              <a:gd name="connsiteX2" fmla="*/ 1450555 w 5588657"/>
              <a:gd name="connsiteY2" fmla="*/ 548557 h 2605044"/>
              <a:gd name="connsiteX3" fmla="*/ 2252311 w 5588657"/>
              <a:gd name="connsiteY3" fmla="*/ 2605044 h 2605044"/>
              <a:gd name="connsiteX4" fmla="*/ 3666272 w 5588657"/>
              <a:gd name="connsiteY4" fmla="*/ 0 h 2605044"/>
              <a:gd name="connsiteX5" fmla="*/ 4611650 w 5588657"/>
              <a:gd name="connsiteY5" fmla="*/ 2432954 h 2605044"/>
              <a:gd name="connsiteX6" fmla="*/ 5172965 w 5588657"/>
              <a:gd name="connsiteY6" fmla="*/ 1510524 h 2605044"/>
              <a:gd name="connsiteX7" fmla="*/ 5588657 w 5588657"/>
              <a:gd name="connsiteY7" fmla="*/ 1510999 h 2605044"/>
              <a:gd name="connsiteX0" fmla="*/ 0 w 5588657"/>
              <a:gd name="connsiteY0" fmla="*/ 1739103 h 2605044"/>
              <a:gd name="connsiteX1" fmla="*/ 795084 w 5588657"/>
              <a:gd name="connsiteY1" fmla="*/ 1684505 h 2605044"/>
              <a:gd name="connsiteX2" fmla="*/ 1450555 w 5588657"/>
              <a:gd name="connsiteY2" fmla="*/ 548557 h 2605044"/>
              <a:gd name="connsiteX3" fmla="*/ 2252311 w 5588657"/>
              <a:gd name="connsiteY3" fmla="*/ 2605044 h 2605044"/>
              <a:gd name="connsiteX4" fmla="*/ 3666272 w 5588657"/>
              <a:gd name="connsiteY4" fmla="*/ 0 h 2605044"/>
              <a:gd name="connsiteX5" fmla="*/ 4611650 w 5588657"/>
              <a:gd name="connsiteY5" fmla="*/ 2432954 h 2605044"/>
              <a:gd name="connsiteX6" fmla="*/ 4982174 w 5588657"/>
              <a:gd name="connsiteY6" fmla="*/ 1510524 h 2605044"/>
              <a:gd name="connsiteX7" fmla="*/ 5588657 w 5588657"/>
              <a:gd name="connsiteY7" fmla="*/ 1510999 h 2605044"/>
              <a:gd name="connsiteX0" fmla="*/ 0 w 5529952"/>
              <a:gd name="connsiteY0" fmla="*/ 1671643 h 2605044"/>
              <a:gd name="connsiteX1" fmla="*/ 736379 w 5529952"/>
              <a:gd name="connsiteY1" fmla="*/ 1684505 h 2605044"/>
              <a:gd name="connsiteX2" fmla="*/ 1391850 w 5529952"/>
              <a:gd name="connsiteY2" fmla="*/ 548557 h 2605044"/>
              <a:gd name="connsiteX3" fmla="*/ 2193606 w 5529952"/>
              <a:gd name="connsiteY3" fmla="*/ 2605044 h 2605044"/>
              <a:gd name="connsiteX4" fmla="*/ 3607567 w 5529952"/>
              <a:gd name="connsiteY4" fmla="*/ 0 h 2605044"/>
              <a:gd name="connsiteX5" fmla="*/ 4552945 w 5529952"/>
              <a:gd name="connsiteY5" fmla="*/ 2432954 h 2605044"/>
              <a:gd name="connsiteX6" fmla="*/ 4923469 w 5529952"/>
              <a:gd name="connsiteY6" fmla="*/ 1510524 h 2605044"/>
              <a:gd name="connsiteX7" fmla="*/ 5529952 w 5529952"/>
              <a:gd name="connsiteY7" fmla="*/ 1510999 h 2605044"/>
              <a:gd name="connsiteX0" fmla="*/ 0 w 5529952"/>
              <a:gd name="connsiteY0" fmla="*/ 1694130 h 2627531"/>
              <a:gd name="connsiteX1" fmla="*/ 736379 w 5529952"/>
              <a:gd name="connsiteY1" fmla="*/ 1706992 h 2627531"/>
              <a:gd name="connsiteX2" fmla="*/ 1391850 w 5529952"/>
              <a:gd name="connsiteY2" fmla="*/ 571044 h 2627531"/>
              <a:gd name="connsiteX3" fmla="*/ 2193606 w 5529952"/>
              <a:gd name="connsiteY3" fmla="*/ 2627531 h 2627531"/>
              <a:gd name="connsiteX4" fmla="*/ 3446129 w 5529952"/>
              <a:gd name="connsiteY4" fmla="*/ 0 h 2627531"/>
              <a:gd name="connsiteX5" fmla="*/ 4552945 w 5529952"/>
              <a:gd name="connsiteY5" fmla="*/ 2455441 h 2627531"/>
              <a:gd name="connsiteX6" fmla="*/ 4923469 w 5529952"/>
              <a:gd name="connsiteY6" fmla="*/ 1533011 h 2627531"/>
              <a:gd name="connsiteX7" fmla="*/ 5529952 w 5529952"/>
              <a:gd name="connsiteY7" fmla="*/ 1533486 h 2627531"/>
              <a:gd name="connsiteX0" fmla="*/ 0 w 5529952"/>
              <a:gd name="connsiteY0" fmla="*/ 1694130 h 2807424"/>
              <a:gd name="connsiteX1" fmla="*/ 736379 w 5529952"/>
              <a:gd name="connsiteY1" fmla="*/ 1706992 h 2807424"/>
              <a:gd name="connsiteX2" fmla="*/ 1391850 w 5529952"/>
              <a:gd name="connsiteY2" fmla="*/ 571044 h 2807424"/>
              <a:gd name="connsiteX3" fmla="*/ 2369721 w 5529952"/>
              <a:gd name="connsiteY3" fmla="*/ 2807424 h 2807424"/>
              <a:gd name="connsiteX4" fmla="*/ 3446129 w 5529952"/>
              <a:gd name="connsiteY4" fmla="*/ 0 h 2807424"/>
              <a:gd name="connsiteX5" fmla="*/ 4552945 w 5529952"/>
              <a:gd name="connsiteY5" fmla="*/ 2455441 h 2807424"/>
              <a:gd name="connsiteX6" fmla="*/ 4923469 w 5529952"/>
              <a:gd name="connsiteY6" fmla="*/ 1533011 h 2807424"/>
              <a:gd name="connsiteX7" fmla="*/ 5529952 w 5529952"/>
              <a:gd name="connsiteY7" fmla="*/ 1533486 h 2807424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552945 w 5529952"/>
              <a:gd name="connsiteY5" fmla="*/ 2455441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215392 w 5529952"/>
              <a:gd name="connsiteY5" fmla="*/ 2140627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  <a:gd name="connsiteX0" fmla="*/ 0 w 5529952"/>
              <a:gd name="connsiteY0" fmla="*/ 1694130 h 2650017"/>
              <a:gd name="connsiteX1" fmla="*/ 736379 w 5529952"/>
              <a:gd name="connsiteY1" fmla="*/ 1706992 h 2650017"/>
              <a:gd name="connsiteX2" fmla="*/ 1391850 w 5529952"/>
              <a:gd name="connsiteY2" fmla="*/ 571044 h 2650017"/>
              <a:gd name="connsiteX3" fmla="*/ 2325692 w 5529952"/>
              <a:gd name="connsiteY3" fmla="*/ 2650017 h 2650017"/>
              <a:gd name="connsiteX4" fmla="*/ 3446129 w 5529952"/>
              <a:gd name="connsiteY4" fmla="*/ 0 h 2650017"/>
              <a:gd name="connsiteX5" fmla="*/ 4406183 w 5529952"/>
              <a:gd name="connsiteY5" fmla="*/ 2185601 h 2650017"/>
              <a:gd name="connsiteX6" fmla="*/ 4923469 w 5529952"/>
              <a:gd name="connsiteY6" fmla="*/ 1533011 h 2650017"/>
              <a:gd name="connsiteX7" fmla="*/ 5529952 w 5529952"/>
              <a:gd name="connsiteY7" fmla="*/ 1533486 h 265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9952" h="2650017">
                <a:moveTo>
                  <a:pt x="0" y="1694130"/>
                </a:moveTo>
                <a:lnTo>
                  <a:pt x="736379" y="1706992"/>
                </a:lnTo>
                <a:lnTo>
                  <a:pt x="1391850" y="571044"/>
                </a:lnTo>
                <a:lnTo>
                  <a:pt x="2325692" y="2650017"/>
                </a:lnTo>
                <a:lnTo>
                  <a:pt x="3446129" y="0"/>
                </a:lnTo>
                <a:lnTo>
                  <a:pt x="4406183" y="2185601"/>
                </a:lnTo>
                <a:lnTo>
                  <a:pt x="4923469" y="1533011"/>
                </a:lnTo>
                <a:lnTo>
                  <a:pt x="5529952" y="1533486"/>
                </a:lnTo>
              </a:path>
            </a:pathLst>
          </a:custGeom>
          <a:ln w="508000" cap="flat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左箭號 14"/>
          <p:cNvSpPr/>
          <p:nvPr/>
        </p:nvSpPr>
        <p:spPr>
          <a:xfrm rot="16200000">
            <a:off x="2734179" y="1098172"/>
            <a:ext cx="1692186" cy="3096344"/>
          </a:xfrm>
          <a:prstGeom prst="leftArrow">
            <a:avLst>
              <a:gd name="adj1" fmla="val 50000"/>
              <a:gd name="adj2" fmla="val 67112"/>
            </a:avLst>
          </a:prstGeom>
          <a:solidFill>
            <a:srgbClr val="FF0000"/>
          </a:solidFill>
          <a:ln w="12700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左箭號 16"/>
          <p:cNvSpPr/>
          <p:nvPr/>
        </p:nvSpPr>
        <p:spPr>
          <a:xfrm rot="16200000">
            <a:off x="2734178" y="4698571"/>
            <a:ext cx="1692186" cy="3096344"/>
          </a:xfrm>
          <a:prstGeom prst="leftArrow">
            <a:avLst>
              <a:gd name="adj1" fmla="val 50000"/>
              <a:gd name="adj2" fmla="val 67112"/>
            </a:avLst>
          </a:prstGeom>
          <a:solidFill>
            <a:srgbClr val="FF0000"/>
          </a:solidFill>
          <a:ln w="12700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左箭號 17"/>
          <p:cNvSpPr/>
          <p:nvPr/>
        </p:nvSpPr>
        <p:spPr>
          <a:xfrm rot="5400000">
            <a:off x="2734178" y="3115307"/>
            <a:ext cx="1692186" cy="3096344"/>
          </a:xfrm>
          <a:prstGeom prst="leftArrow">
            <a:avLst>
              <a:gd name="adj1" fmla="val 50000"/>
              <a:gd name="adj2" fmla="val 67112"/>
            </a:avLst>
          </a:prstGeom>
          <a:solidFill>
            <a:srgbClr val="FF0000"/>
          </a:solidFill>
          <a:ln w="12700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左箭號 18"/>
          <p:cNvSpPr/>
          <p:nvPr/>
        </p:nvSpPr>
        <p:spPr>
          <a:xfrm rot="5400000">
            <a:off x="2734178" y="-594015"/>
            <a:ext cx="1692186" cy="3096344"/>
          </a:xfrm>
          <a:prstGeom prst="leftArrow">
            <a:avLst>
              <a:gd name="adj1" fmla="val 50000"/>
              <a:gd name="adj2" fmla="val 67112"/>
            </a:avLst>
          </a:prstGeom>
          <a:solidFill>
            <a:srgbClr val="FF0000"/>
          </a:solidFill>
          <a:ln w="12700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8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44066" y="2937902"/>
            <a:ext cx="6912768" cy="1440160"/>
            <a:chOff x="144066" y="1728242"/>
            <a:chExt cx="6912768" cy="3816424"/>
          </a:xfrm>
        </p:grpSpPr>
        <p:sp>
          <p:nvSpPr>
            <p:cNvPr id="4" name="矩形 3"/>
            <p:cNvSpPr/>
            <p:nvPr/>
          </p:nvSpPr>
          <p:spPr>
            <a:xfrm>
              <a:off x="144066" y="1728242"/>
              <a:ext cx="6912768" cy="3816424"/>
            </a:xfrm>
            <a:prstGeom prst="rect">
              <a:avLst/>
            </a:prstGeom>
            <a:ln w="317500"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288082" y="2572906"/>
              <a:ext cx="6552728" cy="1796008"/>
            </a:xfrm>
            <a:custGeom>
              <a:avLst/>
              <a:gdLst>
                <a:gd name="connsiteX0" fmla="*/ 0 w 5515276"/>
                <a:gd name="connsiteY0" fmla="*/ 1626670 h 2762451"/>
                <a:gd name="connsiteX1" fmla="*/ 1029903 w 5515276"/>
                <a:gd name="connsiteY1" fmla="*/ 1617045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824436 w 5515276"/>
                <a:gd name="connsiteY1" fmla="*/ 1684505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795084 w 5515276"/>
                <a:gd name="connsiteY1" fmla="*/ 1572072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795084 w 5515276"/>
                <a:gd name="connsiteY1" fmla="*/ 1572072 h 2762451"/>
                <a:gd name="connsiteX2" fmla="*/ 1450555 w 5515276"/>
                <a:gd name="connsiteY2" fmla="*/ 436124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492611"/>
                <a:gd name="connsiteX1" fmla="*/ 795084 w 5515276"/>
                <a:gd name="connsiteY1" fmla="*/ 1572072 h 2492611"/>
                <a:gd name="connsiteX2" fmla="*/ 1450555 w 5515276"/>
                <a:gd name="connsiteY2" fmla="*/ 436124 h 2492611"/>
                <a:gd name="connsiteX3" fmla="*/ 2252311 w 5515276"/>
                <a:gd name="connsiteY3" fmla="*/ 2492611 h 2492611"/>
                <a:gd name="connsiteX4" fmla="*/ 3724977 w 5515276"/>
                <a:gd name="connsiteY4" fmla="*/ 0 h 2492611"/>
                <a:gd name="connsiteX5" fmla="*/ 4244741 w 5515276"/>
                <a:gd name="connsiteY5" fmla="*/ 1645920 h 2492611"/>
                <a:gd name="connsiteX6" fmla="*/ 5515276 w 5515276"/>
                <a:gd name="connsiteY6" fmla="*/ 1645920 h 2492611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515276 w 5515276"/>
                <a:gd name="connsiteY6" fmla="*/ 1645920 h 2995122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143612 w 5515276"/>
                <a:gd name="connsiteY6" fmla="*/ 2117665 h 2995122"/>
                <a:gd name="connsiteX7" fmla="*/ 5515276 w 5515276"/>
                <a:gd name="connsiteY7" fmla="*/ 1645920 h 2995122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114260 w 5515276"/>
                <a:gd name="connsiteY6" fmla="*/ 925870 h 2995122"/>
                <a:gd name="connsiteX7" fmla="*/ 5515276 w 5515276"/>
                <a:gd name="connsiteY7" fmla="*/ 1645920 h 2995122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406180 w 5515276"/>
                <a:gd name="connsiteY5" fmla="*/ 2905175 h 2905175"/>
                <a:gd name="connsiteX6" fmla="*/ 5114260 w 5515276"/>
                <a:gd name="connsiteY6" fmla="*/ 835923 h 2905175"/>
                <a:gd name="connsiteX7" fmla="*/ 5515276 w 5515276"/>
                <a:gd name="connsiteY7" fmla="*/ 1555973 h 2905175"/>
                <a:gd name="connsiteX0" fmla="*/ 0 w 5515276"/>
                <a:gd name="connsiteY0" fmla="*/ 1536723 h 3130042"/>
                <a:gd name="connsiteX1" fmla="*/ 795084 w 5515276"/>
                <a:gd name="connsiteY1" fmla="*/ 1482125 h 3130042"/>
                <a:gd name="connsiteX2" fmla="*/ 1450555 w 5515276"/>
                <a:gd name="connsiteY2" fmla="*/ 346177 h 3130042"/>
                <a:gd name="connsiteX3" fmla="*/ 2252311 w 5515276"/>
                <a:gd name="connsiteY3" fmla="*/ 2402664 h 3130042"/>
                <a:gd name="connsiteX4" fmla="*/ 3578215 w 5515276"/>
                <a:gd name="connsiteY4" fmla="*/ 0 h 3130042"/>
                <a:gd name="connsiteX5" fmla="*/ 4729058 w 5515276"/>
                <a:gd name="connsiteY5" fmla="*/ 3130042 h 3130042"/>
                <a:gd name="connsiteX6" fmla="*/ 5114260 w 5515276"/>
                <a:gd name="connsiteY6" fmla="*/ 835923 h 3130042"/>
                <a:gd name="connsiteX7" fmla="*/ 5515276 w 5515276"/>
                <a:gd name="connsiteY7" fmla="*/ 1555973 h 3130042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538268 w 5515276"/>
                <a:gd name="connsiteY5" fmla="*/ 2905175 h 2905175"/>
                <a:gd name="connsiteX6" fmla="*/ 5114260 w 5515276"/>
                <a:gd name="connsiteY6" fmla="*/ 835923 h 2905175"/>
                <a:gd name="connsiteX7" fmla="*/ 5515276 w 5515276"/>
                <a:gd name="connsiteY7" fmla="*/ 1555973 h 2905175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538268 w 5515276"/>
                <a:gd name="connsiteY5" fmla="*/ 2905175 h 2905175"/>
                <a:gd name="connsiteX6" fmla="*/ 5172965 w 5515276"/>
                <a:gd name="connsiteY6" fmla="*/ 1308144 h 2905175"/>
                <a:gd name="connsiteX7" fmla="*/ 5515276 w 5515276"/>
                <a:gd name="connsiteY7" fmla="*/ 1555973 h 2905175"/>
                <a:gd name="connsiteX0" fmla="*/ 0 w 5573981"/>
                <a:gd name="connsiteY0" fmla="*/ 1536723 h 2905175"/>
                <a:gd name="connsiteX1" fmla="*/ 795084 w 5573981"/>
                <a:gd name="connsiteY1" fmla="*/ 1482125 h 2905175"/>
                <a:gd name="connsiteX2" fmla="*/ 1450555 w 5573981"/>
                <a:gd name="connsiteY2" fmla="*/ 346177 h 2905175"/>
                <a:gd name="connsiteX3" fmla="*/ 2252311 w 5573981"/>
                <a:gd name="connsiteY3" fmla="*/ 2402664 h 2905175"/>
                <a:gd name="connsiteX4" fmla="*/ 3578215 w 5573981"/>
                <a:gd name="connsiteY4" fmla="*/ 0 h 2905175"/>
                <a:gd name="connsiteX5" fmla="*/ 4538268 w 5573981"/>
                <a:gd name="connsiteY5" fmla="*/ 2905175 h 2905175"/>
                <a:gd name="connsiteX6" fmla="*/ 5172965 w 5573981"/>
                <a:gd name="connsiteY6" fmla="*/ 1308144 h 2905175"/>
                <a:gd name="connsiteX7" fmla="*/ 5573981 w 5573981"/>
                <a:gd name="connsiteY7" fmla="*/ 1376079 h 2905175"/>
                <a:gd name="connsiteX0" fmla="*/ 0 w 5588657"/>
                <a:gd name="connsiteY0" fmla="*/ 1536723 h 2905175"/>
                <a:gd name="connsiteX1" fmla="*/ 795084 w 5588657"/>
                <a:gd name="connsiteY1" fmla="*/ 1482125 h 2905175"/>
                <a:gd name="connsiteX2" fmla="*/ 1450555 w 5588657"/>
                <a:gd name="connsiteY2" fmla="*/ 346177 h 2905175"/>
                <a:gd name="connsiteX3" fmla="*/ 2252311 w 5588657"/>
                <a:gd name="connsiteY3" fmla="*/ 2402664 h 2905175"/>
                <a:gd name="connsiteX4" fmla="*/ 3578215 w 5588657"/>
                <a:gd name="connsiteY4" fmla="*/ 0 h 2905175"/>
                <a:gd name="connsiteX5" fmla="*/ 4538268 w 5588657"/>
                <a:gd name="connsiteY5" fmla="*/ 2905175 h 2905175"/>
                <a:gd name="connsiteX6" fmla="*/ 5172965 w 5588657"/>
                <a:gd name="connsiteY6" fmla="*/ 1308144 h 2905175"/>
                <a:gd name="connsiteX7" fmla="*/ 5588657 w 5588657"/>
                <a:gd name="connsiteY7" fmla="*/ 1308619 h 2905175"/>
                <a:gd name="connsiteX0" fmla="*/ 0 w 5588657"/>
                <a:gd name="connsiteY0" fmla="*/ 1536723 h 2402664"/>
                <a:gd name="connsiteX1" fmla="*/ 795084 w 5588657"/>
                <a:gd name="connsiteY1" fmla="*/ 1482125 h 2402664"/>
                <a:gd name="connsiteX2" fmla="*/ 1450555 w 5588657"/>
                <a:gd name="connsiteY2" fmla="*/ 346177 h 2402664"/>
                <a:gd name="connsiteX3" fmla="*/ 2252311 w 5588657"/>
                <a:gd name="connsiteY3" fmla="*/ 2402664 h 2402664"/>
                <a:gd name="connsiteX4" fmla="*/ 3578215 w 5588657"/>
                <a:gd name="connsiteY4" fmla="*/ 0 h 2402664"/>
                <a:gd name="connsiteX5" fmla="*/ 4611650 w 5588657"/>
                <a:gd name="connsiteY5" fmla="*/ 2230574 h 2402664"/>
                <a:gd name="connsiteX6" fmla="*/ 5172965 w 5588657"/>
                <a:gd name="connsiteY6" fmla="*/ 1308144 h 2402664"/>
                <a:gd name="connsiteX7" fmla="*/ 5588657 w 5588657"/>
                <a:gd name="connsiteY7" fmla="*/ 1308619 h 2402664"/>
                <a:gd name="connsiteX0" fmla="*/ 0 w 5588657"/>
                <a:gd name="connsiteY0" fmla="*/ 1739103 h 2605044"/>
                <a:gd name="connsiteX1" fmla="*/ 795084 w 5588657"/>
                <a:gd name="connsiteY1" fmla="*/ 1684505 h 2605044"/>
                <a:gd name="connsiteX2" fmla="*/ 1450555 w 5588657"/>
                <a:gd name="connsiteY2" fmla="*/ 548557 h 2605044"/>
                <a:gd name="connsiteX3" fmla="*/ 2252311 w 5588657"/>
                <a:gd name="connsiteY3" fmla="*/ 2605044 h 2605044"/>
                <a:gd name="connsiteX4" fmla="*/ 3666272 w 5588657"/>
                <a:gd name="connsiteY4" fmla="*/ 0 h 2605044"/>
                <a:gd name="connsiteX5" fmla="*/ 4611650 w 5588657"/>
                <a:gd name="connsiteY5" fmla="*/ 2432954 h 2605044"/>
                <a:gd name="connsiteX6" fmla="*/ 5172965 w 5588657"/>
                <a:gd name="connsiteY6" fmla="*/ 1510524 h 2605044"/>
                <a:gd name="connsiteX7" fmla="*/ 5588657 w 5588657"/>
                <a:gd name="connsiteY7" fmla="*/ 1510999 h 2605044"/>
                <a:gd name="connsiteX0" fmla="*/ 0 w 5588657"/>
                <a:gd name="connsiteY0" fmla="*/ 1739103 h 2605044"/>
                <a:gd name="connsiteX1" fmla="*/ 795084 w 5588657"/>
                <a:gd name="connsiteY1" fmla="*/ 1684505 h 2605044"/>
                <a:gd name="connsiteX2" fmla="*/ 1450555 w 5588657"/>
                <a:gd name="connsiteY2" fmla="*/ 548557 h 2605044"/>
                <a:gd name="connsiteX3" fmla="*/ 2252311 w 5588657"/>
                <a:gd name="connsiteY3" fmla="*/ 2605044 h 2605044"/>
                <a:gd name="connsiteX4" fmla="*/ 3666272 w 5588657"/>
                <a:gd name="connsiteY4" fmla="*/ 0 h 2605044"/>
                <a:gd name="connsiteX5" fmla="*/ 4611650 w 5588657"/>
                <a:gd name="connsiteY5" fmla="*/ 2432954 h 2605044"/>
                <a:gd name="connsiteX6" fmla="*/ 4982174 w 5588657"/>
                <a:gd name="connsiteY6" fmla="*/ 1510524 h 2605044"/>
                <a:gd name="connsiteX7" fmla="*/ 5588657 w 5588657"/>
                <a:gd name="connsiteY7" fmla="*/ 1510999 h 2605044"/>
                <a:gd name="connsiteX0" fmla="*/ 0 w 5529952"/>
                <a:gd name="connsiteY0" fmla="*/ 1671643 h 2605044"/>
                <a:gd name="connsiteX1" fmla="*/ 736379 w 5529952"/>
                <a:gd name="connsiteY1" fmla="*/ 1684505 h 2605044"/>
                <a:gd name="connsiteX2" fmla="*/ 1391850 w 5529952"/>
                <a:gd name="connsiteY2" fmla="*/ 548557 h 2605044"/>
                <a:gd name="connsiteX3" fmla="*/ 2193606 w 5529952"/>
                <a:gd name="connsiteY3" fmla="*/ 2605044 h 2605044"/>
                <a:gd name="connsiteX4" fmla="*/ 3607567 w 5529952"/>
                <a:gd name="connsiteY4" fmla="*/ 0 h 2605044"/>
                <a:gd name="connsiteX5" fmla="*/ 4552945 w 5529952"/>
                <a:gd name="connsiteY5" fmla="*/ 2432954 h 2605044"/>
                <a:gd name="connsiteX6" fmla="*/ 4923469 w 5529952"/>
                <a:gd name="connsiteY6" fmla="*/ 1510524 h 2605044"/>
                <a:gd name="connsiteX7" fmla="*/ 5529952 w 5529952"/>
                <a:gd name="connsiteY7" fmla="*/ 1510999 h 2605044"/>
                <a:gd name="connsiteX0" fmla="*/ 0 w 5529952"/>
                <a:gd name="connsiteY0" fmla="*/ 1694130 h 2627531"/>
                <a:gd name="connsiteX1" fmla="*/ 736379 w 5529952"/>
                <a:gd name="connsiteY1" fmla="*/ 1706992 h 2627531"/>
                <a:gd name="connsiteX2" fmla="*/ 1391850 w 5529952"/>
                <a:gd name="connsiteY2" fmla="*/ 571044 h 2627531"/>
                <a:gd name="connsiteX3" fmla="*/ 2193606 w 5529952"/>
                <a:gd name="connsiteY3" fmla="*/ 2627531 h 2627531"/>
                <a:gd name="connsiteX4" fmla="*/ 3446129 w 5529952"/>
                <a:gd name="connsiteY4" fmla="*/ 0 h 2627531"/>
                <a:gd name="connsiteX5" fmla="*/ 4552945 w 5529952"/>
                <a:gd name="connsiteY5" fmla="*/ 2455441 h 2627531"/>
                <a:gd name="connsiteX6" fmla="*/ 4923469 w 5529952"/>
                <a:gd name="connsiteY6" fmla="*/ 1533011 h 2627531"/>
                <a:gd name="connsiteX7" fmla="*/ 5529952 w 5529952"/>
                <a:gd name="connsiteY7" fmla="*/ 1533486 h 2627531"/>
                <a:gd name="connsiteX0" fmla="*/ 0 w 5529952"/>
                <a:gd name="connsiteY0" fmla="*/ 1694130 h 2807424"/>
                <a:gd name="connsiteX1" fmla="*/ 736379 w 5529952"/>
                <a:gd name="connsiteY1" fmla="*/ 1706992 h 2807424"/>
                <a:gd name="connsiteX2" fmla="*/ 1391850 w 5529952"/>
                <a:gd name="connsiteY2" fmla="*/ 571044 h 2807424"/>
                <a:gd name="connsiteX3" fmla="*/ 2369721 w 5529952"/>
                <a:gd name="connsiteY3" fmla="*/ 2807424 h 2807424"/>
                <a:gd name="connsiteX4" fmla="*/ 3446129 w 5529952"/>
                <a:gd name="connsiteY4" fmla="*/ 0 h 2807424"/>
                <a:gd name="connsiteX5" fmla="*/ 4552945 w 5529952"/>
                <a:gd name="connsiteY5" fmla="*/ 2455441 h 2807424"/>
                <a:gd name="connsiteX6" fmla="*/ 4923469 w 5529952"/>
                <a:gd name="connsiteY6" fmla="*/ 1533011 h 2807424"/>
                <a:gd name="connsiteX7" fmla="*/ 5529952 w 5529952"/>
                <a:gd name="connsiteY7" fmla="*/ 1533486 h 2807424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552945 w 5529952"/>
                <a:gd name="connsiteY5" fmla="*/ 2455441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215392 w 5529952"/>
                <a:gd name="connsiteY5" fmla="*/ 2140627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406183 w 5529952"/>
                <a:gd name="connsiteY5" fmla="*/ 2185601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9952" h="2650017">
                  <a:moveTo>
                    <a:pt x="0" y="1694130"/>
                  </a:moveTo>
                  <a:lnTo>
                    <a:pt x="736379" y="1706992"/>
                  </a:lnTo>
                  <a:lnTo>
                    <a:pt x="1391850" y="571044"/>
                  </a:lnTo>
                  <a:lnTo>
                    <a:pt x="2325692" y="2650017"/>
                  </a:lnTo>
                  <a:lnTo>
                    <a:pt x="3446129" y="0"/>
                  </a:lnTo>
                  <a:lnTo>
                    <a:pt x="4406183" y="2185601"/>
                  </a:lnTo>
                  <a:lnTo>
                    <a:pt x="4923469" y="1533011"/>
                  </a:lnTo>
                  <a:lnTo>
                    <a:pt x="5529952" y="1533486"/>
                  </a:lnTo>
                </a:path>
              </a:pathLst>
            </a:custGeom>
            <a:ln w="381000" cap="flat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44066" y="4968602"/>
            <a:ext cx="6912768" cy="1440160"/>
            <a:chOff x="144066" y="1728242"/>
            <a:chExt cx="6912768" cy="3816424"/>
          </a:xfrm>
        </p:grpSpPr>
        <p:sp>
          <p:nvSpPr>
            <p:cNvPr id="15" name="矩形 14"/>
            <p:cNvSpPr/>
            <p:nvPr/>
          </p:nvSpPr>
          <p:spPr>
            <a:xfrm>
              <a:off x="144066" y="1728242"/>
              <a:ext cx="6912768" cy="3816424"/>
            </a:xfrm>
            <a:prstGeom prst="rect">
              <a:avLst/>
            </a:prstGeom>
            <a:ln w="317500"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288082" y="2572906"/>
              <a:ext cx="6552728" cy="1796008"/>
            </a:xfrm>
            <a:custGeom>
              <a:avLst/>
              <a:gdLst>
                <a:gd name="connsiteX0" fmla="*/ 0 w 5515276"/>
                <a:gd name="connsiteY0" fmla="*/ 1626670 h 2762451"/>
                <a:gd name="connsiteX1" fmla="*/ 1029903 w 5515276"/>
                <a:gd name="connsiteY1" fmla="*/ 1617045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824436 w 5515276"/>
                <a:gd name="connsiteY1" fmla="*/ 1684505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795084 w 5515276"/>
                <a:gd name="connsiteY1" fmla="*/ 1572072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795084 w 5515276"/>
                <a:gd name="connsiteY1" fmla="*/ 1572072 h 2762451"/>
                <a:gd name="connsiteX2" fmla="*/ 1450555 w 5515276"/>
                <a:gd name="connsiteY2" fmla="*/ 436124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492611"/>
                <a:gd name="connsiteX1" fmla="*/ 795084 w 5515276"/>
                <a:gd name="connsiteY1" fmla="*/ 1572072 h 2492611"/>
                <a:gd name="connsiteX2" fmla="*/ 1450555 w 5515276"/>
                <a:gd name="connsiteY2" fmla="*/ 436124 h 2492611"/>
                <a:gd name="connsiteX3" fmla="*/ 2252311 w 5515276"/>
                <a:gd name="connsiteY3" fmla="*/ 2492611 h 2492611"/>
                <a:gd name="connsiteX4" fmla="*/ 3724977 w 5515276"/>
                <a:gd name="connsiteY4" fmla="*/ 0 h 2492611"/>
                <a:gd name="connsiteX5" fmla="*/ 4244741 w 5515276"/>
                <a:gd name="connsiteY5" fmla="*/ 1645920 h 2492611"/>
                <a:gd name="connsiteX6" fmla="*/ 5515276 w 5515276"/>
                <a:gd name="connsiteY6" fmla="*/ 1645920 h 2492611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515276 w 5515276"/>
                <a:gd name="connsiteY6" fmla="*/ 1645920 h 2995122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143612 w 5515276"/>
                <a:gd name="connsiteY6" fmla="*/ 2117665 h 2995122"/>
                <a:gd name="connsiteX7" fmla="*/ 5515276 w 5515276"/>
                <a:gd name="connsiteY7" fmla="*/ 1645920 h 2995122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114260 w 5515276"/>
                <a:gd name="connsiteY6" fmla="*/ 925870 h 2995122"/>
                <a:gd name="connsiteX7" fmla="*/ 5515276 w 5515276"/>
                <a:gd name="connsiteY7" fmla="*/ 1645920 h 2995122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406180 w 5515276"/>
                <a:gd name="connsiteY5" fmla="*/ 2905175 h 2905175"/>
                <a:gd name="connsiteX6" fmla="*/ 5114260 w 5515276"/>
                <a:gd name="connsiteY6" fmla="*/ 835923 h 2905175"/>
                <a:gd name="connsiteX7" fmla="*/ 5515276 w 5515276"/>
                <a:gd name="connsiteY7" fmla="*/ 1555973 h 2905175"/>
                <a:gd name="connsiteX0" fmla="*/ 0 w 5515276"/>
                <a:gd name="connsiteY0" fmla="*/ 1536723 h 3130042"/>
                <a:gd name="connsiteX1" fmla="*/ 795084 w 5515276"/>
                <a:gd name="connsiteY1" fmla="*/ 1482125 h 3130042"/>
                <a:gd name="connsiteX2" fmla="*/ 1450555 w 5515276"/>
                <a:gd name="connsiteY2" fmla="*/ 346177 h 3130042"/>
                <a:gd name="connsiteX3" fmla="*/ 2252311 w 5515276"/>
                <a:gd name="connsiteY3" fmla="*/ 2402664 h 3130042"/>
                <a:gd name="connsiteX4" fmla="*/ 3578215 w 5515276"/>
                <a:gd name="connsiteY4" fmla="*/ 0 h 3130042"/>
                <a:gd name="connsiteX5" fmla="*/ 4729058 w 5515276"/>
                <a:gd name="connsiteY5" fmla="*/ 3130042 h 3130042"/>
                <a:gd name="connsiteX6" fmla="*/ 5114260 w 5515276"/>
                <a:gd name="connsiteY6" fmla="*/ 835923 h 3130042"/>
                <a:gd name="connsiteX7" fmla="*/ 5515276 w 5515276"/>
                <a:gd name="connsiteY7" fmla="*/ 1555973 h 3130042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538268 w 5515276"/>
                <a:gd name="connsiteY5" fmla="*/ 2905175 h 2905175"/>
                <a:gd name="connsiteX6" fmla="*/ 5114260 w 5515276"/>
                <a:gd name="connsiteY6" fmla="*/ 835923 h 2905175"/>
                <a:gd name="connsiteX7" fmla="*/ 5515276 w 5515276"/>
                <a:gd name="connsiteY7" fmla="*/ 1555973 h 2905175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538268 w 5515276"/>
                <a:gd name="connsiteY5" fmla="*/ 2905175 h 2905175"/>
                <a:gd name="connsiteX6" fmla="*/ 5172965 w 5515276"/>
                <a:gd name="connsiteY6" fmla="*/ 1308144 h 2905175"/>
                <a:gd name="connsiteX7" fmla="*/ 5515276 w 5515276"/>
                <a:gd name="connsiteY7" fmla="*/ 1555973 h 2905175"/>
                <a:gd name="connsiteX0" fmla="*/ 0 w 5573981"/>
                <a:gd name="connsiteY0" fmla="*/ 1536723 h 2905175"/>
                <a:gd name="connsiteX1" fmla="*/ 795084 w 5573981"/>
                <a:gd name="connsiteY1" fmla="*/ 1482125 h 2905175"/>
                <a:gd name="connsiteX2" fmla="*/ 1450555 w 5573981"/>
                <a:gd name="connsiteY2" fmla="*/ 346177 h 2905175"/>
                <a:gd name="connsiteX3" fmla="*/ 2252311 w 5573981"/>
                <a:gd name="connsiteY3" fmla="*/ 2402664 h 2905175"/>
                <a:gd name="connsiteX4" fmla="*/ 3578215 w 5573981"/>
                <a:gd name="connsiteY4" fmla="*/ 0 h 2905175"/>
                <a:gd name="connsiteX5" fmla="*/ 4538268 w 5573981"/>
                <a:gd name="connsiteY5" fmla="*/ 2905175 h 2905175"/>
                <a:gd name="connsiteX6" fmla="*/ 5172965 w 5573981"/>
                <a:gd name="connsiteY6" fmla="*/ 1308144 h 2905175"/>
                <a:gd name="connsiteX7" fmla="*/ 5573981 w 5573981"/>
                <a:gd name="connsiteY7" fmla="*/ 1376079 h 2905175"/>
                <a:gd name="connsiteX0" fmla="*/ 0 w 5588657"/>
                <a:gd name="connsiteY0" fmla="*/ 1536723 h 2905175"/>
                <a:gd name="connsiteX1" fmla="*/ 795084 w 5588657"/>
                <a:gd name="connsiteY1" fmla="*/ 1482125 h 2905175"/>
                <a:gd name="connsiteX2" fmla="*/ 1450555 w 5588657"/>
                <a:gd name="connsiteY2" fmla="*/ 346177 h 2905175"/>
                <a:gd name="connsiteX3" fmla="*/ 2252311 w 5588657"/>
                <a:gd name="connsiteY3" fmla="*/ 2402664 h 2905175"/>
                <a:gd name="connsiteX4" fmla="*/ 3578215 w 5588657"/>
                <a:gd name="connsiteY4" fmla="*/ 0 h 2905175"/>
                <a:gd name="connsiteX5" fmla="*/ 4538268 w 5588657"/>
                <a:gd name="connsiteY5" fmla="*/ 2905175 h 2905175"/>
                <a:gd name="connsiteX6" fmla="*/ 5172965 w 5588657"/>
                <a:gd name="connsiteY6" fmla="*/ 1308144 h 2905175"/>
                <a:gd name="connsiteX7" fmla="*/ 5588657 w 5588657"/>
                <a:gd name="connsiteY7" fmla="*/ 1308619 h 2905175"/>
                <a:gd name="connsiteX0" fmla="*/ 0 w 5588657"/>
                <a:gd name="connsiteY0" fmla="*/ 1536723 h 2402664"/>
                <a:gd name="connsiteX1" fmla="*/ 795084 w 5588657"/>
                <a:gd name="connsiteY1" fmla="*/ 1482125 h 2402664"/>
                <a:gd name="connsiteX2" fmla="*/ 1450555 w 5588657"/>
                <a:gd name="connsiteY2" fmla="*/ 346177 h 2402664"/>
                <a:gd name="connsiteX3" fmla="*/ 2252311 w 5588657"/>
                <a:gd name="connsiteY3" fmla="*/ 2402664 h 2402664"/>
                <a:gd name="connsiteX4" fmla="*/ 3578215 w 5588657"/>
                <a:gd name="connsiteY4" fmla="*/ 0 h 2402664"/>
                <a:gd name="connsiteX5" fmla="*/ 4611650 w 5588657"/>
                <a:gd name="connsiteY5" fmla="*/ 2230574 h 2402664"/>
                <a:gd name="connsiteX6" fmla="*/ 5172965 w 5588657"/>
                <a:gd name="connsiteY6" fmla="*/ 1308144 h 2402664"/>
                <a:gd name="connsiteX7" fmla="*/ 5588657 w 5588657"/>
                <a:gd name="connsiteY7" fmla="*/ 1308619 h 2402664"/>
                <a:gd name="connsiteX0" fmla="*/ 0 w 5588657"/>
                <a:gd name="connsiteY0" fmla="*/ 1739103 h 2605044"/>
                <a:gd name="connsiteX1" fmla="*/ 795084 w 5588657"/>
                <a:gd name="connsiteY1" fmla="*/ 1684505 h 2605044"/>
                <a:gd name="connsiteX2" fmla="*/ 1450555 w 5588657"/>
                <a:gd name="connsiteY2" fmla="*/ 548557 h 2605044"/>
                <a:gd name="connsiteX3" fmla="*/ 2252311 w 5588657"/>
                <a:gd name="connsiteY3" fmla="*/ 2605044 h 2605044"/>
                <a:gd name="connsiteX4" fmla="*/ 3666272 w 5588657"/>
                <a:gd name="connsiteY4" fmla="*/ 0 h 2605044"/>
                <a:gd name="connsiteX5" fmla="*/ 4611650 w 5588657"/>
                <a:gd name="connsiteY5" fmla="*/ 2432954 h 2605044"/>
                <a:gd name="connsiteX6" fmla="*/ 5172965 w 5588657"/>
                <a:gd name="connsiteY6" fmla="*/ 1510524 h 2605044"/>
                <a:gd name="connsiteX7" fmla="*/ 5588657 w 5588657"/>
                <a:gd name="connsiteY7" fmla="*/ 1510999 h 2605044"/>
                <a:gd name="connsiteX0" fmla="*/ 0 w 5588657"/>
                <a:gd name="connsiteY0" fmla="*/ 1739103 h 2605044"/>
                <a:gd name="connsiteX1" fmla="*/ 795084 w 5588657"/>
                <a:gd name="connsiteY1" fmla="*/ 1684505 h 2605044"/>
                <a:gd name="connsiteX2" fmla="*/ 1450555 w 5588657"/>
                <a:gd name="connsiteY2" fmla="*/ 548557 h 2605044"/>
                <a:gd name="connsiteX3" fmla="*/ 2252311 w 5588657"/>
                <a:gd name="connsiteY3" fmla="*/ 2605044 h 2605044"/>
                <a:gd name="connsiteX4" fmla="*/ 3666272 w 5588657"/>
                <a:gd name="connsiteY4" fmla="*/ 0 h 2605044"/>
                <a:gd name="connsiteX5" fmla="*/ 4611650 w 5588657"/>
                <a:gd name="connsiteY5" fmla="*/ 2432954 h 2605044"/>
                <a:gd name="connsiteX6" fmla="*/ 4982174 w 5588657"/>
                <a:gd name="connsiteY6" fmla="*/ 1510524 h 2605044"/>
                <a:gd name="connsiteX7" fmla="*/ 5588657 w 5588657"/>
                <a:gd name="connsiteY7" fmla="*/ 1510999 h 2605044"/>
                <a:gd name="connsiteX0" fmla="*/ 0 w 5529952"/>
                <a:gd name="connsiteY0" fmla="*/ 1671643 h 2605044"/>
                <a:gd name="connsiteX1" fmla="*/ 736379 w 5529952"/>
                <a:gd name="connsiteY1" fmla="*/ 1684505 h 2605044"/>
                <a:gd name="connsiteX2" fmla="*/ 1391850 w 5529952"/>
                <a:gd name="connsiteY2" fmla="*/ 548557 h 2605044"/>
                <a:gd name="connsiteX3" fmla="*/ 2193606 w 5529952"/>
                <a:gd name="connsiteY3" fmla="*/ 2605044 h 2605044"/>
                <a:gd name="connsiteX4" fmla="*/ 3607567 w 5529952"/>
                <a:gd name="connsiteY4" fmla="*/ 0 h 2605044"/>
                <a:gd name="connsiteX5" fmla="*/ 4552945 w 5529952"/>
                <a:gd name="connsiteY5" fmla="*/ 2432954 h 2605044"/>
                <a:gd name="connsiteX6" fmla="*/ 4923469 w 5529952"/>
                <a:gd name="connsiteY6" fmla="*/ 1510524 h 2605044"/>
                <a:gd name="connsiteX7" fmla="*/ 5529952 w 5529952"/>
                <a:gd name="connsiteY7" fmla="*/ 1510999 h 2605044"/>
                <a:gd name="connsiteX0" fmla="*/ 0 w 5529952"/>
                <a:gd name="connsiteY0" fmla="*/ 1694130 h 2627531"/>
                <a:gd name="connsiteX1" fmla="*/ 736379 w 5529952"/>
                <a:gd name="connsiteY1" fmla="*/ 1706992 h 2627531"/>
                <a:gd name="connsiteX2" fmla="*/ 1391850 w 5529952"/>
                <a:gd name="connsiteY2" fmla="*/ 571044 h 2627531"/>
                <a:gd name="connsiteX3" fmla="*/ 2193606 w 5529952"/>
                <a:gd name="connsiteY3" fmla="*/ 2627531 h 2627531"/>
                <a:gd name="connsiteX4" fmla="*/ 3446129 w 5529952"/>
                <a:gd name="connsiteY4" fmla="*/ 0 h 2627531"/>
                <a:gd name="connsiteX5" fmla="*/ 4552945 w 5529952"/>
                <a:gd name="connsiteY5" fmla="*/ 2455441 h 2627531"/>
                <a:gd name="connsiteX6" fmla="*/ 4923469 w 5529952"/>
                <a:gd name="connsiteY6" fmla="*/ 1533011 h 2627531"/>
                <a:gd name="connsiteX7" fmla="*/ 5529952 w 5529952"/>
                <a:gd name="connsiteY7" fmla="*/ 1533486 h 2627531"/>
                <a:gd name="connsiteX0" fmla="*/ 0 w 5529952"/>
                <a:gd name="connsiteY0" fmla="*/ 1694130 h 2807424"/>
                <a:gd name="connsiteX1" fmla="*/ 736379 w 5529952"/>
                <a:gd name="connsiteY1" fmla="*/ 1706992 h 2807424"/>
                <a:gd name="connsiteX2" fmla="*/ 1391850 w 5529952"/>
                <a:gd name="connsiteY2" fmla="*/ 571044 h 2807424"/>
                <a:gd name="connsiteX3" fmla="*/ 2369721 w 5529952"/>
                <a:gd name="connsiteY3" fmla="*/ 2807424 h 2807424"/>
                <a:gd name="connsiteX4" fmla="*/ 3446129 w 5529952"/>
                <a:gd name="connsiteY4" fmla="*/ 0 h 2807424"/>
                <a:gd name="connsiteX5" fmla="*/ 4552945 w 5529952"/>
                <a:gd name="connsiteY5" fmla="*/ 2455441 h 2807424"/>
                <a:gd name="connsiteX6" fmla="*/ 4923469 w 5529952"/>
                <a:gd name="connsiteY6" fmla="*/ 1533011 h 2807424"/>
                <a:gd name="connsiteX7" fmla="*/ 5529952 w 5529952"/>
                <a:gd name="connsiteY7" fmla="*/ 1533486 h 2807424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552945 w 5529952"/>
                <a:gd name="connsiteY5" fmla="*/ 2455441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215392 w 5529952"/>
                <a:gd name="connsiteY5" fmla="*/ 2140627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406183 w 5529952"/>
                <a:gd name="connsiteY5" fmla="*/ 2185601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9952" h="2650017">
                  <a:moveTo>
                    <a:pt x="0" y="1694130"/>
                  </a:moveTo>
                  <a:lnTo>
                    <a:pt x="736379" y="1706992"/>
                  </a:lnTo>
                  <a:lnTo>
                    <a:pt x="1391850" y="571044"/>
                  </a:lnTo>
                  <a:lnTo>
                    <a:pt x="2325692" y="2650017"/>
                  </a:lnTo>
                  <a:lnTo>
                    <a:pt x="3446129" y="0"/>
                  </a:lnTo>
                  <a:lnTo>
                    <a:pt x="4406183" y="2185601"/>
                  </a:lnTo>
                  <a:lnTo>
                    <a:pt x="4923469" y="1533011"/>
                  </a:lnTo>
                  <a:lnTo>
                    <a:pt x="5529952" y="1533486"/>
                  </a:lnTo>
                </a:path>
              </a:pathLst>
            </a:custGeom>
            <a:ln w="381000" cap="flat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44066" y="864146"/>
            <a:ext cx="6912768" cy="1440160"/>
            <a:chOff x="144066" y="1728242"/>
            <a:chExt cx="6912768" cy="3816424"/>
          </a:xfrm>
        </p:grpSpPr>
        <p:sp>
          <p:nvSpPr>
            <p:cNvPr id="18" name="矩形 17"/>
            <p:cNvSpPr/>
            <p:nvPr/>
          </p:nvSpPr>
          <p:spPr>
            <a:xfrm>
              <a:off x="144066" y="1728242"/>
              <a:ext cx="6912768" cy="3816424"/>
            </a:xfrm>
            <a:prstGeom prst="rect">
              <a:avLst/>
            </a:prstGeom>
            <a:ln w="317500"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288082" y="2572906"/>
              <a:ext cx="6552728" cy="1796008"/>
            </a:xfrm>
            <a:custGeom>
              <a:avLst/>
              <a:gdLst>
                <a:gd name="connsiteX0" fmla="*/ 0 w 5515276"/>
                <a:gd name="connsiteY0" fmla="*/ 1626670 h 2762451"/>
                <a:gd name="connsiteX1" fmla="*/ 1029903 w 5515276"/>
                <a:gd name="connsiteY1" fmla="*/ 1617045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824436 w 5515276"/>
                <a:gd name="connsiteY1" fmla="*/ 1684505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795084 w 5515276"/>
                <a:gd name="connsiteY1" fmla="*/ 1572072 h 2762451"/>
                <a:gd name="connsiteX2" fmla="*/ 1626669 w 5515276"/>
                <a:gd name="connsiteY2" fmla="*/ 616017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762451"/>
                <a:gd name="connsiteX1" fmla="*/ 795084 w 5515276"/>
                <a:gd name="connsiteY1" fmla="*/ 1572072 h 2762451"/>
                <a:gd name="connsiteX2" fmla="*/ 1450555 w 5515276"/>
                <a:gd name="connsiteY2" fmla="*/ 436124 h 2762451"/>
                <a:gd name="connsiteX3" fmla="*/ 2252311 w 5515276"/>
                <a:gd name="connsiteY3" fmla="*/ 2762451 h 2762451"/>
                <a:gd name="connsiteX4" fmla="*/ 3724977 w 5515276"/>
                <a:gd name="connsiteY4" fmla="*/ 0 h 2762451"/>
                <a:gd name="connsiteX5" fmla="*/ 4244741 w 5515276"/>
                <a:gd name="connsiteY5" fmla="*/ 1645920 h 2762451"/>
                <a:gd name="connsiteX6" fmla="*/ 5515276 w 5515276"/>
                <a:gd name="connsiteY6" fmla="*/ 1645920 h 2762451"/>
                <a:gd name="connsiteX0" fmla="*/ 0 w 5515276"/>
                <a:gd name="connsiteY0" fmla="*/ 1626670 h 2492611"/>
                <a:gd name="connsiteX1" fmla="*/ 795084 w 5515276"/>
                <a:gd name="connsiteY1" fmla="*/ 1572072 h 2492611"/>
                <a:gd name="connsiteX2" fmla="*/ 1450555 w 5515276"/>
                <a:gd name="connsiteY2" fmla="*/ 436124 h 2492611"/>
                <a:gd name="connsiteX3" fmla="*/ 2252311 w 5515276"/>
                <a:gd name="connsiteY3" fmla="*/ 2492611 h 2492611"/>
                <a:gd name="connsiteX4" fmla="*/ 3724977 w 5515276"/>
                <a:gd name="connsiteY4" fmla="*/ 0 h 2492611"/>
                <a:gd name="connsiteX5" fmla="*/ 4244741 w 5515276"/>
                <a:gd name="connsiteY5" fmla="*/ 1645920 h 2492611"/>
                <a:gd name="connsiteX6" fmla="*/ 5515276 w 5515276"/>
                <a:gd name="connsiteY6" fmla="*/ 1645920 h 2492611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515276 w 5515276"/>
                <a:gd name="connsiteY6" fmla="*/ 1645920 h 2995122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143612 w 5515276"/>
                <a:gd name="connsiteY6" fmla="*/ 2117665 h 2995122"/>
                <a:gd name="connsiteX7" fmla="*/ 5515276 w 5515276"/>
                <a:gd name="connsiteY7" fmla="*/ 1645920 h 2995122"/>
                <a:gd name="connsiteX0" fmla="*/ 0 w 5515276"/>
                <a:gd name="connsiteY0" fmla="*/ 1626670 h 2995122"/>
                <a:gd name="connsiteX1" fmla="*/ 795084 w 5515276"/>
                <a:gd name="connsiteY1" fmla="*/ 1572072 h 2995122"/>
                <a:gd name="connsiteX2" fmla="*/ 1450555 w 5515276"/>
                <a:gd name="connsiteY2" fmla="*/ 436124 h 2995122"/>
                <a:gd name="connsiteX3" fmla="*/ 2252311 w 5515276"/>
                <a:gd name="connsiteY3" fmla="*/ 2492611 h 2995122"/>
                <a:gd name="connsiteX4" fmla="*/ 3724977 w 5515276"/>
                <a:gd name="connsiteY4" fmla="*/ 0 h 2995122"/>
                <a:gd name="connsiteX5" fmla="*/ 4406180 w 5515276"/>
                <a:gd name="connsiteY5" fmla="*/ 2995122 h 2995122"/>
                <a:gd name="connsiteX6" fmla="*/ 5114260 w 5515276"/>
                <a:gd name="connsiteY6" fmla="*/ 925870 h 2995122"/>
                <a:gd name="connsiteX7" fmla="*/ 5515276 w 5515276"/>
                <a:gd name="connsiteY7" fmla="*/ 1645920 h 2995122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406180 w 5515276"/>
                <a:gd name="connsiteY5" fmla="*/ 2905175 h 2905175"/>
                <a:gd name="connsiteX6" fmla="*/ 5114260 w 5515276"/>
                <a:gd name="connsiteY6" fmla="*/ 835923 h 2905175"/>
                <a:gd name="connsiteX7" fmla="*/ 5515276 w 5515276"/>
                <a:gd name="connsiteY7" fmla="*/ 1555973 h 2905175"/>
                <a:gd name="connsiteX0" fmla="*/ 0 w 5515276"/>
                <a:gd name="connsiteY0" fmla="*/ 1536723 h 3130042"/>
                <a:gd name="connsiteX1" fmla="*/ 795084 w 5515276"/>
                <a:gd name="connsiteY1" fmla="*/ 1482125 h 3130042"/>
                <a:gd name="connsiteX2" fmla="*/ 1450555 w 5515276"/>
                <a:gd name="connsiteY2" fmla="*/ 346177 h 3130042"/>
                <a:gd name="connsiteX3" fmla="*/ 2252311 w 5515276"/>
                <a:gd name="connsiteY3" fmla="*/ 2402664 h 3130042"/>
                <a:gd name="connsiteX4" fmla="*/ 3578215 w 5515276"/>
                <a:gd name="connsiteY4" fmla="*/ 0 h 3130042"/>
                <a:gd name="connsiteX5" fmla="*/ 4729058 w 5515276"/>
                <a:gd name="connsiteY5" fmla="*/ 3130042 h 3130042"/>
                <a:gd name="connsiteX6" fmla="*/ 5114260 w 5515276"/>
                <a:gd name="connsiteY6" fmla="*/ 835923 h 3130042"/>
                <a:gd name="connsiteX7" fmla="*/ 5515276 w 5515276"/>
                <a:gd name="connsiteY7" fmla="*/ 1555973 h 3130042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538268 w 5515276"/>
                <a:gd name="connsiteY5" fmla="*/ 2905175 h 2905175"/>
                <a:gd name="connsiteX6" fmla="*/ 5114260 w 5515276"/>
                <a:gd name="connsiteY6" fmla="*/ 835923 h 2905175"/>
                <a:gd name="connsiteX7" fmla="*/ 5515276 w 5515276"/>
                <a:gd name="connsiteY7" fmla="*/ 1555973 h 2905175"/>
                <a:gd name="connsiteX0" fmla="*/ 0 w 5515276"/>
                <a:gd name="connsiteY0" fmla="*/ 1536723 h 2905175"/>
                <a:gd name="connsiteX1" fmla="*/ 795084 w 5515276"/>
                <a:gd name="connsiteY1" fmla="*/ 1482125 h 2905175"/>
                <a:gd name="connsiteX2" fmla="*/ 1450555 w 5515276"/>
                <a:gd name="connsiteY2" fmla="*/ 346177 h 2905175"/>
                <a:gd name="connsiteX3" fmla="*/ 2252311 w 5515276"/>
                <a:gd name="connsiteY3" fmla="*/ 2402664 h 2905175"/>
                <a:gd name="connsiteX4" fmla="*/ 3578215 w 5515276"/>
                <a:gd name="connsiteY4" fmla="*/ 0 h 2905175"/>
                <a:gd name="connsiteX5" fmla="*/ 4538268 w 5515276"/>
                <a:gd name="connsiteY5" fmla="*/ 2905175 h 2905175"/>
                <a:gd name="connsiteX6" fmla="*/ 5172965 w 5515276"/>
                <a:gd name="connsiteY6" fmla="*/ 1308144 h 2905175"/>
                <a:gd name="connsiteX7" fmla="*/ 5515276 w 5515276"/>
                <a:gd name="connsiteY7" fmla="*/ 1555973 h 2905175"/>
                <a:gd name="connsiteX0" fmla="*/ 0 w 5573981"/>
                <a:gd name="connsiteY0" fmla="*/ 1536723 h 2905175"/>
                <a:gd name="connsiteX1" fmla="*/ 795084 w 5573981"/>
                <a:gd name="connsiteY1" fmla="*/ 1482125 h 2905175"/>
                <a:gd name="connsiteX2" fmla="*/ 1450555 w 5573981"/>
                <a:gd name="connsiteY2" fmla="*/ 346177 h 2905175"/>
                <a:gd name="connsiteX3" fmla="*/ 2252311 w 5573981"/>
                <a:gd name="connsiteY3" fmla="*/ 2402664 h 2905175"/>
                <a:gd name="connsiteX4" fmla="*/ 3578215 w 5573981"/>
                <a:gd name="connsiteY4" fmla="*/ 0 h 2905175"/>
                <a:gd name="connsiteX5" fmla="*/ 4538268 w 5573981"/>
                <a:gd name="connsiteY5" fmla="*/ 2905175 h 2905175"/>
                <a:gd name="connsiteX6" fmla="*/ 5172965 w 5573981"/>
                <a:gd name="connsiteY6" fmla="*/ 1308144 h 2905175"/>
                <a:gd name="connsiteX7" fmla="*/ 5573981 w 5573981"/>
                <a:gd name="connsiteY7" fmla="*/ 1376079 h 2905175"/>
                <a:gd name="connsiteX0" fmla="*/ 0 w 5588657"/>
                <a:gd name="connsiteY0" fmla="*/ 1536723 h 2905175"/>
                <a:gd name="connsiteX1" fmla="*/ 795084 w 5588657"/>
                <a:gd name="connsiteY1" fmla="*/ 1482125 h 2905175"/>
                <a:gd name="connsiteX2" fmla="*/ 1450555 w 5588657"/>
                <a:gd name="connsiteY2" fmla="*/ 346177 h 2905175"/>
                <a:gd name="connsiteX3" fmla="*/ 2252311 w 5588657"/>
                <a:gd name="connsiteY3" fmla="*/ 2402664 h 2905175"/>
                <a:gd name="connsiteX4" fmla="*/ 3578215 w 5588657"/>
                <a:gd name="connsiteY4" fmla="*/ 0 h 2905175"/>
                <a:gd name="connsiteX5" fmla="*/ 4538268 w 5588657"/>
                <a:gd name="connsiteY5" fmla="*/ 2905175 h 2905175"/>
                <a:gd name="connsiteX6" fmla="*/ 5172965 w 5588657"/>
                <a:gd name="connsiteY6" fmla="*/ 1308144 h 2905175"/>
                <a:gd name="connsiteX7" fmla="*/ 5588657 w 5588657"/>
                <a:gd name="connsiteY7" fmla="*/ 1308619 h 2905175"/>
                <a:gd name="connsiteX0" fmla="*/ 0 w 5588657"/>
                <a:gd name="connsiteY0" fmla="*/ 1536723 h 2402664"/>
                <a:gd name="connsiteX1" fmla="*/ 795084 w 5588657"/>
                <a:gd name="connsiteY1" fmla="*/ 1482125 h 2402664"/>
                <a:gd name="connsiteX2" fmla="*/ 1450555 w 5588657"/>
                <a:gd name="connsiteY2" fmla="*/ 346177 h 2402664"/>
                <a:gd name="connsiteX3" fmla="*/ 2252311 w 5588657"/>
                <a:gd name="connsiteY3" fmla="*/ 2402664 h 2402664"/>
                <a:gd name="connsiteX4" fmla="*/ 3578215 w 5588657"/>
                <a:gd name="connsiteY4" fmla="*/ 0 h 2402664"/>
                <a:gd name="connsiteX5" fmla="*/ 4611650 w 5588657"/>
                <a:gd name="connsiteY5" fmla="*/ 2230574 h 2402664"/>
                <a:gd name="connsiteX6" fmla="*/ 5172965 w 5588657"/>
                <a:gd name="connsiteY6" fmla="*/ 1308144 h 2402664"/>
                <a:gd name="connsiteX7" fmla="*/ 5588657 w 5588657"/>
                <a:gd name="connsiteY7" fmla="*/ 1308619 h 2402664"/>
                <a:gd name="connsiteX0" fmla="*/ 0 w 5588657"/>
                <a:gd name="connsiteY0" fmla="*/ 1739103 h 2605044"/>
                <a:gd name="connsiteX1" fmla="*/ 795084 w 5588657"/>
                <a:gd name="connsiteY1" fmla="*/ 1684505 h 2605044"/>
                <a:gd name="connsiteX2" fmla="*/ 1450555 w 5588657"/>
                <a:gd name="connsiteY2" fmla="*/ 548557 h 2605044"/>
                <a:gd name="connsiteX3" fmla="*/ 2252311 w 5588657"/>
                <a:gd name="connsiteY3" fmla="*/ 2605044 h 2605044"/>
                <a:gd name="connsiteX4" fmla="*/ 3666272 w 5588657"/>
                <a:gd name="connsiteY4" fmla="*/ 0 h 2605044"/>
                <a:gd name="connsiteX5" fmla="*/ 4611650 w 5588657"/>
                <a:gd name="connsiteY5" fmla="*/ 2432954 h 2605044"/>
                <a:gd name="connsiteX6" fmla="*/ 5172965 w 5588657"/>
                <a:gd name="connsiteY6" fmla="*/ 1510524 h 2605044"/>
                <a:gd name="connsiteX7" fmla="*/ 5588657 w 5588657"/>
                <a:gd name="connsiteY7" fmla="*/ 1510999 h 2605044"/>
                <a:gd name="connsiteX0" fmla="*/ 0 w 5588657"/>
                <a:gd name="connsiteY0" fmla="*/ 1739103 h 2605044"/>
                <a:gd name="connsiteX1" fmla="*/ 795084 w 5588657"/>
                <a:gd name="connsiteY1" fmla="*/ 1684505 h 2605044"/>
                <a:gd name="connsiteX2" fmla="*/ 1450555 w 5588657"/>
                <a:gd name="connsiteY2" fmla="*/ 548557 h 2605044"/>
                <a:gd name="connsiteX3" fmla="*/ 2252311 w 5588657"/>
                <a:gd name="connsiteY3" fmla="*/ 2605044 h 2605044"/>
                <a:gd name="connsiteX4" fmla="*/ 3666272 w 5588657"/>
                <a:gd name="connsiteY4" fmla="*/ 0 h 2605044"/>
                <a:gd name="connsiteX5" fmla="*/ 4611650 w 5588657"/>
                <a:gd name="connsiteY5" fmla="*/ 2432954 h 2605044"/>
                <a:gd name="connsiteX6" fmla="*/ 4982174 w 5588657"/>
                <a:gd name="connsiteY6" fmla="*/ 1510524 h 2605044"/>
                <a:gd name="connsiteX7" fmla="*/ 5588657 w 5588657"/>
                <a:gd name="connsiteY7" fmla="*/ 1510999 h 2605044"/>
                <a:gd name="connsiteX0" fmla="*/ 0 w 5529952"/>
                <a:gd name="connsiteY0" fmla="*/ 1671643 h 2605044"/>
                <a:gd name="connsiteX1" fmla="*/ 736379 w 5529952"/>
                <a:gd name="connsiteY1" fmla="*/ 1684505 h 2605044"/>
                <a:gd name="connsiteX2" fmla="*/ 1391850 w 5529952"/>
                <a:gd name="connsiteY2" fmla="*/ 548557 h 2605044"/>
                <a:gd name="connsiteX3" fmla="*/ 2193606 w 5529952"/>
                <a:gd name="connsiteY3" fmla="*/ 2605044 h 2605044"/>
                <a:gd name="connsiteX4" fmla="*/ 3607567 w 5529952"/>
                <a:gd name="connsiteY4" fmla="*/ 0 h 2605044"/>
                <a:gd name="connsiteX5" fmla="*/ 4552945 w 5529952"/>
                <a:gd name="connsiteY5" fmla="*/ 2432954 h 2605044"/>
                <a:gd name="connsiteX6" fmla="*/ 4923469 w 5529952"/>
                <a:gd name="connsiteY6" fmla="*/ 1510524 h 2605044"/>
                <a:gd name="connsiteX7" fmla="*/ 5529952 w 5529952"/>
                <a:gd name="connsiteY7" fmla="*/ 1510999 h 2605044"/>
                <a:gd name="connsiteX0" fmla="*/ 0 w 5529952"/>
                <a:gd name="connsiteY0" fmla="*/ 1694130 h 2627531"/>
                <a:gd name="connsiteX1" fmla="*/ 736379 w 5529952"/>
                <a:gd name="connsiteY1" fmla="*/ 1706992 h 2627531"/>
                <a:gd name="connsiteX2" fmla="*/ 1391850 w 5529952"/>
                <a:gd name="connsiteY2" fmla="*/ 571044 h 2627531"/>
                <a:gd name="connsiteX3" fmla="*/ 2193606 w 5529952"/>
                <a:gd name="connsiteY3" fmla="*/ 2627531 h 2627531"/>
                <a:gd name="connsiteX4" fmla="*/ 3446129 w 5529952"/>
                <a:gd name="connsiteY4" fmla="*/ 0 h 2627531"/>
                <a:gd name="connsiteX5" fmla="*/ 4552945 w 5529952"/>
                <a:gd name="connsiteY5" fmla="*/ 2455441 h 2627531"/>
                <a:gd name="connsiteX6" fmla="*/ 4923469 w 5529952"/>
                <a:gd name="connsiteY6" fmla="*/ 1533011 h 2627531"/>
                <a:gd name="connsiteX7" fmla="*/ 5529952 w 5529952"/>
                <a:gd name="connsiteY7" fmla="*/ 1533486 h 2627531"/>
                <a:gd name="connsiteX0" fmla="*/ 0 w 5529952"/>
                <a:gd name="connsiteY0" fmla="*/ 1694130 h 2807424"/>
                <a:gd name="connsiteX1" fmla="*/ 736379 w 5529952"/>
                <a:gd name="connsiteY1" fmla="*/ 1706992 h 2807424"/>
                <a:gd name="connsiteX2" fmla="*/ 1391850 w 5529952"/>
                <a:gd name="connsiteY2" fmla="*/ 571044 h 2807424"/>
                <a:gd name="connsiteX3" fmla="*/ 2369721 w 5529952"/>
                <a:gd name="connsiteY3" fmla="*/ 2807424 h 2807424"/>
                <a:gd name="connsiteX4" fmla="*/ 3446129 w 5529952"/>
                <a:gd name="connsiteY4" fmla="*/ 0 h 2807424"/>
                <a:gd name="connsiteX5" fmla="*/ 4552945 w 5529952"/>
                <a:gd name="connsiteY5" fmla="*/ 2455441 h 2807424"/>
                <a:gd name="connsiteX6" fmla="*/ 4923469 w 5529952"/>
                <a:gd name="connsiteY6" fmla="*/ 1533011 h 2807424"/>
                <a:gd name="connsiteX7" fmla="*/ 5529952 w 5529952"/>
                <a:gd name="connsiteY7" fmla="*/ 1533486 h 2807424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552945 w 5529952"/>
                <a:gd name="connsiteY5" fmla="*/ 2455441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215392 w 5529952"/>
                <a:gd name="connsiteY5" fmla="*/ 2140627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  <a:gd name="connsiteX0" fmla="*/ 0 w 5529952"/>
                <a:gd name="connsiteY0" fmla="*/ 1694130 h 2650017"/>
                <a:gd name="connsiteX1" fmla="*/ 736379 w 5529952"/>
                <a:gd name="connsiteY1" fmla="*/ 1706992 h 2650017"/>
                <a:gd name="connsiteX2" fmla="*/ 1391850 w 5529952"/>
                <a:gd name="connsiteY2" fmla="*/ 571044 h 2650017"/>
                <a:gd name="connsiteX3" fmla="*/ 2325692 w 5529952"/>
                <a:gd name="connsiteY3" fmla="*/ 2650017 h 2650017"/>
                <a:gd name="connsiteX4" fmla="*/ 3446129 w 5529952"/>
                <a:gd name="connsiteY4" fmla="*/ 0 h 2650017"/>
                <a:gd name="connsiteX5" fmla="*/ 4406183 w 5529952"/>
                <a:gd name="connsiteY5" fmla="*/ 2185601 h 2650017"/>
                <a:gd name="connsiteX6" fmla="*/ 4923469 w 5529952"/>
                <a:gd name="connsiteY6" fmla="*/ 1533011 h 2650017"/>
                <a:gd name="connsiteX7" fmla="*/ 5529952 w 5529952"/>
                <a:gd name="connsiteY7" fmla="*/ 1533486 h 26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9952" h="2650017">
                  <a:moveTo>
                    <a:pt x="0" y="1694130"/>
                  </a:moveTo>
                  <a:lnTo>
                    <a:pt x="736379" y="1706992"/>
                  </a:lnTo>
                  <a:lnTo>
                    <a:pt x="1391850" y="571044"/>
                  </a:lnTo>
                  <a:lnTo>
                    <a:pt x="2325692" y="2650017"/>
                  </a:lnTo>
                  <a:lnTo>
                    <a:pt x="3446129" y="0"/>
                  </a:lnTo>
                  <a:lnTo>
                    <a:pt x="4406183" y="2185601"/>
                  </a:lnTo>
                  <a:lnTo>
                    <a:pt x="4923469" y="1533011"/>
                  </a:lnTo>
                  <a:lnTo>
                    <a:pt x="5529952" y="1533486"/>
                  </a:lnTo>
                </a:path>
              </a:pathLst>
            </a:custGeom>
            <a:ln w="381000" cap="flat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0" y="0"/>
            <a:ext cx="7200900" cy="50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0" y="6696744"/>
            <a:ext cx="7200900" cy="50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3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7200900" cy="7200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945419" y="2304306"/>
            <a:ext cx="5463343" cy="4738719"/>
            <a:chOff x="-166026" y="452151"/>
            <a:chExt cx="7604959" cy="6596284"/>
          </a:xfrm>
        </p:grpSpPr>
        <p:sp>
          <p:nvSpPr>
            <p:cNvPr id="17" name="橢圓 16"/>
            <p:cNvSpPr/>
            <p:nvPr/>
          </p:nvSpPr>
          <p:spPr>
            <a:xfrm rot="21124831" flipH="1">
              <a:off x="5048127" y="5824299"/>
              <a:ext cx="1008062" cy="122413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 rot="475169">
              <a:off x="1159694" y="5804181"/>
              <a:ext cx="1008062" cy="122413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432098" y="504106"/>
              <a:ext cx="6264696" cy="626469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63000">
                  <a:schemeClr val="accent1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 w="38100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52000">
                    <a:schemeClr val="tx2">
                      <a:lumMod val="40000"/>
                      <a:lumOff val="6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月亮 6"/>
            <p:cNvSpPr/>
            <p:nvPr/>
          </p:nvSpPr>
          <p:spPr>
            <a:xfrm rot="8051117">
              <a:off x="6052562" y="-178711"/>
              <a:ext cx="755510" cy="2017233"/>
            </a:xfrm>
            <a:prstGeom prst="moon">
              <a:avLst>
                <a:gd name="adj" fmla="val 8149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月亮 7"/>
            <p:cNvSpPr/>
            <p:nvPr/>
          </p:nvSpPr>
          <p:spPr>
            <a:xfrm rot="13548883" flipH="1">
              <a:off x="464836" y="-110230"/>
              <a:ext cx="755510" cy="2017233"/>
            </a:xfrm>
            <a:prstGeom prst="moon">
              <a:avLst>
                <a:gd name="adj" fmla="val 8149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3576320" y="1361440"/>
              <a:ext cx="2153920" cy="2286000"/>
            </a:xfrm>
            <a:custGeom>
              <a:avLst/>
              <a:gdLst>
                <a:gd name="connsiteX0" fmla="*/ 0 w 2153920"/>
                <a:gd name="connsiteY0" fmla="*/ 0 h 2286000"/>
                <a:gd name="connsiteX1" fmla="*/ 0 w 2153920"/>
                <a:gd name="connsiteY1" fmla="*/ 2286000 h 2286000"/>
                <a:gd name="connsiteX2" fmla="*/ 2153920 w 2153920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3920" h="2286000">
                  <a:moveTo>
                    <a:pt x="0" y="0"/>
                  </a:moveTo>
                  <a:lnTo>
                    <a:pt x="0" y="2286000"/>
                  </a:lnTo>
                  <a:lnTo>
                    <a:pt x="2153920" y="2286000"/>
                  </a:lnTo>
                </a:path>
              </a:pathLst>
            </a:custGeom>
            <a:ln w="508000" cap="rnd">
              <a:solidFill>
                <a:schemeClr val="tx2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41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nterest\program\simpleToAdvance\QT_VC_MFC\QT_VC_MFC\icons\photon\iconStartDebu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9000"/>
          <a:stretch/>
        </p:blipFill>
        <p:spPr bwMode="auto">
          <a:xfrm>
            <a:off x="0" y="0"/>
            <a:ext cx="6480870" cy="65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terest\program\simpleToAdvance\QT_VC_MFC\QT_VC_MFC\icons\photon\bu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6" b="9090"/>
          <a:stretch/>
        </p:blipFill>
        <p:spPr bwMode="auto">
          <a:xfrm>
            <a:off x="2376314" y="2160290"/>
            <a:ext cx="4824586" cy="504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8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>
            <a:off x="216074" y="2223434"/>
            <a:ext cx="6552728" cy="4392488"/>
          </a:xfrm>
          <a:prstGeom prst="rightArrow">
            <a:avLst>
              <a:gd name="adj1" fmla="val 50000"/>
              <a:gd name="adj2" fmla="val 48612"/>
            </a:avLst>
          </a:prstGeom>
          <a:ln w="508000"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雙波浪線 4"/>
          <p:cNvSpPr/>
          <p:nvPr/>
        </p:nvSpPr>
        <p:spPr>
          <a:xfrm rot="5400000">
            <a:off x="972157" y="3852479"/>
            <a:ext cx="3024336" cy="1080118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6074" y="144066"/>
            <a:ext cx="3672408" cy="36724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1000">
                <a:srgbClr val="FF7A00"/>
              </a:gs>
              <a:gs pos="4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28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216074" y="144066"/>
            <a:ext cx="3672408" cy="36724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1000">
                <a:srgbClr val="FF7A00"/>
              </a:gs>
              <a:gs pos="4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雙波浪線 4"/>
          <p:cNvSpPr/>
          <p:nvPr/>
        </p:nvSpPr>
        <p:spPr>
          <a:xfrm rot="5400000">
            <a:off x="342062" y="1278168"/>
            <a:ext cx="3384428" cy="828091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216074" y="2223434"/>
            <a:ext cx="6552728" cy="4392488"/>
          </a:xfrm>
          <a:prstGeom prst="rightArrow">
            <a:avLst>
              <a:gd name="adj1" fmla="val 50000"/>
              <a:gd name="adj2" fmla="val 48612"/>
            </a:avLst>
          </a:prstGeom>
          <a:ln w="508000"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40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</Words>
  <Application>Microsoft Office PowerPoint</Application>
  <PresentationFormat>自訂</PresentationFormat>
  <Paragraphs>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xjoof</dc:creator>
  <cp:lastModifiedBy>Administrator</cp:lastModifiedBy>
  <cp:revision>28</cp:revision>
  <dcterms:created xsi:type="dcterms:W3CDTF">2015-05-17T05:31:12Z</dcterms:created>
  <dcterms:modified xsi:type="dcterms:W3CDTF">2015-05-24T13:56:54Z</dcterms:modified>
</cp:coreProperties>
</file>