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3" autoAdjust="0"/>
  </p:normalViewPr>
  <p:slideViewPr>
    <p:cSldViewPr>
      <p:cViewPr varScale="1">
        <p:scale>
          <a:sx n="78" d="100"/>
          <a:sy n="78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0A7F9C6-C2BB-4F84-A79A-C35CCEF49E0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D6AFB82-F1FF-4ACC-B134-71CA344EB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Scherzo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TeamX</a:t>
            </a:r>
            <a:r>
              <a:rPr lang="en-US" dirty="0" smtClean="0"/>
              <a:t> Project COMP361 </a:t>
            </a:r>
            <a:endParaRPr lang="en-US" dirty="0" smtClean="0"/>
          </a:p>
          <a:p>
            <a:r>
              <a:rPr lang="en-US" dirty="0" smtClean="0"/>
              <a:t>2011-2012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What:</a:t>
            </a:r>
          </a:p>
          <a:p>
            <a:pPr lvl="1"/>
            <a:r>
              <a:rPr lang="en-US" dirty="0" smtClean="0"/>
              <a:t>A music player that allows other users request songs from a predefined list.</a:t>
            </a:r>
          </a:p>
          <a:p>
            <a:pPr lvl="1"/>
            <a:r>
              <a:rPr lang="en-US" dirty="0" smtClean="0"/>
              <a:t>Like a jukebox.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Would allow a single person to set a list of “allowed” songs and have many people request them.</a:t>
            </a:r>
          </a:p>
          <a:p>
            <a:pPr lvl="1"/>
            <a:r>
              <a:rPr lang="en-US" dirty="0" smtClean="0"/>
              <a:t>Restaurant setting is used a model for the project.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Music Manager</a:t>
            </a:r>
            <a:endParaRPr lang="en-US" dirty="0"/>
          </a:p>
        </p:txBody>
      </p:sp>
      <p:pic>
        <p:nvPicPr>
          <p:cNvPr id="1026" name="Picture 2" descr="C:\Users\Rebecca\Documents\0_McGill\repositoryCOMP361\Docs\Diagrams\RequirementDoc\domainDia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92228" y="2381250"/>
            <a:ext cx="6523172" cy="432435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Maintains: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playlist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 playing list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of requests from clients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Server Application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161288"/>
            <a:ext cx="8229600" cy="4325112"/>
          </a:xfrm>
        </p:spPr>
        <p:txBody>
          <a:bodyPr/>
          <a:lstStyle/>
          <a:p>
            <a:r>
              <a:rPr lang="en-US" dirty="0" smtClean="0"/>
              <a:t>Java Swing</a:t>
            </a:r>
          </a:p>
          <a:p>
            <a:pPr lvl="1"/>
            <a:r>
              <a:rPr lang="en-US" dirty="0" smtClean="0"/>
              <a:t>Ugly but supports cross-platform compatibility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73228"/>
            <a:ext cx="4419600" cy="331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6522"/>
            <a:ext cx="4876800" cy="373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Currently playing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Satisfying requests</a:t>
            </a:r>
          </a:p>
          <a:p>
            <a:pPr lvl="1"/>
            <a:r>
              <a:rPr lang="en-US" dirty="0" smtClean="0"/>
              <a:t>Song play limit</a:t>
            </a:r>
          </a:p>
          <a:p>
            <a:pPr lvl="1"/>
            <a:r>
              <a:rPr lang="en-US" dirty="0" smtClean="0"/>
              <a:t>User requests have priority over “filler” songs</a:t>
            </a:r>
          </a:p>
          <a:p>
            <a:pPr lvl="1"/>
            <a:r>
              <a:rPr lang="en-US" dirty="0" smtClean="0"/>
              <a:t>User requests with a time attached have priority over other requests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Request Handler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listening thread that queues requests</a:t>
            </a:r>
          </a:p>
          <a:p>
            <a:r>
              <a:rPr lang="en-CA" dirty="0" smtClean="0"/>
              <a:t>A processing thread that executes or forwards requests</a:t>
            </a:r>
          </a:p>
          <a:p>
            <a:r>
              <a:rPr lang="en-CA" dirty="0" smtClean="0"/>
              <a:t>A multicasting thread that broadcasts IP and port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3139061"/>
            <a:ext cx="4038600" cy="2746816"/>
          </a:xfrm>
        </p:spPr>
      </p:pic>
    </p:spTree>
    <p:extLst>
      <p:ext uri="{BB962C8B-B14F-4D97-AF65-F5344CB8AC3E}">
        <p14:creationId xmlns:p14="http://schemas.microsoft.com/office/powerpoint/2010/main" xmlns="" val="15735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CA" dirty="0" smtClean="0"/>
              <a:t>Android Device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2335" y="1600200"/>
            <a:ext cx="2808329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Shows playing songs, playlist, and song info</a:t>
            </a:r>
          </a:p>
          <a:p>
            <a:r>
              <a:rPr lang="en-CA" dirty="0"/>
              <a:t>Can sent feedback and song request</a:t>
            </a:r>
          </a:p>
          <a:p>
            <a:r>
              <a:rPr lang="en-CA" dirty="0"/>
              <a:t>Must follow Android Application development standards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7109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CA" dirty="0" smtClean="0"/>
              <a:t>Song Generator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7859216" cy="4525963"/>
          </a:xfrm>
        </p:spPr>
        <p:txBody>
          <a:bodyPr/>
          <a:lstStyle/>
          <a:p>
            <a:r>
              <a:rPr lang="en-CA" dirty="0" smtClean="0"/>
              <a:t>Create a request with constraints and return a playlist that satisfies them</a:t>
            </a:r>
          </a:p>
          <a:p>
            <a:r>
              <a:rPr lang="en-CA" dirty="0" smtClean="0"/>
              <a:t>Constraints: number of songs, song traits, maximization/minimization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910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Statistics Generator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488" y="2601664"/>
            <a:ext cx="4036024" cy="252303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Select data and format to display</a:t>
            </a:r>
          </a:p>
          <a:p>
            <a:r>
              <a:rPr lang="en-CA" dirty="0"/>
              <a:t>Display chart using database as data source and </a:t>
            </a:r>
            <a:r>
              <a:rPr lang="en-CA" dirty="0" err="1"/>
              <a:t>JFreeChart</a:t>
            </a:r>
            <a:r>
              <a:rPr lang="en-CA" dirty="0"/>
              <a:t> to create graphics</a:t>
            </a:r>
          </a:p>
          <a:p>
            <a:r>
              <a:rPr lang="en-CA" dirty="0"/>
              <a:t>Save as .</a:t>
            </a:r>
            <a:r>
              <a:rPr lang="en-CA" dirty="0" err="1"/>
              <a:t>png</a:t>
            </a:r>
            <a:r>
              <a:rPr lang="en-CA" dirty="0"/>
              <a:t> or .</a:t>
            </a:r>
            <a:r>
              <a:rPr lang="en-CA" dirty="0" err="1"/>
              <a:t>csv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900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205</TotalTime>
  <Words>215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Project Scherzo</vt:lpstr>
      <vt:lpstr>Overview</vt:lpstr>
      <vt:lpstr>Music Manager</vt:lpstr>
      <vt:lpstr>Server Application Interface</vt:lpstr>
      <vt:lpstr>Features</vt:lpstr>
      <vt:lpstr>Request Handler</vt:lpstr>
      <vt:lpstr>Android Device</vt:lpstr>
      <vt:lpstr>Song Generator</vt:lpstr>
      <vt:lpstr>Statistics Generator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TeamX Project</dc:title>
  <dc:creator>Rebecca</dc:creator>
  <cp:lastModifiedBy>Rebecca</cp:lastModifiedBy>
  <cp:revision>29</cp:revision>
  <dcterms:created xsi:type="dcterms:W3CDTF">2012-04-06T17:30:39Z</dcterms:created>
  <dcterms:modified xsi:type="dcterms:W3CDTF">2012-04-09T14:57:15Z</dcterms:modified>
</cp:coreProperties>
</file>