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388A4A7-B86D-4E21-815B-327CEADAD29A}" type="datetimeFigureOut">
              <a:rPr lang="fr-CA" smtClean="0"/>
              <a:t>2012-03-02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2BF2970-C5F8-4052-A180-B859CE93023E}" type="slidenum">
              <a:rPr lang="fr-CA" smtClean="0"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784976" cy="664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3000" b="1" dirty="0" smtClean="0"/>
              <a:t>Completo</a:t>
            </a:r>
          </a:p>
          <a:p>
            <a:endParaRPr lang="fr-CA" sz="1200" dirty="0"/>
          </a:p>
          <a:p>
            <a:r>
              <a:rPr lang="pt-BR" sz="3000" dirty="0"/>
              <a:t>Eu estou </a:t>
            </a:r>
            <a:r>
              <a:rPr lang="pt-BR" sz="3000" dirty="0" smtClean="0"/>
              <a:t>aqui, tranforma </a:t>
            </a:r>
            <a:r>
              <a:rPr lang="pt-BR" sz="3000" dirty="0"/>
              <a:t>meu viver</a:t>
            </a:r>
            <a:br>
              <a:rPr lang="pt-BR" sz="3000" dirty="0"/>
            </a:br>
            <a:r>
              <a:rPr lang="pt-BR" sz="3000" dirty="0"/>
              <a:t>Meu </a:t>
            </a:r>
            <a:r>
              <a:rPr lang="pt-BR" sz="3000" dirty="0" smtClean="0"/>
              <a:t>coração te </a:t>
            </a:r>
            <a:r>
              <a:rPr lang="pt-BR" sz="3000" dirty="0"/>
              <a:t>entrego sem temer</a:t>
            </a:r>
            <a:endParaRPr lang="fr-CA" sz="3000" dirty="0"/>
          </a:p>
          <a:p>
            <a:r>
              <a:rPr lang="pt-BR" sz="3000" dirty="0"/>
              <a:t>Eu te </a:t>
            </a:r>
            <a:r>
              <a:rPr lang="pt-BR" sz="3000" dirty="0" smtClean="0"/>
              <a:t>agradeço por </a:t>
            </a:r>
            <a:r>
              <a:rPr lang="pt-BR" sz="3000" dirty="0"/>
              <a:t>teu infindo amor</a:t>
            </a:r>
            <a:br>
              <a:rPr lang="pt-BR" sz="3000" dirty="0"/>
            </a:br>
            <a:r>
              <a:rPr lang="pt-BR" sz="3000" dirty="0"/>
              <a:t>Que limpa meu </a:t>
            </a:r>
            <a:r>
              <a:rPr lang="pt-BR" sz="3000" dirty="0" smtClean="0"/>
              <a:t>ser</a:t>
            </a:r>
          </a:p>
          <a:p>
            <a:endParaRPr lang="fr-CA" sz="1200" dirty="0"/>
          </a:p>
          <a:p>
            <a:r>
              <a:rPr lang="pt-BR" sz="3000" dirty="0"/>
              <a:t>Em teus olhos eu me encontro</a:t>
            </a:r>
            <a:br>
              <a:rPr lang="pt-BR" sz="3000" dirty="0"/>
            </a:br>
            <a:r>
              <a:rPr lang="pt-BR" sz="3000" dirty="0"/>
              <a:t>Em teus braços eu descanço</a:t>
            </a:r>
            <a:br>
              <a:rPr lang="pt-BR" sz="3000" dirty="0"/>
            </a:br>
            <a:r>
              <a:rPr lang="pt-BR" sz="3000" dirty="0"/>
              <a:t>Toca em mim e derrama tua paz</a:t>
            </a:r>
            <a:br>
              <a:rPr lang="pt-BR" sz="3000" dirty="0"/>
            </a:br>
            <a:r>
              <a:rPr lang="pt-BR" sz="3000" dirty="0"/>
              <a:t>A tua graça me satisfaz</a:t>
            </a:r>
            <a:endParaRPr lang="fr-CA" sz="3000" dirty="0"/>
          </a:p>
          <a:p>
            <a:endParaRPr lang="pt-BR" sz="1200" dirty="0" smtClean="0"/>
          </a:p>
          <a:p>
            <a:r>
              <a:rPr lang="pt-BR" sz="3000" dirty="0" smtClean="0"/>
              <a:t>Quando </a:t>
            </a:r>
            <a:r>
              <a:rPr lang="pt-BR" sz="3000" dirty="0"/>
              <a:t>luto eu confio</a:t>
            </a:r>
            <a:br>
              <a:rPr lang="pt-BR" sz="3000" dirty="0"/>
            </a:br>
            <a:r>
              <a:rPr lang="pt-BR" sz="3000" dirty="0"/>
              <a:t>Pois eu sei que estás comigo</a:t>
            </a:r>
            <a:br>
              <a:rPr lang="pt-BR" sz="3000" dirty="0"/>
            </a:br>
            <a:r>
              <a:rPr lang="pt-BR" sz="3000" dirty="0"/>
              <a:t>E verei além de tudo que passei</a:t>
            </a:r>
            <a:br>
              <a:rPr lang="pt-BR" sz="3000" dirty="0"/>
            </a:br>
            <a:r>
              <a:rPr lang="pt-BR" sz="3000" dirty="0"/>
              <a:t>Então serei completo, enfim!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3886861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</TotalTime>
  <Words>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Élémentaire</vt:lpstr>
      <vt:lpstr>Présentation PowerPoint</vt:lpstr>
    </vt:vector>
  </TitlesOfParts>
  <Company>Investissement Quebec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ARA - DDS 3245</dc:creator>
  <cp:lastModifiedBy>ARA - DDS 3245</cp:lastModifiedBy>
  <cp:revision>2</cp:revision>
  <dcterms:created xsi:type="dcterms:W3CDTF">2012-03-02T15:16:50Z</dcterms:created>
  <dcterms:modified xsi:type="dcterms:W3CDTF">2012-03-02T15:24:17Z</dcterms:modified>
</cp:coreProperties>
</file>