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301" r:id="rId5"/>
    <p:sldId id="264" r:id="rId6"/>
    <p:sldId id="316" r:id="rId7"/>
    <p:sldId id="299" r:id="rId8"/>
    <p:sldId id="275" r:id="rId9"/>
    <p:sldId id="314" r:id="rId10"/>
    <p:sldId id="306" r:id="rId11"/>
    <p:sldId id="307" r:id="rId12"/>
    <p:sldId id="308" r:id="rId13"/>
    <p:sldId id="309" r:id="rId14"/>
    <p:sldId id="310" r:id="rId15"/>
    <p:sldId id="311" r:id="rId16"/>
    <p:sldId id="312" r:id="rId17"/>
    <p:sldId id="315" r:id="rId18"/>
    <p:sldId id="322" r:id="rId19"/>
    <p:sldId id="321" r:id="rId20"/>
    <p:sldId id="323" r:id="rId21"/>
    <p:sldId id="324" r:id="rId22"/>
    <p:sldId id="330" r:id="rId23"/>
    <p:sldId id="331" r:id="rId24"/>
    <p:sldId id="329" r:id="rId25"/>
    <p:sldId id="328" r:id="rId26"/>
    <p:sldId id="327" r:id="rId27"/>
    <p:sldId id="2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5E65AA-8F3C-4253-A5DF-8C1CD0042EBC}" v="20" dt="2022-04-14T02:18:18.152"/>
    <p1510:client id="{321F96A6-AE6D-4741-8ED2-890C39C1C7DE}" v="1" dt="2022-04-13T08:40:35.620"/>
    <p1510:client id="{57449D0F-46CB-4C0B-BF6A-32BB84BC0E59}" v="90" dt="2022-04-13T19:07:40.941"/>
    <p1510:client id="{5ADC45B5-979A-476E-8ECF-315F7A226E39}" v="14" dt="2022-04-13T19:57:03.632"/>
    <p1510:client id="{68CCFA42-9A7D-4C2E-972A-25B51D570540}" v="1" dt="2022-04-13T17:33:37.662"/>
    <p1510:client id="{7DDF0A3B-DD4B-4968-B327-F1BFA9587204}" v="18" dt="2022-04-13T03:05:20.181"/>
    <p1510:client id="{BDA7B4B6-DFB1-41E8-89BD-48E3DE42D626}" v="4" dt="2022-04-13T03:51:04.457"/>
    <p1510:client id="{CF6D99C9-7DE5-4F94-A817-47E47847749D}" v="1" dt="2022-04-13T05:46:51.943"/>
    <p1510:client id="{DAF52117-BAE0-45DB-93E7-D2C5494A9C45}" v="2" dt="2022-04-13T16:01:28.909"/>
    <p1510:client id="{DE584417-6469-408A-83B3-AD3540ED37F8}" v="2" dt="2022-04-13T08:31:37.762"/>
    <p1510:client id="{FFD885C5-9F2B-4A16-B313-789293D705CF}" v="91" dt="2022-04-13T08:47:32.4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53" autoAdjust="0"/>
    <p:restoredTop sz="94660"/>
  </p:normalViewPr>
  <p:slideViewPr>
    <p:cSldViewPr snapToGrid="0">
      <p:cViewPr varScale="1">
        <p:scale>
          <a:sx n="58" d="100"/>
          <a:sy n="58" d="100"/>
        </p:scale>
        <p:origin x="2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hythm Rastogi - 75322100025" userId="S::rhythm.rastogi25@svkmmumbai.onmicrosoft.com::62d45f72-7e68-4936-bd77-81a38e922cb3" providerId="AD" clId="Web-{7DDF0A3B-DD4B-4968-B327-F1BFA9587204}"/>
    <pc:docChg chg="modSld">
      <pc:chgData name="Rhythm Rastogi - 75322100025" userId="S::rhythm.rastogi25@svkmmumbai.onmicrosoft.com::62d45f72-7e68-4936-bd77-81a38e922cb3" providerId="AD" clId="Web-{7DDF0A3B-DD4B-4968-B327-F1BFA9587204}" dt="2022-04-13T03:05:20.181" v="19" actId="14100"/>
      <pc:docMkLst>
        <pc:docMk/>
      </pc:docMkLst>
      <pc:sldChg chg="modSp">
        <pc:chgData name="Rhythm Rastogi - 75322100025" userId="S::rhythm.rastogi25@svkmmumbai.onmicrosoft.com::62d45f72-7e68-4936-bd77-81a38e922cb3" providerId="AD" clId="Web-{7DDF0A3B-DD4B-4968-B327-F1BFA9587204}" dt="2022-04-13T03:05:20.181" v="19" actId="14100"/>
        <pc:sldMkLst>
          <pc:docMk/>
          <pc:sldMk cId="1568164633" sldId="280"/>
        </pc:sldMkLst>
        <pc:spChg chg="mod">
          <ac:chgData name="Rhythm Rastogi - 75322100025" userId="S::rhythm.rastogi25@svkmmumbai.onmicrosoft.com::62d45f72-7e68-4936-bd77-81a38e922cb3" providerId="AD" clId="Web-{7DDF0A3B-DD4B-4968-B327-F1BFA9587204}" dt="2022-04-13T03:04:42.868" v="16" actId="20577"/>
          <ac:spMkLst>
            <pc:docMk/>
            <pc:sldMk cId="1568164633" sldId="280"/>
            <ac:spMk id="2" creationId="{DB11C845-D722-456C-8D51-F4C2D2A5D1A0}"/>
          </ac:spMkLst>
        </pc:spChg>
        <pc:spChg chg="mod">
          <ac:chgData name="Rhythm Rastogi - 75322100025" userId="S::rhythm.rastogi25@svkmmumbai.onmicrosoft.com::62d45f72-7e68-4936-bd77-81a38e922cb3" providerId="AD" clId="Web-{7DDF0A3B-DD4B-4968-B327-F1BFA9587204}" dt="2022-04-13T03:05:20.181" v="19" actId="14100"/>
          <ac:spMkLst>
            <pc:docMk/>
            <pc:sldMk cId="1568164633" sldId="280"/>
            <ac:spMk id="3" creationId="{B79D1FA9-B93E-49C9-98ED-01E572EE0D88}"/>
          </ac:spMkLst>
        </pc:spChg>
      </pc:sldChg>
    </pc:docChg>
  </pc:docChgLst>
  <pc:docChgLst>
    <pc:chgData name="Salita Dmonte - 75322100010" userId="S::salita.dmonte10@svkmmumbai.onmicrosoft.com::e4e1c642-af1a-46b4-b35c-2cf3adfc3598" providerId="AD" clId="Web-{804E2D6A-070C-453C-A91D-44F5D1EB62BE}"/>
    <pc:docChg chg="modSld">
      <pc:chgData name="Salita Dmonte - 75322100010" userId="S::salita.dmonte10@svkmmumbai.onmicrosoft.com::e4e1c642-af1a-46b4-b35c-2cf3adfc3598" providerId="AD" clId="Web-{804E2D6A-070C-453C-A91D-44F5D1EB62BE}" dt="2022-04-13T08:56:36.806" v="5" actId="1076"/>
      <pc:docMkLst>
        <pc:docMk/>
      </pc:docMkLst>
      <pc:sldChg chg="modSp">
        <pc:chgData name="Salita Dmonte - 75322100010" userId="S::salita.dmonte10@svkmmumbai.onmicrosoft.com::e4e1c642-af1a-46b4-b35c-2cf3adfc3598" providerId="AD" clId="Web-{804E2D6A-070C-453C-A91D-44F5D1EB62BE}" dt="2022-04-13T08:56:36.806" v="5" actId="1076"/>
        <pc:sldMkLst>
          <pc:docMk/>
          <pc:sldMk cId="4074754140" sldId="289"/>
        </pc:sldMkLst>
        <pc:graphicFrameChg chg="mod">
          <ac:chgData name="Salita Dmonte - 75322100010" userId="S::salita.dmonte10@svkmmumbai.onmicrosoft.com::e4e1c642-af1a-46b4-b35c-2cf3adfc3598" providerId="AD" clId="Web-{804E2D6A-070C-453C-A91D-44F5D1EB62BE}" dt="2022-04-13T08:56:36.806" v="5" actId="1076"/>
          <ac:graphicFrameMkLst>
            <pc:docMk/>
            <pc:sldMk cId="4074754140" sldId="289"/>
            <ac:graphicFrameMk id="2" creationId="{6BF5BCB9-A018-4017-B9EE-B6AE545B22A2}"/>
          </ac:graphicFrameMkLst>
        </pc:graphicFrameChg>
      </pc:sldChg>
    </pc:docChg>
  </pc:docChgLst>
  <pc:docChgLst>
    <pc:chgData name="Rhythm Rastogi - 75322100025" userId="62d45f72-7e68-4936-bd77-81a38e922cb3" providerId="ADAL" clId="{CAFF271D-CFE3-4DA9-8EFA-F0CB77A421C3}"/>
    <pc:docChg chg="undo custSel modSld">
      <pc:chgData name="Rhythm Rastogi - 75322100025" userId="62d45f72-7e68-4936-bd77-81a38e922cb3" providerId="ADAL" clId="{CAFF271D-CFE3-4DA9-8EFA-F0CB77A421C3}" dt="2022-04-12T19:24:12.228" v="266" actId="20577"/>
      <pc:docMkLst>
        <pc:docMk/>
      </pc:docMkLst>
      <pc:sldChg chg="modSp">
        <pc:chgData name="Rhythm Rastogi - 75322100025" userId="62d45f72-7e68-4936-bd77-81a38e922cb3" providerId="ADAL" clId="{CAFF271D-CFE3-4DA9-8EFA-F0CB77A421C3}" dt="2022-04-12T19:09:34.044" v="2" actId="12269"/>
        <pc:sldMkLst>
          <pc:docMk/>
          <pc:sldMk cId="3074655644" sldId="267"/>
        </pc:sldMkLst>
        <pc:graphicFrameChg chg="mod">
          <ac:chgData name="Rhythm Rastogi - 75322100025" userId="62d45f72-7e68-4936-bd77-81a38e922cb3" providerId="ADAL" clId="{CAFF271D-CFE3-4DA9-8EFA-F0CB77A421C3}" dt="2022-04-12T19:09:34.044" v="2" actId="12269"/>
          <ac:graphicFrameMkLst>
            <pc:docMk/>
            <pc:sldMk cId="3074655644" sldId="267"/>
            <ac:graphicFrameMk id="2" creationId="{E885B573-C06F-4680-A55E-C6F35213CA73}"/>
          </ac:graphicFrameMkLst>
        </pc:graphicFrameChg>
      </pc:sldChg>
      <pc:sldChg chg="modSp setBg">
        <pc:chgData name="Rhythm Rastogi - 75322100025" userId="62d45f72-7e68-4936-bd77-81a38e922cb3" providerId="ADAL" clId="{CAFF271D-CFE3-4DA9-8EFA-F0CB77A421C3}" dt="2022-04-12T19:08:48.165" v="1" actId="12269"/>
        <pc:sldMkLst>
          <pc:docMk/>
          <pc:sldMk cId="2635458918" sldId="269"/>
        </pc:sldMkLst>
        <pc:graphicFrameChg chg="mod">
          <ac:chgData name="Rhythm Rastogi - 75322100025" userId="62d45f72-7e68-4936-bd77-81a38e922cb3" providerId="ADAL" clId="{CAFF271D-CFE3-4DA9-8EFA-F0CB77A421C3}" dt="2022-04-12T19:08:48.165" v="1" actId="12269"/>
          <ac:graphicFrameMkLst>
            <pc:docMk/>
            <pc:sldMk cId="2635458918" sldId="269"/>
            <ac:graphicFrameMk id="2" creationId="{DCF44831-98D7-4AEF-BA06-7C58C150D85E}"/>
          </ac:graphicFrameMkLst>
        </pc:graphicFrameChg>
      </pc:sldChg>
      <pc:sldChg chg="addSp delSp modSp mod">
        <pc:chgData name="Rhythm Rastogi - 75322100025" userId="62d45f72-7e68-4936-bd77-81a38e922cb3" providerId="ADAL" clId="{CAFF271D-CFE3-4DA9-8EFA-F0CB77A421C3}" dt="2022-04-12T19:21:49.446" v="221" actId="108"/>
        <pc:sldMkLst>
          <pc:docMk/>
          <pc:sldMk cId="4098942821" sldId="273"/>
        </pc:sldMkLst>
        <pc:spChg chg="mod">
          <ac:chgData name="Rhythm Rastogi - 75322100025" userId="62d45f72-7e68-4936-bd77-81a38e922cb3" providerId="ADAL" clId="{CAFF271D-CFE3-4DA9-8EFA-F0CB77A421C3}" dt="2022-04-12T19:21:36.892" v="220" actId="108"/>
          <ac:spMkLst>
            <pc:docMk/>
            <pc:sldMk cId="4098942821" sldId="273"/>
            <ac:spMk id="3" creationId="{00000000-0000-0000-0000-000000000000}"/>
          </ac:spMkLst>
        </pc:spChg>
        <pc:spChg chg="mod">
          <ac:chgData name="Rhythm Rastogi - 75322100025" userId="62d45f72-7e68-4936-bd77-81a38e922cb3" providerId="ADAL" clId="{CAFF271D-CFE3-4DA9-8EFA-F0CB77A421C3}" dt="2022-04-12T19:21:49.446" v="221" actId="108"/>
          <ac:spMkLst>
            <pc:docMk/>
            <pc:sldMk cId="4098942821" sldId="273"/>
            <ac:spMk id="5" creationId="{00000000-0000-0000-0000-000000000000}"/>
          </ac:spMkLst>
        </pc:spChg>
        <pc:spChg chg="add del mod">
          <ac:chgData name="Rhythm Rastogi - 75322100025" userId="62d45f72-7e68-4936-bd77-81a38e922cb3" providerId="ADAL" clId="{CAFF271D-CFE3-4DA9-8EFA-F0CB77A421C3}" dt="2022-04-12T19:19:26.775" v="201" actId="478"/>
          <ac:spMkLst>
            <pc:docMk/>
            <pc:sldMk cId="4098942821" sldId="273"/>
            <ac:spMk id="6" creationId="{4AF978BA-24B5-415C-8A2A-417E74DBED4E}"/>
          </ac:spMkLst>
        </pc:spChg>
        <pc:spChg chg="add mod">
          <ac:chgData name="Rhythm Rastogi - 75322100025" userId="62d45f72-7e68-4936-bd77-81a38e922cb3" providerId="ADAL" clId="{CAFF271D-CFE3-4DA9-8EFA-F0CB77A421C3}" dt="2022-04-12T19:19:50.483" v="205" actId="14100"/>
          <ac:spMkLst>
            <pc:docMk/>
            <pc:sldMk cId="4098942821" sldId="273"/>
            <ac:spMk id="7" creationId="{E8011326-726E-4452-AB99-6795F5E9CDDD}"/>
          </ac:spMkLst>
        </pc:spChg>
        <pc:spChg chg="add del mod">
          <ac:chgData name="Rhythm Rastogi - 75322100025" userId="62d45f72-7e68-4936-bd77-81a38e922cb3" providerId="ADAL" clId="{CAFF271D-CFE3-4DA9-8EFA-F0CB77A421C3}" dt="2022-04-12T19:20:16.044" v="211" actId="478"/>
          <ac:spMkLst>
            <pc:docMk/>
            <pc:sldMk cId="4098942821" sldId="273"/>
            <ac:spMk id="10" creationId="{4AB51B73-7C1E-4A3E-9598-6E4124CAAB72}"/>
          </ac:spMkLst>
        </pc:spChg>
        <pc:spChg chg="add mod">
          <ac:chgData name="Rhythm Rastogi - 75322100025" userId="62d45f72-7e68-4936-bd77-81a38e922cb3" providerId="ADAL" clId="{CAFF271D-CFE3-4DA9-8EFA-F0CB77A421C3}" dt="2022-04-12T19:21:12.736" v="219" actId="108"/>
          <ac:spMkLst>
            <pc:docMk/>
            <pc:sldMk cId="4098942821" sldId="273"/>
            <ac:spMk id="11" creationId="{3ECB0577-8A43-4285-BE86-258CD6C1DB0C}"/>
          </ac:spMkLst>
        </pc:spChg>
        <pc:spChg chg="del mod">
          <ac:chgData name="Rhythm Rastogi - 75322100025" userId="62d45f72-7e68-4936-bd77-81a38e922cb3" providerId="ADAL" clId="{CAFF271D-CFE3-4DA9-8EFA-F0CB77A421C3}" dt="2022-04-12T19:20:14.289" v="210" actId="478"/>
          <ac:spMkLst>
            <pc:docMk/>
            <pc:sldMk cId="4098942821" sldId="273"/>
            <ac:spMk id="18" creationId="{00000000-0000-0000-0000-000000000000}"/>
          </ac:spMkLst>
        </pc:spChg>
        <pc:spChg chg="del mod">
          <ac:chgData name="Rhythm Rastogi - 75322100025" userId="62d45f72-7e68-4936-bd77-81a38e922cb3" providerId="ADAL" clId="{CAFF271D-CFE3-4DA9-8EFA-F0CB77A421C3}" dt="2022-04-12T19:19:20.045" v="200" actId="478"/>
          <ac:spMkLst>
            <pc:docMk/>
            <pc:sldMk cId="4098942821" sldId="273"/>
            <ac:spMk id="21" creationId="{00000000-0000-0000-0000-000000000000}"/>
          </ac:spMkLst>
        </pc:spChg>
        <pc:picChg chg="mod">
          <ac:chgData name="Rhythm Rastogi - 75322100025" userId="62d45f72-7e68-4936-bd77-81a38e922cb3" providerId="ADAL" clId="{CAFF271D-CFE3-4DA9-8EFA-F0CB77A421C3}" dt="2022-04-12T19:20:51.611" v="216" actId="1076"/>
          <ac:picMkLst>
            <pc:docMk/>
            <pc:sldMk cId="4098942821" sldId="273"/>
            <ac:picMk id="20" creationId="{00000000-0000-0000-0000-000000000000}"/>
          </ac:picMkLst>
        </pc:picChg>
        <pc:picChg chg="mod">
          <ac:chgData name="Rhythm Rastogi - 75322100025" userId="62d45f72-7e68-4936-bd77-81a38e922cb3" providerId="ADAL" clId="{CAFF271D-CFE3-4DA9-8EFA-F0CB77A421C3}" dt="2022-04-12T19:19:31.074" v="202" actId="1076"/>
          <ac:picMkLst>
            <pc:docMk/>
            <pc:sldMk cId="4098942821" sldId="273"/>
            <ac:picMk id="22" creationId="{00000000-0000-0000-0000-000000000000}"/>
          </ac:picMkLst>
        </pc:picChg>
      </pc:sldChg>
      <pc:sldChg chg="modSp mod">
        <pc:chgData name="Rhythm Rastogi - 75322100025" userId="62d45f72-7e68-4936-bd77-81a38e922cb3" providerId="ADAL" clId="{CAFF271D-CFE3-4DA9-8EFA-F0CB77A421C3}" dt="2022-04-12T19:24:12.228" v="266" actId="20577"/>
        <pc:sldMkLst>
          <pc:docMk/>
          <pc:sldMk cId="2834489447" sldId="274"/>
        </pc:sldMkLst>
        <pc:spChg chg="mod">
          <ac:chgData name="Rhythm Rastogi - 75322100025" userId="62d45f72-7e68-4936-bd77-81a38e922cb3" providerId="ADAL" clId="{CAFF271D-CFE3-4DA9-8EFA-F0CB77A421C3}" dt="2022-04-12T19:23:12.494" v="233" actId="14100"/>
          <ac:spMkLst>
            <pc:docMk/>
            <pc:sldMk cId="2834489447" sldId="274"/>
            <ac:spMk id="3" creationId="{00000000-0000-0000-0000-000000000000}"/>
          </ac:spMkLst>
        </pc:spChg>
        <pc:spChg chg="mod">
          <ac:chgData name="Rhythm Rastogi - 75322100025" userId="62d45f72-7e68-4936-bd77-81a38e922cb3" providerId="ADAL" clId="{CAFF271D-CFE3-4DA9-8EFA-F0CB77A421C3}" dt="2022-04-12T19:23:04.217" v="232" actId="108"/>
          <ac:spMkLst>
            <pc:docMk/>
            <pc:sldMk cId="2834489447" sldId="274"/>
            <ac:spMk id="5" creationId="{00000000-0000-0000-0000-000000000000}"/>
          </ac:spMkLst>
        </pc:spChg>
        <pc:spChg chg="mod">
          <ac:chgData name="Rhythm Rastogi - 75322100025" userId="62d45f72-7e68-4936-bd77-81a38e922cb3" providerId="ADAL" clId="{CAFF271D-CFE3-4DA9-8EFA-F0CB77A421C3}" dt="2022-04-12T19:23:56.557" v="257" actId="20577"/>
          <ac:spMkLst>
            <pc:docMk/>
            <pc:sldMk cId="2834489447" sldId="274"/>
            <ac:spMk id="10" creationId="{00000000-0000-0000-0000-000000000000}"/>
          </ac:spMkLst>
        </pc:spChg>
        <pc:spChg chg="mod">
          <ac:chgData name="Rhythm Rastogi - 75322100025" userId="62d45f72-7e68-4936-bd77-81a38e922cb3" providerId="ADAL" clId="{CAFF271D-CFE3-4DA9-8EFA-F0CB77A421C3}" dt="2022-04-12T19:24:12.228" v="266" actId="20577"/>
          <ac:spMkLst>
            <pc:docMk/>
            <pc:sldMk cId="2834489447" sldId="274"/>
            <ac:spMk id="11" creationId="{00000000-0000-0000-0000-000000000000}"/>
          </ac:spMkLst>
        </pc:spChg>
        <pc:picChg chg="mod">
          <ac:chgData name="Rhythm Rastogi - 75322100025" userId="62d45f72-7e68-4936-bd77-81a38e922cb3" providerId="ADAL" clId="{CAFF271D-CFE3-4DA9-8EFA-F0CB77A421C3}" dt="2022-04-12T19:22:27.039" v="224" actId="1076"/>
          <ac:picMkLst>
            <pc:docMk/>
            <pc:sldMk cId="2834489447" sldId="274"/>
            <ac:picMk id="14" creationId="{00000000-0000-0000-0000-000000000000}"/>
          </ac:picMkLst>
        </pc:picChg>
      </pc:sldChg>
      <pc:sldChg chg="modSp mod">
        <pc:chgData name="Rhythm Rastogi - 75322100025" userId="62d45f72-7e68-4936-bd77-81a38e922cb3" providerId="ADAL" clId="{CAFF271D-CFE3-4DA9-8EFA-F0CB77A421C3}" dt="2022-04-12T19:18:15.138" v="179" actId="27636"/>
        <pc:sldMkLst>
          <pc:docMk/>
          <pc:sldMk cId="2583283241" sldId="278"/>
        </pc:sldMkLst>
        <pc:spChg chg="mod">
          <ac:chgData name="Rhythm Rastogi - 75322100025" userId="62d45f72-7e68-4936-bd77-81a38e922cb3" providerId="ADAL" clId="{CAFF271D-CFE3-4DA9-8EFA-F0CB77A421C3}" dt="2022-04-12T19:18:15.138" v="179" actId="27636"/>
          <ac:spMkLst>
            <pc:docMk/>
            <pc:sldMk cId="2583283241" sldId="278"/>
            <ac:spMk id="3" creationId="{7267E278-7F40-4845-8494-9FEAF0CC9232}"/>
          </ac:spMkLst>
        </pc:spChg>
      </pc:sldChg>
    </pc:docChg>
  </pc:docChgLst>
  <pc:docChgLst>
    <pc:chgData name="Rhythm Rastogi - 75322100025" userId="S::rhythm.rastogi25@svkmmumbai.onmicrosoft.com::62d45f72-7e68-4936-bd77-81a38e922cb3" providerId="AD" clId="Web-{FFD885C5-9F2B-4A16-B313-789293D705CF}"/>
    <pc:docChg chg="addSld delSld modSld">
      <pc:chgData name="Rhythm Rastogi - 75322100025" userId="S::rhythm.rastogi25@svkmmumbai.onmicrosoft.com::62d45f72-7e68-4936-bd77-81a38e922cb3" providerId="AD" clId="Web-{FFD885C5-9F2B-4A16-B313-789293D705CF}" dt="2022-04-13T08:47:30.843" v="79" actId="20577"/>
      <pc:docMkLst>
        <pc:docMk/>
      </pc:docMkLst>
      <pc:sldChg chg="add del replId">
        <pc:chgData name="Rhythm Rastogi - 75322100025" userId="S::rhythm.rastogi25@svkmmumbai.onmicrosoft.com::62d45f72-7e68-4936-bd77-81a38e922cb3" providerId="AD" clId="Web-{FFD885C5-9F2B-4A16-B313-789293D705CF}" dt="2022-04-13T08:42:30.181" v="4"/>
        <pc:sldMkLst>
          <pc:docMk/>
          <pc:sldMk cId="455089288" sldId="290"/>
        </pc:sldMkLst>
      </pc:sldChg>
      <pc:sldChg chg="addSp delSp new">
        <pc:chgData name="Rhythm Rastogi - 75322100025" userId="S::rhythm.rastogi25@svkmmumbai.onmicrosoft.com::62d45f72-7e68-4936-bd77-81a38e922cb3" providerId="AD" clId="Web-{FFD885C5-9F2B-4A16-B313-789293D705CF}" dt="2022-04-13T08:42:20.400" v="3"/>
        <pc:sldMkLst>
          <pc:docMk/>
          <pc:sldMk cId="3703675244" sldId="291"/>
        </pc:sldMkLst>
        <pc:graphicFrameChg chg="add del">
          <ac:chgData name="Rhythm Rastogi - 75322100025" userId="S::rhythm.rastogi25@svkmmumbai.onmicrosoft.com::62d45f72-7e68-4936-bd77-81a38e922cb3" providerId="AD" clId="Web-{FFD885C5-9F2B-4A16-B313-789293D705CF}" dt="2022-04-13T08:42:20.400" v="3"/>
          <ac:graphicFrameMkLst>
            <pc:docMk/>
            <pc:sldMk cId="3703675244" sldId="291"/>
            <ac:graphicFrameMk id="5" creationId="{24849C04-6A35-BEA3-6C26-A570647B0ECC}"/>
          </ac:graphicFrameMkLst>
        </pc:graphicFrameChg>
      </pc:sldChg>
      <pc:sldChg chg="addSp delSp modSp new mod setBg">
        <pc:chgData name="Rhythm Rastogi - 75322100025" userId="S::rhythm.rastogi25@svkmmumbai.onmicrosoft.com::62d45f72-7e68-4936-bd77-81a38e922cb3" providerId="AD" clId="Web-{FFD885C5-9F2B-4A16-B313-789293D705CF}" dt="2022-04-13T08:45:42.732" v="58" actId="1076"/>
        <pc:sldMkLst>
          <pc:docMk/>
          <pc:sldMk cId="3312662107" sldId="292"/>
        </pc:sldMkLst>
        <pc:spChg chg="del">
          <ac:chgData name="Rhythm Rastogi - 75322100025" userId="S::rhythm.rastogi25@svkmmumbai.onmicrosoft.com::62d45f72-7e68-4936-bd77-81a38e922cb3" providerId="AD" clId="Web-{FFD885C5-9F2B-4A16-B313-789293D705CF}" dt="2022-04-13T08:42:50.994" v="6"/>
          <ac:spMkLst>
            <pc:docMk/>
            <pc:sldMk cId="3312662107" sldId="292"/>
            <ac:spMk id="2" creationId="{E4F242A8-E8AE-32F6-0ECB-7C3DCC7B545D}"/>
          </ac:spMkLst>
        </pc:spChg>
        <pc:spChg chg="add del mod ord">
          <ac:chgData name="Rhythm Rastogi - 75322100025" userId="S::rhythm.rastogi25@svkmmumbai.onmicrosoft.com::62d45f72-7e68-4936-bd77-81a38e922cb3" providerId="AD" clId="Web-{FFD885C5-9F2B-4A16-B313-789293D705CF}" dt="2022-04-13T08:43:53.558" v="21"/>
          <ac:spMkLst>
            <pc:docMk/>
            <pc:sldMk cId="3312662107" sldId="292"/>
            <ac:spMk id="3" creationId="{B55071B9-3956-CA6F-96F3-DEFBF35D2533}"/>
          </ac:spMkLst>
        </pc:spChg>
        <pc:spChg chg="add mod">
          <ac:chgData name="Rhythm Rastogi - 75322100025" userId="S::rhythm.rastogi25@svkmmumbai.onmicrosoft.com::62d45f72-7e68-4936-bd77-81a38e922cb3" providerId="AD" clId="Web-{FFD885C5-9F2B-4A16-B313-789293D705CF}" dt="2022-04-13T08:43:53.558" v="21"/>
          <ac:spMkLst>
            <pc:docMk/>
            <pc:sldMk cId="3312662107" sldId="292"/>
            <ac:spMk id="5" creationId="{A63E9D1D-039F-628C-8671-82460AFDA7F5}"/>
          </ac:spMkLst>
        </pc:spChg>
        <pc:spChg chg="add del">
          <ac:chgData name="Rhythm Rastogi - 75322100025" userId="S::rhythm.rastogi25@svkmmumbai.onmicrosoft.com::62d45f72-7e68-4936-bd77-81a38e922cb3" providerId="AD" clId="Web-{FFD885C5-9F2B-4A16-B313-789293D705CF}" dt="2022-04-13T08:43:10.385" v="9"/>
          <ac:spMkLst>
            <pc:docMk/>
            <pc:sldMk cId="3312662107" sldId="292"/>
            <ac:spMk id="7" creationId="{C6AEC44C-C152-DBBC-215E-AEBDD2EC0578}"/>
          </ac:spMkLst>
        </pc:spChg>
        <pc:spChg chg="add del">
          <ac:chgData name="Rhythm Rastogi - 75322100025" userId="S::rhythm.rastogi25@svkmmumbai.onmicrosoft.com::62d45f72-7e68-4936-bd77-81a38e922cb3" providerId="AD" clId="Web-{FFD885C5-9F2B-4A16-B313-789293D705CF}" dt="2022-04-13T08:43:35.729" v="12"/>
          <ac:spMkLst>
            <pc:docMk/>
            <pc:sldMk cId="3312662107" sldId="292"/>
            <ac:spMk id="14" creationId="{2B566528-1B12-4246-9431-5C2D7D081168}"/>
          </ac:spMkLst>
        </pc:spChg>
        <pc:spChg chg="add del">
          <ac:chgData name="Rhythm Rastogi - 75322100025" userId="S::rhythm.rastogi25@svkmmumbai.onmicrosoft.com::62d45f72-7e68-4936-bd77-81a38e922cb3" providerId="AD" clId="Web-{FFD885C5-9F2B-4A16-B313-789293D705CF}" dt="2022-04-13T08:43:44.011" v="14"/>
          <ac:spMkLst>
            <pc:docMk/>
            <pc:sldMk cId="3312662107" sldId="292"/>
            <ac:spMk id="15" creationId="{6C4028FD-8BAA-4A19-BFDE-594D991B7552}"/>
          </ac:spMkLst>
        </pc:spChg>
        <pc:spChg chg="add del">
          <ac:chgData name="Rhythm Rastogi - 75322100025" userId="S::rhythm.rastogi25@svkmmumbai.onmicrosoft.com::62d45f72-7e68-4936-bd77-81a38e922cb3" providerId="AD" clId="Web-{FFD885C5-9F2B-4A16-B313-789293D705CF}" dt="2022-04-13T08:43:47.355" v="16"/>
          <ac:spMkLst>
            <pc:docMk/>
            <pc:sldMk cId="3312662107" sldId="292"/>
            <ac:spMk id="17" creationId="{A5711A0E-A428-4ED1-96CB-33D69FD842E4}"/>
          </ac:spMkLst>
        </pc:spChg>
        <pc:spChg chg="add del">
          <ac:chgData name="Rhythm Rastogi - 75322100025" userId="S::rhythm.rastogi25@svkmmumbai.onmicrosoft.com::62d45f72-7e68-4936-bd77-81a38e922cb3" providerId="AD" clId="Web-{FFD885C5-9F2B-4A16-B313-789293D705CF}" dt="2022-04-13T08:43:48.823" v="18"/>
          <ac:spMkLst>
            <pc:docMk/>
            <pc:sldMk cId="3312662107" sldId="292"/>
            <ac:spMk id="19" creationId="{A580F890-B085-4E95-96AA-55AEBEC5CE6E}"/>
          </ac:spMkLst>
        </pc:spChg>
        <pc:spChg chg="add del">
          <ac:chgData name="Rhythm Rastogi - 75322100025" userId="S::rhythm.rastogi25@svkmmumbai.onmicrosoft.com::62d45f72-7e68-4936-bd77-81a38e922cb3" providerId="AD" clId="Web-{FFD885C5-9F2B-4A16-B313-789293D705CF}" dt="2022-04-13T08:43:48.823" v="18"/>
          <ac:spMkLst>
            <pc:docMk/>
            <pc:sldMk cId="3312662107" sldId="292"/>
            <ac:spMk id="21" creationId="{D3F51FEB-38FB-4F6C-9F7B-2F2AFAB65463}"/>
          </ac:spMkLst>
        </pc:spChg>
        <pc:spChg chg="add del">
          <ac:chgData name="Rhythm Rastogi - 75322100025" userId="S::rhythm.rastogi25@svkmmumbai.onmicrosoft.com::62d45f72-7e68-4936-bd77-81a38e922cb3" providerId="AD" clId="Web-{FFD885C5-9F2B-4A16-B313-789293D705CF}" dt="2022-04-13T08:43:48.823" v="18"/>
          <ac:spMkLst>
            <pc:docMk/>
            <pc:sldMk cId="3312662107" sldId="292"/>
            <ac:spMk id="22" creationId="{2B566528-1B12-4246-9431-5C2D7D081168}"/>
          </ac:spMkLst>
        </pc:spChg>
        <pc:spChg chg="add del">
          <ac:chgData name="Rhythm Rastogi - 75322100025" userId="S::rhythm.rastogi25@svkmmumbai.onmicrosoft.com::62d45f72-7e68-4936-bd77-81a38e922cb3" providerId="AD" clId="Web-{FFD885C5-9F2B-4A16-B313-789293D705CF}" dt="2022-04-13T08:43:48.823" v="18"/>
          <ac:spMkLst>
            <pc:docMk/>
            <pc:sldMk cId="3312662107" sldId="292"/>
            <ac:spMk id="23" creationId="{1E547BA6-BAE0-43BB-A7CA-60F69CE252F0}"/>
          </ac:spMkLst>
        </pc:spChg>
        <pc:spChg chg="add del">
          <ac:chgData name="Rhythm Rastogi - 75322100025" userId="S::rhythm.rastogi25@svkmmumbai.onmicrosoft.com::62d45f72-7e68-4936-bd77-81a38e922cb3" providerId="AD" clId="Web-{FFD885C5-9F2B-4A16-B313-789293D705CF}" dt="2022-04-13T08:43:48.823" v="18"/>
          <ac:spMkLst>
            <pc:docMk/>
            <pc:sldMk cId="3312662107" sldId="292"/>
            <ac:spMk id="24" creationId="{2E80C965-DB6D-4F81-9E9E-B027384D0BD6}"/>
          </ac:spMkLst>
        </pc:spChg>
        <pc:spChg chg="add del">
          <ac:chgData name="Rhythm Rastogi - 75322100025" userId="S::rhythm.rastogi25@svkmmumbai.onmicrosoft.com::62d45f72-7e68-4936-bd77-81a38e922cb3" providerId="AD" clId="Web-{FFD885C5-9F2B-4A16-B313-789293D705CF}" dt="2022-04-13T08:43:53.558" v="20"/>
          <ac:spMkLst>
            <pc:docMk/>
            <pc:sldMk cId="3312662107" sldId="292"/>
            <ac:spMk id="27" creationId="{6166C6D1-23AC-49C4-BA07-238E4E9F8CEB}"/>
          </ac:spMkLst>
        </pc:spChg>
        <pc:spChg chg="add del">
          <ac:chgData name="Rhythm Rastogi - 75322100025" userId="S::rhythm.rastogi25@svkmmumbai.onmicrosoft.com::62d45f72-7e68-4936-bd77-81a38e922cb3" providerId="AD" clId="Web-{FFD885C5-9F2B-4A16-B313-789293D705CF}" dt="2022-04-13T08:43:53.558" v="20"/>
          <ac:spMkLst>
            <pc:docMk/>
            <pc:sldMk cId="3312662107" sldId="292"/>
            <ac:spMk id="28" creationId="{B775CD93-9DF2-48CB-9F57-1BCA9A46C7FA}"/>
          </ac:spMkLst>
        </pc:spChg>
        <pc:spChg chg="add del">
          <ac:chgData name="Rhythm Rastogi - 75322100025" userId="S::rhythm.rastogi25@svkmmumbai.onmicrosoft.com::62d45f72-7e68-4936-bd77-81a38e922cb3" providerId="AD" clId="Web-{FFD885C5-9F2B-4A16-B313-789293D705CF}" dt="2022-04-13T08:43:53.558" v="20"/>
          <ac:spMkLst>
            <pc:docMk/>
            <pc:sldMk cId="3312662107" sldId="292"/>
            <ac:spMk id="29" creationId="{E186B68C-84BC-4A6E-99D1-EE87483C1349}"/>
          </ac:spMkLst>
        </pc:spChg>
        <pc:spChg chg="add del">
          <ac:chgData name="Rhythm Rastogi - 75322100025" userId="S::rhythm.rastogi25@svkmmumbai.onmicrosoft.com::62d45f72-7e68-4936-bd77-81a38e922cb3" providerId="AD" clId="Web-{FFD885C5-9F2B-4A16-B313-789293D705CF}" dt="2022-04-13T08:43:53.558" v="20"/>
          <ac:spMkLst>
            <pc:docMk/>
            <pc:sldMk cId="3312662107" sldId="292"/>
            <ac:spMk id="30" creationId="{1C091803-41C2-48E0-9228-5148460C7479}"/>
          </ac:spMkLst>
        </pc:spChg>
        <pc:spChg chg="add">
          <ac:chgData name="Rhythm Rastogi - 75322100025" userId="S::rhythm.rastogi25@svkmmumbai.onmicrosoft.com::62d45f72-7e68-4936-bd77-81a38e922cb3" providerId="AD" clId="Web-{FFD885C5-9F2B-4A16-B313-789293D705CF}" dt="2022-04-13T08:43:53.558" v="21"/>
          <ac:spMkLst>
            <pc:docMk/>
            <pc:sldMk cId="3312662107" sldId="292"/>
            <ac:spMk id="33" creationId="{6C4028FD-8BAA-4A19-BFDE-594D991B7552}"/>
          </ac:spMkLst>
        </pc:spChg>
        <pc:spChg chg="add mod">
          <ac:chgData name="Rhythm Rastogi - 75322100025" userId="S::rhythm.rastogi25@svkmmumbai.onmicrosoft.com::62d45f72-7e68-4936-bd77-81a38e922cb3" providerId="AD" clId="Web-{FFD885C5-9F2B-4A16-B313-789293D705CF}" dt="2022-04-13T08:44:59.325" v="43" actId="20577"/>
          <ac:spMkLst>
            <pc:docMk/>
            <pc:sldMk cId="3312662107" sldId="292"/>
            <ac:spMk id="67" creationId="{F521C538-F09A-5FDD-9FCC-82BFE69C2BE2}"/>
          </ac:spMkLst>
        </pc:spChg>
        <pc:grpChg chg="add del">
          <ac:chgData name="Rhythm Rastogi - 75322100025" userId="S::rhythm.rastogi25@svkmmumbai.onmicrosoft.com::62d45f72-7e68-4936-bd77-81a38e922cb3" providerId="AD" clId="Web-{FFD885C5-9F2B-4A16-B313-789293D705CF}" dt="2022-04-13T08:43:35.729" v="12"/>
          <ac:grpSpMkLst>
            <pc:docMk/>
            <pc:sldMk cId="3312662107" sldId="292"/>
            <ac:grpSpMk id="16" creationId="{828A5161-06F1-46CF-8AD7-844680A59E13}"/>
          </ac:grpSpMkLst>
        </pc:grpChg>
        <pc:grpChg chg="add del">
          <ac:chgData name="Rhythm Rastogi - 75322100025" userId="S::rhythm.rastogi25@svkmmumbai.onmicrosoft.com::62d45f72-7e68-4936-bd77-81a38e922cb3" providerId="AD" clId="Web-{FFD885C5-9F2B-4A16-B313-789293D705CF}" dt="2022-04-13T08:43:35.729" v="12"/>
          <ac:grpSpMkLst>
            <pc:docMk/>
            <pc:sldMk cId="3312662107" sldId="292"/>
            <ac:grpSpMk id="20" creationId="{5995D10D-E9C9-47DB-AE7E-801FEF38F5C9}"/>
          </ac:grpSpMkLst>
        </pc:grpChg>
        <pc:graphicFrameChg chg="add del mod">
          <ac:chgData name="Rhythm Rastogi - 75322100025" userId="S::rhythm.rastogi25@svkmmumbai.onmicrosoft.com::62d45f72-7e68-4936-bd77-81a38e922cb3" providerId="AD" clId="Web-{FFD885C5-9F2B-4A16-B313-789293D705CF}" dt="2022-04-13T08:43:53.558" v="21"/>
          <ac:graphicFrameMkLst>
            <pc:docMk/>
            <pc:sldMk cId="3312662107" sldId="292"/>
            <ac:graphicFrameMk id="9" creationId="{36A51E44-D7C0-F0AA-E3BE-656ADB781A40}"/>
          </ac:graphicFrameMkLst>
        </pc:graphicFrameChg>
        <pc:graphicFrameChg chg="add del">
          <ac:chgData name="Rhythm Rastogi - 75322100025" userId="S::rhythm.rastogi25@svkmmumbai.onmicrosoft.com::62d45f72-7e68-4936-bd77-81a38e922cb3" providerId="AD" clId="Web-{FFD885C5-9F2B-4A16-B313-789293D705CF}" dt="2022-04-13T08:44:34.090" v="25"/>
          <ac:graphicFrameMkLst>
            <pc:docMk/>
            <pc:sldMk cId="3312662107" sldId="292"/>
            <ac:graphicFrameMk id="10" creationId="{39FC4FEC-4660-A7C4-4D37-FEB1D75826DF}"/>
          </ac:graphicFrameMkLst>
        </pc:graphicFrameChg>
        <pc:graphicFrameChg chg="add del">
          <ac:chgData name="Rhythm Rastogi - 75322100025" userId="S::rhythm.rastogi25@svkmmumbai.onmicrosoft.com::62d45f72-7e68-4936-bd77-81a38e922cb3" providerId="AD" clId="Web-{FFD885C5-9F2B-4A16-B313-789293D705CF}" dt="2022-04-13T08:43:44.011" v="14"/>
          <ac:graphicFrameMkLst>
            <pc:docMk/>
            <pc:sldMk cId="3312662107" sldId="292"/>
            <ac:graphicFrameMk id="12" creationId="{36A51E44-D7C0-F0AA-E3BE-656ADB781A40}"/>
          </ac:graphicFrameMkLst>
        </pc:graphicFrameChg>
        <pc:graphicFrameChg chg="add del">
          <ac:chgData name="Rhythm Rastogi - 75322100025" userId="S::rhythm.rastogi25@svkmmumbai.onmicrosoft.com::62d45f72-7e68-4936-bd77-81a38e922cb3" providerId="AD" clId="Web-{FFD885C5-9F2B-4A16-B313-789293D705CF}" dt="2022-04-13T08:43:47.355" v="16"/>
          <ac:graphicFrameMkLst>
            <pc:docMk/>
            <pc:sldMk cId="3312662107" sldId="292"/>
            <ac:graphicFrameMk id="18" creationId="{36A51E44-D7C0-F0AA-E3BE-656ADB781A40}"/>
          </ac:graphicFrameMkLst>
        </pc:graphicFrameChg>
        <pc:graphicFrameChg chg="add del">
          <ac:chgData name="Rhythm Rastogi - 75322100025" userId="S::rhythm.rastogi25@svkmmumbai.onmicrosoft.com::62d45f72-7e68-4936-bd77-81a38e922cb3" providerId="AD" clId="Web-{FFD885C5-9F2B-4A16-B313-789293D705CF}" dt="2022-04-13T08:43:48.823" v="18"/>
          <ac:graphicFrameMkLst>
            <pc:docMk/>
            <pc:sldMk cId="3312662107" sldId="292"/>
            <ac:graphicFrameMk id="25" creationId="{36A51E44-D7C0-F0AA-E3BE-656ADB781A40}"/>
          </ac:graphicFrameMkLst>
        </pc:graphicFrameChg>
        <pc:graphicFrameChg chg="add del">
          <ac:chgData name="Rhythm Rastogi - 75322100025" userId="S::rhythm.rastogi25@svkmmumbai.onmicrosoft.com::62d45f72-7e68-4936-bd77-81a38e922cb3" providerId="AD" clId="Web-{FFD885C5-9F2B-4A16-B313-789293D705CF}" dt="2022-04-13T08:43:53.558" v="20"/>
          <ac:graphicFrameMkLst>
            <pc:docMk/>
            <pc:sldMk cId="3312662107" sldId="292"/>
            <ac:graphicFrameMk id="31" creationId="{36A51E44-D7C0-F0AA-E3BE-656ADB781A40}"/>
          </ac:graphicFrameMkLst>
        </pc:graphicFrameChg>
        <pc:graphicFrameChg chg="add mod modGraphic">
          <ac:chgData name="Rhythm Rastogi - 75322100025" userId="S::rhythm.rastogi25@svkmmumbai.onmicrosoft.com::62d45f72-7e68-4936-bd77-81a38e922cb3" providerId="AD" clId="Web-{FFD885C5-9F2B-4A16-B313-789293D705CF}" dt="2022-04-13T08:45:42.732" v="58" actId="1076"/>
          <ac:graphicFrameMkLst>
            <pc:docMk/>
            <pc:sldMk cId="3312662107" sldId="292"/>
            <ac:graphicFrameMk id="34" creationId="{36A51E44-D7C0-F0AA-E3BE-656ADB781A40}"/>
          </ac:graphicFrameMkLst>
        </pc:graphicFrameChg>
      </pc:sldChg>
      <pc:sldChg chg="addSp delSp modSp new">
        <pc:chgData name="Rhythm Rastogi - 75322100025" userId="S::rhythm.rastogi25@svkmmumbai.onmicrosoft.com::62d45f72-7e68-4936-bd77-81a38e922cb3" providerId="AD" clId="Web-{FFD885C5-9F2B-4A16-B313-789293D705CF}" dt="2022-04-13T08:46:42.030" v="67" actId="20577"/>
        <pc:sldMkLst>
          <pc:docMk/>
          <pc:sldMk cId="490358283" sldId="293"/>
        </pc:sldMkLst>
        <pc:spChg chg="del">
          <ac:chgData name="Rhythm Rastogi - 75322100025" userId="S::rhythm.rastogi25@svkmmumbai.onmicrosoft.com::62d45f72-7e68-4936-bd77-81a38e922cb3" providerId="AD" clId="Web-{FFD885C5-9F2B-4A16-B313-789293D705CF}" dt="2022-04-13T08:46:13.389" v="60"/>
          <ac:spMkLst>
            <pc:docMk/>
            <pc:sldMk cId="490358283" sldId="293"/>
            <ac:spMk id="2" creationId="{05D148F9-E763-6DD3-91A0-A9F25A8481AE}"/>
          </ac:spMkLst>
        </pc:spChg>
        <pc:spChg chg="mod">
          <ac:chgData name="Rhythm Rastogi - 75322100025" userId="S::rhythm.rastogi25@svkmmumbai.onmicrosoft.com::62d45f72-7e68-4936-bd77-81a38e922cb3" providerId="AD" clId="Web-{FFD885C5-9F2B-4A16-B313-789293D705CF}" dt="2022-04-13T08:46:42.030" v="67" actId="20577"/>
          <ac:spMkLst>
            <pc:docMk/>
            <pc:sldMk cId="490358283" sldId="293"/>
            <ac:spMk id="3" creationId="{462CD738-A6FB-DBE0-321D-B5D69F82A805}"/>
          </ac:spMkLst>
        </pc:spChg>
        <pc:spChg chg="add">
          <ac:chgData name="Rhythm Rastogi - 75322100025" userId="S::rhythm.rastogi25@svkmmumbai.onmicrosoft.com::62d45f72-7e68-4936-bd77-81a38e922cb3" providerId="AD" clId="Web-{FFD885C5-9F2B-4A16-B313-789293D705CF}" dt="2022-04-13T08:46:15.920" v="61"/>
          <ac:spMkLst>
            <pc:docMk/>
            <pc:sldMk cId="490358283" sldId="293"/>
            <ac:spMk id="5" creationId="{C5E94E4B-3FB0-2A6A-1258-0D90D3FA7837}"/>
          </ac:spMkLst>
        </pc:spChg>
        <pc:graphicFrameChg chg="add mod">
          <ac:chgData name="Rhythm Rastogi - 75322100025" userId="S::rhythm.rastogi25@svkmmumbai.onmicrosoft.com::62d45f72-7e68-4936-bd77-81a38e922cb3" providerId="AD" clId="Web-{FFD885C5-9F2B-4A16-B313-789293D705CF}" dt="2022-04-13T08:46:35.686" v="64" actId="1076"/>
          <ac:graphicFrameMkLst>
            <pc:docMk/>
            <pc:sldMk cId="490358283" sldId="293"/>
            <ac:graphicFrameMk id="7" creationId="{E86FAB88-3FDC-536D-59EA-7912B64ACEAD}"/>
          </ac:graphicFrameMkLst>
        </pc:graphicFrameChg>
      </pc:sldChg>
      <pc:sldChg chg="addSp delSp modSp new">
        <pc:chgData name="Rhythm Rastogi - 75322100025" userId="S::rhythm.rastogi25@svkmmumbai.onmicrosoft.com::62d45f72-7e68-4936-bd77-81a38e922cb3" providerId="AD" clId="Web-{FFD885C5-9F2B-4A16-B313-789293D705CF}" dt="2022-04-13T08:47:30.843" v="79" actId="20577"/>
        <pc:sldMkLst>
          <pc:docMk/>
          <pc:sldMk cId="4011909081" sldId="294"/>
        </pc:sldMkLst>
        <pc:spChg chg="del">
          <ac:chgData name="Rhythm Rastogi - 75322100025" userId="S::rhythm.rastogi25@svkmmumbai.onmicrosoft.com::62d45f72-7e68-4936-bd77-81a38e922cb3" providerId="AD" clId="Web-{FFD885C5-9F2B-4A16-B313-789293D705CF}" dt="2022-04-13T08:46:58.671" v="69"/>
          <ac:spMkLst>
            <pc:docMk/>
            <pc:sldMk cId="4011909081" sldId="294"/>
            <ac:spMk id="2" creationId="{CF06509B-0C10-2F09-2F6D-CBEF22178013}"/>
          </ac:spMkLst>
        </pc:spChg>
        <pc:spChg chg="mod">
          <ac:chgData name="Rhythm Rastogi - 75322100025" userId="S::rhythm.rastogi25@svkmmumbai.onmicrosoft.com::62d45f72-7e68-4936-bd77-81a38e922cb3" providerId="AD" clId="Web-{FFD885C5-9F2B-4A16-B313-789293D705CF}" dt="2022-04-13T08:47:30.843" v="79" actId="20577"/>
          <ac:spMkLst>
            <pc:docMk/>
            <pc:sldMk cId="4011909081" sldId="294"/>
            <ac:spMk id="3" creationId="{AB9916D4-6A4E-ED83-4E74-AC7102CF4428}"/>
          </ac:spMkLst>
        </pc:spChg>
        <pc:spChg chg="add">
          <ac:chgData name="Rhythm Rastogi - 75322100025" userId="S::rhythm.rastogi25@svkmmumbai.onmicrosoft.com::62d45f72-7e68-4936-bd77-81a38e922cb3" providerId="AD" clId="Web-{FFD885C5-9F2B-4A16-B313-789293D705CF}" dt="2022-04-13T08:46:59.546" v="70"/>
          <ac:spMkLst>
            <pc:docMk/>
            <pc:sldMk cId="4011909081" sldId="294"/>
            <ac:spMk id="5" creationId="{6676461A-9D31-AFD0-B404-A2706C1795CB}"/>
          </ac:spMkLst>
        </pc:spChg>
        <pc:graphicFrameChg chg="add mod">
          <ac:chgData name="Rhythm Rastogi - 75322100025" userId="S::rhythm.rastogi25@svkmmumbai.onmicrosoft.com::62d45f72-7e68-4936-bd77-81a38e922cb3" providerId="AD" clId="Web-{FFD885C5-9F2B-4A16-B313-789293D705CF}" dt="2022-04-13T08:47:25.577" v="73" actId="1076"/>
          <ac:graphicFrameMkLst>
            <pc:docMk/>
            <pc:sldMk cId="4011909081" sldId="294"/>
            <ac:graphicFrameMk id="7" creationId="{972401D7-0D1B-E915-8EE2-DC0968D7F70C}"/>
          </ac:graphicFrameMkLst>
        </pc:graphicFrameChg>
      </pc:sldChg>
    </pc:docChg>
  </pc:docChgLst>
  <pc:docChgLst>
    <pc:chgData name="Neenad Parte - 75322100007" userId="S::neenad.parte07@svkmmumbai.onmicrosoft.com::795cd685-ede2-40eb-98dc-6c48e8b736b5" providerId="AD" clId="Web-{DAF52117-BAE0-45DB-93E7-D2C5494A9C45}"/>
    <pc:docChg chg="addSld delSld">
      <pc:chgData name="Neenad Parte - 75322100007" userId="S::neenad.parte07@svkmmumbai.onmicrosoft.com::795cd685-ede2-40eb-98dc-6c48e8b736b5" providerId="AD" clId="Web-{DAF52117-BAE0-45DB-93E7-D2C5494A9C45}" dt="2022-04-13T16:01:28.878" v="1"/>
      <pc:docMkLst>
        <pc:docMk/>
      </pc:docMkLst>
      <pc:sldChg chg="add del">
        <pc:chgData name="Neenad Parte - 75322100007" userId="S::neenad.parte07@svkmmumbai.onmicrosoft.com::795cd685-ede2-40eb-98dc-6c48e8b736b5" providerId="AD" clId="Web-{DAF52117-BAE0-45DB-93E7-D2C5494A9C45}" dt="2022-04-13T16:01:28.878" v="1"/>
        <pc:sldMkLst>
          <pc:docMk/>
          <pc:sldMk cId="3793243628" sldId="284"/>
        </pc:sldMkLst>
      </pc:sldChg>
    </pc:docChg>
  </pc:docChgLst>
  <pc:docChgLst>
    <pc:chgData name="Yamini Rao - 75322100005" userId="S::yamini.rao05@svkmmumbai.onmicrosoft.com::8cf96352-4a9d-47ea-837c-1cfb50a4e1d9" providerId="AD" clId="Web-{57449D0F-46CB-4C0B-BF6A-32BB84BC0E59}"/>
    <pc:docChg chg="modSld">
      <pc:chgData name="Yamini Rao - 75322100005" userId="S::yamini.rao05@svkmmumbai.onmicrosoft.com::8cf96352-4a9d-47ea-837c-1cfb50a4e1d9" providerId="AD" clId="Web-{57449D0F-46CB-4C0B-BF6A-32BB84BC0E59}" dt="2022-04-13T19:07:40.941" v="86" actId="20577"/>
      <pc:docMkLst>
        <pc:docMk/>
      </pc:docMkLst>
      <pc:sldChg chg="modSp">
        <pc:chgData name="Yamini Rao - 75322100005" userId="S::yamini.rao05@svkmmumbai.onmicrosoft.com::8cf96352-4a9d-47ea-837c-1cfb50a4e1d9" providerId="AD" clId="Web-{57449D0F-46CB-4C0B-BF6A-32BB84BC0E59}" dt="2022-04-13T16:48:52.895" v="17" actId="20577"/>
        <pc:sldMkLst>
          <pc:docMk/>
          <pc:sldMk cId="1194288089" sldId="256"/>
        </pc:sldMkLst>
        <pc:spChg chg="mod">
          <ac:chgData name="Yamini Rao - 75322100005" userId="S::yamini.rao05@svkmmumbai.onmicrosoft.com::8cf96352-4a9d-47ea-837c-1cfb50a4e1d9" providerId="AD" clId="Web-{57449D0F-46CB-4C0B-BF6A-32BB84BC0E59}" dt="2022-04-13T16:48:49.567" v="9" actId="1076"/>
          <ac:spMkLst>
            <pc:docMk/>
            <pc:sldMk cId="1194288089" sldId="256"/>
            <ac:spMk id="8" creationId="{FBE1800A-9038-41F5-8FE5-E3208B8C264F}"/>
          </ac:spMkLst>
        </pc:spChg>
        <pc:spChg chg="mod">
          <ac:chgData name="Yamini Rao - 75322100005" userId="S::yamini.rao05@svkmmumbai.onmicrosoft.com::8cf96352-4a9d-47ea-837c-1cfb50a4e1d9" providerId="AD" clId="Web-{57449D0F-46CB-4C0B-BF6A-32BB84BC0E59}" dt="2022-04-13T16:48:52.895" v="17" actId="20577"/>
          <ac:spMkLst>
            <pc:docMk/>
            <pc:sldMk cId="1194288089" sldId="256"/>
            <ac:spMk id="9" creationId="{EAC9212F-D35E-4B79-A90D-B42E4C7FD332}"/>
          </ac:spMkLst>
        </pc:spChg>
      </pc:sldChg>
      <pc:sldChg chg="modSp">
        <pc:chgData name="Yamini Rao - 75322100005" userId="S::yamini.rao05@svkmmumbai.onmicrosoft.com::8cf96352-4a9d-47ea-837c-1cfb50a4e1d9" providerId="AD" clId="Web-{57449D0F-46CB-4C0B-BF6A-32BB84BC0E59}" dt="2022-04-13T19:07:40.941" v="86" actId="20577"/>
        <pc:sldMkLst>
          <pc:docMk/>
          <pc:sldMk cId="2635458918" sldId="269"/>
        </pc:sldMkLst>
        <pc:spChg chg="mod">
          <ac:chgData name="Yamini Rao - 75322100005" userId="S::yamini.rao05@svkmmumbai.onmicrosoft.com::8cf96352-4a9d-47ea-837c-1cfb50a4e1d9" providerId="AD" clId="Web-{57449D0F-46CB-4C0B-BF6A-32BB84BC0E59}" dt="2022-04-13T19:07:40.941" v="86" actId="20577"/>
          <ac:spMkLst>
            <pc:docMk/>
            <pc:sldMk cId="2635458918" sldId="269"/>
            <ac:spMk id="10" creationId="{EB0AFB2C-F4F5-4E03-8E04-D1D6542A7A91}"/>
          </ac:spMkLst>
        </pc:spChg>
      </pc:sldChg>
      <pc:sldChg chg="addSp modSp">
        <pc:chgData name="Yamini Rao - 75322100005" userId="S::yamini.rao05@svkmmumbai.onmicrosoft.com::8cf96352-4a9d-47ea-837c-1cfb50a4e1d9" providerId="AD" clId="Web-{57449D0F-46CB-4C0B-BF6A-32BB84BC0E59}" dt="2022-04-13T17:13:29.659" v="36" actId="1076"/>
        <pc:sldMkLst>
          <pc:docMk/>
          <pc:sldMk cId="2182592354" sldId="285"/>
        </pc:sldMkLst>
        <pc:spChg chg="mod">
          <ac:chgData name="Yamini Rao - 75322100005" userId="S::yamini.rao05@svkmmumbai.onmicrosoft.com::8cf96352-4a9d-47ea-837c-1cfb50a4e1d9" providerId="AD" clId="Web-{57449D0F-46CB-4C0B-BF6A-32BB84BC0E59}" dt="2022-04-13T17:12:37.797" v="31" actId="20577"/>
          <ac:spMkLst>
            <pc:docMk/>
            <pc:sldMk cId="2182592354" sldId="285"/>
            <ac:spMk id="3" creationId="{7267E278-7F40-4845-8494-9FEAF0CC9232}"/>
          </ac:spMkLst>
        </pc:spChg>
        <pc:graphicFrameChg chg="mod modGraphic">
          <ac:chgData name="Yamini Rao - 75322100005" userId="S::yamini.rao05@svkmmumbai.onmicrosoft.com::8cf96352-4a9d-47ea-837c-1cfb50a4e1d9" providerId="AD" clId="Web-{57449D0F-46CB-4C0B-BF6A-32BB84BC0E59}" dt="2022-04-13T17:13:29.659" v="36" actId="1076"/>
          <ac:graphicFrameMkLst>
            <pc:docMk/>
            <pc:sldMk cId="2182592354" sldId="285"/>
            <ac:graphicFrameMk id="2" creationId="{00000000-0000-0000-0000-000000000000}"/>
          </ac:graphicFrameMkLst>
        </pc:graphicFrameChg>
        <pc:picChg chg="add mod modCrop">
          <ac:chgData name="Yamini Rao - 75322100005" userId="S::yamini.rao05@svkmmumbai.onmicrosoft.com::8cf96352-4a9d-47ea-837c-1cfb50a4e1d9" providerId="AD" clId="Web-{57449D0F-46CB-4C0B-BF6A-32BB84BC0E59}" dt="2022-04-13T17:13:20.909" v="35" actId="1076"/>
          <ac:picMkLst>
            <pc:docMk/>
            <pc:sldMk cId="2182592354" sldId="285"/>
            <ac:picMk id="6" creationId="{ADDA98BB-75A3-7330-6280-BB4F454F5AA7}"/>
          </ac:picMkLst>
        </pc:picChg>
      </pc:sldChg>
    </pc:docChg>
  </pc:docChgLst>
  <pc:docChgLst>
    <pc:chgData name="Lizel Rodrigues - 75322100009" userId="0df0be7e-d217-4a49-9a8e-8419a5df7fc9" providerId="ADAL" clId="{F0299C47-D4AE-4247-8885-AC6B1A93BE9E}"/>
    <pc:docChg chg="undo redo custSel addSld delSld modSld sldOrd">
      <pc:chgData name="Lizel Rodrigues - 75322100009" userId="0df0be7e-d217-4a49-9a8e-8419a5df7fc9" providerId="ADAL" clId="{F0299C47-D4AE-4247-8885-AC6B1A93BE9E}" dt="2022-04-14T02:40:42.606" v="3607" actId="20577"/>
      <pc:docMkLst>
        <pc:docMk/>
      </pc:docMkLst>
      <pc:sldChg chg="addSp delSp modSp mod setBg">
        <pc:chgData name="Lizel Rodrigues - 75322100009" userId="0df0be7e-d217-4a49-9a8e-8419a5df7fc9" providerId="ADAL" clId="{F0299C47-D4AE-4247-8885-AC6B1A93BE9E}" dt="2022-04-13T17:11:25.476" v="3304" actId="1076"/>
        <pc:sldMkLst>
          <pc:docMk/>
          <pc:sldMk cId="1194288089" sldId="256"/>
        </pc:sldMkLst>
        <pc:spChg chg="mod">
          <ac:chgData name="Lizel Rodrigues - 75322100009" userId="0df0be7e-d217-4a49-9a8e-8419a5df7fc9" providerId="ADAL" clId="{F0299C47-D4AE-4247-8885-AC6B1A93BE9E}" dt="2022-04-13T02:28:22.184" v="592" actId="14861"/>
          <ac:spMkLst>
            <pc:docMk/>
            <pc:sldMk cId="1194288089" sldId="256"/>
            <ac:spMk id="3" creationId="{EF74BD1D-B9F5-4AFF-B49E-1E0F49C8E3C5}"/>
          </ac:spMkLst>
        </pc:spChg>
        <pc:spChg chg="mod">
          <ac:chgData name="Lizel Rodrigues - 75322100009" userId="0df0be7e-d217-4a49-9a8e-8419a5df7fc9" providerId="ADAL" clId="{F0299C47-D4AE-4247-8885-AC6B1A93BE9E}" dt="2022-04-13T02:29:24.981" v="623" actId="1076"/>
          <ac:spMkLst>
            <pc:docMk/>
            <pc:sldMk cId="1194288089" sldId="256"/>
            <ac:spMk id="5" creationId="{9CFA7CBE-1E49-4CB1-80FE-F095F9AC8F94}"/>
          </ac:spMkLst>
        </pc:spChg>
        <pc:spChg chg="mod">
          <ac:chgData name="Lizel Rodrigues - 75322100009" userId="0df0be7e-d217-4a49-9a8e-8419a5df7fc9" providerId="ADAL" clId="{F0299C47-D4AE-4247-8885-AC6B1A93BE9E}" dt="2022-04-13T17:10:52.592" v="3300" actId="14100"/>
          <ac:spMkLst>
            <pc:docMk/>
            <pc:sldMk cId="1194288089" sldId="256"/>
            <ac:spMk id="8" creationId="{FBE1800A-9038-41F5-8FE5-E3208B8C264F}"/>
          </ac:spMkLst>
        </pc:spChg>
        <pc:spChg chg="mod">
          <ac:chgData name="Lizel Rodrigues - 75322100009" userId="0df0be7e-d217-4a49-9a8e-8419a5df7fc9" providerId="ADAL" clId="{F0299C47-D4AE-4247-8885-AC6B1A93BE9E}" dt="2022-04-13T17:11:25.476" v="3304" actId="1076"/>
          <ac:spMkLst>
            <pc:docMk/>
            <pc:sldMk cId="1194288089" sldId="256"/>
            <ac:spMk id="9" creationId="{EAC9212F-D35E-4B79-A90D-B42E4C7FD332}"/>
          </ac:spMkLst>
        </pc:spChg>
        <pc:picChg chg="add del mod">
          <ac:chgData name="Lizel Rodrigues - 75322100009" userId="0df0be7e-d217-4a49-9a8e-8419a5df7fc9" providerId="ADAL" clId="{F0299C47-D4AE-4247-8885-AC6B1A93BE9E}" dt="2022-04-13T09:14:38.086" v="2097"/>
          <ac:picMkLst>
            <pc:docMk/>
            <pc:sldMk cId="1194288089" sldId="256"/>
            <ac:picMk id="6" creationId="{0FBB6254-76FD-4207-9565-A85F6A88AEFC}"/>
          </ac:picMkLst>
        </pc:picChg>
      </pc:sldChg>
      <pc:sldChg chg="modSp mod">
        <pc:chgData name="Lizel Rodrigues - 75322100009" userId="0df0be7e-d217-4a49-9a8e-8419a5df7fc9" providerId="ADAL" clId="{F0299C47-D4AE-4247-8885-AC6B1A93BE9E}" dt="2022-04-13T09:57:38.669" v="3042" actId="255"/>
        <pc:sldMkLst>
          <pc:docMk/>
          <pc:sldMk cId="215189666" sldId="263"/>
        </pc:sldMkLst>
        <pc:spChg chg="mod">
          <ac:chgData name="Lizel Rodrigues - 75322100009" userId="0df0be7e-d217-4a49-9a8e-8419a5df7fc9" providerId="ADAL" clId="{F0299C47-D4AE-4247-8885-AC6B1A93BE9E}" dt="2022-04-13T09:57:38.669" v="3042" actId="255"/>
          <ac:spMkLst>
            <pc:docMk/>
            <pc:sldMk cId="215189666" sldId="263"/>
            <ac:spMk id="2" creationId="{D6D889D8-9D13-4C8A-AC63-8B7B15D129A5}"/>
          </ac:spMkLst>
        </pc:spChg>
      </pc:sldChg>
      <pc:sldChg chg="modSp">
        <pc:chgData name="Lizel Rodrigues - 75322100009" userId="0df0be7e-d217-4a49-9a8e-8419a5df7fc9" providerId="ADAL" clId="{F0299C47-D4AE-4247-8885-AC6B1A93BE9E}" dt="2022-04-13T09:15:38.795" v="2102"/>
        <pc:sldMkLst>
          <pc:docMk/>
          <pc:sldMk cId="4063284837" sldId="264"/>
        </pc:sldMkLst>
        <pc:picChg chg="mod">
          <ac:chgData name="Lizel Rodrigues - 75322100009" userId="0df0be7e-d217-4a49-9a8e-8419a5df7fc9" providerId="ADAL" clId="{F0299C47-D4AE-4247-8885-AC6B1A93BE9E}" dt="2022-04-13T09:15:38.795" v="2102"/>
          <ac:picMkLst>
            <pc:docMk/>
            <pc:sldMk cId="4063284837" sldId="264"/>
            <ac:picMk id="1026" creationId="{9876C69B-D819-4BB9-8D2E-D1C045CF8D8B}"/>
          </ac:picMkLst>
        </pc:picChg>
      </pc:sldChg>
      <pc:sldChg chg="del ord">
        <pc:chgData name="Lizel Rodrigues - 75322100009" userId="0df0be7e-d217-4a49-9a8e-8419a5df7fc9" providerId="ADAL" clId="{F0299C47-D4AE-4247-8885-AC6B1A93BE9E}" dt="2022-04-12T14:20:41.121" v="100" actId="47"/>
        <pc:sldMkLst>
          <pc:docMk/>
          <pc:sldMk cId="3763859467" sldId="265"/>
        </pc:sldMkLst>
      </pc:sldChg>
      <pc:sldChg chg="addSp delSp modSp mod">
        <pc:chgData name="Lizel Rodrigues - 75322100009" userId="0df0be7e-d217-4a49-9a8e-8419a5df7fc9" providerId="ADAL" clId="{F0299C47-D4AE-4247-8885-AC6B1A93BE9E}" dt="2022-04-13T02:37:36.420" v="630" actId="14861"/>
        <pc:sldMkLst>
          <pc:docMk/>
          <pc:sldMk cId="295117129" sldId="266"/>
        </pc:sldMkLst>
        <pc:spChg chg="mod">
          <ac:chgData name="Lizel Rodrigues - 75322100009" userId="0df0be7e-d217-4a49-9a8e-8419a5df7fc9" providerId="ADAL" clId="{F0299C47-D4AE-4247-8885-AC6B1A93BE9E}" dt="2022-04-12T14:42:37.871" v="446" actId="1076"/>
          <ac:spMkLst>
            <pc:docMk/>
            <pc:sldMk cId="295117129" sldId="266"/>
            <ac:spMk id="2" creationId="{B796121C-E131-4BAA-A2AA-772D077C2056}"/>
          </ac:spMkLst>
        </pc:spChg>
        <pc:spChg chg="del">
          <ac:chgData name="Lizel Rodrigues - 75322100009" userId="0df0be7e-d217-4a49-9a8e-8419a5df7fc9" providerId="ADAL" clId="{F0299C47-D4AE-4247-8885-AC6B1A93BE9E}" dt="2022-04-12T14:21:25.741" v="103" actId="931"/>
          <ac:spMkLst>
            <pc:docMk/>
            <pc:sldMk cId="295117129" sldId="266"/>
            <ac:spMk id="3" creationId="{9D5038AC-B919-4A27-9E37-F80B75327287}"/>
          </ac:spMkLst>
        </pc:spChg>
        <pc:spChg chg="add mod">
          <ac:chgData name="Lizel Rodrigues - 75322100009" userId="0df0be7e-d217-4a49-9a8e-8419a5df7fc9" providerId="ADAL" clId="{F0299C47-D4AE-4247-8885-AC6B1A93BE9E}" dt="2022-04-12T14:42:29.642" v="445" actId="1076"/>
          <ac:spMkLst>
            <pc:docMk/>
            <pc:sldMk cId="295117129" sldId="266"/>
            <ac:spMk id="6" creationId="{C21C6438-3B59-4A7F-8045-79F9438255D2}"/>
          </ac:spMkLst>
        </pc:spChg>
        <pc:spChg chg="add mod">
          <ac:chgData name="Lizel Rodrigues - 75322100009" userId="0df0be7e-d217-4a49-9a8e-8419a5df7fc9" providerId="ADAL" clId="{F0299C47-D4AE-4247-8885-AC6B1A93BE9E}" dt="2022-04-12T14:43:05.355" v="451" actId="1076"/>
          <ac:spMkLst>
            <pc:docMk/>
            <pc:sldMk cId="295117129" sldId="266"/>
            <ac:spMk id="7" creationId="{F68C026F-0515-4115-8FF9-6D9FE88DEFCD}"/>
          </ac:spMkLst>
        </pc:spChg>
        <pc:picChg chg="add mod">
          <ac:chgData name="Lizel Rodrigues - 75322100009" userId="0df0be7e-d217-4a49-9a8e-8419a5df7fc9" providerId="ADAL" clId="{F0299C47-D4AE-4247-8885-AC6B1A93BE9E}" dt="2022-04-13T02:37:36.420" v="630" actId="14861"/>
          <ac:picMkLst>
            <pc:docMk/>
            <pc:sldMk cId="295117129" sldId="266"/>
            <ac:picMk id="5" creationId="{55F0EE80-D8B4-4716-9013-B43D174518F2}"/>
          </ac:picMkLst>
        </pc:picChg>
      </pc:sldChg>
      <pc:sldChg chg="addSp modSp mod">
        <pc:chgData name="Lizel Rodrigues - 75322100009" userId="0df0be7e-d217-4a49-9a8e-8419a5df7fc9" providerId="ADAL" clId="{F0299C47-D4AE-4247-8885-AC6B1A93BE9E}" dt="2022-04-13T09:29:03.038" v="2401" actId="20577"/>
        <pc:sldMkLst>
          <pc:docMk/>
          <pc:sldMk cId="3074655644" sldId="267"/>
        </pc:sldMkLst>
        <pc:spChg chg="mod">
          <ac:chgData name="Lizel Rodrigues - 75322100009" userId="0df0be7e-d217-4a49-9a8e-8419a5df7fc9" providerId="ADAL" clId="{F0299C47-D4AE-4247-8885-AC6B1A93BE9E}" dt="2022-04-13T09:28:22.754" v="2390" actId="1076"/>
          <ac:spMkLst>
            <pc:docMk/>
            <pc:sldMk cId="3074655644" sldId="267"/>
            <ac:spMk id="6" creationId="{285FAA55-AA5B-4C50-BDFF-065A3541B744}"/>
          </ac:spMkLst>
        </pc:spChg>
        <pc:spChg chg="mod">
          <ac:chgData name="Lizel Rodrigues - 75322100009" userId="0df0be7e-d217-4a49-9a8e-8419a5df7fc9" providerId="ADAL" clId="{F0299C47-D4AE-4247-8885-AC6B1A93BE9E}" dt="2022-04-13T09:28:26.660" v="2391" actId="1076"/>
          <ac:spMkLst>
            <pc:docMk/>
            <pc:sldMk cId="3074655644" sldId="267"/>
            <ac:spMk id="7" creationId="{AD561904-4D79-48C9-B40B-B6320F6C2010}"/>
          </ac:spMkLst>
        </pc:spChg>
        <pc:spChg chg="mod">
          <ac:chgData name="Lizel Rodrigues - 75322100009" userId="0df0be7e-d217-4a49-9a8e-8419a5df7fc9" providerId="ADAL" clId="{F0299C47-D4AE-4247-8885-AC6B1A93BE9E}" dt="2022-04-13T09:28:30.941" v="2392" actId="1076"/>
          <ac:spMkLst>
            <pc:docMk/>
            <pc:sldMk cId="3074655644" sldId="267"/>
            <ac:spMk id="8" creationId="{EAF89E0D-A6A7-41B1-9BE1-621A73476F60}"/>
          </ac:spMkLst>
        </pc:spChg>
        <pc:spChg chg="mod">
          <ac:chgData name="Lizel Rodrigues - 75322100009" userId="0df0be7e-d217-4a49-9a8e-8419a5df7fc9" providerId="ADAL" clId="{F0299C47-D4AE-4247-8885-AC6B1A93BE9E}" dt="2022-04-13T09:28:39.295" v="2393" actId="1076"/>
          <ac:spMkLst>
            <pc:docMk/>
            <pc:sldMk cId="3074655644" sldId="267"/>
            <ac:spMk id="9" creationId="{05CCC0ED-D547-497C-9FEE-1440FD107CA9}"/>
          </ac:spMkLst>
        </pc:spChg>
        <pc:spChg chg="add mod">
          <ac:chgData name="Lizel Rodrigues - 75322100009" userId="0df0be7e-d217-4a49-9a8e-8419a5df7fc9" providerId="ADAL" clId="{F0299C47-D4AE-4247-8885-AC6B1A93BE9E}" dt="2022-04-13T09:28:47.395" v="2395"/>
          <ac:spMkLst>
            <pc:docMk/>
            <pc:sldMk cId="3074655644" sldId="267"/>
            <ac:spMk id="10" creationId="{02ABD7A4-5865-4699-A40E-AFEABC0DFA8A}"/>
          </ac:spMkLst>
        </pc:spChg>
        <pc:spChg chg="add mod">
          <ac:chgData name="Lizel Rodrigues - 75322100009" userId="0df0be7e-d217-4a49-9a8e-8419a5df7fc9" providerId="ADAL" clId="{F0299C47-D4AE-4247-8885-AC6B1A93BE9E}" dt="2022-04-13T09:28:53.301" v="2397"/>
          <ac:spMkLst>
            <pc:docMk/>
            <pc:sldMk cId="3074655644" sldId="267"/>
            <ac:spMk id="11" creationId="{B0B715A0-6C76-48A5-9835-09E47DA457C7}"/>
          </ac:spMkLst>
        </pc:spChg>
        <pc:spChg chg="add mod">
          <ac:chgData name="Lizel Rodrigues - 75322100009" userId="0df0be7e-d217-4a49-9a8e-8419a5df7fc9" providerId="ADAL" clId="{F0299C47-D4AE-4247-8885-AC6B1A93BE9E}" dt="2022-04-13T09:29:03.038" v="2401" actId="20577"/>
          <ac:spMkLst>
            <pc:docMk/>
            <pc:sldMk cId="3074655644" sldId="267"/>
            <ac:spMk id="12" creationId="{E9066234-4110-4633-9486-08154060855B}"/>
          </ac:spMkLst>
        </pc:spChg>
        <pc:graphicFrameChg chg="mod">
          <ac:chgData name="Lizel Rodrigues - 75322100009" userId="0df0be7e-d217-4a49-9a8e-8419a5df7fc9" providerId="ADAL" clId="{F0299C47-D4AE-4247-8885-AC6B1A93BE9E}" dt="2022-04-13T09:28:06.788" v="2389" actId="20577"/>
          <ac:graphicFrameMkLst>
            <pc:docMk/>
            <pc:sldMk cId="3074655644" sldId="267"/>
            <ac:graphicFrameMk id="2" creationId="{E885B573-C06F-4680-A55E-C6F35213CA73}"/>
          </ac:graphicFrameMkLst>
        </pc:graphicFrameChg>
      </pc:sldChg>
      <pc:sldChg chg="addSp modSp mod">
        <pc:chgData name="Lizel Rodrigues - 75322100009" userId="0df0be7e-d217-4a49-9a8e-8419a5df7fc9" providerId="ADAL" clId="{F0299C47-D4AE-4247-8885-AC6B1A93BE9E}" dt="2022-04-13T10:04:07.358" v="3097" actId="1076"/>
        <pc:sldMkLst>
          <pc:docMk/>
          <pc:sldMk cId="1926451786" sldId="268"/>
        </pc:sldMkLst>
        <pc:spChg chg="mod">
          <ac:chgData name="Lizel Rodrigues - 75322100009" userId="0df0be7e-d217-4a49-9a8e-8419a5df7fc9" providerId="ADAL" clId="{F0299C47-D4AE-4247-8885-AC6B1A93BE9E}" dt="2022-04-13T09:39:19.851" v="2838" actId="20577"/>
          <ac:spMkLst>
            <pc:docMk/>
            <pc:sldMk cId="1926451786" sldId="268"/>
            <ac:spMk id="5" creationId="{A0772F79-9B89-4E53-93AB-6978C2C1178A}"/>
          </ac:spMkLst>
        </pc:spChg>
        <pc:spChg chg="add mod">
          <ac:chgData name="Lizel Rodrigues - 75322100009" userId="0df0be7e-d217-4a49-9a8e-8419a5df7fc9" providerId="ADAL" clId="{F0299C47-D4AE-4247-8885-AC6B1A93BE9E}" dt="2022-04-13T10:03:46.238" v="3096" actId="1076"/>
          <ac:spMkLst>
            <pc:docMk/>
            <pc:sldMk cId="1926451786" sldId="268"/>
            <ac:spMk id="7" creationId="{62869242-4CDF-40A9-B743-3C7E7D62A2FF}"/>
          </ac:spMkLst>
        </pc:spChg>
        <pc:picChg chg="mod">
          <ac:chgData name="Lizel Rodrigues - 75322100009" userId="0df0be7e-d217-4a49-9a8e-8419a5df7fc9" providerId="ADAL" clId="{F0299C47-D4AE-4247-8885-AC6B1A93BE9E}" dt="2022-04-13T10:04:07.358" v="3097" actId="1076"/>
          <ac:picMkLst>
            <pc:docMk/>
            <pc:sldMk cId="1926451786" sldId="268"/>
            <ac:picMk id="8" creationId="{00000000-0000-0000-0000-000000000000}"/>
          </ac:picMkLst>
        </pc:picChg>
      </pc:sldChg>
      <pc:sldChg chg="addSp delSp modSp mod">
        <pc:chgData name="Lizel Rodrigues - 75322100009" userId="0df0be7e-d217-4a49-9a8e-8419a5df7fc9" providerId="ADAL" clId="{F0299C47-D4AE-4247-8885-AC6B1A93BE9E}" dt="2022-04-14T02:32:34.288" v="3562" actId="2085"/>
        <pc:sldMkLst>
          <pc:docMk/>
          <pc:sldMk cId="2635458918" sldId="269"/>
        </pc:sldMkLst>
        <pc:spChg chg="add mod">
          <ac:chgData name="Lizel Rodrigues - 75322100009" userId="0df0be7e-d217-4a49-9a8e-8419a5df7fc9" providerId="ADAL" clId="{F0299C47-D4AE-4247-8885-AC6B1A93BE9E}" dt="2022-04-14T02:32:34.288" v="3562" actId="2085"/>
          <ac:spMkLst>
            <pc:docMk/>
            <pc:sldMk cId="2635458918" sldId="269"/>
            <ac:spMk id="2" creationId="{BC6229F8-A068-4024-A2FE-BC54DBD90942}"/>
          </ac:spMkLst>
        </pc:spChg>
        <pc:spChg chg="mod">
          <ac:chgData name="Lizel Rodrigues - 75322100009" userId="0df0be7e-d217-4a49-9a8e-8419a5df7fc9" providerId="ADAL" clId="{F0299C47-D4AE-4247-8885-AC6B1A93BE9E}" dt="2022-04-13T10:37:42.220" v="3210" actId="20577"/>
          <ac:spMkLst>
            <pc:docMk/>
            <pc:sldMk cId="2635458918" sldId="269"/>
            <ac:spMk id="5" creationId="{A0772F79-9B89-4E53-93AB-6978C2C1178A}"/>
          </ac:spMkLst>
        </pc:spChg>
        <pc:spChg chg="del mod">
          <ac:chgData name="Lizel Rodrigues - 75322100009" userId="0df0be7e-d217-4a49-9a8e-8419a5df7fc9" providerId="ADAL" clId="{F0299C47-D4AE-4247-8885-AC6B1A93BE9E}" dt="2022-04-13T10:37:56.769" v="3217"/>
          <ac:spMkLst>
            <pc:docMk/>
            <pc:sldMk cId="2635458918" sldId="269"/>
            <ac:spMk id="6" creationId="{AAA055E1-086A-40CB-A52A-48C4CB999E80}"/>
          </ac:spMkLst>
        </pc:spChg>
        <pc:spChg chg="add del mod">
          <ac:chgData name="Lizel Rodrigues - 75322100009" userId="0df0be7e-d217-4a49-9a8e-8419a5df7fc9" providerId="ADAL" clId="{F0299C47-D4AE-4247-8885-AC6B1A93BE9E}" dt="2022-04-14T02:31:43.693" v="3552" actId="478"/>
          <ac:spMkLst>
            <pc:docMk/>
            <pc:sldMk cId="2635458918" sldId="269"/>
            <ac:spMk id="6" creationId="{F5236FBB-89E6-4332-8D8F-5E20C2153B67}"/>
          </ac:spMkLst>
        </pc:spChg>
        <pc:spChg chg="del mod">
          <ac:chgData name="Lizel Rodrigues - 75322100009" userId="0df0be7e-d217-4a49-9a8e-8419a5df7fc9" providerId="ADAL" clId="{F0299C47-D4AE-4247-8885-AC6B1A93BE9E}" dt="2022-04-13T10:37:56.769" v="3219"/>
          <ac:spMkLst>
            <pc:docMk/>
            <pc:sldMk cId="2635458918" sldId="269"/>
            <ac:spMk id="7" creationId="{46A31E87-1653-407F-BF42-A697547C2451}"/>
          </ac:spMkLst>
        </pc:spChg>
        <pc:spChg chg="add mod">
          <ac:chgData name="Lizel Rodrigues - 75322100009" userId="0df0be7e-d217-4a49-9a8e-8419a5df7fc9" providerId="ADAL" clId="{F0299C47-D4AE-4247-8885-AC6B1A93BE9E}" dt="2022-04-14T02:32:22.723" v="3561" actId="1076"/>
          <ac:spMkLst>
            <pc:docMk/>
            <pc:sldMk cId="2635458918" sldId="269"/>
            <ac:spMk id="8" creationId="{B8CAD85D-CD2D-4FA8-AB1B-6E559857D6D4}"/>
          </ac:spMkLst>
        </pc:spChg>
        <pc:spChg chg="add del">
          <ac:chgData name="Lizel Rodrigues - 75322100009" userId="0df0be7e-d217-4a49-9a8e-8419a5df7fc9" providerId="ADAL" clId="{F0299C47-D4AE-4247-8885-AC6B1A93BE9E}" dt="2022-04-13T09:58:36.101" v="3052" actId="478"/>
          <ac:spMkLst>
            <pc:docMk/>
            <pc:sldMk cId="2635458918" sldId="269"/>
            <ac:spMk id="8" creationId="{F44FA5D1-2ED4-4AB4-8153-D971DED57248}"/>
          </ac:spMkLst>
        </pc:spChg>
        <pc:spChg chg="add del mod">
          <ac:chgData name="Lizel Rodrigues - 75322100009" userId="0df0be7e-d217-4a49-9a8e-8419a5df7fc9" providerId="ADAL" clId="{F0299C47-D4AE-4247-8885-AC6B1A93BE9E}" dt="2022-04-14T02:31:37.565" v="3550" actId="21"/>
          <ac:spMkLst>
            <pc:docMk/>
            <pc:sldMk cId="2635458918" sldId="269"/>
            <ac:spMk id="10" creationId="{EB0AFB2C-F4F5-4E03-8E04-D1D6542A7A91}"/>
          </ac:spMkLst>
        </pc:spChg>
        <pc:graphicFrameChg chg="del mod">
          <ac:chgData name="Lizel Rodrigues - 75322100009" userId="0df0be7e-d217-4a49-9a8e-8419a5df7fc9" providerId="ADAL" clId="{F0299C47-D4AE-4247-8885-AC6B1A93BE9E}" dt="2022-04-13T10:37:56.769" v="3215" actId="478"/>
          <ac:graphicFrameMkLst>
            <pc:docMk/>
            <pc:sldMk cId="2635458918" sldId="269"/>
            <ac:graphicFrameMk id="2" creationId="{DCF44831-98D7-4AEF-BA06-7C58C150D85E}"/>
          </ac:graphicFrameMkLst>
        </pc:graphicFrameChg>
        <pc:picChg chg="add del mod">
          <ac:chgData name="Lizel Rodrigues - 75322100009" userId="0df0be7e-d217-4a49-9a8e-8419a5df7fc9" providerId="ADAL" clId="{F0299C47-D4AE-4247-8885-AC6B1A93BE9E}" dt="2022-04-13T09:14:25.782" v="2092"/>
          <ac:picMkLst>
            <pc:docMk/>
            <pc:sldMk cId="2635458918" sldId="269"/>
            <ac:picMk id="9" creationId="{23E090F0-F3E9-4715-A0BA-83762FC68134}"/>
          </ac:picMkLst>
        </pc:picChg>
      </pc:sldChg>
      <pc:sldChg chg="modSp del mod">
        <pc:chgData name="Lizel Rodrigues - 75322100009" userId="0df0be7e-d217-4a49-9a8e-8419a5df7fc9" providerId="ADAL" clId="{F0299C47-D4AE-4247-8885-AC6B1A93BE9E}" dt="2022-04-14T02:26:05.485" v="3425" actId="47"/>
        <pc:sldMkLst>
          <pc:docMk/>
          <pc:sldMk cId="1633791425" sldId="270"/>
        </pc:sldMkLst>
        <pc:spChg chg="mod">
          <ac:chgData name="Lizel Rodrigues - 75322100009" userId="0df0be7e-d217-4a49-9a8e-8419a5df7fc9" providerId="ADAL" clId="{F0299C47-D4AE-4247-8885-AC6B1A93BE9E}" dt="2022-04-12T14:45:39.671" v="458" actId="2711"/>
          <ac:spMkLst>
            <pc:docMk/>
            <pc:sldMk cId="1633791425" sldId="270"/>
            <ac:spMk id="10" creationId="{71D35F40-3B65-47BA-9F85-D6FD1A6FA17E}"/>
          </ac:spMkLst>
        </pc:spChg>
      </pc:sldChg>
      <pc:sldChg chg="addSp delSp modSp mod">
        <pc:chgData name="Lizel Rodrigues - 75322100009" userId="0df0be7e-d217-4a49-9a8e-8419a5df7fc9" providerId="ADAL" clId="{F0299C47-D4AE-4247-8885-AC6B1A93BE9E}" dt="2022-04-14T02:29:42.144" v="3540"/>
        <pc:sldMkLst>
          <pc:docMk/>
          <pc:sldMk cId="3161996454" sldId="271"/>
        </pc:sldMkLst>
        <pc:spChg chg="mod">
          <ac:chgData name="Lizel Rodrigues - 75322100009" userId="0df0be7e-d217-4a49-9a8e-8419a5df7fc9" providerId="ADAL" clId="{F0299C47-D4AE-4247-8885-AC6B1A93BE9E}" dt="2022-04-12T14:20:33.487" v="99" actId="20577"/>
          <ac:spMkLst>
            <pc:docMk/>
            <pc:sldMk cId="3161996454" sldId="271"/>
            <ac:spMk id="5" creationId="{A0772F79-9B89-4E53-93AB-6978C2C1178A}"/>
          </ac:spMkLst>
        </pc:spChg>
        <pc:graphicFrameChg chg="mod modGraphic">
          <ac:chgData name="Lizel Rodrigues - 75322100009" userId="0df0be7e-d217-4a49-9a8e-8419a5df7fc9" providerId="ADAL" clId="{F0299C47-D4AE-4247-8885-AC6B1A93BE9E}" dt="2022-04-14T02:29:42.144" v="3540"/>
          <ac:graphicFrameMkLst>
            <pc:docMk/>
            <pc:sldMk cId="3161996454" sldId="271"/>
            <ac:graphicFrameMk id="2" creationId="{1C4D4640-C778-495B-9DDA-F831FE3A8301}"/>
          </ac:graphicFrameMkLst>
        </pc:graphicFrameChg>
        <pc:picChg chg="add del mod">
          <ac:chgData name="Lizel Rodrigues - 75322100009" userId="0df0be7e-d217-4a49-9a8e-8419a5df7fc9" providerId="ADAL" clId="{F0299C47-D4AE-4247-8885-AC6B1A93BE9E}" dt="2022-04-13T09:14:45.317" v="2100"/>
          <ac:picMkLst>
            <pc:docMk/>
            <pc:sldMk cId="3161996454" sldId="271"/>
            <ac:picMk id="6" creationId="{562EADE4-0465-482C-B869-E606C625BEBC}"/>
          </ac:picMkLst>
        </pc:picChg>
      </pc:sldChg>
      <pc:sldChg chg="add del">
        <pc:chgData name="Lizel Rodrigues - 75322100009" userId="0df0be7e-d217-4a49-9a8e-8419a5df7fc9" providerId="ADAL" clId="{F0299C47-D4AE-4247-8885-AC6B1A93BE9E}" dt="2022-04-12T15:31:54.611" v="550" actId="47"/>
        <pc:sldMkLst>
          <pc:docMk/>
          <pc:sldMk cId="3996671472" sldId="272"/>
        </pc:sldMkLst>
      </pc:sldChg>
      <pc:sldChg chg="add">
        <pc:chgData name="Lizel Rodrigues - 75322100009" userId="0df0be7e-d217-4a49-9a8e-8419a5df7fc9" providerId="ADAL" clId="{F0299C47-D4AE-4247-8885-AC6B1A93BE9E}" dt="2022-04-12T14:19:55.624" v="94"/>
        <pc:sldMkLst>
          <pc:docMk/>
          <pc:sldMk cId="4098942821" sldId="273"/>
        </pc:sldMkLst>
      </pc:sldChg>
      <pc:sldChg chg="add">
        <pc:chgData name="Lizel Rodrigues - 75322100009" userId="0df0be7e-d217-4a49-9a8e-8419a5df7fc9" providerId="ADAL" clId="{F0299C47-D4AE-4247-8885-AC6B1A93BE9E}" dt="2022-04-12T14:20:09.912" v="95"/>
        <pc:sldMkLst>
          <pc:docMk/>
          <pc:sldMk cId="2834489447" sldId="274"/>
        </pc:sldMkLst>
      </pc:sldChg>
      <pc:sldChg chg="addSp delSp modSp add mod">
        <pc:chgData name="Lizel Rodrigues - 75322100009" userId="0df0be7e-d217-4a49-9a8e-8419a5df7fc9" providerId="ADAL" clId="{F0299C47-D4AE-4247-8885-AC6B1A93BE9E}" dt="2022-04-13T17:03:32.227" v="3287" actId="20577"/>
        <pc:sldMkLst>
          <pc:docMk/>
          <pc:sldMk cId="1450645678" sldId="275"/>
        </pc:sldMkLst>
        <pc:spChg chg="mod">
          <ac:chgData name="Lizel Rodrigues - 75322100009" userId="0df0be7e-d217-4a49-9a8e-8419a5df7fc9" providerId="ADAL" clId="{F0299C47-D4AE-4247-8885-AC6B1A93BE9E}" dt="2022-04-13T17:03:32.227" v="3287" actId="20577"/>
          <ac:spMkLst>
            <pc:docMk/>
            <pc:sldMk cId="1450645678" sldId="275"/>
            <ac:spMk id="3" creationId="{7267E278-7F40-4845-8494-9FEAF0CC9232}"/>
          </ac:spMkLst>
        </pc:spChg>
        <pc:spChg chg="mod">
          <ac:chgData name="Lizel Rodrigues - 75322100009" userId="0df0be7e-d217-4a49-9a8e-8419a5df7fc9" providerId="ADAL" clId="{F0299C47-D4AE-4247-8885-AC6B1A93BE9E}" dt="2022-04-13T03:03:08.266" v="749" actId="20577"/>
          <ac:spMkLst>
            <pc:docMk/>
            <pc:sldMk cId="1450645678" sldId="275"/>
            <ac:spMk id="4" creationId="{72B11CF8-81FE-41BA-A4A0-6E6DFA4E1F7A}"/>
          </ac:spMkLst>
        </pc:spChg>
        <pc:spChg chg="mod">
          <ac:chgData name="Lizel Rodrigues - 75322100009" userId="0df0be7e-d217-4a49-9a8e-8419a5df7fc9" providerId="ADAL" clId="{F0299C47-D4AE-4247-8885-AC6B1A93BE9E}" dt="2022-04-13T03:11:28.398" v="771" actId="1076"/>
          <ac:spMkLst>
            <pc:docMk/>
            <pc:sldMk cId="1450645678" sldId="275"/>
            <ac:spMk id="5" creationId="{A0772F79-9B89-4E53-93AB-6978C2C1178A}"/>
          </ac:spMkLst>
        </pc:spChg>
        <pc:spChg chg="mod">
          <ac:chgData name="Lizel Rodrigues - 75322100009" userId="0df0be7e-d217-4a49-9a8e-8419a5df7fc9" providerId="ADAL" clId="{F0299C47-D4AE-4247-8885-AC6B1A93BE9E}" dt="2022-04-13T03:32:37.488" v="1132" actId="18245"/>
          <ac:spMkLst>
            <pc:docMk/>
            <pc:sldMk cId="1450645678" sldId="275"/>
            <ac:spMk id="9" creationId="{8DDF424B-0ED7-48BF-B04C-3502CACB70B3}"/>
          </ac:spMkLst>
        </pc:spChg>
        <pc:spChg chg="mod">
          <ac:chgData name="Lizel Rodrigues - 75322100009" userId="0df0be7e-d217-4a49-9a8e-8419a5df7fc9" providerId="ADAL" clId="{F0299C47-D4AE-4247-8885-AC6B1A93BE9E}" dt="2022-04-13T03:32:37.488" v="1132" actId="18245"/>
          <ac:spMkLst>
            <pc:docMk/>
            <pc:sldMk cId="1450645678" sldId="275"/>
            <ac:spMk id="10" creationId="{9B461106-4F4B-4857-82C2-D745BD6843A5}"/>
          </ac:spMkLst>
        </pc:spChg>
        <pc:spChg chg="mod">
          <ac:chgData name="Lizel Rodrigues - 75322100009" userId="0df0be7e-d217-4a49-9a8e-8419a5df7fc9" providerId="ADAL" clId="{F0299C47-D4AE-4247-8885-AC6B1A93BE9E}" dt="2022-04-13T03:32:37.488" v="1132" actId="18245"/>
          <ac:spMkLst>
            <pc:docMk/>
            <pc:sldMk cId="1450645678" sldId="275"/>
            <ac:spMk id="11" creationId="{11AD2137-CCD4-4066-98DC-E8FF4C3179E6}"/>
          </ac:spMkLst>
        </pc:spChg>
        <pc:spChg chg="mod">
          <ac:chgData name="Lizel Rodrigues - 75322100009" userId="0df0be7e-d217-4a49-9a8e-8419a5df7fc9" providerId="ADAL" clId="{F0299C47-D4AE-4247-8885-AC6B1A93BE9E}" dt="2022-04-13T03:32:37.488" v="1132" actId="18245"/>
          <ac:spMkLst>
            <pc:docMk/>
            <pc:sldMk cId="1450645678" sldId="275"/>
            <ac:spMk id="12" creationId="{868BE697-FBE0-419E-BE2C-4CDD519091B3}"/>
          </ac:spMkLst>
        </pc:spChg>
        <pc:spChg chg="mod">
          <ac:chgData name="Lizel Rodrigues - 75322100009" userId="0df0be7e-d217-4a49-9a8e-8419a5df7fc9" providerId="ADAL" clId="{F0299C47-D4AE-4247-8885-AC6B1A93BE9E}" dt="2022-04-13T03:32:34.907" v="1131" actId="18245"/>
          <ac:spMkLst>
            <pc:docMk/>
            <pc:sldMk cId="1450645678" sldId="275"/>
            <ac:spMk id="13" creationId="{64FEAD68-C25F-4EBD-AD5A-066B8B791283}"/>
          </ac:spMkLst>
        </pc:spChg>
        <pc:grpChg chg="mod">
          <ac:chgData name="Lizel Rodrigues - 75322100009" userId="0df0be7e-d217-4a49-9a8e-8419a5df7fc9" providerId="ADAL" clId="{F0299C47-D4AE-4247-8885-AC6B1A93BE9E}" dt="2022-04-13T03:32:37.488" v="1132" actId="18245"/>
          <ac:grpSpMkLst>
            <pc:docMk/>
            <pc:sldMk cId="1450645678" sldId="275"/>
            <ac:grpSpMk id="8" creationId="{427BE2B6-DC82-4993-857F-9D8708B6BC49}"/>
          </ac:grpSpMkLst>
        </pc:grpChg>
        <pc:graphicFrameChg chg="add mod modGraphic">
          <ac:chgData name="Lizel Rodrigues - 75322100009" userId="0df0be7e-d217-4a49-9a8e-8419a5df7fc9" providerId="ADAL" clId="{F0299C47-D4AE-4247-8885-AC6B1A93BE9E}" dt="2022-04-13T09:16:58.599" v="2105" actId="207"/>
          <ac:graphicFrameMkLst>
            <pc:docMk/>
            <pc:sldMk cId="1450645678" sldId="275"/>
            <ac:graphicFrameMk id="2" creationId="{F64FA7F3-3BE9-4CC7-9A55-A3AA63B50B30}"/>
          </ac:graphicFrameMkLst>
        </pc:graphicFrameChg>
        <pc:graphicFrameChg chg="add del mod modGraphic">
          <ac:chgData name="Lizel Rodrigues - 75322100009" userId="0df0be7e-d217-4a49-9a8e-8419a5df7fc9" providerId="ADAL" clId="{F0299C47-D4AE-4247-8885-AC6B1A93BE9E}" dt="2022-04-13T03:31:42.561" v="1128" actId="478"/>
          <ac:graphicFrameMkLst>
            <pc:docMk/>
            <pc:sldMk cId="1450645678" sldId="275"/>
            <ac:graphicFrameMk id="6" creationId="{3A5B27BA-6723-4832-818A-0E8C8C3FEA40}"/>
          </ac:graphicFrameMkLst>
        </pc:graphicFrameChg>
        <pc:graphicFrameChg chg="add del mod modGraphic">
          <ac:chgData name="Lizel Rodrigues - 75322100009" userId="0df0be7e-d217-4a49-9a8e-8419a5df7fc9" providerId="ADAL" clId="{F0299C47-D4AE-4247-8885-AC6B1A93BE9E}" dt="2022-04-13T03:38:38.396" v="1165" actId="1076"/>
          <ac:graphicFrameMkLst>
            <pc:docMk/>
            <pc:sldMk cId="1450645678" sldId="275"/>
            <ac:graphicFrameMk id="7" creationId="{86F41E1D-B44E-4D03-8293-D33D9F8C13A8}"/>
          </ac:graphicFrameMkLst>
        </pc:graphicFrameChg>
      </pc:sldChg>
      <pc:sldChg chg="add del">
        <pc:chgData name="Lizel Rodrigues - 75322100009" userId="0df0be7e-d217-4a49-9a8e-8419a5df7fc9" providerId="ADAL" clId="{F0299C47-D4AE-4247-8885-AC6B1A93BE9E}" dt="2022-04-12T14:21:17.065" v="102"/>
        <pc:sldMkLst>
          <pc:docMk/>
          <pc:sldMk cId="2653548574" sldId="275"/>
        </pc:sldMkLst>
      </pc:sldChg>
      <pc:sldChg chg="new del">
        <pc:chgData name="Lizel Rodrigues - 75322100009" userId="0df0be7e-d217-4a49-9a8e-8419a5df7fc9" providerId="ADAL" clId="{F0299C47-D4AE-4247-8885-AC6B1A93BE9E}" dt="2022-04-12T14:51:49.502" v="486" actId="47"/>
        <pc:sldMkLst>
          <pc:docMk/>
          <pc:sldMk cId="648761117" sldId="276"/>
        </pc:sldMkLst>
      </pc:sldChg>
      <pc:sldChg chg="addSp delSp modSp add mod ord">
        <pc:chgData name="Lizel Rodrigues - 75322100009" userId="0df0be7e-d217-4a49-9a8e-8419a5df7fc9" providerId="ADAL" clId="{F0299C47-D4AE-4247-8885-AC6B1A93BE9E}" dt="2022-04-13T08:00:14.660" v="1935"/>
        <pc:sldMkLst>
          <pc:docMk/>
          <pc:sldMk cId="450688824" sldId="277"/>
        </pc:sldMkLst>
        <pc:spChg chg="del">
          <ac:chgData name="Lizel Rodrigues - 75322100009" userId="0df0be7e-d217-4a49-9a8e-8419a5df7fc9" providerId="ADAL" clId="{F0299C47-D4AE-4247-8885-AC6B1A93BE9E}" dt="2022-04-12T14:28:46.699" v="183" actId="1032"/>
          <ac:spMkLst>
            <pc:docMk/>
            <pc:sldMk cId="450688824" sldId="277"/>
            <ac:spMk id="3" creationId="{7267E278-7F40-4845-8494-9FEAF0CC9232}"/>
          </ac:spMkLst>
        </pc:spChg>
        <pc:spChg chg="mod">
          <ac:chgData name="Lizel Rodrigues - 75322100009" userId="0df0be7e-d217-4a49-9a8e-8419a5df7fc9" providerId="ADAL" clId="{F0299C47-D4AE-4247-8885-AC6B1A93BE9E}" dt="2022-04-12T14:27:28.662" v="182" actId="14100"/>
          <ac:spMkLst>
            <pc:docMk/>
            <pc:sldMk cId="450688824" sldId="277"/>
            <ac:spMk id="5" creationId="{A0772F79-9B89-4E53-93AB-6978C2C1178A}"/>
          </ac:spMkLst>
        </pc:spChg>
        <pc:graphicFrameChg chg="add mod modGraphic">
          <ac:chgData name="Lizel Rodrigues - 75322100009" userId="0df0be7e-d217-4a49-9a8e-8419a5df7fc9" providerId="ADAL" clId="{F0299C47-D4AE-4247-8885-AC6B1A93BE9E}" dt="2022-04-13T08:00:14.660" v="1935"/>
          <ac:graphicFrameMkLst>
            <pc:docMk/>
            <pc:sldMk cId="450688824" sldId="277"/>
            <ac:graphicFrameMk id="2" creationId="{9C12B1E7-9767-4337-96A6-B4D7FA0B3F24}"/>
          </ac:graphicFrameMkLst>
        </pc:graphicFrameChg>
      </pc:sldChg>
      <pc:sldChg chg="modSp add del mod">
        <pc:chgData name="Lizel Rodrigues - 75322100009" userId="0df0be7e-d217-4a49-9a8e-8419a5df7fc9" providerId="ADAL" clId="{F0299C47-D4AE-4247-8885-AC6B1A93BE9E}" dt="2022-04-13T07:48:07.559" v="1775" actId="47"/>
        <pc:sldMkLst>
          <pc:docMk/>
          <pc:sldMk cId="2583283241" sldId="278"/>
        </pc:sldMkLst>
        <pc:spChg chg="mod">
          <ac:chgData name="Lizel Rodrigues - 75322100009" userId="0df0be7e-d217-4a49-9a8e-8419a5df7fc9" providerId="ADAL" clId="{F0299C47-D4AE-4247-8885-AC6B1A93BE9E}" dt="2022-04-12T14:46:26.077" v="484" actId="14100"/>
          <ac:spMkLst>
            <pc:docMk/>
            <pc:sldMk cId="2583283241" sldId="278"/>
            <ac:spMk id="5" creationId="{A0772F79-9B89-4E53-93AB-6978C2C1178A}"/>
          </ac:spMkLst>
        </pc:spChg>
      </pc:sldChg>
      <pc:sldChg chg="addSp delSp modSp add mod">
        <pc:chgData name="Lizel Rodrigues - 75322100009" userId="0df0be7e-d217-4a49-9a8e-8419a5df7fc9" providerId="ADAL" clId="{F0299C47-D4AE-4247-8885-AC6B1A93BE9E}" dt="2022-04-14T02:28:02.452" v="3539" actId="20577"/>
        <pc:sldMkLst>
          <pc:docMk/>
          <pc:sldMk cId="16868059" sldId="279"/>
        </pc:sldMkLst>
        <pc:spChg chg="mod">
          <ac:chgData name="Lizel Rodrigues - 75322100009" userId="0df0be7e-d217-4a49-9a8e-8419a5df7fc9" providerId="ADAL" clId="{F0299C47-D4AE-4247-8885-AC6B1A93BE9E}" dt="2022-04-14T02:28:02.452" v="3539" actId="20577"/>
          <ac:spMkLst>
            <pc:docMk/>
            <pc:sldMk cId="16868059" sldId="279"/>
            <ac:spMk id="3" creationId="{7267E278-7F40-4845-8494-9FEAF0CC9232}"/>
          </ac:spMkLst>
        </pc:spChg>
        <pc:picChg chg="add del">
          <ac:chgData name="Lizel Rodrigues - 75322100009" userId="0df0be7e-d217-4a49-9a8e-8419a5df7fc9" providerId="ADAL" clId="{F0299C47-D4AE-4247-8885-AC6B1A93BE9E}" dt="2022-04-13T04:31:25.792" v="1594"/>
          <ac:picMkLst>
            <pc:docMk/>
            <pc:sldMk cId="16868059" sldId="279"/>
            <ac:picMk id="3074" creationId="{2687BCC9-3B03-4567-9A6C-018D4547BEC8}"/>
          </ac:picMkLst>
        </pc:picChg>
      </pc:sldChg>
      <pc:sldChg chg="addSp delSp modSp new del mod">
        <pc:chgData name="Lizel Rodrigues - 75322100009" userId="0df0be7e-d217-4a49-9a8e-8419a5df7fc9" providerId="ADAL" clId="{F0299C47-D4AE-4247-8885-AC6B1A93BE9E}" dt="2022-04-13T04:18:25.040" v="1584" actId="47"/>
        <pc:sldMkLst>
          <pc:docMk/>
          <pc:sldMk cId="1568164633" sldId="280"/>
        </pc:sldMkLst>
        <pc:spChg chg="mod">
          <ac:chgData name="Lizel Rodrigues - 75322100009" userId="0df0be7e-d217-4a49-9a8e-8419a5df7fc9" providerId="ADAL" clId="{F0299C47-D4AE-4247-8885-AC6B1A93BE9E}" dt="2022-04-12T15:22:32.953" v="549" actId="20577"/>
          <ac:spMkLst>
            <pc:docMk/>
            <pc:sldMk cId="1568164633" sldId="280"/>
            <ac:spMk id="2" creationId="{DB11C845-D722-456C-8D51-F4C2D2A5D1A0}"/>
          </ac:spMkLst>
        </pc:spChg>
        <pc:spChg chg="add del">
          <ac:chgData name="Lizel Rodrigues - 75322100009" userId="0df0be7e-d217-4a49-9a8e-8419a5df7fc9" providerId="ADAL" clId="{F0299C47-D4AE-4247-8885-AC6B1A93BE9E}" dt="2022-04-13T03:41:46.771" v="1193" actId="22"/>
          <ac:spMkLst>
            <pc:docMk/>
            <pc:sldMk cId="1568164633" sldId="280"/>
            <ac:spMk id="5" creationId="{2516E74F-6093-4988-A3D2-A4075F283DA1}"/>
          </ac:spMkLst>
        </pc:spChg>
      </pc:sldChg>
      <pc:sldChg chg="new del">
        <pc:chgData name="Lizel Rodrigues - 75322100009" userId="0df0be7e-d217-4a49-9a8e-8419a5df7fc9" providerId="ADAL" clId="{F0299C47-D4AE-4247-8885-AC6B1A93BE9E}" dt="2022-04-13T03:40:28.379" v="1191" actId="47"/>
        <pc:sldMkLst>
          <pc:docMk/>
          <pc:sldMk cId="1332445387" sldId="281"/>
        </pc:sldMkLst>
      </pc:sldChg>
      <pc:sldChg chg="addSp delSp modSp add mod ord">
        <pc:chgData name="Lizel Rodrigues - 75322100009" userId="0df0be7e-d217-4a49-9a8e-8419a5df7fc9" providerId="ADAL" clId="{F0299C47-D4AE-4247-8885-AC6B1A93BE9E}" dt="2022-04-13T04:21:24.689" v="1592" actId="1076"/>
        <pc:sldMkLst>
          <pc:docMk/>
          <pc:sldMk cId="518471675" sldId="282"/>
        </pc:sldMkLst>
        <pc:spChg chg="del">
          <ac:chgData name="Lizel Rodrigues - 75322100009" userId="0df0be7e-d217-4a49-9a8e-8419a5df7fc9" providerId="ADAL" clId="{F0299C47-D4AE-4247-8885-AC6B1A93BE9E}" dt="2022-04-13T04:19:43.798" v="1589"/>
          <ac:spMkLst>
            <pc:docMk/>
            <pc:sldMk cId="518471675" sldId="282"/>
            <ac:spMk id="3" creationId="{7267E278-7F40-4845-8494-9FEAF0CC9232}"/>
          </ac:spMkLst>
        </pc:spChg>
        <pc:spChg chg="mod">
          <ac:chgData name="Lizel Rodrigues - 75322100009" userId="0df0be7e-d217-4a49-9a8e-8419a5df7fc9" providerId="ADAL" clId="{F0299C47-D4AE-4247-8885-AC6B1A93BE9E}" dt="2022-04-13T03:40:02.487" v="1190" actId="20577"/>
          <ac:spMkLst>
            <pc:docMk/>
            <pc:sldMk cId="518471675" sldId="282"/>
            <ac:spMk id="5" creationId="{A0772F79-9B89-4E53-93AB-6978C2C1178A}"/>
          </ac:spMkLst>
        </pc:spChg>
        <pc:picChg chg="add mod">
          <ac:chgData name="Lizel Rodrigues - 75322100009" userId="0df0be7e-d217-4a49-9a8e-8419a5df7fc9" providerId="ADAL" clId="{F0299C47-D4AE-4247-8885-AC6B1A93BE9E}" dt="2022-04-13T04:19:29.262" v="1588" actId="1076"/>
          <ac:picMkLst>
            <pc:docMk/>
            <pc:sldMk cId="518471675" sldId="282"/>
            <ac:picMk id="2050" creationId="{65B20B99-8722-4847-AB3E-61CF491799D5}"/>
          </ac:picMkLst>
        </pc:picChg>
        <pc:picChg chg="add mod">
          <ac:chgData name="Lizel Rodrigues - 75322100009" userId="0df0be7e-d217-4a49-9a8e-8419a5df7fc9" providerId="ADAL" clId="{F0299C47-D4AE-4247-8885-AC6B1A93BE9E}" dt="2022-04-13T04:21:24.689" v="1592" actId="1076"/>
          <ac:picMkLst>
            <pc:docMk/>
            <pc:sldMk cId="518471675" sldId="282"/>
            <ac:picMk id="2052" creationId="{C1589C09-38E8-4929-A17A-2D0A5F5DD92D}"/>
          </ac:picMkLst>
        </pc:picChg>
      </pc:sldChg>
      <pc:sldChg chg="addSp delSp modSp add mod ord">
        <pc:chgData name="Lizel Rodrigues - 75322100009" userId="0df0be7e-d217-4a49-9a8e-8419a5df7fc9" providerId="ADAL" clId="{F0299C47-D4AE-4247-8885-AC6B1A93BE9E}" dt="2022-04-13T09:09:53.056" v="2070" actId="14861"/>
        <pc:sldMkLst>
          <pc:docMk/>
          <pc:sldMk cId="2945119992" sldId="283"/>
        </pc:sldMkLst>
        <pc:spChg chg="add del mod">
          <ac:chgData name="Lizel Rodrigues - 75322100009" userId="0df0be7e-d217-4a49-9a8e-8419a5df7fc9" providerId="ADAL" clId="{F0299C47-D4AE-4247-8885-AC6B1A93BE9E}" dt="2022-04-13T03:54:06.851" v="1273" actId="1032"/>
          <ac:spMkLst>
            <pc:docMk/>
            <pc:sldMk cId="2945119992" sldId="283"/>
            <ac:spMk id="3" creationId="{7267E278-7F40-4845-8494-9FEAF0CC9232}"/>
          </ac:spMkLst>
        </pc:spChg>
        <pc:spChg chg="mod">
          <ac:chgData name="Lizel Rodrigues - 75322100009" userId="0df0be7e-d217-4a49-9a8e-8419a5df7fc9" providerId="ADAL" clId="{F0299C47-D4AE-4247-8885-AC6B1A93BE9E}" dt="2022-04-13T03:42:14.685" v="1223" actId="14100"/>
          <ac:spMkLst>
            <pc:docMk/>
            <pc:sldMk cId="2945119992" sldId="283"/>
            <ac:spMk id="5" creationId="{A0772F79-9B89-4E53-93AB-6978C2C1178A}"/>
          </ac:spMkLst>
        </pc:spChg>
        <pc:spChg chg="add del mod">
          <ac:chgData name="Lizel Rodrigues - 75322100009" userId="0df0be7e-d217-4a49-9a8e-8419a5df7fc9" providerId="ADAL" clId="{F0299C47-D4AE-4247-8885-AC6B1A93BE9E}" dt="2022-04-13T03:43:09.622" v="1225"/>
          <ac:spMkLst>
            <pc:docMk/>
            <pc:sldMk cId="2945119992" sldId="283"/>
            <ac:spMk id="6" creationId="{DAC721A3-4F9B-46F4-923A-A59562BA2570}"/>
          </ac:spMkLst>
        </pc:spChg>
        <pc:spChg chg="add mod">
          <ac:chgData name="Lizel Rodrigues - 75322100009" userId="0df0be7e-d217-4a49-9a8e-8419a5df7fc9" providerId="ADAL" clId="{F0299C47-D4AE-4247-8885-AC6B1A93BE9E}" dt="2022-04-13T09:09:53.056" v="2070" actId="14861"/>
          <ac:spMkLst>
            <pc:docMk/>
            <pc:sldMk cId="2945119992" sldId="283"/>
            <ac:spMk id="7" creationId="{D75964C6-E4A8-417E-9E67-402F8549CB9B}"/>
          </ac:spMkLst>
        </pc:spChg>
        <pc:spChg chg="add mod">
          <ac:chgData name="Lizel Rodrigues - 75322100009" userId="0df0be7e-d217-4a49-9a8e-8419a5df7fc9" providerId="ADAL" clId="{F0299C47-D4AE-4247-8885-AC6B1A93BE9E}" dt="2022-04-13T04:16:03.758" v="1583" actId="1076"/>
          <ac:spMkLst>
            <pc:docMk/>
            <pc:sldMk cId="2945119992" sldId="283"/>
            <ac:spMk id="8" creationId="{D21C4FCB-32C8-4199-9223-22CE2B61A0BD}"/>
          </ac:spMkLst>
        </pc:spChg>
        <pc:graphicFrameChg chg="add mod modGraphic">
          <ac:chgData name="Lizel Rodrigues - 75322100009" userId="0df0be7e-d217-4a49-9a8e-8419a5df7fc9" providerId="ADAL" clId="{F0299C47-D4AE-4247-8885-AC6B1A93BE9E}" dt="2022-04-13T09:08:57.374" v="2069" actId="255"/>
          <ac:graphicFrameMkLst>
            <pc:docMk/>
            <pc:sldMk cId="2945119992" sldId="283"/>
            <ac:graphicFrameMk id="10" creationId="{5C2A2AD4-54FD-4601-B451-C71DDA58DF97}"/>
          </ac:graphicFrameMkLst>
        </pc:graphicFrameChg>
      </pc:sldChg>
      <pc:sldChg chg="addSp modSp add mod">
        <pc:chgData name="Lizel Rodrigues - 75322100009" userId="0df0be7e-d217-4a49-9a8e-8419a5df7fc9" providerId="ADAL" clId="{F0299C47-D4AE-4247-8885-AC6B1A93BE9E}" dt="2022-04-14T02:23:09.110" v="3424" actId="20577"/>
        <pc:sldMkLst>
          <pc:docMk/>
          <pc:sldMk cId="3793243628" sldId="284"/>
        </pc:sldMkLst>
        <pc:spChg chg="mod">
          <ac:chgData name="Lizel Rodrigues - 75322100009" userId="0df0be7e-d217-4a49-9a8e-8419a5df7fc9" providerId="ADAL" clId="{F0299C47-D4AE-4247-8885-AC6B1A93BE9E}" dt="2022-04-14T02:23:09.110" v="3424" actId="20577"/>
          <ac:spMkLst>
            <pc:docMk/>
            <pc:sldMk cId="3793243628" sldId="284"/>
            <ac:spMk id="3" creationId="{7267E278-7F40-4845-8494-9FEAF0CC9232}"/>
          </ac:spMkLst>
        </pc:spChg>
        <pc:spChg chg="mod">
          <ac:chgData name="Lizel Rodrigues - 75322100009" userId="0df0be7e-d217-4a49-9a8e-8419a5df7fc9" providerId="ADAL" clId="{F0299C47-D4AE-4247-8885-AC6B1A93BE9E}" dt="2022-04-14T02:21:43.251" v="3345" actId="20577"/>
          <ac:spMkLst>
            <pc:docMk/>
            <pc:sldMk cId="3793243628" sldId="284"/>
            <ac:spMk id="4" creationId="{72B11CF8-81FE-41BA-A4A0-6E6DFA4E1F7A}"/>
          </ac:spMkLst>
        </pc:spChg>
        <pc:spChg chg="mod">
          <ac:chgData name="Lizel Rodrigues - 75322100009" userId="0df0be7e-d217-4a49-9a8e-8419a5df7fc9" providerId="ADAL" clId="{F0299C47-D4AE-4247-8885-AC6B1A93BE9E}" dt="2022-04-14T02:21:29.980" v="3337" actId="1076"/>
          <ac:spMkLst>
            <pc:docMk/>
            <pc:sldMk cId="3793243628" sldId="284"/>
            <ac:spMk id="5" creationId="{A0772F79-9B89-4E53-93AB-6978C2C1178A}"/>
          </ac:spMkLst>
        </pc:spChg>
        <pc:picChg chg="add mod">
          <ac:chgData name="Lizel Rodrigues - 75322100009" userId="0df0be7e-d217-4a49-9a8e-8419a5df7fc9" providerId="ADAL" clId="{F0299C47-D4AE-4247-8885-AC6B1A93BE9E}" dt="2022-04-14T02:23:02.430" v="3423" actId="1076"/>
          <ac:picMkLst>
            <pc:docMk/>
            <pc:sldMk cId="3793243628" sldId="284"/>
            <ac:picMk id="1026" creationId="{6846799E-65C4-4776-9029-A18F02DBCF10}"/>
          </ac:picMkLst>
        </pc:picChg>
      </pc:sldChg>
      <pc:sldChg chg="modSp mod">
        <pc:chgData name="Lizel Rodrigues - 75322100009" userId="0df0be7e-d217-4a49-9a8e-8419a5df7fc9" providerId="ADAL" clId="{F0299C47-D4AE-4247-8885-AC6B1A93BE9E}" dt="2022-04-13T10:46:08.975" v="3264" actId="20577"/>
        <pc:sldMkLst>
          <pc:docMk/>
          <pc:sldMk cId="2182592354" sldId="285"/>
        </pc:sldMkLst>
        <pc:spChg chg="mod">
          <ac:chgData name="Lizel Rodrigues - 75322100009" userId="0df0be7e-d217-4a49-9a8e-8419a5df7fc9" providerId="ADAL" clId="{F0299C47-D4AE-4247-8885-AC6B1A93BE9E}" dt="2022-04-13T10:46:08.975" v="3264" actId="20577"/>
          <ac:spMkLst>
            <pc:docMk/>
            <pc:sldMk cId="2182592354" sldId="285"/>
            <ac:spMk id="3" creationId="{7267E278-7F40-4845-8494-9FEAF0CC9232}"/>
          </ac:spMkLst>
        </pc:spChg>
        <pc:spChg chg="mod">
          <ac:chgData name="Lizel Rodrigues - 75322100009" userId="0df0be7e-d217-4a49-9a8e-8419a5df7fc9" providerId="ADAL" clId="{F0299C47-D4AE-4247-8885-AC6B1A93BE9E}" dt="2022-04-13T07:40:17.191" v="1656" actId="1076"/>
          <ac:spMkLst>
            <pc:docMk/>
            <pc:sldMk cId="2182592354" sldId="285"/>
            <ac:spMk id="5" creationId="{A0772F79-9B89-4E53-93AB-6978C2C1178A}"/>
          </ac:spMkLst>
        </pc:spChg>
        <pc:graphicFrameChg chg="mod modGraphic">
          <ac:chgData name="Lizel Rodrigues - 75322100009" userId="0df0be7e-d217-4a49-9a8e-8419a5df7fc9" providerId="ADAL" clId="{F0299C47-D4AE-4247-8885-AC6B1A93BE9E}" dt="2022-04-13T09:54:47.145" v="3003" actId="1076"/>
          <ac:graphicFrameMkLst>
            <pc:docMk/>
            <pc:sldMk cId="2182592354" sldId="285"/>
            <ac:graphicFrameMk id="2" creationId="{00000000-0000-0000-0000-000000000000}"/>
          </ac:graphicFrameMkLst>
        </pc:graphicFrameChg>
      </pc:sldChg>
      <pc:sldChg chg="modSp mod">
        <pc:chgData name="Lizel Rodrigues - 75322100009" userId="0df0be7e-d217-4a49-9a8e-8419a5df7fc9" providerId="ADAL" clId="{F0299C47-D4AE-4247-8885-AC6B1A93BE9E}" dt="2022-04-13T09:23:06.176" v="2298" actId="20577"/>
        <pc:sldMkLst>
          <pc:docMk/>
          <pc:sldMk cId="3749491757" sldId="287"/>
        </pc:sldMkLst>
        <pc:spChg chg="mod">
          <ac:chgData name="Lizel Rodrigues - 75322100009" userId="0df0be7e-d217-4a49-9a8e-8419a5df7fc9" providerId="ADAL" clId="{F0299C47-D4AE-4247-8885-AC6B1A93BE9E}" dt="2022-04-13T09:23:06.176" v="2298" actId="20577"/>
          <ac:spMkLst>
            <pc:docMk/>
            <pc:sldMk cId="3749491757" sldId="287"/>
            <ac:spMk id="3" creationId="{7267E278-7F40-4845-8494-9FEAF0CC9232}"/>
          </ac:spMkLst>
        </pc:spChg>
      </pc:sldChg>
      <pc:sldChg chg="modSp mod ord">
        <pc:chgData name="Lizel Rodrigues - 75322100009" userId="0df0be7e-d217-4a49-9a8e-8419a5df7fc9" providerId="ADAL" clId="{F0299C47-D4AE-4247-8885-AC6B1A93BE9E}" dt="2022-04-13T10:42:30.091" v="3221"/>
        <pc:sldMkLst>
          <pc:docMk/>
          <pc:sldMk cId="2135112277" sldId="288"/>
        </pc:sldMkLst>
        <pc:graphicFrameChg chg="mod modGraphic">
          <ac:chgData name="Lizel Rodrigues - 75322100009" userId="0df0be7e-d217-4a49-9a8e-8419a5df7fc9" providerId="ADAL" clId="{F0299C47-D4AE-4247-8885-AC6B1A93BE9E}" dt="2022-04-13T10:32:14.968" v="3153" actId="255"/>
          <ac:graphicFrameMkLst>
            <pc:docMk/>
            <pc:sldMk cId="2135112277" sldId="288"/>
            <ac:graphicFrameMk id="2" creationId="{00000000-0000-0000-0000-000000000000}"/>
          </ac:graphicFrameMkLst>
        </pc:graphicFrameChg>
      </pc:sldChg>
      <pc:sldChg chg="addSp delSp modSp add del mod ord">
        <pc:chgData name="Lizel Rodrigues - 75322100009" userId="0df0be7e-d217-4a49-9a8e-8419a5df7fc9" providerId="ADAL" clId="{F0299C47-D4AE-4247-8885-AC6B1A93BE9E}" dt="2022-04-13T09:29:24.288" v="2402" actId="47"/>
        <pc:sldMkLst>
          <pc:docMk/>
          <pc:sldMk cId="4074754140" sldId="289"/>
        </pc:sldMkLst>
        <pc:spChg chg="del">
          <ac:chgData name="Lizel Rodrigues - 75322100009" userId="0df0be7e-d217-4a49-9a8e-8419a5df7fc9" providerId="ADAL" clId="{F0299C47-D4AE-4247-8885-AC6B1A93BE9E}" dt="2022-04-13T07:49:32.193" v="1781" actId="1032"/>
          <ac:spMkLst>
            <pc:docMk/>
            <pc:sldMk cId="4074754140" sldId="289"/>
            <ac:spMk id="3" creationId="{7267E278-7F40-4845-8494-9FEAF0CC9232}"/>
          </ac:spMkLst>
        </pc:spChg>
        <pc:spChg chg="mod">
          <ac:chgData name="Lizel Rodrigues - 75322100009" userId="0df0be7e-d217-4a49-9a8e-8419a5df7fc9" providerId="ADAL" clId="{F0299C47-D4AE-4247-8885-AC6B1A93BE9E}" dt="2022-04-13T07:48:35.360" v="1780" actId="20577"/>
          <ac:spMkLst>
            <pc:docMk/>
            <pc:sldMk cId="4074754140" sldId="289"/>
            <ac:spMk id="5" creationId="{A0772F79-9B89-4E53-93AB-6978C2C1178A}"/>
          </ac:spMkLst>
        </pc:spChg>
        <pc:graphicFrameChg chg="add mod modGraphic">
          <ac:chgData name="Lizel Rodrigues - 75322100009" userId="0df0be7e-d217-4a49-9a8e-8419a5df7fc9" providerId="ADAL" clId="{F0299C47-D4AE-4247-8885-AC6B1A93BE9E}" dt="2022-04-13T08:01:18.215" v="1952" actId="20577"/>
          <ac:graphicFrameMkLst>
            <pc:docMk/>
            <pc:sldMk cId="4074754140" sldId="289"/>
            <ac:graphicFrameMk id="2" creationId="{6BF5BCB9-A018-4017-B9EE-B6AE545B22A2}"/>
          </ac:graphicFrameMkLst>
        </pc:graphicFrameChg>
      </pc:sldChg>
      <pc:sldChg chg="del">
        <pc:chgData name="Lizel Rodrigues - 75322100009" userId="0df0be7e-d217-4a49-9a8e-8419a5df7fc9" providerId="ADAL" clId="{F0299C47-D4AE-4247-8885-AC6B1A93BE9E}" dt="2022-04-13T08:56:13.380" v="2007" actId="47"/>
        <pc:sldMkLst>
          <pc:docMk/>
          <pc:sldMk cId="3703675244" sldId="291"/>
        </pc:sldMkLst>
      </pc:sldChg>
      <pc:sldChg chg="addSp delSp modSp del mod">
        <pc:chgData name="Lizel Rodrigues - 75322100009" userId="0df0be7e-d217-4a49-9a8e-8419a5df7fc9" providerId="ADAL" clId="{F0299C47-D4AE-4247-8885-AC6B1A93BE9E}" dt="2022-04-13T08:53:04.611" v="1968" actId="47"/>
        <pc:sldMkLst>
          <pc:docMk/>
          <pc:sldMk cId="3312662107" sldId="292"/>
        </pc:sldMkLst>
        <pc:spChg chg="add mod">
          <ac:chgData name="Lizel Rodrigues - 75322100009" userId="0df0be7e-d217-4a49-9a8e-8419a5df7fc9" providerId="ADAL" clId="{F0299C47-D4AE-4247-8885-AC6B1A93BE9E}" dt="2022-04-13T08:52:33.287" v="1962" actId="21"/>
          <ac:spMkLst>
            <pc:docMk/>
            <pc:sldMk cId="3312662107" sldId="292"/>
            <ac:spMk id="3" creationId="{FA6810D9-0ADF-4BB1-9874-0EC4E47EF065}"/>
          </ac:spMkLst>
        </pc:spChg>
        <pc:graphicFrameChg chg="del mod">
          <ac:chgData name="Lizel Rodrigues - 75322100009" userId="0df0be7e-d217-4a49-9a8e-8419a5df7fc9" providerId="ADAL" clId="{F0299C47-D4AE-4247-8885-AC6B1A93BE9E}" dt="2022-04-13T08:52:33.287" v="1962" actId="21"/>
          <ac:graphicFrameMkLst>
            <pc:docMk/>
            <pc:sldMk cId="3312662107" sldId="292"/>
            <ac:graphicFrameMk id="34" creationId="{36A51E44-D7C0-F0AA-E3BE-656ADB781A40}"/>
          </ac:graphicFrameMkLst>
        </pc:graphicFrameChg>
      </pc:sldChg>
      <pc:sldChg chg="delSp del mod">
        <pc:chgData name="Lizel Rodrigues - 75322100009" userId="0df0be7e-d217-4a49-9a8e-8419a5df7fc9" providerId="ADAL" clId="{F0299C47-D4AE-4247-8885-AC6B1A93BE9E}" dt="2022-04-13T08:55:26.679" v="1989" actId="47"/>
        <pc:sldMkLst>
          <pc:docMk/>
          <pc:sldMk cId="490358283" sldId="293"/>
        </pc:sldMkLst>
        <pc:graphicFrameChg chg="del">
          <ac:chgData name="Lizel Rodrigues - 75322100009" userId="0df0be7e-d217-4a49-9a8e-8419a5df7fc9" providerId="ADAL" clId="{F0299C47-D4AE-4247-8885-AC6B1A93BE9E}" dt="2022-04-13T08:55:10.299" v="1986" actId="21"/>
          <ac:graphicFrameMkLst>
            <pc:docMk/>
            <pc:sldMk cId="490358283" sldId="293"/>
            <ac:graphicFrameMk id="7" creationId="{E86FAB88-3FDC-536D-59EA-7912B64ACEAD}"/>
          </ac:graphicFrameMkLst>
        </pc:graphicFrameChg>
      </pc:sldChg>
      <pc:sldChg chg="addSp delSp del mod">
        <pc:chgData name="Lizel Rodrigues - 75322100009" userId="0df0be7e-d217-4a49-9a8e-8419a5df7fc9" providerId="ADAL" clId="{F0299C47-D4AE-4247-8885-AC6B1A93BE9E}" dt="2022-04-13T08:56:09.746" v="2006" actId="47"/>
        <pc:sldMkLst>
          <pc:docMk/>
          <pc:sldMk cId="4011909081" sldId="294"/>
        </pc:sldMkLst>
        <pc:graphicFrameChg chg="add del">
          <ac:chgData name="Lizel Rodrigues - 75322100009" userId="0df0be7e-d217-4a49-9a8e-8419a5df7fc9" providerId="ADAL" clId="{F0299C47-D4AE-4247-8885-AC6B1A93BE9E}" dt="2022-04-13T08:56:01.845" v="2003" actId="21"/>
          <ac:graphicFrameMkLst>
            <pc:docMk/>
            <pc:sldMk cId="4011909081" sldId="294"/>
            <ac:graphicFrameMk id="7" creationId="{972401D7-0D1B-E915-8EE2-DC0968D7F70C}"/>
          </ac:graphicFrameMkLst>
        </pc:graphicFrameChg>
      </pc:sldChg>
      <pc:sldChg chg="addSp delSp modSp add mod ord">
        <pc:chgData name="Lizel Rodrigues - 75322100009" userId="0df0be7e-d217-4a49-9a8e-8419a5df7fc9" providerId="ADAL" clId="{F0299C47-D4AE-4247-8885-AC6B1A93BE9E}" dt="2022-04-14T02:39:47.551" v="3599" actId="1076"/>
        <pc:sldMkLst>
          <pc:docMk/>
          <pc:sldMk cId="3932205599" sldId="295"/>
        </pc:sldMkLst>
        <pc:spChg chg="mod">
          <ac:chgData name="Lizel Rodrigues - 75322100009" userId="0df0be7e-d217-4a49-9a8e-8419a5df7fc9" providerId="ADAL" clId="{F0299C47-D4AE-4247-8885-AC6B1A93BE9E}" dt="2022-04-13T09:54:59.738" v="3004" actId="255"/>
          <ac:spMkLst>
            <pc:docMk/>
            <pc:sldMk cId="3932205599" sldId="295"/>
            <ac:spMk id="2" creationId="{D53DE81E-D8C0-BD90-D4C8-C541B82D26CC}"/>
          </ac:spMkLst>
        </pc:spChg>
        <pc:spChg chg="mod">
          <ac:chgData name="Lizel Rodrigues - 75322100009" userId="0df0be7e-d217-4a49-9a8e-8419a5df7fc9" providerId="ADAL" clId="{F0299C47-D4AE-4247-8885-AC6B1A93BE9E}" dt="2022-04-13T08:52:36.870" v="1963" actId="20577"/>
          <ac:spMkLst>
            <pc:docMk/>
            <pc:sldMk cId="3932205599" sldId="295"/>
            <ac:spMk id="3" creationId="{7267E278-7F40-4845-8494-9FEAF0CC9232}"/>
          </ac:spMkLst>
        </pc:spChg>
        <pc:spChg chg="mod">
          <ac:chgData name="Lizel Rodrigues - 75322100009" userId="0df0be7e-d217-4a49-9a8e-8419a5df7fc9" providerId="ADAL" clId="{F0299C47-D4AE-4247-8885-AC6B1A93BE9E}" dt="2022-04-13T08:52:10.086" v="1960"/>
          <ac:spMkLst>
            <pc:docMk/>
            <pc:sldMk cId="3932205599" sldId="295"/>
            <ac:spMk id="5" creationId="{A0772F79-9B89-4E53-93AB-6978C2C1178A}"/>
          </ac:spMkLst>
        </pc:spChg>
        <pc:spChg chg="mod">
          <ac:chgData name="Lizel Rodrigues - 75322100009" userId="0df0be7e-d217-4a49-9a8e-8419a5df7fc9" providerId="ADAL" clId="{F0299C47-D4AE-4247-8885-AC6B1A93BE9E}" dt="2022-04-14T02:39:47.551" v="3599" actId="1076"/>
          <ac:spMkLst>
            <pc:docMk/>
            <pc:sldMk cId="3932205599" sldId="295"/>
            <ac:spMk id="12" creationId="{00000000-0000-0000-0000-000000000000}"/>
          </ac:spMkLst>
        </pc:spChg>
        <pc:graphicFrameChg chg="add del mod">
          <ac:chgData name="Lizel Rodrigues - 75322100009" userId="0df0be7e-d217-4a49-9a8e-8419a5df7fc9" providerId="ADAL" clId="{F0299C47-D4AE-4247-8885-AC6B1A93BE9E}" dt="2022-04-13T08:52:41.550" v="1965"/>
          <ac:graphicFrameMkLst>
            <pc:docMk/>
            <pc:sldMk cId="3932205599" sldId="295"/>
            <ac:graphicFrameMk id="6" creationId="{306AAEFE-9336-4BA2-9F6F-FACCF6021B4F}"/>
          </ac:graphicFrameMkLst>
        </pc:graphicFrameChg>
        <pc:graphicFrameChg chg="add mod modGraphic">
          <ac:chgData name="Lizel Rodrigues - 75322100009" userId="0df0be7e-d217-4a49-9a8e-8419a5df7fc9" providerId="ADAL" clId="{F0299C47-D4AE-4247-8885-AC6B1A93BE9E}" dt="2022-04-14T02:35:50.781" v="3583" actId="207"/>
          <ac:graphicFrameMkLst>
            <pc:docMk/>
            <pc:sldMk cId="3932205599" sldId="295"/>
            <ac:graphicFrameMk id="7" creationId="{091D16F5-52BC-48C9-84A6-F6BB635606DB}"/>
          </ac:graphicFrameMkLst>
        </pc:graphicFrameChg>
        <pc:picChg chg="add mod">
          <ac:chgData name="Lizel Rodrigues - 75322100009" userId="0df0be7e-d217-4a49-9a8e-8419a5df7fc9" providerId="ADAL" clId="{F0299C47-D4AE-4247-8885-AC6B1A93BE9E}" dt="2022-04-13T09:48:58.134" v="2892"/>
          <ac:picMkLst>
            <pc:docMk/>
            <pc:sldMk cId="3932205599" sldId="295"/>
            <ac:picMk id="13" creationId="{3438CD15-C480-4000-82AB-FD01A1D4B471}"/>
          </ac:picMkLst>
        </pc:picChg>
      </pc:sldChg>
      <pc:sldChg chg="addSp delSp modSp add mod">
        <pc:chgData name="Lizel Rodrigues - 75322100009" userId="0df0be7e-d217-4a49-9a8e-8419a5df7fc9" providerId="ADAL" clId="{F0299C47-D4AE-4247-8885-AC6B1A93BE9E}" dt="2022-04-14T02:37:19.579" v="3597" actId="14734"/>
        <pc:sldMkLst>
          <pc:docMk/>
          <pc:sldMk cId="67756303" sldId="296"/>
        </pc:sldMkLst>
        <pc:spChg chg="mod">
          <ac:chgData name="Lizel Rodrigues - 75322100009" userId="0df0be7e-d217-4a49-9a8e-8419a5df7fc9" providerId="ADAL" clId="{F0299C47-D4AE-4247-8885-AC6B1A93BE9E}" dt="2022-04-13T09:55:38.132" v="3031" actId="20577"/>
          <ac:spMkLst>
            <pc:docMk/>
            <pc:sldMk cId="67756303" sldId="296"/>
            <ac:spMk id="2" creationId="{7E68CC8F-D493-377E-4C61-33E01AD23C85}"/>
          </ac:spMkLst>
        </pc:spChg>
        <pc:spChg chg="mod">
          <ac:chgData name="Lizel Rodrigues - 75322100009" userId="0df0be7e-d217-4a49-9a8e-8419a5df7fc9" providerId="ADAL" clId="{F0299C47-D4AE-4247-8885-AC6B1A93BE9E}" dt="2022-04-13T09:39:36.799" v="2841" actId="14100"/>
          <ac:spMkLst>
            <pc:docMk/>
            <pc:sldMk cId="67756303" sldId="296"/>
            <ac:spMk id="5" creationId="{A0772F79-9B89-4E53-93AB-6978C2C1178A}"/>
          </ac:spMkLst>
        </pc:spChg>
        <pc:spChg chg="mod">
          <ac:chgData name="Lizel Rodrigues - 75322100009" userId="0df0be7e-d217-4a49-9a8e-8419a5df7fc9" providerId="ADAL" clId="{F0299C47-D4AE-4247-8885-AC6B1A93BE9E}" dt="2022-04-14T02:36:15.980" v="3587" actId="1076"/>
          <ac:spMkLst>
            <pc:docMk/>
            <pc:sldMk cId="67756303" sldId="296"/>
            <ac:spMk id="8" creationId="{00000000-0000-0000-0000-000000000000}"/>
          </ac:spMkLst>
        </pc:spChg>
        <pc:graphicFrameChg chg="add mod modGraphic">
          <ac:chgData name="Lizel Rodrigues - 75322100009" userId="0df0be7e-d217-4a49-9a8e-8419a5df7fc9" providerId="ADAL" clId="{F0299C47-D4AE-4247-8885-AC6B1A93BE9E}" dt="2022-04-14T02:37:19.579" v="3597" actId="14734"/>
          <ac:graphicFrameMkLst>
            <pc:docMk/>
            <pc:sldMk cId="67756303" sldId="296"/>
            <ac:graphicFrameMk id="6" creationId="{F0F7BA1D-CE40-4622-8D02-E258246633A8}"/>
          </ac:graphicFrameMkLst>
        </pc:graphicFrameChg>
        <pc:graphicFrameChg chg="del">
          <ac:chgData name="Lizel Rodrigues - 75322100009" userId="0df0be7e-d217-4a49-9a8e-8419a5df7fc9" providerId="ADAL" clId="{F0299C47-D4AE-4247-8885-AC6B1A93BE9E}" dt="2022-04-13T08:55:15.795" v="1987" actId="478"/>
          <ac:graphicFrameMkLst>
            <pc:docMk/>
            <pc:sldMk cId="67756303" sldId="296"/>
            <ac:graphicFrameMk id="7" creationId="{091D16F5-52BC-48C9-84A6-F6BB635606DB}"/>
          </ac:graphicFrameMkLst>
        </pc:graphicFrameChg>
        <pc:picChg chg="mod">
          <ac:chgData name="Lizel Rodrigues - 75322100009" userId="0df0be7e-d217-4a49-9a8e-8419a5df7fc9" providerId="ADAL" clId="{F0299C47-D4AE-4247-8885-AC6B1A93BE9E}" dt="2022-04-13T09:56:18.611" v="3034" actId="14100"/>
          <ac:picMkLst>
            <pc:docMk/>
            <pc:sldMk cId="67756303" sldId="296"/>
            <ac:picMk id="7" creationId="{00000000-0000-0000-0000-000000000000}"/>
          </ac:picMkLst>
        </pc:picChg>
      </pc:sldChg>
      <pc:sldChg chg="addSp delSp modSp add mod">
        <pc:chgData name="Lizel Rodrigues - 75322100009" userId="0df0be7e-d217-4a49-9a8e-8419a5df7fc9" providerId="ADAL" clId="{F0299C47-D4AE-4247-8885-AC6B1A93BE9E}" dt="2022-04-14T02:40:42.606" v="3607" actId="20577"/>
        <pc:sldMkLst>
          <pc:docMk/>
          <pc:sldMk cId="1132765062" sldId="297"/>
        </pc:sldMkLst>
        <pc:spChg chg="mod">
          <ac:chgData name="Lizel Rodrigues - 75322100009" userId="0df0be7e-d217-4a49-9a8e-8419a5df7fc9" providerId="ADAL" clId="{F0299C47-D4AE-4247-8885-AC6B1A93BE9E}" dt="2022-04-14T02:40:42.606" v="3607" actId="20577"/>
          <ac:spMkLst>
            <pc:docMk/>
            <pc:sldMk cId="1132765062" sldId="297"/>
            <ac:spMk id="2" creationId="{F7E4FEC6-8C0D-4CF2-9190-F91192FE887D}"/>
          </ac:spMkLst>
        </pc:spChg>
        <pc:spChg chg="mod">
          <ac:chgData name="Lizel Rodrigues - 75322100009" userId="0df0be7e-d217-4a49-9a8e-8419a5df7fc9" providerId="ADAL" clId="{F0299C47-D4AE-4247-8885-AC6B1A93BE9E}" dt="2022-04-13T09:51:53.907" v="2916" actId="14100"/>
          <ac:spMkLst>
            <pc:docMk/>
            <pc:sldMk cId="1132765062" sldId="297"/>
            <ac:spMk id="5" creationId="{A0772F79-9B89-4E53-93AB-6978C2C1178A}"/>
          </ac:spMkLst>
        </pc:spChg>
        <pc:spChg chg="mod">
          <ac:chgData name="Lizel Rodrigues - 75322100009" userId="0df0be7e-d217-4a49-9a8e-8419a5df7fc9" providerId="ADAL" clId="{F0299C47-D4AE-4247-8885-AC6B1A93BE9E}" dt="2022-04-13T09:49:52.416" v="2904" actId="1076"/>
          <ac:spMkLst>
            <pc:docMk/>
            <pc:sldMk cId="1132765062" sldId="297"/>
            <ac:spMk id="6" creationId="{00000000-0000-0000-0000-000000000000}"/>
          </ac:spMkLst>
        </pc:spChg>
        <pc:graphicFrameChg chg="del">
          <ac:chgData name="Lizel Rodrigues - 75322100009" userId="0df0be7e-d217-4a49-9a8e-8419a5df7fc9" providerId="ADAL" clId="{F0299C47-D4AE-4247-8885-AC6B1A93BE9E}" dt="2022-04-13T08:56:05.914" v="2004" actId="478"/>
          <ac:graphicFrameMkLst>
            <pc:docMk/>
            <pc:sldMk cId="1132765062" sldId="297"/>
            <ac:graphicFrameMk id="6" creationId="{F0F7BA1D-CE40-4622-8D02-E258246633A8}"/>
          </ac:graphicFrameMkLst>
        </pc:graphicFrameChg>
        <pc:graphicFrameChg chg="add mod modGraphic">
          <ac:chgData name="Lizel Rodrigues - 75322100009" userId="0df0be7e-d217-4a49-9a8e-8419a5df7fc9" providerId="ADAL" clId="{F0299C47-D4AE-4247-8885-AC6B1A93BE9E}" dt="2022-04-14T02:33:56.064" v="3569"/>
          <ac:graphicFrameMkLst>
            <pc:docMk/>
            <pc:sldMk cId="1132765062" sldId="297"/>
            <ac:graphicFrameMk id="7" creationId="{767F8206-C16D-4C25-A3F5-8A372B5CBF9A}"/>
          </ac:graphicFrameMkLst>
        </pc:graphicFrameChg>
        <pc:graphicFrameChg chg="add del mod modGraphic">
          <ac:chgData name="Lizel Rodrigues - 75322100009" userId="0df0be7e-d217-4a49-9a8e-8419a5df7fc9" providerId="ADAL" clId="{F0299C47-D4AE-4247-8885-AC6B1A93BE9E}" dt="2022-04-13T09:43:19.670" v="2872" actId="478"/>
          <ac:graphicFrameMkLst>
            <pc:docMk/>
            <pc:sldMk cId="1132765062" sldId="297"/>
            <ac:graphicFrameMk id="9" creationId="{AABDFA4A-5052-44E9-84C7-382B6405D6DA}"/>
          </ac:graphicFrameMkLst>
        </pc:graphicFrameChg>
        <pc:graphicFrameChg chg="add del mod modGraphic">
          <ac:chgData name="Lizel Rodrigues - 75322100009" userId="0df0be7e-d217-4a49-9a8e-8419a5df7fc9" providerId="ADAL" clId="{F0299C47-D4AE-4247-8885-AC6B1A93BE9E}" dt="2022-04-13T09:43:41.476" v="2875" actId="478"/>
          <ac:graphicFrameMkLst>
            <pc:docMk/>
            <pc:sldMk cId="1132765062" sldId="297"/>
            <ac:graphicFrameMk id="10" creationId="{DFA2B2EB-31AC-42F6-AEBF-DF1243E6D540}"/>
          </ac:graphicFrameMkLst>
        </pc:graphicFrameChg>
        <pc:graphicFrameChg chg="add del mod modGraphic">
          <ac:chgData name="Lizel Rodrigues - 75322100009" userId="0df0be7e-d217-4a49-9a8e-8419a5df7fc9" providerId="ADAL" clId="{F0299C47-D4AE-4247-8885-AC6B1A93BE9E}" dt="2022-04-13T09:49:12.328" v="2899" actId="478"/>
          <ac:graphicFrameMkLst>
            <pc:docMk/>
            <pc:sldMk cId="1132765062" sldId="297"/>
            <ac:graphicFrameMk id="11" creationId="{22FB8E26-8BAE-4A56-B70E-EC460715BA7C}"/>
          </ac:graphicFrameMkLst>
        </pc:graphicFrameChg>
        <pc:picChg chg="add mod">
          <ac:chgData name="Lizel Rodrigues - 75322100009" userId="0df0be7e-d217-4a49-9a8e-8419a5df7fc9" providerId="ADAL" clId="{F0299C47-D4AE-4247-8885-AC6B1A93BE9E}" dt="2022-04-13T09:49:00.437" v="2896"/>
          <ac:picMkLst>
            <pc:docMk/>
            <pc:sldMk cId="1132765062" sldId="297"/>
            <ac:picMk id="12" creationId="{247D76CA-766F-4CB2-85CF-19BAB223D3AD}"/>
          </ac:picMkLst>
        </pc:picChg>
      </pc:sldChg>
      <pc:sldChg chg="modSp mod">
        <pc:chgData name="Lizel Rodrigues - 75322100009" userId="0df0be7e-d217-4a49-9a8e-8419a5df7fc9" providerId="ADAL" clId="{F0299C47-D4AE-4247-8885-AC6B1A93BE9E}" dt="2022-04-14T02:36:46.411" v="3593" actId="20577"/>
        <pc:sldMkLst>
          <pc:docMk/>
          <pc:sldMk cId="2943335678" sldId="298"/>
        </pc:sldMkLst>
        <pc:spChg chg="mod">
          <ac:chgData name="Lizel Rodrigues - 75322100009" userId="0df0be7e-d217-4a49-9a8e-8419a5df7fc9" providerId="ADAL" clId="{F0299C47-D4AE-4247-8885-AC6B1A93BE9E}" dt="2022-04-13T09:56:44.429" v="3036" actId="255"/>
          <ac:spMkLst>
            <pc:docMk/>
            <pc:sldMk cId="2943335678" sldId="298"/>
            <ac:spMk id="2" creationId="{7E68CC8F-D493-377E-4C61-33E01AD23C85}"/>
          </ac:spMkLst>
        </pc:spChg>
        <pc:spChg chg="mod">
          <ac:chgData name="Lizel Rodrigues - 75322100009" userId="0df0be7e-d217-4a49-9a8e-8419a5df7fc9" providerId="ADAL" clId="{F0299C47-D4AE-4247-8885-AC6B1A93BE9E}" dt="2022-04-13T09:39:45.188" v="2843" actId="14100"/>
          <ac:spMkLst>
            <pc:docMk/>
            <pc:sldMk cId="2943335678" sldId="298"/>
            <ac:spMk id="5" creationId="{A0772F79-9B89-4E53-93AB-6978C2C1178A}"/>
          </ac:spMkLst>
        </pc:spChg>
        <pc:spChg chg="mod">
          <ac:chgData name="Lizel Rodrigues - 75322100009" userId="0df0be7e-d217-4a49-9a8e-8419a5df7fc9" providerId="ADAL" clId="{F0299C47-D4AE-4247-8885-AC6B1A93BE9E}" dt="2022-04-14T02:34:11.930" v="3571" actId="1076"/>
          <ac:spMkLst>
            <pc:docMk/>
            <pc:sldMk cId="2943335678" sldId="298"/>
            <ac:spMk id="10" creationId="{00000000-0000-0000-0000-000000000000}"/>
          </ac:spMkLst>
        </pc:spChg>
        <pc:graphicFrameChg chg="mod modGraphic">
          <ac:chgData name="Lizel Rodrigues - 75322100009" userId="0df0be7e-d217-4a49-9a8e-8419a5df7fc9" providerId="ADAL" clId="{F0299C47-D4AE-4247-8885-AC6B1A93BE9E}" dt="2022-04-14T02:36:46.411" v="3593" actId="20577"/>
          <ac:graphicFrameMkLst>
            <pc:docMk/>
            <pc:sldMk cId="2943335678" sldId="298"/>
            <ac:graphicFrameMk id="6" creationId="{F0F7BA1D-CE40-4622-8D02-E258246633A8}"/>
          </ac:graphicFrameMkLst>
        </pc:graphicFrameChg>
        <pc:picChg chg="mod">
          <ac:chgData name="Lizel Rodrigues - 75322100009" userId="0df0be7e-d217-4a49-9a8e-8419a5df7fc9" providerId="ADAL" clId="{F0299C47-D4AE-4247-8885-AC6B1A93BE9E}" dt="2022-04-13T09:38:48.046" v="2811" actId="1076"/>
          <ac:picMkLst>
            <pc:docMk/>
            <pc:sldMk cId="2943335678" sldId="298"/>
            <ac:picMk id="8" creationId="{00000000-0000-0000-0000-000000000000}"/>
          </ac:picMkLst>
        </pc:picChg>
      </pc:sldChg>
      <pc:sldChg chg="add">
        <pc:chgData name="Lizel Rodrigues - 75322100009" userId="0df0be7e-d217-4a49-9a8e-8419a5df7fc9" providerId="ADAL" clId="{F0299C47-D4AE-4247-8885-AC6B1A93BE9E}" dt="2022-04-13T10:37:15.493" v="3189" actId="2890"/>
        <pc:sldMkLst>
          <pc:docMk/>
          <pc:sldMk cId="1350586254" sldId="299"/>
        </pc:sldMkLst>
      </pc:sldChg>
      <pc:sldChg chg="del">
        <pc:chgData name="Lizel Rodrigues - 75322100009" userId="0df0be7e-d217-4a49-9a8e-8419a5df7fc9" providerId="ADAL" clId="{F0299C47-D4AE-4247-8885-AC6B1A93BE9E}" dt="2022-04-14T02:37:29.471" v="3598" actId="47"/>
        <pc:sldMkLst>
          <pc:docMk/>
          <pc:sldMk cId="394594317" sldId="300"/>
        </pc:sldMkLst>
      </pc:sldChg>
      <pc:sldChg chg="new del">
        <pc:chgData name="Lizel Rodrigues - 75322100009" userId="0df0be7e-d217-4a49-9a8e-8419a5df7fc9" providerId="ADAL" clId="{F0299C47-D4AE-4247-8885-AC6B1A93BE9E}" dt="2022-04-13T16:34:48.996" v="3266" actId="680"/>
        <pc:sldMkLst>
          <pc:docMk/>
          <pc:sldMk cId="2533030899" sldId="300"/>
        </pc:sldMkLst>
      </pc:sldChg>
      <pc:sldChg chg="new del">
        <pc:chgData name="Lizel Rodrigues - 75322100009" userId="0df0be7e-d217-4a49-9a8e-8419a5df7fc9" providerId="ADAL" clId="{F0299C47-D4AE-4247-8885-AC6B1A93BE9E}" dt="2022-04-13T16:38:56.938" v="3268" actId="680"/>
        <pc:sldMkLst>
          <pc:docMk/>
          <pc:sldMk cId="3543395776" sldId="300"/>
        </pc:sldMkLst>
      </pc:sldChg>
    </pc:docChg>
  </pc:docChgLst>
  <pc:docChgLst>
    <pc:chgData name="Salita Dmonte - 75322100010" userId="S::salita.dmonte10@svkmmumbai.onmicrosoft.com::e4e1c642-af1a-46b4-b35c-2cf3adfc3598" providerId="AD" clId="Web-{321F96A6-AE6D-4741-8ED2-890C39C1C7DE}"/>
    <pc:docChg chg="modSld">
      <pc:chgData name="Salita Dmonte - 75322100010" userId="S::salita.dmonte10@svkmmumbai.onmicrosoft.com::e4e1c642-af1a-46b4-b35c-2cf3adfc3598" providerId="AD" clId="Web-{321F96A6-AE6D-4741-8ED2-890C39C1C7DE}" dt="2022-04-13T08:40:35.620" v="0" actId="20577"/>
      <pc:docMkLst>
        <pc:docMk/>
      </pc:docMkLst>
      <pc:sldChg chg="modSp">
        <pc:chgData name="Salita Dmonte - 75322100010" userId="S::salita.dmonte10@svkmmumbai.onmicrosoft.com::e4e1c642-af1a-46b4-b35c-2cf3adfc3598" providerId="AD" clId="Web-{321F96A6-AE6D-4741-8ED2-890C39C1C7DE}" dt="2022-04-13T08:40:35.620" v="0" actId="20577"/>
        <pc:sldMkLst>
          <pc:docMk/>
          <pc:sldMk cId="604734254" sldId="286"/>
        </pc:sldMkLst>
        <pc:spChg chg="mod">
          <ac:chgData name="Salita Dmonte - 75322100010" userId="S::salita.dmonte10@svkmmumbai.onmicrosoft.com::e4e1c642-af1a-46b4-b35c-2cf3adfc3598" providerId="AD" clId="Web-{321F96A6-AE6D-4741-8ED2-890C39C1C7DE}" dt="2022-04-13T08:40:35.620" v="0" actId="20577"/>
          <ac:spMkLst>
            <pc:docMk/>
            <pc:sldMk cId="604734254" sldId="286"/>
            <ac:spMk id="3" creationId="{7267E278-7F40-4845-8494-9FEAF0CC9232}"/>
          </ac:spMkLst>
        </pc:spChg>
      </pc:sldChg>
    </pc:docChg>
  </pc:docChgLst>
  <pc:docChgLst>
    <pc:chgData name="Rhythm Rastogi - 75322100025" userId="S::rhythm.rastogi25@svkmmumbai.onmicrosoft.com::62d45f72-7e68-4936-bd77-81a38e922cb3" providerId="AD" clId="Web-{BDA7B4B6-DFB1-41E8-89BD-48E3DE42D626}"/>
    <pc:docChg chg="modSld">
      <pc:chgData name="Rhythm Rastogi - 75322100025" userId="S::rhythm.rastogi25@svkmmumbai.onmicrosoft.com::62d45f72-7e68-4936-bd77-81a38e922cb3" providerId="AD" clId="Web-{BDA7B4B6-DFB1-41E8-89BD-48E3DE42D626}" dt="2022-04-13T03:51:04.457" v="3"/>
      <pc:docMkLst>
        <pc:docMk/>
      </pc:docMkLst>
      <pc:sldChg chg="addSp delSp modSp mod setBg">
        <pc:chgData name="Rhythm Rastogi - 75322100025" userId="S::rhythm.rastogi25@svkmmumbai.onmicrosoft.com::62d45f72-7e68-4936-bd77-81a38e922cb3" providerId="AD" clId="Web-{BDA7B4B6-DFB1-41E8-89BD-48E3DE42D626}" dt="2022-04-13T03:51:04.457" v="3"/>
        <pc:sldMkLst>
          <pc:docMk/>
          <pc:sldMk cId="1926451786" sldId="268"/>
        </pc:sldMkLst>
        <pc:spChg chg="del">
          <ac:chgData name="Rhythm Rastogi - 75322100025" userId="S::rhythm.rastogi25@svkmmumbai.onmicrosoft.com::62d45f72-7e68-4936-bd77-81a38e922cb3" providerId="AD" clId="Web-{BDA7B4B6-DFB1-41E8-89BD-48E3DE42D626}" dt="2022-04-13T03:50:46.003" v="0"/>
          <ac:spMkLst>
            <pc:docMk/>
            <pc:sldMk cId="1926451786" sldId="268"/>
            <ac:spMk id="3" creationId="{7267E278-7F40-4845-8494-9FEAF0CC9232}"/>
          </ac:spMkLst>
        </pc:spChg>
        <pc:spChg chg="mod">
          <ac:chgData name="Rhythm Rastogi - 75322100025" userId="S::rhythm.rastogi25@svkmmumbai.onmicrosoft.com::62d45f72-7e68-4936-bd77-81a38e922cb3" providerId="AD" clId="Web-{BDA7B4B6-DFB1-41E8-89BD-48E3DE42D626}" dt="2022-04-13T03:50:55.378" v="2"/>
          <ac:spMkLst>
            <pc:docMk/>
            <pc:sldMk cId="1926451786" sldId="268"/>
            <ac:spMk id="4" creationId="{72B11CF8-81FE-41BA-A4A0-6E6DFA4E1F7A}"/>
          </ac:spMkLst>
        </pc:spChg>
        <pc:spChg chg="mod">
          <ac:chgData name="Rhythm Rastogi - 75322100025" userId="S::rhythm.rastogi25@svkmmumbai.onmicrosoft.com::62d45f72-7e68-4936-bd77-81a38e922cb3" providerId="AD" clId="Web-{BDA7B4B6-DFB1-41E8-89BD-48E3DE42D626}" dt="2022-04-13T03:50:55.378" v="2"/>
          <ac:spMkLst>
            <pc:docMk/>
            <pc:sldMk cId="1926451786" sldId="268"/>
            <ac:spMk id="5" creationId="{A0772F79-9B89-4E53-93AB-6978C2C1178A}"/>
          </ac:spMkLst>
        </pc:spChg>
        <pc:spChg chg="add">
          <ac:chgData name="Rhythm Rastogi - 75322100025" userId="S::rhythm.rastogi25@svkmmumbai.onmicrosoft.com::62d45f72-7e68-4936-bd77-81a38e922cb3" providerId="AD" clId="Web-{BDA7B4B6-DFB1-41E8-89BD-48E3DE42D626}" dt="2022-04-13T03:50:55.378" v="2"/>
          <ac:spMkLst>
            <pc:docMk/>
            <pc:sldMk cId="1926451786" sldId="268"/>
            <ac:spMk id="10" creationId="{1A95671B-3CC6-4792-9114-B74FAEA224E6}"/>
          </ac:spMkLst>
        </pc:spChg>
        <pc:picChg chg="add del mod">
          <ac:chgData name="Rhythm Rastogi - 75322100025" userId="S::rhythm.rastogi25@svkmmumbai.onmicrosoft.com::62d45f72-7e68-4936-bd77-81a38e922cb3" providerId="AD" clId="Web-{BDA7B4B6-DFB1-41E8-89BD-48E3DE42D626}" dt="2022-04-13T03:51:04.457" v="3"/>
          <ac:picMkLst>
            <pc:docMk/>
            <pc:sldMk cId="1926451786" sldId="268"/>
            <ac:picMk id="2" creationId="{25829399-C529-8BA4-F97C-5AA50300099D}"/>
          </ac:picMkLst>
        </pc:picChg>
      </pc:sldChg>
    </pc:docChg>
  </pc:docChgLst>
  <pc:docChgLst>
    <pc:chgData name="Rhythm Rastogi - 75322100025" userId="S::rhythm.rastogi25@svkmmumbai.onmicrosoft.com::62d45f72-7e68-4936-bd77-81a38e922cb3" providerId="AD" clId="Web-{CF6D99C9-7DE5-4F94-A817-47E47847749D}"/>
    <pc:docChg chg="delSld">
      <pc:chgData name="Rhythm Rastogi - 75322100025" userId="S::rhythm.rastogi25@svkmmumbai.onmicrosoft.com::62d45f72-7e68-4936-bd77-81a38e922cb3" providerId="AD" clId="Web-{CF6D99C9-7DE5-4F94-A817-47E47847749D}" dt="2022-04-13T05:46:51.943" v="0"/>
      <pc:docMkLst>
        <pc:docMk/>
      </pc:docMkLst>
      <pc:sldChg chg="del">
        <pc:chgData name="Rhythm Rastogi - 75322100025" userId="S::rhythm.rastogi25@svkmmumbai.onmicrosoft.com::62d45f72-7e68-4936-bd77-81a38e922cb3" providerId="AD" clId="Web-{CF6D99C9-7DE5-4F94-A817-47E47847749D}" dt="2022-04-13T05:46:51.943" v="0"/>
        <pc:sldMkLst>
          <pc:docMk/>
          <pc:sldMk cId="1926451786" sldId="268"/>
        </pc:sldMkLst>
      </pc:sldChg>
    </pc:docChg>
  </pc:docChgLst>
  <pc:docChgLst>
    <pc:chgData name="Yamini Rao - 75322100005" userId="S::yamini.rao05@svkmmumbai.onmicrosoft.com::8cf96352-4a9d-47ea-837c-1cfb50a4e1d9" providerId="AD" clId="Web-{0E5E65AA-8F3C-4253-A5DF-8C1CD0042EBC}"/>
    <pc:docChg chg="modSld">
      <pc:chgData name="Yamini Rao - 75322100005" userId="S::yamini.rao05@svkmmumbai.onmicrosoft.com::8cf96352-4a9d-47ea-837c-1cfb50a4e1d9" providerId="AD" clId="Web-{0E5E65AA-8F3C-4253-A5DF-8C1CD0042EBC}" dt="2022-04-14T02:18:16.605" v="9"/>
      <pc:docMkLst>
        <pc:docMk/>
      </pc:docMkLst>
      <pc:sldChg chg="modSp">
        <pc:chgData name="Yamini Rao - 75322100005" userId="S::yamini.rao05@svkmmumbai.onmicrosoft.com::8cf96352-4a9d-47ea-837c-1cfb50a4e1d9" providerId="AD" clId="Web-{0E5E65AA-8F3C-4253-A5DF-8C1CD0042EBC}" dt="2022-04-14T02:18:16.605" v="9"/>
        <pc:sldMkLst>
          <pc:docMk/>
          <pc:sldMk cId="2943335678" sldId="298"/>
        </pc:sldMkLst>
        <pc:graphicFrameChg chg="mod modGraphic">
          <ac:chgData name="Yamini Rao - 75322100005" userId="S::yamini.rao05@svkmmumbai.onmicrosoft.com::8cf96352-4a9d-47ea-837c-1cfb50a4e1d9" providerId="AD" clId="Web-{0E5E65AA-8F3C-4253-A5DF-8C1CD0042EBC}" dt="2022-04-14T02:18:16.605" v="9"/>
          <ac:graphicFrameMkLst>
            <pc:docMk/>
            <pc:sldMk cId="2943335678" sldId="298"/>
            <ac:graphicFrameMk id="6" creationId="{F0F7BA1D-CE40-4622-8D02-E258246633A8}"/>
          </ac:graphicFrameMkLst>
        </pc:graphicFrameChg>
      </pc:sldChg>
    </pc:docChg>
  </pc:docChgLst>
  <pc:docChgLst>
    <pc:chgData name="Salita Dmonte - 75322100010" userId="S::salita.dmonte10@svkmmumbai.onmicrosoft.com::e4e1c642-af1a-46b4-b35c-2cf3adfc3598" providerId="AD" clId="Web-{DE584417-6469-408A-83B3-AD3540ED37F8}"/>
    <pc:docChg chg="modSld sldOrd">
      <pc:chgData name="Salita Dmonte - 75322100010" userId="S::salita.dmonte10@svkmmumbai.onmicrosoft.com::e4e1c642-af1a-46b4-b35c-2cf3adfc3598" providerId="AD" clId="Web-{DE584417-6469-408A-83B3-AD3540ED37F8}" dt="2022-04-13T08:38:49.224" v="4" actId="1076"/>
      <pc:docMkLst>
        <pc:docMk/>
      </pc:docMkLst>
      <pc:sldChg chg="ord">
        <pc:chgData name="Salita Dmonte - 75322100010" userId="S::salita.dmonte10@svkmmumbai.onmicrosoft.com::e4e1c642-af1a-46b4-b35c-2cf3adfc3598" providerId="AD" clId="Web-{DE584417-6469-408A-83B3-AD3540ED37F8}" dt="2022-04-13T08:31:37.762" v="1"/>
        <pc:sldMkLst>
          <pc:docMk/>
          <pc:sldMk cId="2182592354" sldId="285"/>
        </pc:sldMkLst>
      </pc:sldChg>
      <pc:sldChg chg="modSp">
        <pc:chgData name="Salita Dmonte - 75322100010" userId="S::salita.dmonte10@svkmmumbai.onmicrosoft.com::e4e1c642-af1a-46b4-b35c-2cf3adfc3598" providerId="AD" clId="Web-{DE584417-6469-408A-83B3-AD3540ED37F8}" dt="2022-04-13T08:38:49.224" v="4" actId="1076"/>
        <pc:sldMkLst>
          <pc:docMk/>
          <pc:sldMk cId="2135112277" sldId="288"/>
        </pc:sldMkLst>
        <pc:graphicFrameChg chg="mod">
          <ac:chgData name="Salita Dmonte - 75322100010" userId="S::salita.dmonte10@svkmmumbai.onmicrosoft.com::e4e1c642-af1a-46b4-b35c-2cf3adfc3598" providerId="AD" clId="Web-{DE584417-6469-408A-83B3-AD3540ED37F8}" dt="2022-04-13T08:38:49.224" v="4" actId="1076"/>
          <ac:graphicFrameMkLst>
            <pc:docMk/>
            <pc:sldMk cId="2135112277" sldId="288"/>
            <ac:graphicFrameMk id="2" creationId="{00000000-0000-0000-0000-000000000000}"/>
          </ac:graphicFrameMkLst>
        </pc:graphicFrameChg>
      </pc:sldChg>
    </pc:docChg>
  </pc:docChgLst>
  <pc:docChgLst>
    <pc:chgData name="Yamini Rao - 75322100005" userId="S::yamini.rao05@svkmmumbai.onmicrosoft.com::8cf96352-4a9d-47ea-837c-1cfb50a4e1d9" providerId="AD" clId="Web-{5ADC45B5-979A-476E-8ECF-315F7A226E39}"/>
    <pc:docChg chg="modSld">
      <pc:chgData name="Yamini Rao - 75322100005" userId="S::yamini.rao05@svkmmumbai.onmicrosoft.com::8cf96352-4a9d-47ea-837c-1cfb50a4e1d9" providerId="AD" clId="Web-{5ADC45B5-979A-476E-8ECF-315F7A226E39}" dt="2022-04-13T19:57:03.632" v="14" actId="20577"/>
      <pc:docMkLst>
        <pc:docMk/>
      </pc:docMkLst>
      <pc:sldChg chg="modSp">
        <pc:chgData name="Yamini Rao - 75322100005" userId="S::yamini.rao05@svkmmumbai.onmicrosoft.com::8cf96352-4a9d-47ea-837c-1cfb50a4e1d9" providerId="AD" clId="Web-{5ADC45B5-979A-476E-8ECF-315F7A226E39}" dt="2022-04-13T19:57:03.632" v="14" actId="20577"/>
        <pc:sldMkLst>
          <pc:docMk/>
          <pc:sldMk cId="4063284837" sldId="264"/>
        </pc:sldMkLst>
        <pc:spChg chg="mod">
          <ac:chgData name="Yamini Rao - 75322100005" userId="S::yamini.rao05@svkmmumbai.onmicrosoft.com::8cf96352-4a9d-47ea-837c-1cfb50a4e1d9" providerId="AD" clId="Web-{5ADC45B5-979A-476E-8ECF-315F7A226E39}" dt="2022-04-13T19:57:03.632" v="14" actId="20577"/>
          <ac:spMkLst>
            <pc:docMk/>
            <pc:sldMk cId="4063284837" sldId="264"/>
            <ac:spMk id="3" creationId="{7267E278-7F40-4845-8494-9FEAF0CC9232}"/>
          </ac:spMkLst>
        </pc:spChg>
      </pc:sldChg>
    </pc:docChg>
  </pc:docChgLst>
  <pc:docChgLst>
    <pc:chgData name="Rhythm Rastogi - 75322100025" userId="S::rhythm.rastogi25@svkmmumbai.onmicrosoft.com::62d45f72-7e68-4936-bd77-81a38e922cb3" providerId="AD" clId="Web-{68CCFA42-9A7D-4C2E-972A-25B51D570540}"/>
    <pc:docChg chg="modSld">
      <pc:chgData name="Rhythm Rastogi - 75322100025" userId="S::rhythm.rastogi25@svkmmumbai.onmicrosoft.com::62d45f72-7e68-4936-bd77-81a38e922cb3" providerId="AD" clId="Web-{68CCFA42-9A7D-4C2E-972A-25B51D570540}" dt="2022-04-13T17:33:37.662" v="0" actId="20577"/>
      <pc:docMkLst>
        <pc:docMk/>
      </pc:docMkLst>
      <pc:sldChg chg="modSp">
        <pc:chgData name="Rhythm Rastogi - 75322100025" userId="S::rhythm.rastogi25@svkmmumbai.onmicrosoft.com::62d45f72-7e68-4936-bd77-81a38e922cb3" providerId="AD" clId="Web-{68CCFA42-9A7D-4C2E-972A-25B51D570540}" dt="2022-04-13T17:33:37.662" v="0" actId="20577"/>
        <pc:sldMkLst>
          <pc:docMk/>
          <pc:sldMk cId="16868059" sldId="279"/>
        </pc:sldMkLst>
        <pc:spChg chg="mod">
          <ac:chgData name="Rhythm Rastogi - 75322100025" userId="S::rhythm.rastogi25@svkmmumbai.onmicrosoft.com::62d45f72-7e68-4936-bd77-81a38e922cb3" providerId="AD" clId="Web-{68CCFA42-9A7D-4C2E-972A-25B51D570540}" dt="2022-04-13T17:33:37.662" v="0" actId="20577"/>
          <ac:spMkLst>
            <pc:docMk/>
            <pc:sldMk cId="16868059" sldId="279"/>
            <ac:spMk id="3" creationId="{7267E278-7F40-4845-8494-9FEAF0CC923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linet\Downloads\employee_attritio_rat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linet\Downloads\employee_attritio_rate.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linet\Downloads\employee_attritio_rate.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linet\Downloads\employee_attritio_rate.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linet\Downloads\employee_attritio_rate.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net\Downloads\employee_attritio_rat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inet\Downloads\employee_attritio_rat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inet\Downloads\employee_attritio_rat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inet\Downloads\employee_attritio_rat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linet\Downloads\employee_attritio_rat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inet\Downloads\employee_attritio_rat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linet\Downloads\employee_attritio_rat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linet\Downloads\employee_attritio_rat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[employee_attritio_rate.xlsx]Sheet2!PivotTable1</c:name>
    <c:fmtId val="26"/>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Employees Attrition </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Sheet2!$B$2</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dPt>
          <c:dPt>
            <c:idx val="1"/>
            <c:invertIfNegative val="0"/>
            <c:bubble3D val="0"/>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Sheet2!$A$3:$A$5</c:f>
              <c:strCache>
                <c:ptCount val="2"/>
                <c:pt idx="0">
                  <c:v>No</c:v>
                </c:pt>
                <c:pt idx="1">
                  <c:v>Yes</c:v>
                </c:pt>
              </c:strCache>
            </c:strRef>
          </c:cat>
          <c:val>
            <c:numRef>
              <c:f>Sheet2!$B$3:$B$5</c:f>
              <c:numCache>
                <c:formatCode>General</c:formatCode>
                <c:ptCount val="2"/>
                <c:pt idx="0">
                  <c:v>1233</c:v>
                </c:pt>
                <c:pt idx="1">
                  <c:v>237</c:v>
                </c:pt>
              </c:numCache>
            </c:numRef>
          </c:val>
        </c:ser>
        <c:dLbls>
          <c:showLegendKey val="0"/>
          <c:showVal val="0"/>
          <c:showCatName val="0"/>
          <c:showSerName val="0"/>
          <c:showPercent val="0"/>
          <c:showBubbleSize val="0"/>
        </c:dLbls>
        <c:gapWidth val="100"/>
        <c:overlap val="-24"/>
        <c:axId val="278759816"/>
        <c:axId val="278765416"/>
      </c:barChart>
      <c:valAx>
        <c:axId val="278765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759816"/>
        <c:crosses val="autoZero"/>
        <c:crossBetween val="between"/>
      </c:valAx>
      <c:catAx>
        <c:axId val="27875981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765416"/>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pivotOptions>
    </c:ext>
  </c:extLst>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[employee_attritio_rate.xlsx]Sheet4!PivotTable2</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Employee</a:t>
            </a:r>
            <a:r>
              <a:rPr lang="en-IN" b="1" baseline="0"/>
              <a:t> Attrition VS YearsAtCompany</a:t>
            </a:r>
            <a:endParaRPr lang="en-IN" b="1"/>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manualLayout>
          <c:layoutTarget val="inner"/>
          <c:xMode val="edge"/>
          <c:yMode val="edge"/>
          <c:x val="5.9984954732839199E-2"/>
          <c:y val="0.14104881811266171"/>
          <c:w val="0.82659293523689636"/>
          <c:h val="0.75055474017374424"/>
        </c:manualLayout>
      </c:layout>
      <c:barChart>
        <c:barDir val="col"/>
        <c:grouping val="clustered"/>
        <c:varyColors val="0"/>
        <c:ser>
          <c:idx val="0"/>
          <c:order val="0"/>
          <c:tx>
            <c:strRef>
              <c:f>Sheet4!$B$49:$B$50</c:f>
              <c:strCache>
                <c:ptCount val="1"/>
                <c:pt idx="0">
                  <c:v>No</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Sheet4!$A$51:$A$61</c:f>
              <c:strCache>
                <c:ptCount val="10"/>
                <c:pt idx="0">
                  <c:v>0-3</c:v>
                </c:pt>
                <c:pt idx="1">
                  <c:v>4-7</c:v>
                </c:pt>
                <c:pt idx="2">
                  <c:v>8-11</c:v>
                </c:pt>
                <c:pt idx="3">
                  <c:v>12-15</c:v>
                </c:pt>
                <c:pt idx="4">
                  <c:v>16-19</c:v>
                </c:pt>
                <c:pt idx="5">
                  <c:v>20-23</c:v>
                </c:pt>
                <c:pt idx="6">
                  <c:v>24-27</c:v>
                </c:pt>
                <c:pt idx="7">
                  <c:v>28-31</c:v>
                </c:pt>
                <c:pt idx="8">
                  <c:v>32-35</c:v>
                </c:pt>
                <c:pt idx="9">
                  <c:v>36-40</c:v>
                </c:pt>
              </c:strCache>
            </c:strRef>
          </c:cat>
          <c:val>
            <c:numRef>
              <c:f>Sheet4!$B$51:$B$61</c:f>
              <c:numCache>
                <c:formatCode>General</c:formatCode>
                <c:ptCount val="10"/>
                <c:pt idx="0">
                  <c:v>348</c:v>
                </c:pt>
                <c:pt idx="1">
                  <c:v>412</c:v>
                </c:pt>
                <c:pt idx="2">
                  <c:v>277</c:v>
                </c:pt>
                <c:pt idx="3">
                  <c:v>71</c:v>
                </c:pt>
                <c:pt idx="4">
                  <c:v>41</c:v>
                </c:pt>
                <c:pt idx="5">
                  <c:v>54</c:v>
                </c:pt>
                <c:pt idx="6">
                  <c:v>15</c:v>
                </c:pt>
                <c:pt idx="7">
                  <c:v>5</c:v>
                </c:pt>
                <c:pt idx="8">
                  <c:v>7</c:v>
                </c:pt>
                <c:pt idx="9">
                  <c:v>3</c:v>
                </c:pt>
              </c:numCache>
            </c:numRef>
          </c:val>
        </c:ser>
        <c:ser>
          <c:idx val="1"/>
          <c:order val="1"/>
          <c:tx>
            <c:strRef>
              <c:f>Sheet4!$C$49:$C$50</c:f>
              <c:strCache>
                <c:ptCount val="1"/>
                <c:pt idx="0">
                  <c:v>Yes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Sheet4!$A$51:$A$61</c:f>
              <c:strCache>
                <c:ptCount val="10"/>
                <c:pt idx="0">
                  <c:v>0-3</c:v>
                </c:pt>
                <c:pt idx="1">
                  <c:v>4-7</c:v>
                </c:pt>
                <c:pt idx="2">
                  <c:v>8-11</c:v>
                </c:pt>
                <c:pt idx="3">
                  <c:v>12-15</c:v>
                </c:pt>
                <c:pt idx="4">
                  <c:v>16-19</c:v>
                </c:pt>
                <c:pt idx="5">
                  <c:v>20-23</c:v>
                </c:pt>
                <c:pt idx="6">
                  <c:v>24-27</c:v>
                </c:pt>
                <c:pt idx="7">
                  <c:v>28-31</c:v>
                </c:pt>
                <c:pt idx="8">
                  <c:v>32-35</c:v>
                </c:pt>
                <c:pt idx="9">
                  <c:v>36-40</c:v>
                </c:pt>
              </c:strCache>
            </c:strRef>
          </c:cat>
          <c:val>
            <c:numRef>
              <c:f>Sheet4!$C$51:$C$61</c:f>
              <c:numCache>
                <c:formatCode>General</c:formatCode>
                <c:ptCount val="10"/>
                <c:pt idx="0">
                  <c:v>122</c:v>
                </c:pt>
                <c:pt idx="1">
                  <c:v>60</c:v>
                </c:pt>
                <c:pt idx="2">
                  <c:v>37</c:v>
                </c:pt>
                <c:pt idx="3">
                  <c:v>5</c:v>
                </c:pt>
                <c:pt idx="4">
                  <c:v>4</c:v>
                </c:pt>
                <c:pt idx="5">
                  <c:v>4</c:v>
                </c:pt>
                <c:pt idx="6">
                  <c:v>1</c:v>
                </c:pt>
                <c:pt idx="7">
                  <c:v>1</c:v>
                </c:pt>
                <c:pt idx="8">
                  <c:v>2</c:v>
                </c:pt>
                <c:pt idx="9">
                  <c:v>1</c:v>
                </c:pt>
              </c:numCache>
            </c:numRef>
          </c:val>
        </c:ser>
        <c:dLbls>
          <c:dLblPos val="outEnd"/>
          <c:showLegendKey val="0"/>
          <c:showVal val="1"/>
          <c:showCatName val="0"/>
          <c:showSerName val="0"/>
          <c:showPercent val="0"/>
          <c:showBubbleSize val="0"/>
        </c:dLbls>
        <c:gapWidth val="219"/>
        <c:overlap val="-27"/>
        <c:axId val="340834520"/>
        <c:axId val="340840792"/>
      </c:barChart>
      <c:catAx>
        <c:axId val="340834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840792"/>
        <c:crosses val="autoZero"/>
        <c:auto val="1"/>
        <c:lblAlgn val="ctr"/>
        <c:lblOffset val="100"/>
        <c:noMultiLvlLbl val="0"/>
      </c:catAx>
      <c:valAx>
        <c:axId val="340840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83452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[employee_attritio_rate.xlsx]Sheet3!PivotTable3</c:name>
    <c:fmtId val="73"/>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IN" sz="1400" b="1" i="0" baseline="0">
                <a:effectLst/>
              </a:rPr>
              <a:t>Employee Attrition VS PercentSalaryHike</a:t>
            </a:r>
            <a:endParaRPr lang="en-IN" sz="1400">
              <a:effectLst/>
            </a:endParaRPr>
          </a:p>
        </c:rich>
      </c:tx>
      <c:layout>
        <c:manualLayout>
          <c:xMode val="edge"/>
          <c:yMode val="edge"/>
          <c:x val="0.18040266841644792"/>
          <c:y val="3.2407407407407406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strRef>
              <c:f>Sheet3!$B$26:$B$27</c:f>
              <c:strCache>
                <c:ptCount val="1"/>
                <c:pt idx="0">
                  <c:v>No</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Sheet3!$A$28:$A$31</c:f>
              <c:strCache>
                <c:ptCount val="3"/>
                <c:pt idx="0">
                  <c:v>11-15</c:v>
                </c:pt>
                <c:pt idx="1">
                  <c:v>16-20</c:v>
                </c:pt>
                <c:pt idx="2">
                  <c:v>21-25</c:v>
                </c:pt>
              </c:strCache>
            </c:strRef>
          </c:cat>
          <c:val>
            <c:numRef>
              <c:f>Sheet3!$B$28:$B$31</c:f>
              <c:numCache>
                <c:formatCode>General</c:formatCode>
                <c:ptCount val="3"/>
                <c:pt idx="0">
                  <c:v>769</c:v>
                </c:pt>
                <c:pt idx="1">
                  <c:v>323</c:v>
                </c:pt>
                <c:pt idx="2">
                  <c:v>141</c:v>
                </c:pt>
              </c:numCache>
            </c:numRef>
          </c:val>
        </c:ser>
        <c:ser>
          <c:idx val="1"/>
          <c:order val="1"/>
          <c:tx>
            <c:strRef>
              <c:f>Sheet3!$C$26:$C$27</c:f>
              <c:strCache>
                <c:ptCount val="1"/>
                <c:pt idx="0">
                  <c:v>Yes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Sheet3!$A$28:$A$31</c:f>
              <c:strCache>
                <c:ptCount val="3"/>
                <c:pt idx="0">
                  <c:v>11-15</c:v>
                </c:pt>
                <c:pt idx="1">
                  <c:v>16-20</c:v>
                </c:pt>
                <c:pt idx="2">
                  <c:v>21-25</c:v>
                </c:pt>
              </c:strCache>
            </c:strRef>
          </c:cat>
          <c:val>
            <c:numRef>
              <c:f>Sheet3!$C$28:$C$31</c:f>
              <c:numCache>
                <c:formatCode>General</c:formatCode>
                <c:ptCount val="3"/>
                <c:pt idx="0">
                  <c:v>150</c:v>
                </c:pt>
                <c:pt idx="1">
                  <c:v>57</c:v>
                </c:pt>
                <c:pt idx="2">
                  <c:v>30</c:v>
                </c:pt>
              </c:numCache>
            </c:numRef>
          </c:val>
        </c:ser>
        <c:dLbls>
          <c:dLblPos val="outEnd"/>
          <c:showLegendKey val="0"/>
          <c:showVal val="1"/>
          <c:showCatName val="0"/>
          <c:showSerName val="0"/>
          <c:showPercent val="0"/>
          <c:showBubbleSize val="0"/>
        </c:dLbls>
        <c:gapWidth val="219"/>
        <c:overlap val="-27"/>
        <c:axId val="340840008"/>
        <c:axId val="340835304"/>
      </c:barChart>
      <c:catAx>
        <c:axId val="340840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835304"/>
        <c:crosses val="autoZero"/>
        <c:auto val="1"/>
        <c:lblAlgn val="ctr"/>
        <c:lblOffset val="100"/>
        <c:noMultiLvlLbl val="0"/>
      </c:catAx>
      <c:valAx>
        <c:axId val="340835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84000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[employee_attritio_rate.xlsx]Sheet4!PivotTable5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Employee</a:t>
            </a:r>
            <a:r>
              <a:rPr lang="en-IN" b="1" baseline="0"/>
              <a:t> Attrition VS Environment Satisfaction</a:t>
            </a:r>
            <a:endParaRPr lang="en-IN" b="1"/>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strRef>
              <c:f>Sheet4!$B$1:$B$2</c:f>
              <c:strCache>
                <c:ptCount val="1"/>
                <c:pt idx="0">
                  <c:v>No</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Sheet4!$A$3:$A$7</c:f>
              <c:strCache>
                <c:ptCount val="4"/>
                <c:pt idx="0">
                  <c:v>Low</c:v>
                </c:pt>
                <c:pt idx="1">
                  <c:v>Medium</c:v>
                </c:pt>
                <c:pt idx="2">
                  <c:v>High</c:v>
                </c:pt>
                <c:pt idx="3">
                  <c:v>Very High</c:v>
                </c:pt>
              </c:strCache>
            </c:strRef>
          </c:cat>
          <c:val>
            <c:numRef>
              <c:f>Sheet4!$B$3:$B$7</c:f>
              <c:numCache>
                <c:formatCode>General</c:formatCode>
                <c:ptCount val="4"/>
                <c:pt idx="0">
                  <c:v>212</c:v>
                </c:pt>
                <c:pt idx="1">
                  <c:v>244</c:v>
                </c:pt>
                <c:pt idx="2">
                  <c:v>391</c:v>
                </c:pt>
                <c:pt idx="3">
                  <c:v>386</c:v>
                </c:pt>
              </c:numCache>
            </c:numRef>
          </c:val>
        </c:ser>
        <c:ser>
          <c:idx val="1"/>
          <c:order val="1"/>
          <c:tx>
            <c:strRef>
              <c:f>Sheet4!$C$1:$C$2</c:f>
              <c:strCache>
                <c:ptCount val="1"/>
                <c:pt idx="0">
                  <c:v>Yes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Sheet4!$A$3:$A$7</c:f>
              <c:strCache>
                <c:ptCount val="4"/>
                <c:pt idx="0">
                  <c:v>Low</c:v>
                </c:pt>
                <c:pt idx="1">
                  <c:v>Medium</c:v>
                </c:pt>
                <c:pt idx="2">
                  <c:v>High</c:v>
                </c:pt>
                <c:pt idx="3">
                  <c:v>Very High</c:v>
                </c:pt>
              </c:strCache>
            </c:strRef>
          </c:cat>
          <c:val>
            <c:numRef>
              <c:f>Sheet4!$C$3:$C$7</c:f>
              <c:numCache>
                <c:formatCode>General</c:formatCode>
                <c:ptCount val="4"/>
                <c:pt idx="0">
                  <c:v>72</c:v>
                </c:pt>
                <c:pt idx="1">
                  <c:v>43</c:v>
                </c:pt>
                <c:pt idx="2">
                  <c:v>62</c:v>
                </c:pt>
                <c:pt idx="3">
                  <c:v>60</c:v>
                </c:pt>
              </c:numCache>
            </c:numRef>
          </c:val>
        </c:ser>
        <c:dLbls>
          <c:dLblPos val="outEnd"/>
          <c:showLegendKey val="0"/>
          <c:showVal val="1"/>
          <c:showCatName val="0"/>
          <c:showSerName val="0"/>
          <c:showPercent val="0"/>
          <c:showBubbleSize val="0"/>
        </c:dLbls>
        <c:gapWidth val="219"/>
        <c:overlap val="-27"/>
        <c:axId val="340840400"/>
        <c:axId val="340834912"/>
      </c:barChart>
      <c:catAx>
        <c:axId val="340840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834912"/>
        <c:crosses val="autoZero"/>
        <c:auto val="1"/>
        <c:lblAlgn val="ctr"/>
        <c:lblOffset val="100"/>
        <c:noMultiLvlLbl val="0"/>
      </c:catAx>
      <c:valAx>
        <c:axId val="340834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84040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[employee_attritio_rate.xlsx]Sheet4!PivotTable6</c:name>
    <c:fmtId val="72"/>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IN" sz="1400" b="1" i="0" baseline="0">
                <a:effectLst/>
              </a:rPr>
              <a:t>Employee Attrition VS Job Satisfaction</a:t>
            </a:r>
            <a:endParaRPr lang="en-IN" sz="1400">
              <a:effectLst/>
            </a:endParaRPr>
          </a:p>
        </c:rich>
      </c:tx>
      <c:layout>
        <c:manualLayout>
          <c:xMode val="edge"/>
          <c:yMode val="edge"/>
          <c:x val="0.21818456413592718"/>
          <c:y val="2.1919037191853879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manualLayout>
          <c:layoutTarget val="inner"/>
          <c:xMode val="edge"/>
          <c:yMode val="edge"/>
          <c:x val="0.10231958636814997"/>
          <c:y val="0.14807727452459354"/>
          <c:w val="0.80896980917953565"/>
          <c:h val="0.74558784926549992"/>
        </c:manualLayout>
      </c:layout>
      <c:barChart>
        <c:barDir val="col"/>
        <c:grouping val="clustered"/>
        <c:varyColors val="0"/>
        <c:ser>
          <c:idx val="0"/>
          <c:order val="0"/>
          <c:tx>
            <c:strRef>
              <c:f>Sheet4!$H$1:$H$2</c:f>
              <c:strCache>
                <c:ptCount val="1"/>
                <c:pt idx="0">
                  <c:v>No</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Sheet4!$G$3:$G$7</c:f>
              <c:strCache>
                <c:ptCount val="4"/>
                <c:pt idx="0">
                  <c:v>Low</c:v>
                </c:pt>
                <c:pt idx="1">
                  <c:v>Medium</c:v>
                </c:pt>
                <c:pt idx="2">
                  <c:v>High</c:v>
                </c:pt>
                <c:pt idx="3">
                  <c:v>Very High</c:v>
                </c:pt>
              </c:strCache>
            </c:strRef>
          </c:cat>
          <c:val>
            <c:numRef>
              <c:f>Sheet4!$H$3:$H$7</c:f>
              <c:numCache>
                <c:formatCode>General</c:formatCode>
                <c:ptCount val="4"/>
                <c:pt idx="0">
                  <c:v>223</c:v>
                </c:pt>
                <c:pt idx="1">
                  <c:v>234</c:v>
                </c:pt>
                <c:pt idx="2">
                  <c:v>369</c:v>
                </c:pt>
                <c:pt idx="3">
                  <c:v>407</c:v>
                </c:pt>
              </c:numCache>
            </c:numRef>
          </c:val>
        </c:ser>
        <c:ser>
          <c:idx val="1"/>
          <c:order val="1"/>
          <c:tx>
            <c:strRef>
              <c:f>Sheet4!$I$1:$I$2</c:f>
              <c:strCache>
                <c:ptCount val="1"/>
                <c:pt idx="0">
                  <c:v>Yes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Sheet4!$G$3:$G$7</c:f>
              <c:strCache>
                <c:ptCount val="4"/>
                <c:pt idx="0">
                  <c:v>Low</c:v>
                </c:pt>
                <c:pt idx="1">
                  <c:v>Medium</c:v>
                </c:pt>
                <c:pt idx="2">
                  <c:v>High</c:v>
                </c:pt>
                <c:pt idx="3">
                  <c:v>Very High</c:v>
                </c:pt>
              </c:strCache>
            </c:strRef>
          </c:cat>
          <c:val>
            <c:numRef>
              <c:f>Sheet4!$I$3:$I$7</c:f>
              <c:numCache>
                <c:formatCode>General</c:formatCode>
                <c:ptCount val="4"/>
                <c:pt idx="0">
                  <c:v>66</c:v>
                </c:pt>
                <c:pt idx="1">
                  <c:v>46</c:v>
                </c:pt>
                <c:pt idx="2">
                  <c:v>73</c:v>
                </c:pt>
                <c:pt idx="3">
                  <c:v>52</c:v>
                </c:pt>
              </c:numCache>
            </c:numRef>
          </c:val>
        </c:ser>
        <c:dLbls>
          <c:dLblPos val="outEnd"/>
          <c:showLegendKey val="0"/>
          <c:showVal val="1"/>
          <c:showCatName val="0"/>
          <c:showSerName val="0"/>
          <c:showPercent val="0"/>
          <c:showBubbleSize val="0"/>
        </c:dLbls>
        <c:gapWidth val="219"/>
        <c:overlap val="-27"/>
        <c:axId val="341427720"/>
        <c:axId val="341424584"/>
      </c:barChart>
      <c:catAx>
        <c:axId val="341427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424584"/>
        <c:crosses val="autoZero"/>
        <c:auto val="1"/>
        <c:lblAlgn val="ctr"/>
        <c:lblOffset val="100"/>
        <c:noMultiLvlLbl val="0"/>
      </c:catAx>
      <c:valAx>
        <c:axId val="341424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142772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[employee_attritio_rate.xlsx]Sheet1!PivotTable9</c:name>
    <c:fmtId val="14"/>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IN" sz="1400" b="1" i="0" baseline="0">
                <a:effectLst/>
              </a:rPr>
              <a:t>Employees Attrition VS Gender</a:t>
            </a:r>
            <a:endParaRPr lang="en-IN" sz="1400" b="1">
              <a:effectLst/>
            </a:endParaRPr>
          </a:p>
        </c:rich>
      </c:tx>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Sheet1!$J$28:$J$29</c:f>
              <c:strCache>
                <c:ptCount val="1"/>
                <c:pt idx="0">
                  <c:v>No</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Sheet1!$I$30:$I$32</c:f>
              <c:strCache>
                <c:ptCount val="2"/>
                <c:pt idx="0">
                  <c:v>Female</c:v>
                </c:pt>
                <c:pt idx="1">
                  <c:v>Male</c:v>
                </c:pt>
              </c:strCache>
            </c:strRef>
          </c:cat>
          <c:val>
            <c:numRef>
              <c:f>Sheet1!$J$30:$J$32</c:f>
              <c:numCache>
                <c:formatCode>General</c:formatCode>
                <c:ptCount val="2"/>
                <c:pt idx="0">
                  <c:v>501</c:v>
                </c:pt>
                <c:pt idx="1">
                  <c:v>732</c:v>
                </c:pt>
              </c:numCache>
            </c:numRef>
          </c:val>
        </c:ser>
        <c:ser>
          <c:idx val="1"/>
          <c:order val="1"/>
          <c:tx>
            <c:strRef>
              <c:f>Sheet1!$K$28:$K$29</c:f>
              <c:strCache>
                <c:ptCount val="1"/>
                <c:pt idx="0">
                  <c:v>Yes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Sheet1!$I$30:$I$32</c:f>
              <c:strCache>
                <c:ptCount val="2"/>
                <c:pt idx="0">
                  <c:v>Female</c:v>
                </c:pt>
                <c:pt idx="1">
                  <c:v>Male</c:v>
                </c:pt>
              </c:strCache>
            </c:strRef>
          </c:cat>
          <c:val>
            <c:numRef>
              <c:f>Sheet1!$K$30:$K$32</c:f>
              <c:numCache>
                <c:formatCode>General</c:formatCode>
                <c:ptCount val="2"/>
                <c:pt idx="0">
                  <c:v>87</c:v>
                </c:pt>
                <c:pt idx="1">
                  <c:v>150</c:v>
                </c:pt>
              </c:numCache>
            </c:numRef>
          </c:val>
        </c:ser>
        <c:dLbls>
          <c:dLblPos val="outEnd"/>
          <c:showLegendKey val="0"/>
          <c:showVal val="1"/>
          <c:showCatName val="0"/>
          <c:showSerName val="0"/>
          <c:showPercent val="0"/>
          <c:showBubbleSize val="0"/>
        </c:dLbls>
        <c:gapWidth val="219"/>
        <c:overlap val="-27"/>
        <c:axId val="340593424"/>
        <c:axId val="340598128"/>
      </c:barChart>
      <c:catAx>
        <c:axId val="340593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598128"/>
        <c:crosses val="autoZero"/>
        <c:auto val="1"/>
        <c:lblAlgn val="ctr"/>
        <c:lblOffset val="100"/>
        <c:noMultiLvlLbl val="0"/>
      </c:catAx>
      <c:valAx>
        <c:axId val="340598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5934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[employee_attritio_rate.xlsx]Sheet2!PivotTable5</c:name>
    <c:fmtId val="7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dirty="0"/>
              <a:t>Employee Attrition VS Age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pivotFmt>
      <c:pivotFmt>
        <c:idx val="1"/>
        <c:spPr>
          <a:solidFill>
            <a:schemeClr val="accent1"/>
          </a:solidFill>
          <a:ln>
            <a:noFill/>
          </a:ln>
          <a:effectLst/>
        </c:spPr>
        <c:marker>
          <c:symbol val="circle"/>
          <c:size val="5"/>
          <c:spPr>
            <a:solidFill>
              <a:schemeClr val="accent2"/>
            </a:solidFill>
            <a:ln w="9525">
              <a:solidFill>
                <a:schemeClr val="accent2"/>
              </a:solidFill>
            </a:ln>
            <a:effectLst/>
          </c:spPr>
        </c:marker>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s>
    <c:plotArea>
      <c:layout/>
      <c:barChart>
        <c:barDir val="col"/>
        <c:grouping val="clustered"/>
        <c:varyColors val="0"/>
        <c:ser>
          <c:idx val="0"/>
          <c:order val="0"/>
          <c:tx>
            <c:strRef>
              <c:f>Sheet2!$I$3:$I$4</c:f>
              <c:strCache>
                <c:ptCount val="1"/>
                <c:pt idx="0">
                  <c:v>No</c:v>
                </c:pt>
              </c:strCache>
            </c:strRef>
          </c:tx>
          <c:spPr>
            <a:solidFill>
              <a:schemeClr val="accent1"/>
            </a:solidFill>
            <a:ln>
              <a:noFill/>
            </a:ln>
            <a:effectLst/>
          </c:spPr>
          <c:invertIfNegative val="0"/>
          <c:cat>
            <c:strRef>
              <c:f>Sheet2!$H$5:$H$48</c:f>
              <c:strCache>
                <c:ptCount val="43"/>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strCache>
            </c:strRef>
          </c:cat>
          <c:val>
            <c:numRef>
              <c:f>Sheet2!$I$5:$I$48</c:f>
              <c:numCache>
                <c:formatCode>General</c:formatCode>
                <c:ptCount val="43"/>
                <c:pt idx="0">
                  <c:v>4</c:v>
                </c:pt>
                <c:pt idx="1">
                  <c:v>3</c:v>
                </c:pt>
                <c:pt idx="2">
                  <c:v>5</c:v>
                </c:pt>
                <c:pt idx="3">
                  <c:v>7</c:v>
                </c:pt>
                <c:pt idx="4">
                  <c:v>11</c:v>
                </c:pt>
                <c:pt idx="5">
                  <c:v>10</c:v>
                </c:pt>
                <c:pt idx="6">
                  <c:v>19</c:v>
                </c:pt>
                <c:pt idx="7">
                  <c:v>20</c:v>
                </c:pt>
                <c:pt idx="8">
                  <c:v>27</c:v>
                </c:pt>
                <c:pt idx="9">
                  <c:v>45</c:v>
                </c:pt>
                <c:pt idx="10">
                  <c:v>34</c:v>
                </c:pt>
                <c:pt idx="11">
                  <c:v>50</c:v>
                </c:pt>
                <c:pt idx="12">
                  <c:v>51</c:v>
                </c:pt>
                <c:pt idx="13">
                  <c:v>51</c:v>
                </c:pt>
                <c:pt idx="14">
                  <c:v>50</c:v>
                </c:pt>
                <c:pt idx="15">
                  <c:v>46</c:v>
                </c:pt>
                <c:pt idx="16">
                  <c:v>68</c:v>
                </c:pt>
                <c:pt idx="17">
                  <c:v>68</c:v>
                </c:pt>
                <c:pt idx="18">
                  <c:v>63</c:v>
                </c:pt>
                <c:pt idx="19">
                  <c:v>44</c:v>
                </c:pt>
                <c:pt idx="20">
                  <c:v>56</c:v>
                </c:pt>
                <c:pt idx="21">
                  <c:v>36</c:v>
                </c:pt>
                <c:pt idx="22">
                  <c:v>52</c:v>
                </c:pt>
                <c:pt idx="23">
                  <c:v>34</c:v>
                </c:pt>
                <c:pt idx="24">
                  <c:v>44</c:v>
                </c:pt>
                <c:pt idx="25">
                  <c:v>30</c:v>
                </c:pt>
                <c:pt idx="26">
                  <c:v>27</c:v>
                </c:pt>
                <c:pt idx="27">
                  <c:v>39</c:v>
                </c:pt>
                <c:pt idx="28">
                  <c:v>29</c:v>
                </c:pt>
                <c:pt idx="29">
                  <c:v>21</c:v>
                </c:pt>
                <c:pt idx="30">
                  <c:v>17</c:v>
                </c:pt>
                <c:pt idx="31">
                  <c:v>22</c:v>
                </c:pt>
                <c:pt idx="32">
                  <c:v>25</c:v>
                </c:pt>
                <c:pt idx="33">
                  <c:v>17</c:v>
                </c:pt>
                <c:pt idx="34">
                  <c:v>15</c:v>
                </c:pt>
                <c:pt idx="35">
                  <c:v>17</c:v>
                </c:pt>
                <c:pt idx="36">
                  <c:v>18</c:v>
                </c:pt>
                <c:pt idx="37">
                  <c:v>19</c:v>
                </c:pt>
                <c:pt idx="38">
                  <c:v>11</c:v>
                </c:pt>
                <c:pt idx="39">
                  <c:v>4</c:v>
                </c:pt>
                <c:pt idx="40">
                  <c:v>9</c:v>
                </c:pt>
                <c:pt idx="41">
                  <c:v>10</c:v>
                </c:pt>
                <c:pt idx="42">
                  <c:v>5</c:v>
                </c:pt>
              </c:numCache>
            </c:numRef>
          </c:val>
        </c:ser>
        <c:ser>
          <c:idx val="1"/>
          <c:order val="1"/>
          <c:tx>
            <c:strRef>
              <c:f>Sheet2!$J$3:$J$4</c:f>
              <c:strCache>
                <c:ptCount val="1"/>
                <c:pt idx="0">
                  <c:v>Yes</c:v>
                </c:pt>
              </c:strCache>
            </c:strRef>
          </c:tx>
          <c:spPr>
            <a:solidFill>
              <a:schemeClr val="accent2"/>
            </a:solidFill>
            <a:ln>
              <a:noFill/>
            </a:ln>
            <a:effectLst/>
          </c:spPr>
          <c:invertIfNegative val="0"/>
          <c:cat>
            <c:strRef>
              <c:f>Sheet2!$H$5:$H$48</c:f>
              <c:strCache>
                <c:ptCount val="43"/>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strCache>
            </c:strRef>
          </c:cat>
          <c:val>
            <c:numRef>
              <c:f>Sheet2!$J$5:$J$48</c:f>
              <c:numCache>
                <c:formatCode>General</c:formatCode>
                <c:ptCount val="43"/>
                <c:pt idx="0">
                  <c:v>4</c:v>
                </c:pt>
                <c:pt idx="1">
                  <c:v>6</c:v>
                </c:pt>
                <c:pt idx="2">
                  <c:v>6</c:v>
                </c:pt>
                <c:pt idx="3">
                  <c:v>6</c:v>
                </c:pt>
                <c:pt idx="4">
                  <c:v>5</c:v>
                </c:pt>
                <c:pt idx="5">
                  <c:v>4</c:v>
                </c:pt>
                <c:pt idx="6">
                  <c:v>7</c:v>
                </c:pt>
                <c:pt idx="7">
                  <c:v>6</c:v>
                </c:pt>
                <c:pt idx="8">
                  <c:v>12</c:v>
                </c:pt>
                <c:pt idx="9">
                  <c:v>3</c:v>
                </c:pt>
                <c:pt idx="10">
                  <c:v>14</c:v>
                </c:pt>
                <c:pt idx="11">
                  <c:v>18</c:v>
                </c:pt>
                <c:pt idx="12">
                  <c:v>9</c:v>
                </c:pt>
                <c:pt idx="13">
                  <c:v>18</c:v>
                </c:pt>
                <c:pt idx="14">
                  <c:v>11</c:v>
                </c:pt>
                <c:pt idx="15">
                  <c:v>12</c:v>
                </c:pt>
                <c:pt idx="16">
                  <c:v>9</c:v>
                </c:pt>
                <c:pt idx="17">
                  <c:v>10</c:v>
                </c:pt>
                <c:pt idx="18">
                  <c:v>6</c:v>
                </c:pt>
                <c:pt idx="19">
                  <c:v>6</c:v>
                </c:pt>
                <c:pt idx="20">
                  <c:v>2</c:v>
                </c:pt>
                <c:pt idx="21">
                  <c:v>6</c:v>
                </c:pt>
                <c:pt idx="22">
                  <c:v>5</c:v>
                </c:pt>
                <c:pt idx="23">
                  <c:v>6</c:v>
                </c:pt>
                <c:pt idx="24">
                  <c:v>2</c:v>
                </c:pt>
                <c:pt idx="25">
                  <c:v>2</c:v>
                </c:pt>
                <c:pt idx="26">
                  <c:v>6</c:v>
                </c:pt>
                <c:pt idx="27">
                  <c:v>2</c:v>
                </c:pt>
                <c:pt idx="28">
                  <c:v>4</c:v>
                </c:pt>
                <c:pt idx="29">
                  <c:v>3</c:v>
                </c:pt>
                <c:pt idx="30">
                  <c:v>2</c:v>
                </c:pt>
                <c:pt idx="31">
                  <c:v>2</c:v>
                </c:pt>
                <c:pt idx="32">
                  <c:v>5</c:v>
                </c:pt>
                <c:pt idx="33">
                  <c:v>2</c:v>
                </c:pt>
                <c:pt idx="34">
                  <c:v>3</c:v>
                </c:pt>
                <c:pt idx="35">
                  <c:v>2</c:v>
                </c:pt>
                <c:pt idx="37">
                  <c:v>3</c:v>
                </c:pt>
                <c:pt idx="38">
                  <c:v>3</c:v>
                </c:pt>
                <c:pt idx="40">
                  <c:v>5</c:v>
                </c:pt>
              </c:numCache>
            </c:numRef>
          </c:val>
        </c:ser>
        <c:dLbls>
          <c:showLegendKey val="0"/>
          <c:showVal val="0"/>
          <c:showCatName val="0"/>
          <c:showSerName val="0"/>
          <c:showPercent val="0"/>
          <c:showBubbleSize val="0"/>
        </c:dLbls>
        <c:gapWidth val="219"/>
        <c:overlap val="-27"/>
        <c:axId val="340596560"/>
        <c:axId val="340593816"/>
      </c:barChart>
      <c:catAx>
        <c:axId val="340596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593816"/>
        <c:crosses val="autoZero"/>
        <c:auto val="1"/>
        <c:lblAlgn val="ctr"/>
        <c:lblOffset val="100"/>
        <c:noMultiLvlLbl val="0"/>
      </c:catAx>
      <c:valAx>
        <c:axId val="340593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59656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[employee_attritio_rate.xlsx]Sheet2!PivotTable6</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Employee</a:t>
            </a:r>
            <a:r>
              <a:rPr lang="en-IN" b="1" baseline="0"/>
              <a:t>s Attrition VS Marital Status</a:t>
            </a:r>
            <a:endParaRPr lang="en-IN" b="1"/>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s>
    <c:plotArea>
      <c:layout/>
      <c:barChart>
        <c:barDir val="col"/>
        <c:grouping val="clustered"/>
        <c:varyColors val="0"/>
        <c:ser>
          <c:idx val="0"/>
          <c:order val="0"/>
          <c:tx>
            <c:strRef>
              <c:f>Sheet2!$N$3:$N$4</c:f>
              <c:strCache>
                <c:ptCount val="1"/>
                <c:pt idx="0">
                  <c:v>No</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Sheet2!$M$5:$M$8</c:f>
              <c:strCache>
                <c:ptCount val="3"/>
                <c:pt idx="0">
                  <c:v>Divorced</c:v>
                </c:pt>
                <c:pt idx="1">
                  <c:v>Married</c:v>
                </c:pt>
                <c:pt idx="2">
                  <c:v>Single</c:v>
                </c:pt>
              </c:strCache>
            </c:strRef>
          </c:cat>
          <c:val>
            <c:numRef>
              <c:f>Sheet2!$N$5:$N$8</c:f>
              <c:numCache>
                <c:formatCode>General</c:formatCode>
                <c:ptCount val="3"/>
                <c:pt idx="0">
                  <c:v>294</c:v>
                </c:pt>
                <c:pt idx="1">
                  <c:v>589</c:v>
                </c:pt>
                <c:pt idx="2">
                  <c:v>350</c:v>
                </c:pt>
              </c:numCache>
            </c:numRef>
          </c:val>
        </c:ser>
        <c:ser>
          <c:idx val="1"/>
          <c:order val="1"/>
          <c:tx>
            <c:strRef>
              <c:f>Sheet2!$O$3:$O$4</c:f>
              <c:strCache>
                <c:ptCount val="1"/>
                <c:pt idx="0">
                  <c:v>Yes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Sheet2!$M$5:$M$8</c:f>
              <c:strCache>
                <c:ptCount val="3"/>
                <c:pt idx="0">
                  <c:v>Divorced</c:v>
                </c:pt>
                <c:pt idx="1">
                  <c:v>Married</c:v>
                </c:pt>
                <c:pt idx="2">
                  <c:v>Single</c:v>
                </c:pt>
              </c:strCache>
            </c:strRef>
          </c:cat>
          <c:val>
            <c:numRef>
              <c:f>Sheet2!$O$5:$O$8</c:f>
              <c:numCache>
                <c:formatCode>General</c:formatCode>
                <c:ptCount val="3"/>
                <c:pt idx="0">
                  <c:v>33</c:v>
                </c:pt>
                <c:pt idx="1">
                  <c:v>84</c:v>
                </c:pt>
                <c:pt idx="2">
                  <c:v>120</c:v>
                </c:pt>
              </c:numCache>
            </c:numRef>
          </c:val>
        </c:ser>
        <c:dLbls>
          <c:dLblPos val="outEnd"/>
          <c:showLegendKey val="0"/>
          <c:showVal val="1"/>
          <c:showCatName val="0"/>
          <c:showSerName val="0"/>
          <c:showPercent val="0"/>
          <c:showBubbleSize val="0"/>
        </c:dLbls>
        <c:gapWidth val="219"/>
        <c:overlap val="-27"/>
        <c:axId val="340594208"/>
        <c:axId val="340597344"/>
      </c:barChart>
      <c:catAx>
        <c:axId val="340594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597344"/>
        <c:crosses val="autoZero"/>
        <c:auto val="1"/>
        <c:lblAlgn val="ctr"/>
        <c:lblOffset val="100"/>
        <c:noMultiLvlLbl val="0"/>
      </c:catAx>
      <c:valAx>
        <c:axId val="340597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59420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[employee_attritio_rate.xlsx]Sheet1!PivotTable8</c:name>
    <c:fmtId val="74"/>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IN" sz="1400" b="1" i="0" baseline="0">
                <a:effectLst/>
              </a:rPr>
              <a:t>Employees Attrition VS Education Level</a:t>
            </a:r>
            <a:endParaRPr lang="en-IN" sz="1400" b="1">
              <a:effectLst/>
            </a:endParaRPr>
          </a:p>
        </c:rich>
      </c:tx>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Sheet1!$B$28:$B$29</c:f>
              <c:strCache>
                <c:ptCount val="1"/>
                <c:pt idx="0">
                  <c:v>No</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Sheet1!$A$30:$A$35</c:f>
              <c:strCache>
                <c:ptCount val="5"/>
                <c:pt idx="0">
                  <c:v>Below College</c:v>
                </c:pt>
                <c:pt idx="1">
                  <c:v>College</c:v>
                </c:pt>
                <c:pt idx="2">
                  <c:v>Bachelor</c:v>
                </c:pt>
                <c:pt idx="3">
                  <c:v>Master</c:v>
                </c:pt>
                <c:pt idx="4">
                  <c:v>Doctor</c:v>
                </c:pt>
              </c:strCache>
            </c:strRef>
          </c:cat>
          <c:val>
            <c:numRef>
              <c:f>Sheet1!$B$30:$B$35</c:f>
              <c:numCache>
                <c:formatCode>General</c:formatCode>
                <c:ptCount val="5"/>
                <c:pt idx="0">
                  <c:v>139</c:v>
                </c:pt>
                <c:pt idx="1">
                  <c:v>238</c:v>
                </c:pt>
                <c:pt idx="2">
                  <c:v>473</c:v>
                </c:pt>
                <c:pt idx="3">
                  <c:v>340</c:v>
                </c:pt>
                <c:pt idx="4">
                  <c:v>43</c:v>
                </c:pt>
              </c:numCache>
            </c:numRef>
          </c:val>
        </c:ser>
        <c:ser>
          <c:idx val="1"/>
          <c:order val="1"/>
          <c:tx>
            <c:strRef>
              <c:f>Sheet1!$C$28:$C$29</c:f>
              <c:strCache>
                <c:ptCount val="1"/>
                <c:pt idx="0">
                  <c:v>Yes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Sheet1!$A$30:$A$35</c:f>
              <c:strCache>
                <c:ptCount val="5"/>
                <c:pt idx="0">
                  <c:v>Below College</c:v>
                </c:pt>
                <c:pt idx="1">
                  <c:v>College</c:v>
                </c:pt>
                <c:pt idx="2">
                  <c:v>Bachelor</c:v>
                </c:pt>
                <c:pt idx="3">
                  <c:v>Master</c:v>
                </c:pt>
                <c:pt idx="4">
                  <c:v>Doctor</c:v>
                </c:pt>
              </c:strCache>
            </c:strRef>
          </c:cat>
          <c:val>
            <c:numRef>
              <c:f>Sheet1!$C$30:$C$35</c:f>
              <c:numCache>
                <c:formatCode>General</c:formatCode>
                <c:ptCount val="5"/>
                <c:pt idx="0">
                  <c:v>31</c:v>
                </c:pt>
                <c:pt idx="1">
                  <c:v>44</c:v>
                </c:pt>
                <c:pt idx="2">
                  <c:v>99</c:v>
                </c:pt>
                <c:pt idx="3">
                  <c:v>58</c:v>
                </c:pt>
                <c:pt idx="4">
                  <c:v>5</c:v>
                </c:pt>
              </c:numCache>
            </c:numRef>
          </c:val>
        </c:ser>
        <c:dLbls>
          <c:dLblPos val="outEnd"/>
          <c:showLegendKey val="0"/>
          <c:showVal val="1"/>
          <c:showCatName val="0"/>
          <c:showSerName val="0"/>
          <c:showPercent val="0"/>
          <c:showBubbleSize val="0"/>
        </c:dLbls>
        <c:gapWidth val="150"/>
        <c:axId val="340595384"/>
        <c:axId val="340595776"/>
      </c:barChart>
      <c:catAx>
        <c:axId val="340595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595776"/>
        <c:crosses val="autoZero"/>
        <c:auto val="1"/>
        <c:lblAlgn val="ctr"/>
        <c:lblOffset val="100"/>
        <c:noMultiLvlLbl val="0"/>
      </c:catAx>
      <c:valAx>
        <c:axId val="340595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59538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[employee_attritio_rate.xlsx]Sheet3!PivotTable1</c:name>
    <c:fmtId val="10"/>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IN" sz="1400" b="1" i="0" baseline="0">
                <a:effectLst/>
              </a:rPr>
              <a:t>Employee Attrition VS Monthly Income</a:t>
            </a:r>
            <a:endParaRPr lang="en-IN" sz="1400">
              <a:effectLst/>
            </a:endParaRPr>
          </a:p>
        </c:rich>
      </c:tx>
      <c:layout>
        <c:manualLayout>
          <c:xMode val="edge"/>
          <c:yMode val="edge"/>
          <c:x val="0.17975678040244969"/>
          <c:y val="2.7777777777777776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strRef>
              <c:f>Sheet3!$B$2:$B$3</c:f>
              <c:strCache>
                <c:ptCount val="1"/>
                <c:pt idx="0">
                  <c:v>No</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Sheet3!$A$4:$A$8</c:f>
              <c:strCache>
                <c:ptCount val="4"/>
                <c:pt idx="0">
                  <c:v>1-5000</c:v>
                </c:pt>
                <c:pt idx="1">
                  <c:v>5001-10000</c:v>
                </c:pt>
                <c:pt idx="2">
                  <c:v>10001-15000</c:v>
                </c:pt>
                <c:pt idx="3">
                  <c:v>15001-20000</c:v>
                </c:pt>
              </c:strCache>
            </c:strRef>
          </c:cat>
          <c:val>
            <c:numRef>
              <c:f>Sheet3!$B$4:$B$8</c:f>
              <c:numCache>
                <c:formatCode>General</c:formatCode>
                <c:ptCount val="4"/>
                <c:pt idx="0">
                  <c:v>586</c:v>
                </c:pt>
                <c:pt idx="1">
                  <c:v>391</c:v>
                </c:pt>
                <c:pt idx="2">
                  <c:v>128</c:v>
                </c:pt>
                <c:pt idx="3">
                  <c:v>128</c:v>
                </c:pt>
              </c:numCache>
            </c:numRef>
          </c:val>
        </c:ser>
        <c:ser>
          <c:idx val="1"/>
          <c:order val="1"/>
          <c:tx>
            <c:strRef>
              <c:f>Sheet3!$C$2:$C$3</c:f>
              <c:strCache>
                <c:ptCount val="1"/>
                <c:pt idx="0">
                  <c:v>Yes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Sheet3!$A$4:$A$8</c:f>
              <c:strCache>
                <c:ptCount val="4"/>
                <c:pt idx="0">
                  <c:v>1-5000</c:v>
                </c:pt>
                <c:pt idx="1">
                  <c:v>5001-10000</c:v>
                </c:pt>
                <c:pt idx="2">
                  <c:v>10001-15000</c:v>
                </c:pt>
                <c:pt idx="3">
                  <c:v>15001-20000</c:v>
                </c:pt>
              </c:strCache>
            </c:strRef>
          </c:cat>
          <c:val>
            <c:numRef>
              <c:f>Sheet3!$C$4:$C$8</c:f>
              <c:numCache>
                <c:formatCode>General</c:formatCode>
                <c:ptCount val="4"/>
                <c:pt idx="0">
                  <c:v>163</c:v>
                </c:pt>
                <c:pt idx="1">
                  <c:v>49</c:v>
                </c:pt>
                <c:pt idx="2">
                  <c:v>20</c:v>
                </c:pt>
                <c:pt idx="3">
                  <c:v>5</c:v>
                </c:pt>
              </c:numCache>
            </c:numRef>
          </c:val>
        </c:ser>
        <c:dLbls>
          <c:dLblPos val="outEnd"/>
          <c:showLegendKey val="0"/>
          <c:showVal val="1"/>
          <c:showCatName val="0"/>
          <c:showSerName val="0"/>
          <c:showPercent val="0"/>
          <c:showBubbleSize val="0"/>
        </c:dLbls>
        <c:gapWidth val="219"/>
        <c:overlap val="-27"/>
        <c:axId val="340599304"/>
        <c:axId val="340599696"/>
      </c:barChart>
      <c:catAx>
        <c:axId val="340599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599696"/>
        <c:crosses val="autoZero"/>
        <c:auto val="1"/>
        <c:lblAlgn val="ctr"/>
        <c:lblOffset val="100"/>
        <c:noMultiLvlLbl val="0"/>
      </c:catAx>
      <c:valAx>
        <c:axId val="340599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59930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[employee_attritio_rate.xlsx]Sheet1!PivotTable1</c:name>
    <c:fmtId val="92"/>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IN" sz="1400" b="1" i="0" baseline="0">
                <a:effectLst/>
              </a:rPr>
              <a:t>Employees Attrition VS Overtime</a:t>
            </a:r>
            <a:endParaRPr lang="en-IN" sz="1400" b="1">
              <a:effectLst/>
            </a:endParaRPr>
          </a:p>
        </c:rich>
      </c:tx>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s>
    <c:plotArea>
      <c:layout/>
      <c:barChart>
        <c:barDir val="col"/>
        <c:grouping val="clustered"/>
        <c:varyColors val="0"/>
        <c:ser>
          <c:idx val="0"/>
          <c:order val="0"/>
          <c:tx>
            <c:strRef>
              <c:f>Sheet1!$R$3:$R$4</c:f>
              <c:strCache>
                <c:ptCount val="1"/>
                <c:pt idx="0">
                  <c:v>No</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Sheet1!$Q$5:$Q$7</c:f>
              <c:strCache>
                <c:ptCount val="2"/>
                <c:pt idx="0">
                  <c:v>No</c:v>
                </c:pt>
                <c:pt idx="1">
                  <c:v>Yes</c:v>
                </c:pt>
              </c:strCache>
            </c:strRef>
          </c:cat>
          <c:val>
            <c:numRef>
              <c:f>Sheet1!$R$5:$R$7</c:f>
              <c:numCache>
                <c:formatCode>General</c:formatCode>
                <c:ptCount val="2"/>
                <c:pt idx="0">
                  <c:v>944</c:v>
                </c:pt>
                <c:pt idx="1">
                  <c:v>110</c:v>
                </c:pt>
              </c:numCache>
            </c:numRef>
          </c:val>
        </c:ser>
        <c:ser>
          <c:idx val="1"/>
          <c:order val="1"/>
          <c:tx>
            <c:strRef>
              <c:f>Sheet1!$S$3:$S$4</c:f>
              <c:strCache>
                <c:ptCount val="1"/>
                <c:pt idx="0">
                  <c:v>Yes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Sheet1!$Q$5:$Q$7</c:f>
              <c:strCache>
                <c:ptCount val="2"/>
                <c:pt idx="0">
                  <c:v>No</c:v>
                </c:pt>
                <c:pt idx="1">
                  <c:v>Yes</c:v>
                </c:pt>
              </c:strCache>
            </c:strRef>
          </c:cat>
          <c:val>
            <c:numRef>
              <c:f>Sheet1!$S$5:$S$7</c:f>
              <c:numCache>
                <c:formatCode>General</c:formatCode>
                <c:ptCount val="2"/>
                <c:pt idx="0">
                  <c:v>289</c:v>
                </c:pt>
                <c:pt idx="1">
                  <c:v>127</c:v>
                </c:pt>
              </c:numCache>
            </c:numRef>
          </c:val>
        </c:ser>
        <c:dLbls>
          <c:dLblPos val="outEnd"/>
          <c:showLegendKey val="0"/>
          <c:showVal val="1"/>
          <c:showCatName val="0"/>
          <c:showSerName val="0"/>
          <c:showPercent val="0"/>
          <c:showBubbleSize val="0"/>
        </c:dLbls>
        <c:gapWidth val="219"/>
        <c:overlap val="-27"/>
        <c:axId val="340837264"/>
        <c:axId val="340836480"/>
      </c:barChart>
      <c:catAx>
        <c:axId val="340837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836480"/>
        <c:crosses val="autoZero"/>
        <c:auto val="1"/>
        <c:lblAlgn val="ctr"/>
        <c:lblOffset val="100"/>
        <c:noMultiLvlLbl val="0"/>
      </c:catAx>
      <c:valAx>
        <c:axId val="340836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83726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[employee_attritio_rate.xlsx]Sheet3!PivotTable2</c:name>
    <c:fmtId val="4"/>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IN" sz="1400" b="1" i="0" baseline="0">
                <a:effectLst/>
              </a:rPr>
              <a:t>Employee Attrition VS  JobRole</a:t>
            </a:r>
            <a:endParaRPr lang="en-IN" sz="1400">
              <a:effectLst/>
            </a:endParaRPr>
          </a:p>
        </c:rich>
      </c:tx>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s>
    <c:plotArea>
      <c:layout/>
      <c:barChart>
        <c:barDir val="col"/>
        <c:grouping val="clustered"/>
        <c:varyColors val="0"/>
        <c:ser>
          <c:idx val="0"/>
          <c:order val="0"/>
          <c:tx>
            <c:strRef>
              <c:f>Sheet3!$I$2:$I$3</c:f>
              <c:strCache>
                <c:ptCount val="1"/>
                <c:pt idx="0">
                  <c:v>No</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Sheet3!$H$4:$H$13</c:f>
              <c:strCache>
                <c:ptCount val="9"/>
                <c:pt idx="0">
                  <c:v>Healthcare Representative</c:v>
                </c:pt>
                <c:pt idx="1">
                  <c:v>Human Resources</c:v>
                </c:pt>
                <c:pt idx="2">
                  <c:v>Laboratory Technician</c:v>
                </c:pt>
                <c:pt idx="3">
                  <c:v>Manager</c:v>
                </c:pt>
                <c:pt idx="4">
                  <c:v>Manufacturing Director</c:v>
                </c:pt>
                <c:pt idx="5">
                  <c:v>Research Director</c:v>
                </c:pt>
                <c:pt idx="6">
                  <c:v>Research Scientist</c:v>
                </c:pt>
                <c:pt idx="7">
                  <c:v>Sales Executive</c:v>
                </c:pt>
                <c:pt idx="8">
                  <c:v>Sales Representative</c:v>
                </c:pt>
              </c:strCache>
            </c:strRef>
          </c:cat>
          <c:val>
            <c:numRef>
              <c:f>Sheet3!$I$4:$I$13</c:f>
              <c:numCache>
                <c:formatCode>General</c:formatCode>
                <c:ptCount val="9"/>
                <c:pt idx="0">
                  <c:v>122</c:v>
                </c:pt>
                <c:pt idx="1">
                  <c:v>40</c:v>
                </c:pt>
                <c:pt idx="2">
                  <c:v>197</c:v>
                </c:pt>
                <c:pt idx="3">
                  <c:v>97</c:v>
                </c:pt>
                <c:pt idx="4">
                  <c:v>135</c:v>
                </c:pt>
                <c:pt idx="5">
                  <c:v>78</c:v>
                </c:pt>
                <c:pt idx="6">
                  <c:v>245</c:v>
                </c:pt>
                <c:pt idx="7">
                  <c:v>269</c:v>
                </c:pt>
                <c:pt idx="8">
                  <c:v>50</c:v>
                </c:pt>
              </c:numCache>
            </c:numRef>
          </c:val>
        </c:ser>
        <c:ser>
          <c:idx val="1"/>
          <c:order val="1"/>
          <c:tx>
            <c:strRef>
              <c:f>Sheet3!$J$2:$J$3</c:f>
              <c:strCache>
                <c:ptCount val="1"/>
                <c:pt idx="0">
                  <c:v>Yes</c:v>
                </c:pt>
              </c:strCache>
            </c:strRef>
          </c:tx>
          <c:spPr>
            <a:solidFill>
              <a:schemeClr val="accent2"/>
            </a:solidFill>
            <a:ln>
              <a:noFill/>
            </a:ln>
            <a:effectLst/>
          </c:spPr>
          <c:invertIfNegative val="0"/>
          <c:cat>
            <c:strRef>
              <c:f>Sheet3!$H$4:$H$13</c:f>
              <c:strCache>
                <c:ptCount val="9"/>
                <c:pt idx="0">
                  <c:v>Healthcare Representative</c:v>
                </c:pt>
                <c:pt idx="1">
                  <c:v>Human Resources</c:v>
                </c:pt>
                <c:pt idx="2">
                  <c:v>Laboratory Technician</c:v>
                </c:pt>
                <c:pt idx="3">
                  <c:v>Manager</c:v>
                </c:pt>
                <c:pt idx="4">
                  <c:v>Manufacturing Director</c:v>
                </c:pt>
                <c:pt idx="5">
                  <c:v>Research Director</c:v>
                </c:pt>
                <c:pt idx="6">
                  <c:v>Research Scientist</c:v>
                </c:pt>
                <c:pt idx="7">
                  <c:v>Sales Executive</c:v>
                </c:pt>
                <c:pt idx="8">
                  <c:v>Sales Representative</c:v>
                </c:pt>
              </c:strCache>
            </c:strRef>
          </c:cat>
          <c:val>
            <c:numRef>
              <c:f>Sheet3!$J$4:$J$13</c:f>
              <c:numCache>
                <c:formatCode>General</c:formatCode>
                <c:ptCount val="9"/>
                <c:pt idx="0">
                  <c:v>9</c:v>
                </c:pt>
                <c:pt idx="1">
                  <c:v>12</c:v>
                </c:pt>
                <c:pt idx="2">
                  <c:v>62</c:v>
                </c:pt>
                <c:pt idx="3">
                  <c:v>5</c:v>
                </c:pt>
                <c:pt idx="4">
                  <c:v>10</c:v>
                </c:pt>
                <c:pt idx="5">
                  <c:v>2</c:v>
                </c:pt>
                <c:pt idx="6">
                  <c:v>47</c:v>
                </c:pt>
                <c:pt idx="7">
                  <c:v>57</c:v>
                </c:pt>
                <c:pt idx="8">
                  <c:v>33</c:v>
                </c:pt>
              </c:numCache>
            </c:numRef>
          </c:val>
        </c:ser>
        <c:dLbls>
          <c:showLegendKey val="0"/>
          <c:showVal val="0"/>
          <c:showCatName val="0"/>
          <c:showSerName val="0"/>
          <c:showPercent val="0"/>
          <c:showBubbleSize val="0"/>
        </c:dLbls>
        <c:gapWidth val="219"/>
        <c:overlap val="-27"/>
        <c:axId val="340833736"/>
        <c:axId val="340835696"/>
      </c:barChart>
      <c:catAx>
        <c:axId val="340833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835696"/>
        <c:crosses val="autoZero"/>
        <c:auto val="1"/>
        <c:lblAlgn val="ctr"/>
        <c:lblOffset val="100"/>
        <c:noMultiLvlLbl val="0"/>
      </c:catAx>
      <c:valAx>
        <c:axId val="340835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83373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[employee_attritio_rate.xlsx]Sheet4!PivotTable1</c:name>
    <c:fmtId val="7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Employee</a:t>
            </a:r>
            <a:r>
              <a:rPr lang="en-IN" b="1" baseline="0"/>
              <a:t> Attrition VS DistanceFromHome</a:t>
            </a:r>
            <a:endParaRPr lang="en-IN" b="1"/>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strRef>
              <c:f>Sheet4!$H$26:$H$27</c:f>
              <c:strCache>
                <c:ptCount val="1"/>
                <c:pt idx="0">
                  <c:v>No</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Sheet4!$G$28:$G$34</c:f>
              <c:strCache>
                <c:ptCount val="6"/>
                <c:pt idx="0">
                  <c:v>1-5</c:v>
                </c:pt>
                <c:pt idx="1">
                  <c:v>6-10</c:v>
                </c:pt>
                <c:pt idx="2">
                  <c:v>11-15</c:v>
                </c:pt>
                <c:pt idx="3">
                  <c:v>16-20</c:v>
                </c:pt>
                <c:pt idx="4">
                  <c:v>21-25</c:v>
                </c:pt>
                <c:pt idx="5">
                  <c:v>26-30</c:v>
                </c:pt>
              </c:strCache>
            </c:strRef>
          </c:cat>
          <c:val>
            <c:numRef>
              <c:f>Sheet4!$H$28:$H$34</c:f>
              <c:numCache>
                <c:formatCode>General</c:formatCode>
                <c:ptCount val="6"/>
                <c:pt idx="0">
                  <c:v>545</c:v>
                </c:pt>
                <c:pt idx="1">
                  <c:v>337</c:v>
                </c:pt>
                <c:pt idx="2">
                  <c:v>90</c:v>
                </c:pt>
                <c:pt idx="3">
                  <c:v>102</c:v>
                </c:pt>
                <c:pt idx="4">
                  <c:v>85</c:v>
                </c:pt>
                <c:pt idx="5">
                  <c:v>74</c:v>
                </c:pt>
              </c:numCache>
            </c:numRef>
          </c:val>
        </c:ser>
        <c:ser>
          <c:idx val="1"/>
          <c:order val="1"/>
          <c:tx>
            <c:strRef>
              <c:f>Sheet4!$I$26:$I$27</c:f>
              <c:strCache>
                <c:ptCount val="1"/>
                <c:pt idx="0">
                  <c:v>Yes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Sheet4!$G$28:$G$34</c:f>
              <c:strCache>
                <c:ptCount val="6"/>
                <c:pt idx="0">
                  <c:v>1-5</c:v>
                </c:pt>
                <c:pt idx="1">
                  <c:v>6-10</c:v>
                </c:pt>
                <c:pt idx="2">
                  <c:v>11-15</c:v>
                </c:pt>
                <c:pt idx="3">
                  <c:v>16-20</c:v>
                </c:pt>
                <c:pt idx="4">
                  <c:v>21-25</c:v>
                </c:pt>
                <c:pt idx="5">
                  <c:v>26-30</c:v>
                </c:pt>
              </c:strCache>
            </c:strRef>
          </c:cat>
          <c:val>
            <c:numRef>
              <c:f>Sheet4!$I$28:$I$34</c:f>
              <c:numCache>
                <c:formatCode>General</c:formatCode>
                <c:ptCount val="6"/>
                <c:pt idx="0">
                  <c:v>87</c:v>
                </c:pt>
                <c:pt idx="1">
                  <c:v>57</c:v>
                </c:pt>
                <c:pt idx="2">
                  <c:v>25</c:v>
                </c:pt>
                <c:pt idx="3">
                  <c:v>23</c:v>
                </c:pt>
                <c:pt idx="4">
                  <c:v>32</c:v>
                </c:pt>
                <c:pt idx="5">
                  <c:v>13</c:v>
                </c:pt>
              </c:numCache>
            </c:numRef>
          </c:val>
        </c:ser>
        <c:dLbls>
          <c:dLblPos val="outEnd"/>
          <c:showLegendKey val="0"/>
          <c:showVal val="1"/>
          <c:showCatName val="0"/>
          <c:showSerName val="0"/>
          <c:showPercent val="0"/>
          <c:showBubbleSize val="0"/>
        </c:dLbls>
        <c:gapWidth val="219"/>
        <c:overlap val="-27"/>
        <c:axId val="340836872"/>
        <c:axId val="340838048"/>
      </c:barChart>
      <c:catAx>
        <c:axId val="340836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838048"/>
        <c:crosses val="autoZero"/>
        <c:auto val="1"/>
        <c:lblAlgn val="ctr"/>
        <c:lblOffset val="100"/>
        <c:noMultiLvlLbl val="0"/>
      </c:catAx>
      <c:valAx>
        <c:axId val="340838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83687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9930A9-23B6-4EE0-B5C1-149E0267238B}" type="doc">
      <dgm:prSet loTypeId="urn:microsoft.com/office/officeart/2005/8/layout/StepDownProcess" loCatId="process" qsTypeId="urn:microsoft.com/office/officeart/2005/8/quickstyle/simple2" qsCatId="simple" csTypeId="urn:microsoft.com/office/officeart/2005/8/colors/accent0_3" csCatId="mainScheme" phldr="1"/>
      <dgm:spPr/>
      <dgm:t>
        <a:bodyPr/>
        <a:lstStyle/>
        <a:p>
          <a:endParaRPr lang="en-US"/>
        </a:p>
      </dgm:t>
    </dgm:pt>
    <dgm:pt modelId="{C3546BF2-9B79-4132-9C8F-21FE7FAFD86E}">
      <dgm:prSet phldrT="[Text]" custT="1"/>
      <dgm:spPr>
        <a:solidFill>
          <a:schemeClr val="accent1">
            <a:lumMod val="75000"/>
          </a:schemeClr>
        </a:solidFill>
      </dgm:spPr>
      <dgm:t>
        <a:bodyPr/>
        <a:lstStyle/>
        <a:p>
          <a:r>
            <a:rPr lang="en-IN" sz="4400" kern="1200" dirty="0">
              <a:solidFill>
                <a:schemeClr val="bg1"/>
              </a:solidFill>
              <a:latin typeface="Garamond" panose="02020404030301010803" pitchFamily="18" charset="0"/>
              <a:ea typeface="+mj-ea"/>
              <a:cs typeface="+mj-cs"/>
            </a:rPr>
            <a:t>CAUSES</a:t>
          </a:r>
          <a:endParaRPr lang="en-US" sz="4400" kern="1200" dirty="0">
            <a:solidFill>
              <a:schemeClr val="bg1"/>
            </a:solidFill>
            <a:latin typeface="Garamond" panose="02020404030301010803" pitchFamily="18" charset="0"/>
            <a:ea typeface="+mj-ea"/>
            <a:cs typeface="+mj-cs"/>
          </a:endParaRPr>
        </a:p>
      </dgm:t>
    </dgm:pt>
    <dgm:pt modelId="{B857CAF6-FD08-4317-88CD-371E0D942EF1}" type="parTrans" cxnId="{58F8950F-33F3-441B-B692-D2C454FE200F}">
      <dgm:prSet/>
      <dgm:spPr/>
      <dgm:t>
        <a:bodyPr/>
        <a:lstStyle/>
        <a:p>
          <a:endParaRPr lang="en-US"/>
        </a:p>
      </dgm:t>
    </dgm:pt>
    <dgm:pt modelId="{9A6CF3F8-118F-41A8-950B-53CAE8DD0E19}" type="sibTrans" cxnId="{58F8950F-33F3-441B-B692-D2C454FE200F}">
      <dgm:prSet/>
      <dgm:spPr/>
      <dgm:t>
        <a:bodyPr/>
        <a:lstStyle/>
        <a:p>
          <a:endParaRPr lang="en-US"/>
        </a:p>
      </dgm:t>
    </dgm:pt>
    <dgm:pt modelId="{64DD2E1D-D539-4A57-91C8-13F52FD985A4}">
      <dgm:prSet phldrT="[Text]" custT="1"/>
      <dgm:spPr/>
      <dgm:t>
        <a:bodyPr/>
        <a:lstStyle/>
        <a:p>
          <a:r>
            <a:rPr lang="en-US" sz="1800" kern="1200" dirty="0">
              <a:solidFill>
                <a:schemeClr val="tx1"/>
              </a:solidFill>
              <a:latin typeface="Garamond" panose="02020404030301010803" pitchFamily="18" charset="0"/>
              <a:ea typeface="+mj-ea"/>
              <a:cs typeface="+mj-cs"/>
            </a:rPr>
            <a:t>Lack of growth and progression
Being overworked
Little opportunity for decision making
Lack of feedback and recognition
Expecting better income and benefits
</a:t>
          </a:r>
          <a:r>
            <a:rPr lang="en-US" sz="1800" kern="1200" dirty="0" smtClean="0">
              <a:solidFill>
                <a:schemeClr val="tx1"/>
              </a:solidFill>
              <a:latin typeface="Garamond" panose="02020404030301010803" pitchFamily="18" charset="0"/>
              <a:ea typeface="+mj-ea"/>
              <a:cs typeface="+mj-cs"/>
            </a:rPr>
            <a:t>Ineffective </a:t>
          </a:r>
          <a:r>
            <a:rPr lang="en-US" sz="1800" kern="1200" dirty="0">
              <a:solidFill>
                <a:schemeClr val="tx1"/>
              </a:solidFill>
              <a:latin typeface="Garamond" panose="02020404030301010803" pitchFamily="18" charset="0"/>
              <a:ea typeface="+mj-ea"/>
              <a:cs typeface="+mj-cs"/>
            </a:rPr>
            <a:t>manager</a:t>
          </a:r>
        </a:p>
      </dgm:t>
    </dgm:pt>
    <dgm:pt modelId="{E07C1B32-9C4F-4674-AFF2-980871A9F606}" type="parTrans" cxnId="{6E2EFC65-40E4-43BE-9310-5271FED3EC35}">
      <dgm:prSet/>
      <dgm:spPr/>
      <dgm:t>
        <a:bodyPr/>
        <a:lstStyle/>
        <a:p>
          <a:endParaRPr lang="en-US"/>
        </a:p>
      </dgm:t>
    </dgm:pt>
    <dgm:pt modelId="{DEDB2357-1685-4CF5-B520-9BCE185B1B45}" type="sibTrans" cxnId="{6E2EFC65-40E4-43BE-9310-5271FED3EC35}">
      <dgm:prSet/>
      <dgm:spPr/>
      <dgm:t>
        <a:bodyPr/>
        <a:lstStyle/>
        <a:p>
          <a:endParaRPr lang="en-US"/>
        </a:p>
      </dgm:t>
    </dgm:pt>
    <dgm:pt modelId="{46C32D3F-95A6-4258-AA2C-6C548D75408C}">
      <dgm:prSet phldrT="[Text]" custT="1"/>
      <dgm:spPr>
        <a:solidFill>
          <a:schemeClr val="accent1">
            <a:lumMod val="75000"/>
          </a:schemeClr>
        </a:solidFill>
      </dgm:spPr>
      <dgm:t>
        <a:bodyPr/>
        <a:lstStyle/>
        <a:p>
          <a:pPr marL="0" lvl="0" indent="0" algn="ctr" defTabSz="1955800">
            <a:lnSpc>
              <a:spcPct val="90000"/>
            </a:lnSpc>
            <a:spcBef>
              <a:spcPct val="0"/>
            </a:spcBef>
            <a:spcAft>
              <a:spcPct val="35000"/>
            </a:spcAft>
            <a:buNone/>
          </a:pPr>
          <a:r>
            <a:rPr lang="en-IN" sz="4400" kern="1200" dirty="0">
              <a:solidFill>
                <a:schemeClr val="bg1"/>
              </a:solidFill>
              <a:latin typeface="Garamond" panose="02020404030301010803" pitchFamily="18" charset="0"/>
              <a:ea typeface="+mn-ea"/>
              <a:cs typeface="+mn-cs"/>
            </a:rPr>
            <a:t>IMPACTS</a:t>
          </a:r>
          <a:endParaRPr lang="en-US" sz="4400" kern="1200" dirty="0">
            <a:solidFill>
              <a:schemeClr val="bg1"/>
            </a:solidFill>
            <a:latin typeface="Garamond" panose="02020404030301010803" pitchFamily="18" charset="0"/>
            <a:ea typeface="+mn-ea"/>
            <a:cs typeface="+mn-cs"/>
          </a:endParaRPr>
        </a:p>
      </dgm:t>
    </dgm:pt>
    <dgm:pt modelId="{32079D5F-D0F4-46CB-971B-389AFE8D8708}" type="parTrans" cxnId="{2D608134-777B-43F0-B9FF-AE092BFDEC58}">
      <dgm:prSet/>
      <dgm:spPr/>
      <dgm:t>
        <a:bodyPr/>
        <a:lstStyle/>
        <a:p>
          <a:endParaRPr lang="en-US"/>
        </a:p>
      </dgm:t>
    </dgm:pt>
    <dgm:pt modelId="{CEADBDC1-6EC2-432A-961F-FC833D30E864}" type="sibTrans" cxnId="{2D608134-777B-43F0-B9FF-AE092BFDEC58}">
      <dgm:prSet/>
      <dgm:spPr/>
      <dgm:t>
        <a:bodyPr/>
        <a:lstStyle/>
        <a:p>
          <a:endParaRPr lang="en-US"/>
        </a:p>
      </dgm:t>
    </dgm:pt>
    <dgm:pt modelId="{C2AFFFF8-14B4-4E79-9D65-59C601EEA3A7}">
      <dgm:prSet phldrT="[Text]" custT="1"/>
      <dgm:spPr/>
      <dgm:t>
        <a:bodyPr/>
        <a:lstStyle/>
        <a:p>
          <a:r>
            <a:rPr lang="en-US" sz="1800" kern="1200" dirty="0">
              <a:solidFill>
                <a:prstClr val="black"/>
              </a:solidFill>
              <a:latin typeface="Garamond" panose="02020404030301010803" pitchFamily="18" charset="0"/>
              <a:ea typeface="+mn-ea"/>
              <a:cs typeface="+mn-cs"/>
            </a:rPr>
            <a:t>Affects profitability
Loss of valuable knowledge
Loss of belief in team's competence
Its not quick and easy to replace</a:t>
          </a:r>
        </a:p>
      </dgm:t>
    </dgm:pt>
    <dgm:pt modelId="{2A3359E5-BBFF-468A-B0D3-C0599A2C99D5}" type="parTrans" cxnId="{90C59384-4A20-41FB-9DDD-5F290EA303DC}">
      <dgm:prSet/>
      <dgm:spPr/>
      <dgm:t>
        <a:bodyPr/>
        <a:lstStyle/>
        <a:p>
          <a:endParaRPr lang="en-US"/>
        </a:p>
      </dgm:t>
    </dgm:pt>
    <dgm:pt modelId="{4B0EFB59-2D21-4E33-8995-6160969A474E}" type="sibTrans" cxnId="{90C59384-4A20-41FB-9DDD-5F290EA303DC}">
      <dgm:prSet/>
      <dgm:spPr/>
      <dgm:t>
        <a:bodyPr/>
        <a:lstStyle/>
        <a:p>
          <a:endParaRPr lang="en-US"/>
        </a:p>
      </dgm:t>
    </dgm:pt>
    <dgm:pt modelId="{B685D1BE-97CB-4CB2-8851-A3E1A071B007}">
      <dgm:prSet phldrT="[Text]"/>
      <dgm:spPr/>
      <dgm:t>
        <a:bodyPr/>
        <a:lstStyle/>
        <a:p>
          <a:endParaRPr lang="en-US" sz="1000" kern="1200" dirty="0"/>
        </a:p>
      </dgm:t>
    </dgm:pt>
    <dgm:pt modelId="{C6B86A18-82E6-4115-88C1-D4B6E7EC0788}" type="parTrans" cxnId="{4714E31E-5436-453B-9608-08D08E4BE557}">
      <dgm:prSet/>
      <dgm:spPr/>
      <dgm:t>
        <a:bodyPr/>
        <a:lstStyle/>
        <a:p>
          <a:endParaRPr lang="en-US"/>
        </a:p>
      </dgm:t>
    </dgm:pt>
    <dgm:pt modelId="{C4D6C81A-4C5E-4B50-96E8-0274A714C63B}" type="sibTrans" cxnId="{4714E31E-5436-453B-9608-08D08E4BE557}">
      <dgm:prSet/>
      <dgm:spPr/>
      <dgm:t>
        <a:bodyPr/>
        <a:lstStyle/>
        <a:p>
          <a:endParaRPr lang="en-US"/>
        </a:p>
      </dgm:t>
    </dgm:pt>
    <dgm:pt modelId="{7C314CA8-18A1-45FE-A525-E5D7772DD3E5}" type="pres">
      <dgm:prSet presAssocID="{D59930A9-23B6-4EE0-B5C1-149E0267238B}" presName="rootnode" presStyleCnt="0">
        <dgm:presLayoutVars>
          <dgm:chMax/>
          <dgm:chPref/>
          <dgm:dir/>
          <dgm:animLvl val="lvl"/>
        </dgm:presLayoutVars>
      </dgm:prSet>
      <dgm:spPr/>
      <dgm:t>
        <a:bodyPr/>
        <a:lstStyle/>
        <a:p>
          <a:endParaRPr lang="en-IN"/>
        </a:p>
      </dgm:t>
    </dgm:pt>
    <dgm:pt modelId="{F89665F9-A7F5-4930-BA1E-A19E70595460}" type="pres">
      <dgm:prSet presAssocID="{C3546BF2-9B79-4132-9C8F-21FE7FAFD86E}" presName="composite" presStyleCnt="0"/>
      <dgm:spPr/>
    </dgm:pt>
    <dgm:pt modelId="{E522722D-AF0C-4D51-AFC5-61AA597F8974}" type="pres">
      <dgm:prSet presAssocID="{C3546BF2-9B79-4132-9C8F-21FE7FAFD86E}" presName="bentUpArrow1" presStyleLbl="alignImgPlace1" presStyleIdx="0" presStyleCnt="1" custLinFactNeighborX="29910" custLinFactNeighborY="12133"/>
      <dgm:spPr/>
    </dgm:pt>
    <dgm:pt modelId="{B00EFDDD-9CD8-4CCF-A8D6-3D1339B5915B}" type="pres">
      <dgm:prSet presAssocID="{C3546BF2-9B79-4132-9C8F-21FE7FAFD86E}" presName="ParentText" presStyleLbl="node1" presStyleIdx="0" presStyleCnt="2" custLinFactNeighborX="-3123" custLinFactNeighborY="54">
        <dgm:presLayoutVars>
          <dgm:chMax val="1"/>
          <dgm:chPref val="1"/>
          <dgm:bulletEnabled val="1"/>
        </dgm:presLayoutVars>
      </dgm:prSet>
      <dgm:spPr/>
      <dgm:t>
        <a:bodyPr/>
        <a:lstStyle/>
        <a:p>
          <a:endParaRPr lang="en-IN"/>
        </a:p>
      </dgm:t>
    </dgm:pt>
    <dgm:pt modelId="{9FD9F291-977E-486B-A931-6A96C4ED654F}" type="pres">
      <dgm:prSet presAssocID="{C3546BF2-9B79-4132-9C8F-21FE7FAFD86E}" presName="ChildText" presStyleLbl="revTx" presStyleIdx="0" presStyleCnt="2" custScaleX="325606" custScaleY="104060" custLinFactX="18602" custLinFactNeighborX="100000" custLinFactNeighborY="3838">
        <dgm:presLayoutVars>
          <dgm:chMax val="0"/>
          <dgm:chPref val="0"/>
          <dgm:bulletEnabled val="1"/>
        </dgm:presLayoutVars>
      </dgm:prSet>
      <dgm:spPr/>
      <dgm:t>
        <a:bodyPr/>
        <a:lstStyle/>
        <a:p>
          <a:endParaRPr lang="en-IN"/>
        </a:p>
      </dgm:t>
    </dgm:pt>
    <dgm:pt modelId="{81D58F1A-54FE-49EC-8D46-69E7384EA5A5}" type="pres">
      <dgm:prSet presAssocID="{9A6CF3F8-118F-41A8-950B-53CAE8DD0E19}" presName="sibTrans" presStyleCnt="0"/>
      <dgm:spPr/>
    </dgm:pt>
    <dgm:pt modelId="{CEE9AA5F-5AB2-4830-9973-6DCAE0FF26A0}" type="pres">
      <dgm:prSet presAssocID="{46C32D3F-95A6-4258-AA2C-6C548D75408C}" presName="composite" presStyleCnt="0"/>
      <dgm:spPr/>
    </dgm:pt>
    <dgm:pt modelId="{34F59AD4-520A-4FC5-9804-B9E421C3878D}" type="pres">
      <dgm:prSet presAssocID="{46C32D3F-95A6-4258-AA2C-6C548D75408C}" presName="ParentText" presStyleLbl="node1" presStyleIdx="1" presStyleCnt="2" custLinFactNeighborX="-16430" custLinFactNeighborY="11737">
        <dgm:presLayoutVars>
          <dgm:chMax val="1"/>
          <dgm:chPref val="1"/>
          <dgm:bulletEnabled val="1"/>
        </dgm:presLayoutVars>
      </dgm:prSet>
      <dgm:spPr/>
      <dgm:t>
        <a:bodyPr/>
        <a:lstStyle/>
        <a:p>
          <a:endParaRPr lang="en-IN"/>
        </a:p>
      </dgm:t>
    </dgm:pt>
    <dgm:pt modelId="{284C4373-81BE-48E4-AA83-8DD52370C5F7}" type="pres">
      <dgm:prSet presAssocID="{46C32D3F-95A6-4258-AA2C-6C548D75408C}" presName="FinalChildText" presStyleLbl="revTx" presStyleIdx="1" presStyleCnt="2" custScaleX="192237" custScaleY="85428" custLinFactNeighborX="37376" custLinFactNeighborY="-2391">
        <dgm:presLayoutVars>
          <dgm:chMax val="0"/>
          <dgm:chPref val="0"/>
          <dgm:bulletEnabled val="1"/>
        </dgm:presLayoutVars>
      </dgm:prSet>
      <dgm:spPr/>
      <dgm:t>
        <a:bodyPr/>
        <a:lstStyle/>
        <a:p>
          <a:endParaRPr lang="en-IN"/>
        </a:p>
      </dgm:t>
    </dgm:pt>
  </dgm:ptLst>
  <dgm:cxnLst>
    <dgm:cxn modelId="{4714E31E-5436-453B-9608-08D08E4BE557}" srcId="{C3546BF2-9B79-4132-9C8F-21FE7FAFD86E}" destId="{B685D1BE-97CB-4CB2-8851-A3E1A071B007}" srcOrd="1" destOrd="0" parTransId="{C6B86A18-82E6-4115-88C1-D4B6E7EC0788}" sibTransId="{C4D6C81A-4C5E-4B50-96E8-0274A714C63B}"/>
    <dgm:cxn modelId="{5C6F1174-E762-4728-A2BD-D59E5964E07B}" type="presOf" srcId="{64DD2E1D-D539-4A57-91C8-13F52FD985A4}" destId="{9FD9F291-977E-486B-A931-6A96C4ED654F}" srcOrd="0" destOrd="0" presId="urn:microsoft.com/office/officeart/2005/8/layout/StepDownProcess"/>
    <dgm:cxn modelId="{B3C3C42B-F1D0-46AF-97E1-F76DE668DA2E}" type="presOf" srcId="{C2AFFFF8-14B4-4E79-9D65-59C601EEA3A7}" destId="{284C4373-81BE-48E4-AA83-8DD52370C5F7}" srcOrd="0" destOrd="0" presId="urn:microsoft.com/office/officeart/2005/8/layout/StepDownProcess"/>
    <dgm:cxn modelId="{58F8950F-33F3-441B-B692-D2C454FE200F}" srcId="{D59930A9-23B6-4EE0-B5C1-149E0267238B}" destId="{C3546BF2-9B79-4132-9C8F-21FE7FAFD86E}" srcOrd="0" destOrd="0" parTransId="{B857CAF6-FD08-4317-88CD-371E0D942EF1}" sibTransId="{9A6CF3F8-118F-41A8-950B-53CAE8DD0E19}"/>
    <dgm:cxn modelId="{2D608134-777B-43F0-B9FF-AE092BFDEC58}" srcId="{D59930A9-23B6-4EE0-B5C1-149E0267238B}" destId="{46C32D3F-95A6-4258-AA2C-6C548D75408C}" srcOrd="1" destOrd="0" parTransId="{32079D5F-D0F4-46CB-971B-389AFE8D8708}" sibTransId="{CEADBDC1-6EC2-432A-961F-FC833D30E864}"/>
    <dgm:cxn modelId="{90C59384-4A20-41FB-9DDD-5F290EA303DC}" srcId="{46C32D3F-95A6-4258-AA2C-6C548D75408C}" destId="{C2AFFFF8-14B4-4E79-9D65-59C601EEA3A7}" srcOrd="0" destOrd="0" parTransId="{2A3359E5-BBFF-468A-B0D3-C0599A2C99D5}" sibTransId="{4B0EFB59-2D21-4E33-8995-6160969A474E}"/>
    <dgm:cxn modelId="{F8EA79BB-8742-493D-9D5F-6895A2BE73DA}" type="presOf" srcId="{46C32D3F-95A6-4258-AA2C-6C548D75408C}" destId="{34F59AD4-520A-4FC5-9804-B9E421C3878D}" srcOrd="0" destOrd="0" presId="urn:microsoft.com/office/officeart/2005/8/layout/StepDownProcess"/>
    <dgm:cxn modelId="{86781710-EB50-41F0-89F3-0091155CB31C}" type="presOf" srcId="{D59930A9-23B6-4EE0-B5C1-149E0267238B}" destId="{7C314CA8-18A1-45FE-A525-E5D7772DD3E5}" srcOrd="0" destOrd="0" presId="urn:microsoft.com/office/officeart/2005/8/layout/StepDownProcess"/>
    <dgm:cxn modelId="{6E2EFC65-40E4-43BE-9310-5271FED3EC35}" srcId="{C3546BF2-9B79-4132-9C8F-21FE7FAFD86E}" destId="{64DD2E1D-D539-4A57-91C8-13F52FD985A4}" srcOrd="0" destOrd="0" parTransId="{E07C1B32-9C4F-4674-AFF2-980871A9F606}" sibTransId="{DEDB2357-1685-4CF5-B520-9BCE185B1B45}"/>
    <dgm:cxn modelId="{BDA8A229-C4A1-432D-A6A6-F167D27703E6}" type="presOf" srcId="{B685D1BE-97CB-4CB2-8851-A3E1A071B007}" destId="{9FD9F291-977E-486B-A931-6A96C4ED654F}" srcOrd="0" destOrd="1" presId="urn:microsoft.com/office/officeart/2005/8/layout/StepDownProcess"/>
    <dgm:cxn modelId="{5E2E9FA2-8086-4621-AF95-4E4F100319BD}" type="presOf" srcId="{C3546BF2-9B79-4132-9C8F-21FE7FAFD86E}" destId="{B00EFDDD-9CD8-4CCF-A8D6-3D1339B5915B}" srcOrd="0" destOrd="0" presId="urn:microsoft.com/office/officeart/2005/8/layout/StepDownProcess"/>
    <dgm:cxn modelId="{14F9C233-DA86-40CF-B7FD-DACB6F5B917B}" type="presParOf" srcId="{7C314CA8-18A1-45FE-A525-E5D7772DD3E5}" destId="{F89665F9-A7F5-4930-BA1E-A19E70595460}" srcOrd="0" destOrd="0" presId="urn:microsoft.com/office/officeart/2005/8/layout/StepDownProcess"/>
    <dgm:cxn modelId="{C8D3B0FC-B866-4CF0-9DA4-89C3FC68E983}" type="presParOf" srcId="{F89665F9-A7F5-4930-BA1E-A19E70595460}" destId="{E522722D-AF0C-4D51-AFC5-61AA597F8974}" srcOrd="0" destOrd="0" presId="urn:microsoft.com/office/officeart/2005/8/layout/StepDownProcess"/>
    <dgm:cxn modelId="{A9ECEDBE-D2C0-4061-9941-E169E2F27378}" type="presParOf" srcId="{F89665F9-A7F5-4930-BA1E-A19E70595460}" destId="{B00EFDDD-9CD8-4CCF-A8D6-3D1339B5915B}" srcOrd="1" destOrd="0" presId="urn:microsoft.com/office/officeart/2005/8/layout/StepDownProcess"/>
    <dgm:cxn modelId="{E55C4850-C404-42BC-9812-2AF3B20D5BA7}" type="presParOf" srcId="{F89665F9-A7F5-4930-BA1E-A19E70595460}" destId="{9FD9F291-977E-486B-A931-6A96C4ED654F}" srcOrd="2" destOrd="0" presId="urn:microsoft.com/office/officeart/2005/8/layout/StepDownProcess"/>
    <dgm:cxn modelId="{BC5D4762-05F0-48E5-A8D8-BAD0142B571B}" type="presParOf" srcId="{7C314CA8-18A1-45FE-A525-E5D7772DD3E5}" destId="{81D58F1A-54FE-49EC-8D46-69E7384EA5A5}" srcOrd="1" destOrd="0" presId="urn:microsoft.com/office/officeart/2005/8/layout/StepDownProcess"/>
    <dgm:cxn modelId="{8A9C7D49-6EE8-423F-BE77-E7F5162F3969}" type="presParOf" srcId="{7C314CA8-18A1-45FE-A525-E5D7772DD3E5}" destId="{CEE9AA5F-5AB2-4830-9973-6DCAE0FF26A0}" srcOrd="2" destOrd="0" presId="urn:microsoft.com/office/officeart/2005/8/layout/StepDownProcess"/>
    <dgm:cxn modelId="{1B2E96C9-456E-402D-B12C-4A0716A94649}" type="presParOf" srcId="{CEE9AA5F-5AB2-4830-9973-6DCAE0FF26A0}" destId="{34F59AD4-520A-4FC5-9804-B9E421C3878D}" srcOrd="0" destOrd="0" presId="urn:microsoft.com/office/officeart/2005/8/layout/StepDownProcess"/>
    <dgm:cxn modelId="{DD4FD37C-A97C-4835-A1C2-514AF7CF2DD4}" type="presParOf" srcId="{CEE9AA5F-5AB2-4830-9973-6DCAE0FF26A0}" destId="{284C4373-81BE-48E4-AA83-8DD52370C5F7}"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1A4367-2EDD-45C0-A942-543D2546E019}" type="doc">
      <dgm:prSet loTypeId="urn:microsoft.com/office/officeart/2005/8/layout/vList2" loCatId="list" qsTypeId="urn:microsoft.com/office/officeart/2005/8/quickstyle/simple2" qsCatId="simple" csTypeId="urn:microsoft.com/office/officeart/2005/8/colors/accent0_3" csCatId="mainScheme" phldr="1"/>
      <dgm:spPr/>
      <dgm:t>
        <a:bodyPr/>
        <a:lstStyle/>
        <a:p>
          <a:endParaRPr lang="en-US"/>
        </a:p>
      </dgm:t>
    </dgm:pt>
    <dgm:pt modelId="{A061914B-D320-4552-8815-29B94EEE8F43}">
      <dgm:prSet phldrT="[Text]" custT="1"/>
      <dgm:spPr>
        <a:solidFill>
          <a:schemeClr val="accent1">
            <a:lumMod val="75000"/>
          </a:schemeClr>
        </a:solidFill>
      </dgm:spPr>
      <dgm:t>
        <a:bodyPr/>
        <a:lstStyle/>
        <a:p>
          <a:pPr algn="just"/>
          <a:r>
            <a:rPr lang="en-US" sz="3200" kern="1200" dirty="0">
              <a:latin typeface="Times New Roman" panose="02020603050405020304" pitchFamily="18" charset="0"/>
              <a:ea typeface="+mj-ea"/>
              <a:cs typeface="Times New Roman" panose="02020603050405020304" pitchFamily="18" charset="0"/>
            </a:rPr>
            <a:t>To predict the employee attrition for IBM. </a:t>
          </a:r>
        </a:p>
      </dgm:t>
    </dgm:pt>
    <dgm:pt modelId="{74BB6661-146A-46B6-863C-45D5871EAD44}" type="parTrans" cxnId="{1E4924DF-57B4-4464-81B6-5C3292261230}">
      <dgm:prSet/>
      <dgm:spPr/>
      <dgm:t>
        <a:bodyPr/>
        <a:lstStyle/>
        <a:p>
          <a:endParaRPr lang="en-US"/>
        </a:p>
      </dgm:t>
    </dgm:pt>
    <dgm:pt modelId="{DE92082F-E485-405F-8DF2-F5D9BAC3C8CE}" type="sibTrans" cxnId="{1E4924DF-57B4-4464-81B6-5C3292261230}">
      <dgm:prSet/>
      <dgm:spPr/>
      <dgm:t>
        <a:bodyPr/>
        <a:lstStyle/>
        <a:p>
          <a:endParaRPr lang="en-US"/>
        </a:p>
      </dgm:t>
    </dgm:pt>
    <dgm:pt modelId="{AD5485C6-906B-4C02-A3D7-C4C5AEF2AACC}">
      <dgm:prSet phldrT="[Text]" custT="1"/>
      <dgm:spPr>
        <a:solidFill>
          <a:schemeClr val="accent1">
            <a:lumMod val="75000"/>
          </a:schemeClr>
        </a:solidFill>
      </dgm:spPr>
      <dgm:t>
        <a:bodyPr/>
        <a:lstStyle/>
        <a:p>
          <a:pPr marL="0" lvl="0" indent="0" algn="just" defTabSz="1066800">
            <a:lnSpc>
              <a:spcPct val="90000"/>
            </a:lnSpc>
            <a:spcBef>
              <a:spcPct val="0"/>
            </a:spcBef>
            <a:spcAft>
              <a:spcPct val="35000"/>
            </a:spcAft>
            <a:buNone/>
          </a:pPr>
          <a:r>
            <a:rPr lang="en-US" sz="3200" kern="1200" dirty="0">
              <a:latin typeface="Times New Roman" panose="02020603050405020304" pitchFamily="18" charset="0"/>
              <a:ea typeface="+mn-ea"/>
              <a:cs typeface="Times New Roman" panose="02020603050405020304" pitchFamily="18" charset="0"/>
            </a:rPr>
            <a:t>To determine the highly contributing factors which affects employee attrition.</a:t>
          </a:r>
        </a:p>
      </dgm:t>
    </dgm:pt>
    <dgm:pt modelId="{B2B018A2-6FB2-4529-9A23-1F853528FD5E}" type="parTrans" cxnId="{D447B9E7-3894-4D57-9F72-536E8DA79AB8}">
      <dgm:prSet/>
      <dgm:spPr/>
      <dgm:t>
        <a:bodyPr/>
        <a:lstStyle/>
        <a:p>
          <a:endParaRPr lang="en-US"/>
        </a:p>
      </dgm:t>
    </dgm:pt>
    <dgm:pt modelId="{8E051346-DD89-4AD0-A300-29A765CB5BB3}" type="sibTrans" cxnId="{D447B9E7-3894-4D57-9F72-536E8DA79AB8}">
      <dgm:prSet/>
      <dgm:spPr/>
      <dgm:t>
        <a:bodyPr/>
        <a:lstStyle/>
        <a:p>
          <a:endParaRPr lang="en-US"/>
        </a:p>
      </dgm:t>
    </dgm:pt>
    <dgm:pt modelId="{7738A6B8-6169-4660-9D9E-93F0FEAC7226}" type="pres">
      <dgm:prSet presAssocID="{6A1A4367-2EDD-45C0-A942-543D2546E019}" presName="linear" presStyleCnt="0">
        <dgm:presLayoutVars>
          <dgm:animLvl val="lvl"/>
          <dgm:resizeHandles val="exact"/>
        </dgm:presLayoutVars>
      </dgm:prSet>
      <dgm:spPr/>
      <dgm:t>
        <a:bodyPr/>
        <a:lstStyle/>
        <a:p>
          <a:endParaRPr lang="en-IN"/>
        </a:p>
      </dgm:t>
    </dgm:pt>
    <dgm:pt modelId="{50543E5A-0DC5-47FE-B275-D77C9E5B82BE}" type="pres">
      <dgm:prSet presAssocID="{A061914B-D320-4552-8815-29B94EEE8F43}" presName="parentText" presStyleLbl="node1" presStyleIdx="0" presStyleCnt="2" custScaleX="96739" custScaleY="94531" custLinFactNeighborY="15014">
        <dgm:presLayoutVars>
          <dgm:chMax val="0"/>
          <dgm:bulletEnabled val="1"/>
        </dgm:presLayoutVars>
      </dgm:prSet>
      <dgm:spPr/>
      <dgm:t>
        <a:bodyPr/>
        <a:lstStyle/>
        <a:p>
          <a:endParaRPr lang="en-IN"/>
        </a:p>
      </dgm:t>
    </dgm:pt>
    <dgm:pt modelId="{00DF3AE3-CFD7-4ABD-8129-6E39458EAB82}" type="pres">
      <dgm:prSet presAssocID="{DE92082F-E485-405F-8DF2-F5D9BAC3C8CE}" presName="spacer" presStyleCnt="0"/>
      <dgm:spPr/>
    </dgm:pt>
    <dgm:pt modelId="{A5B080BC-874D-4891-B70A-A21658E6BD20}" type="pres">
      <dgm:prSet presAssocID="{AD5485C6-906B-4C02-A3D7-C4C5AEF2AACC}" presName="parentText" presStyleLbl="node1" presStyleIdx="1" presStyleCnt="2" custScaleX="96739" custScaleY="92475" custLinFactNeighborY="-15771">
        <dgm:presLayoutVars>
          <dgm:chMax val="0"/>
          <dgm:bulletEnabled val="1"/>
        </dgm:presLayoutVars>
      </dgm:prSet>
      <dgm:spPr/>
      <dgm:t>
        <a:bodyPr/>
        <a:lstStyle/>
        <a:p>
          <a:endParaRPr lang="en-IN"/>
        </a:p>
      </dgm:t>
    </dgm:pt>
  </dgm:ptLst>
  <dgm:cxnLst>
    <dgm:cxn modelId="{6C57840A-F3ED-4C07-BF97-2FFE0B01A43C}" type="presOf" srcId="{AD5485C6-906B-4C02-A3D7-C4C5AEF2AACC}" destId="{A5B080BC-874D-4891-B70A-A21658E6BD20}" srcOrd="0" destOrd="0" presId="urn:microsoft.com/office/officeart/2005/8/layout/vList2"/>
    <dgm:cxn modelId="{32A56421-7483-4CEF-99EE-F7D52C6F8058}" type="presOf" srcId="{A061914B-D320-4552-8815-29B94EEE8F43}" destId="{50543E5A-0DC5-47FE-B275-D77C9E5B82BE}" srcOrd="0" destOrd="0" presId="urn:microsoft.com/office/officeart/2005/8/layout/vList2"/>
    <dgm:cxn modelId="{D447B9E7-3894-4D57-9F72-536E8DA79AB8}" srcId="{6A1A4367-2EDD-45C0-A942-543D2546E019}" destId="{AD5485C6-906B-4C02-A3D7-C4C5AEF2AACC}" srcOrd="1" destOrd="0" parTransId="{B2B018A2-6FB2-4529-9A23-1F853528FD5E}" sibTransId="{8E051346-DD89-4AD0-A300-29A765CB5BB3}"/>
    <dgm:cxn modelId="{123D7DCB-5AC9-4952-A1FA-DB9EE2EAE74E}" type="presOf" srcId="{6A1A4367-2EDD-45C0-A942-543D2546E019}" destId="{7738A6B8-6169-4660-9D9E-93F0FEAC7226}" srcOrd="0" destOrd="0" presId="urn:microsoft.com/office/officeart/2005/8/layout/vList2"/>
    <dgm:cxn modelId="{1E4924DF-57B4-4464-81B6-5C3292261230}" srcId="{6A1A4367-2EDD-45C0-A942-543D2546E019}" destId="{A061914B-D320-4552-8815-29B94EEE8F43}" srcOrd="0" destOrd="0" parTransId="{74BB6661-146A-46B6-863C-45D5871EAD44}" sibTransId="{DE92082F-E485-405F-8DF2-F5D9BAC3C8CE}"/>
    <dgm:cxn modelId="{328DFA64-C6A9-4720-83B0-B806332BFE95}" type="presParOf" srcId="{7738A6B8-6169-4660-9D9E-93F0FEAC7226}" destId="{50543E5A-0DC5-47FE-B275-D77C9E5B82BE}" srcOrd="0" destOrd="0" presId="urn:microsoft.com/office/officeart/2005/8/layout/vList2"/>
    <dgm:cxn modelId="{FC8DDE24-7F1C-4DBE-921E-37DAA6525987}" type="presParOf" srcId="{7738A6B8-6169-4660-9D9E-93F0FEAC7226}" destId="{00DF3AE3-CFD7-4ABD-8129-6E39458EAB82}" srcOrd="1" destOrd="0" presId="urn:microsoft.com/office/officeart/2005/8/layout/vList2"/>
    <dgm:cxn modelId="{172C5881-39F5-4410-A85E-4F3F2744A61D}" type="presParOf" srcId="{7738A6B8-6169-4660-9D9E-93F0FEAC7226}" destId="{A5B080BC-874D-4891-B70A-A21658E6BD2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35BB54-0F60-4152-8E1E-BB2B3D36D32C}" type="doc">
      <dgm:prSet loTypeId="urn:microsoft.com/office/officeart/2005/8/layout/orgChart1" loCatId="hierarchy" qsTypeId="urn:microsoft.com/office/officeart/2005/8/quickstyle/simple2" qsCatId="simple" csTypeId="urn:microsoft.com/office/officeart/2005/8/colors/accent1_2" csCatId="accent1" phldr="1"/>
      <dgm:spPr/>
      <dgm:t>
        <a:bodyPr/>
        <a:lstStyle/>
        <a:p>
          <a:endParaRPr lang="en-IN"/>
        </a:p>
      </dgm:t>
    </dgm:pt>
    <dgm:pt modelId="{29A33AC0-1712-449E-80C1-E2CEFA2531AE}">
      <dgm:prSet phldrT="[Text]"/>
      <dgm:spPr/>
      <dgm:t>
        <a:bodyPr/>
        <a:lstStyle/>
        <a:p>
          <a:r>
            <a:rPr lang="en-US" dirty="0" smtClean="0"/>
            <a:t>Attrition</a:t>
          </a:r>
          <a:endParaRPr lang="en-IN" dirty="0"/>
        </a:p>
      </dgm:t>
    </dgm:pt>
    <dgm:pt modelId="{359BE96F-F33E-46F3-9E7D-C41C269DD808}" type="parTrans" cxnId="{37505BA5-CDF7-4CE6-B4C7-A6D7EE004055}">
      <dgm:prSet/>
      <dgm:spPr/>
      <dgm:t>
        <a:bodyPr/>
        <a:lstStyle/>
        <a:p>
          <a:endParaRPr lang="en-IN"/>
        </a:p>
      </dgm:t>
    </dgm:pt>
    <dgm:pt modelId="{1B3F6FFD-A495-4E8C-A70C-B5EB32558DF4}" type="sibTrans" cxnId="{37505BA5-CDF7-4CE6-B4C7-A6D7EE004055}">
      <dgm:prSet/>
      <dgm:spPr/>
      <dgm:t>
        <a:bodyPr/>
        <a:lstStyle/>
        <a:p>
          <a:endParaRPr lang="en-IN"/>
        </a:p>
      </dgm:t>
    </dgm:pt>
    <dgm:pt modelId="{9424DC8E-BFB9-48CA-A6E0-2158CBA545B0}">
      <dgm:prSet phldrT="[Text]"/>
      <dgm:spPr/>
      <dgm:t>
        <a:bodyPr/>
        <a:lstStyle/>
        <a:p>
          <a:r>
            <a:rPr lang="en-US" b="1" dirty="0" smtClean="0"/>
            <a:t>Yes</a:t>
          </a:r>
        </a:p>
        <a:p>
          <a:r>
            <a:rPr lang="en-US" dirty="0" smtClean="0"/>
            <a:t>Employee Leaves</a:t>
          </a:r>
          <a:endParaRPr lang="en-IN" dirty="0"/>
        </a:p>
      </dgm:t>
    </dgm:pt>
    <dgm:pt modelId="{EF020435-15FB-40FC-8A3A-0FFADCCC61A9}" type="parTrans" cxnId="{5D7F6825-6183-4A7F-B106-8EFD4027505D}">
      <dgm:prSet/>
      <dgm:spPr/>
      <dgm:t>
        <a:bodyPr/>
        <a:lstStyle/>
        <a:p>
          <a:endParaRPr lang="en-IN"/>
        </a:p>
      </dgm:t>
    </dgm:pt>
    <dgm:pt modelId="{024CB725-BAA5-4213-A1EA-ADFB4C372BA6}" type="sibTrans" cxnId="{5D7F6825-6183-4A7F-B106-8EFD4027505D}">
      <dgm:prSet/>
      <dgm:spPr/>
      <dgm:t>
        <a:bodyPr/>
        <a:lstStyle/>
        <a:p>
          <a:endParaRPr lang="en-IN"/>
        </a:p>
      </dgm:t>
    </dgm:pt>
    <dgm:pt modelId="{BD7FD97D-3CF5-4141-963E-D13454C79EE7}">
      <dgm:prSet phldrT="[Text]"/>
      <dgm:spPr/>
      <dgm:t>
        <a:bodyPr/>
        <a:lstStyle/>
        <a:p>
          <a:r>
            <a:rPr lang="en-US" b="1" dirty="0" smtClean="0"/>
            <a:t>No</a:t>
          </a:r>
        </a:p>
        <a:p>
          <a:r>
            <a:rPr lang="en-US" dirty="0" smtClean="0"/>
            <a:t>Employee Doesn’t Leaves</a:t>
          </a:r>
          <a:endParaRPr lang="en-IN" dirty="0"/>
        </a:p>
      </dgm:t>
    </dgm:pt>
    <dgm:pt modelId="{4B632868-1ED2-47AE-A39D-2867B4A97FC1}" type="parTrans" cxnId="{31E6EF80-2E65-444D-B950-19AA5EB882D3}">
      <dgm:prSet/>
      <dgm:spPr/>
      <dgm:t>
        <a:bodyPr/>
        <a:lstStyle/>
        <a:p>
          <a:endParaRPr lang="en-IN"/>
        </a:p>
      </dgm:t>
    </dgm:pt>
    <dgm:pt modelId="{342B42BC-DBC1-4F51-9900-7055CCB5E7ED}" type="sibTrans" cxnId="{31E6EF80-2E65-444D-B950-19AA5EB882D3}">
      <dgm:prSet/>
      <dgm:spPr/>
      <dgm:t>
        <a:bodyPr/>
        <a:lstStyle/>
        <a:p>
          <a:endParaRPr lang="en-IN"/>
        </a:p>
      </dgm:t>
    </dgm:pt>
    <dgm:pt modelId="{0E1A3431-34B8-45A2-A04E-B6BC04158241}" type="pres">
      <dgm:prSet presAssocID="{0835BB54-0F60-4152-8E1E-BB2B3D36D32C}" presName="hierChild1" presStyleCnt="0">
        <dgm:presLayoutVars>
          <dgm:orgChart val="1"/>
          <dgm:chPref val="1"/>
          <dgm:dir/>
          <dgm:animOne val="branch"/>
          <dgm:animLvl val="lvl"/>
          <dgm:resizeHandles/>
        </dgm:presLayoutVars>
      </dgm:prSet>
      <dgm:spPr/>
      <dgm:t>
        <a:bodyPr/>
        <a:lstStyle/>
        <a:p>
          <a:endParaRPr lang="en-IN"/>
        </a:p>
      </dgm:t>
    </dgm:pt>
    <dgm:pt modelId="{AE88B5DF-3AAE-4298-A241-EFD6A06304BC}" type="pres">
      <dgm:prSet presAssocID="{29A33AC0-1712-449E-80C1-E2CEFA2531AE}" presName="hierRoot1" presStyleCnt="0">
        <dgm:presLayoutVars>
          <dgm:hierBranch val="init"/>
        </dgm:presLayoutVars>
      </dgm:prSet>
      <dgm:spPr/>
    </dgm:pt>
    <dgm:pt modelId="{BE86B950-2D44-4DA3-BE74-9A07C6E1B21D}" type="pres">
      <dgm:prSet presAssocID="{29A33AC0-1712-449E-80C1-E2CEFA2531AE}" presName="rootComposite1" presStyleCnt="0"/>
      <dgm:spPr/>
    </dgm:pt>
    <dgm:pt modelId="{3DC48792-4A5B-48BC-975B-C6EC25CE3817}" type="pres">
      <dgm:prSet presAssocID="{29A33AC0-1712-449E-80C1-E2CEFA2531AE}" presName="rootText1" presStyleLbl="node0" presStyleIdx="0" presStyleCnt="1" custScaleX="75705" custScaleY="57283">
        <dgm:presLayoutVars>
          <dgm:chPref val="3"/>
        </dgm:presLayoutVars>
      </dgm:prSet>
      <dgm:spPr/>
      <dgm:t>
        <a:bodyPr/>
        <a:lstStyle/>
        <a:p>
          <a:endParaRPr lang="en-IN"/>
        </a:p>
      </dgm:t>
    </dgm:pt>
    <dgm:pt modelId="{F95DDDAE-BC45-468D-9519-8852F1503E1D}" type="pres">
      <dgm:prSet presAssocID="{29A33AC0-1712-449E-80C1-E2CEFA2531AE}" presName="rootConnector1" presStyleLbl="node1" presStyleIdx="0" presStyleCnt="0"/>
      <dgm:spPr/>
      <dgm:t>
        <a:bodyPr/>
        <a:lstStyle/>
        <a:p>
          <a:endParaRPr lang="en-IN"/>
        </a:p>
      </dgm:t>
    </dgm:pt>
    <dgm:pt modelId="{E30EC299-E2E7-409B-9001-E61F5156C237}" type="pres">
      <dgm:prSet presAssocID="{29A33AC0-1712-449E-80C1-E2CEFA2531AE}" presName="hierChild2" presStyleCnt="0"/>
      <dgm:spPr/>
    </dgm:pt>
    <dgm:pt modelId="{0483B102-CDAB-4948-A6E1-3CECD9E934D8}" type="pres">
      <dgm:prSet presAssocID="{EF020435-15FB-40FC-8A3A-0FFADCCC61A9}" presName="Name37" presStyleLbl="parChTrans1D2" presStyleIdx="0" presStyleCnt="2"/>
      <dgm:spPr/>
      <dgm:t>
        <a:bodyPr/>
        <a:lstStyle/>
        <a:p>
          <a:endParaRPr lang="en-IN"/>
        </a:p>
      </dgm:t>
    </dgm:pt>
    <dgm:pt modelId="{9759BC0B-C577-49E5-98C0-B30C2EA5CF70}" type="pres">
      <dgm:prSet presAssocID="{9424DC8E-BFB9-48CA-A6E0-2158CBA545B0}" presName="hierRoot2" presStyleCnt="0">
        <dgm:presLayoutVars>
          <dgm:hierBranch val="init"/>
        </dgm:presLayoutVars>
      </dgm:prSet>
      <dgm:spPr/>
    </dgm:pt>
    <dgm:pt modelId="{42F193D1-770F-480D-8212-05B5A1D4EA45}" type="pres">
      <dgm:prSet presAssocID="{9424DC8E-BFB9-48CA-A6E0-2158CBA545B0}" presName="rootComposite" presStyleCnt="0"/>
      <dgm:spPr/>
    </dgm:pt>
    <dgm:pt modelId="{0EB86A70-D6E5-448A-8374-489362EA3D73}" type="pres">
      <dgm:prSet presAssocID="{9424DC8E-BFB9-48CA-A6E0-2158CBA545B0}" presName="rootText" presStyleLbl="node2" presStyleIdx="0" presStyleCnt="2" custScaleX="84809" custScaleY="46696">
        <dgm:presLayoutVars>
          <dgm:chPref val="3"/>
        </dgm:presLayoutVars>
      </dgm:prSet>
      <dgm:spPr/>
      <dgm:t>
        <a:bodyPr/>
        <a:lstStyle/>
        <a:p>
          <a:endParaRPr lang="en-IN"/>
        </a:p>
      </dgm:t>
    </dgm:pt>
    <dgm:pt modelId="{B261DFF3-EE59-4630-9CA6-29031E80D3EC}" type="pres">
      <dgm:prSet presAssocID="{9424DC8E-BFB9-48CA-A6E0-2158CBA545B0}" presName="rootConnector" presStyleLbl="node2" presStyleIdx="0" presStyleCnt="2"/>
      <dgm:spPr/>
      <dgm:t>
        <a:bodyPr/>
        <a:lstStyle/>
        <a:p>
          <a:endParaRPr lang="en-IN"/>
        </a:p>
      </dgm:t>
    </dgm:pt>
    <dgm:pt modelId="{F244FF02-EA63-4EF3-A480-A7F668ADFBAA}" type="pres">
      <dgm:prSet presAssocID="{9424DC8E-BFB9-48CA-A6E0-2158CBA545B0}" presName="hierChild4" presStyleCnt="0"/>
      <dgm:spPr/>
    </dgm:pt>
    <dgm:pt modelId="{AA19F29F-053C-4729-AFBA-8852F821955D}" type="pres">
      <dgm:prSet presAssocID="{9424DC8E-BFB9-48CA-A6E0-2158CBA545B0}" presName="hierChild5" presStyleCnt="0"/>
      <dgm:spPr/>
    </dgm:pt>
    <dgm:pt modelId="{D44D3A1E-65DD-4AE0-B6F2-93BCF3CA9D67}" type="pres">
      <dgm:prSet presAssocID="{4B632868-1ED2-47AE-A39D-2867B4A97FC1}" presName="Name37" presStyleLbl="parChTrans1D2" presStyleIdx="1" presStyleCnt="2"/>
      <dgm:spPr/>
      <dgm:t>
        <a:bodyPr/>
        <a:lstStyle/>
        <a:p>
          <a:endParaRPr lang="en-IN"/>
        </a:p>
      </dgm:t>
    </dgm:pt>
    <dgm:pt modelId="{0D146815-D880-4FDC-9F40-4EDF5F48FAC3}" type="pres">
      <dgm:prSet presAssocID="{BD7FD97D-3CF5-4141-963E-D13454C79EE7}" presName="hierRoot2" presStyleCnt="0">
        <dgm:presLayoutVars>
          <dgm:hierBranch val="init"/>
        </dgm:presLayoutVars>
      </dgm:prSet>
      <dgm:spPr/>
    </dgm:pt>
    <dgm:pt modelId="{1AA2DBC6-992A-4144-9144-860F38E9BD1D}" type="pres">
      <dgm:prSet presAssocID="{BD7FD97D-3CF5-4141-963E-D13454C79EE7}" presName="rootComposite" presStyleCnt="0"/>
      <dgm:spPr/>
    </dgm:pt>
    <dgm:pt modelId="{C9BABAE0-7D0A-4125-9E2B-92777497E938}" type="pres">
      <dgm:prSet presAssocID="{BD7FD97D-3CF5-4141-963E-D13454C79EE7}" presName="rootText" presStyleLbl="node2" presStyleIdx="1" presStyleCnt="2" custScaleX="92405" custScaleY="44256">
        <dgm:presLayoutVars>
          <dgm:chPref val="3"/>
        </dgm:presLayoutVars>
      </dgm:prSet>
      <dgm:spPr/>
      <dgm:t>
        <a:bodyPr/>
        <a:lstStyle/>
        <a:p>
          <a:endParaRPr lang="en-IN"/>
        </a:p>
      </dgm:t>
    </dgm:pt>
    <dgm:pt modelId="{65C87DA9-431D-469B-83D1-41016D78891F}" type="pres">
      <dgm:prSet presAssocID="{BD7FD97D-3CF5-4141-963E-D13454C79EE7}" presName="rootConnector" presStyleLbl="node2" presStyleIdx="1" presStyleCnt="2"/>
      <dgm:spPr/>
      <dgm:t>
        <a:bodyPr/>
        <a:lstStyle/>
        <a:p>
          <a:endParaRPr lang="en-IN"/>
        </a:p>
      </dgm:t>
    </dgm:pt>
    <dgm:pt modelId="{F7B74007-A77F-4790-864D-358E3DB07EA6}" type="pres">
      <dgm:prSet presAssocID="{BD7FD97D-3CF5-4141-963E-D13454C79EE7}" presName="hierChild4" presStyleCnt="0"/>
      <dgm:spPr/>
    </dgm:pt>
    <dgm:pt modelId="{05887536-9366-4B7A-B2F5-7AFB86BE3D74}" type="pres">
      <dgm:prSet presAssocID="{BD7FD97D-3CF5-4141-963E-D13454C79EE7}" presName="hierChild5" presStyleCnt="0"/>
      <dgm:spPr/>
    </dgm:pt>
    <dgm:pt modelId="{A47D7332-D6ED-41D1-BD72-CF8186F7071F}" type="pres">
      <dgm:prSet presAssocID="{29A33AC0-1712-449E-80C1-E2CEFA2531AE}" presName="hierChild3" presStyleCnt="0"/>
      <dgm:spPr/>
    </dgm:pt>
  </dgm:ptLst>
  <dgm:cxnLst>
    <dgm:cxn modelId="{FFBDC6DB-00A3-4F6B-8D5E-B15B6117BED0}" type="presOf" srcId="{9424DC8E-BFB9-48CA-A6E0-2158CBA545B0}" destId="{0EB86A70-D6E5-448A-8374-489362EA3D73}" srcOrd="0" destOrd="0" presId="urn:microsoft.com/office/officeart/2005/8/layout/orgChart1"/>
    <dgm:cxn modelId="{31E6EF80-2E65-444D-B950-19AA5EB882D3}" srcId="{29A33AC0-1712-449E-80C1-E2CEFA2531AE}" destId="{BD7FD97D-3CF5-4141-963E-D13454C79EE7}" srcOrd="1" destOrd="0" parTransId="{4B632868-1ED2-47AE-A39D-2867B4A97FC1}" sibTransId="{342B42BC-DBC1-4F51-9900-7055CCB5E7ED}"/>
    <dgm:cxn modelId="{6BF9DCB2-8419-48FD-B370-3CCADD4DC34A}" type="presOf" srcId="{4B632868-1ED2-47AE-A39D-2867B4A97FC1}" destId="{D44D3A1E-65DD-4AE0-B6F2-93BCF3CA9D67}" srcOrd="0" destOrd="0" presId="urn:microsoft.com/office/officeart/2005/8/layout/orgChart1"/>
    <dgm:cxn modelId="{8ABCCCA8-0B46-46C6-9648-0B6657113433}" type="presOf" srcId="{BD7FD97D-3CF5-4141-963E-D13454C79EE7}" destId="{C9BABAE0-7D0A-4125-9E2B-92777497E938}" srcOrd="0" destOrd="0" presId="urn:microsoft.com/office/officeart/2005/8/layout/orgChart1"/>
    <dgm:cxn modelId="{FC58B6C1-3E3A-4BB4-A501-0BB61FCDBDD6}" type="presOf" srcId="{29A33AC0-1712-449E-80C1-E2CEFA2531AE}" destId="{F95DDDAE-BC45-468D-9519-8852F1503E1D}" srcOrd="1" destOrd="0" presId="urn:microsoft.com/office/officeart/2005/8/layout/orgChart1"/>
    <dgm:cxn modelId="{795A06D0-DA3D-449B-BFB5-98400EA6AB30}" type="presOf" srcId="{9424DC8E-BFB9-48CA-A6E0-2158CBA545B0}" destId="{B261DFF3-EE59-4630-9CA6-29031E80D3EC}" srcOrd="1" destOrd="0" presId="urn:microsoft.com/office/officeart/2005/8/layout/orgChart1"/>
    <dgm:cxn modelId="{5D7F6825-6183-4A7F-B106-8EFD4027505D}" srcId="{29A33AC0-1712-449E-80C1-E2CEFA2531AE}" destId="{9424DC8E-BFB9-48CA-A6E0-2158CBA545B0}" srcOrd="0" destOrd="0" parTransId="{EF020435-15FB-40FC-8A3A-0FFADCCC61A9}" sibTransId="{024CB725-BAA5-4213-A1EA-ADFB4C372BA6}"/>
    <dgm:cxn modelId="{25A1DEAB-B93F-439D-B58A-96657CD4A255}" type="presOf" srcId="{0835BB54-0F60-4152-8E1E-BB2B3D36D32C}" destId="{0E1A3431-34B8-45A2-A04E-B6BC04158241}" srcOrd="0" destOrd="0" presId="urn:microsoft.com/office/officeart/2005/8/layout/orgChart1"/>
    <dgm:cxn modelId="{37505BA5-CDF7-4CE6-B4C7-A6D7EE004055}" srcId="{0835BB54-0F60-4152-8E1E-BB2B3D36D32C}" destId="{29A33AC0-1712-449E-80C1-E2CEFA2531AE}" srcOrd="0" destOrd="0" parTransId="{359BE96F-F33E-46F3-9E7D-C41C269DD808}" sibTransId="{1B3F6FFD-A495-4E8C-A70C-B5EB32558DF4}"/>
    <dgm:cxn modelId="{65CBD297-4AEF-43CF-A4B7-7E8EE5EF22C9}" type="presOf" srcId="{BD7FD97D-3CF5-4141-963E-D13454C79EE7}" destId="{65C87DA9-431D-469B-83D1-41016D78891F}" srcOrd="1" destOrd="0" presId="urn:microsoft.com/office/officeart/2005/8/layout/orgChart1"/>
    <dgm:cxn modelId="{178DA5F5-C541-4B93-96C2-8A67DF75FB82}" type="presOf" srcId="{29A33AC0-1712-449E-80C1-E2CEFA2531AE}" destId="{3DC48792-4A5B-48BC-975B-C6EC25CE3817}" srcOrd="0" destOrd="0" presId="urn:microsoft.com/office/officeart/2005/8/layout/orgChart1"/>
    <dgm:cxn modelId="{0E3026CD-8478-4D92-B46F-03CF4180BCDC}" type="presOf" srcId="{EF020435-15FB-40FC-8A3A-0FFADCCC61A9}" destId="{0483B102-CDAB-4948-A6E1-3CECD9E934D8}" srcOrd="0" destOrd="0" presId="urn:microsoft.com/office/officeart/2005/8/layout/orgChart1"/>
    <dgm:cxn modelId="{8705B827-9F08-41D6-8162-33D8D8664713}" type="presParOf" srcId="{0E1A3431-34B8-45A2-A04E-B6BC04158241}" destId="{AE88B5DF-3AAE-4298-A241-EFD6A06304BC}" srcOrd="0" destOrd="0" presId="urn:microsoft.com/office/officeart/2005/8/layout/orgChart1"/>
    <dgm:cxn modelId="{4B1A8F76-B0C5-4771-9280-8394746D63C4}" type="presParOf" srcId="{AE88B5DF-3AAE-4298-A241-EFD6A06304BC}" destId="{BE86B950-2D44-4DA3-BE74-9A07C6E1B21D}" srcOrd="0" destOrd="0" presId="urn:microsoft.com/office/officeart/2005/8/layout/orgChart1"/>
    <dgm:cxn modelId="{5E09EFCD-9A8F-403B-ADF0-3BD9DBD8A870}" type="presParOf" srcId="{BE86B950-2D44-4DA3-BE74-9A07C6E1B21D}" destId="{3DC48792-4A5B-48BC-975B-C6EC25CE3817}" srcOrd="0" destOrd="0" presId="urn:microsoft.com/office/officeart/2005/8/layout/orgChart1"/>
    <dgm:cxn modelId="{2E8557A2-896B-4486-A475-0469B3E101A8}" type="presParOf" srcId="{BE86B950-2D44-4DA3-BE74-9A07C6E1B21D}" destId="{F95DDDAE-BC45-468D-9519-8852F1503E1D}" srcOrd="1" destOrd="0" presId="urn:microsoft.com/office/officeart/2005/8/layout/orgChart1"/>
    <dgm:cxn modelId="{FE672A84-B0DF-4DD7-921F-01BB75A92F16}" type="presParOf" srcId="{AE88B5DF-3AAE-4298-A241-EFD6A06304BC}" destId="{E30EC299-E2E7-409B-9001-E61F5156C237}" srcOrd="1" destOrd="0" presId="urn:microsoft.com/office/officeart/2005/8/layout/orgChart1"/>
    <dgm:cxn modelId="{520DA53E-4BBA-4A71-B72F-07C923280CA5}" type="presParOf" srcId="{E30EC299-E2E7-409B-9001-E61F5156C237}" destId="{0483B102-CDAB-4948-A6E1-3CECD9E934D8}" srcOrd="0" destOrd="0" presId="urn:microsoft.com/office/officeart/2005/8/layout/orgChart1"/>
    <dgm:cxn modelId="{1E561E26-EEC5-4734-B796-7FC339A12667}" type="presParOf" srcId="{E30EC299-E2E7-409B-9001-E61F5156C237}" destId="{9759BC0B-C577-49E5-98C0-B30C2EA5CF70}" srcOrd="1" destOrd="0" presId="urn:microsoft.com/office/officeart/2005/8/layout/orgChart1"/>
    <dgm:cxn modelId="{759FB840-1191-4367-823D-76895261E008}" type="presParOf" srcId="{9759BC0B-C577-49E5-98C0-B30C2EA5CF70}" destId="{42F193D1-770F-480D-8212-05B5A1D4EA45}" srcOrd="0" destOrd="0" presId="urn:microsoft.com/office/officeart/2005/8/layout/orgChart1"/>
    <dgm:cxn modelId="{17B3003B-748E-44D8-B653-64270F598AA5}" type="presParOf" srcId="{42F193D1-770F-480D-8212-05B5A1D4EA45}" destId="{0EB86A70-D6E5-448A-8374-489362EA3D73}" srcOrd="0" destOrd="0" presId="urn:microsoft.com/office/officeart/2005/8/layout/orgChart1"/>
    <dgm:cxn modelId="{086802DA-D348-4AB7-BEDE-24963388AA68}" type="presParOf" srcId="{42F193D1-770F-480D-8212-05B5A1D4EA45}" destId="{B261DFF3-EE59-4630-9CA6-29031E80D3EC}" srcOrd="1" destOrd="0" presId="urn:microsoft.com/office/officeart/2005/8/layout/orgChart1"/>
    <dgm:cxn modelId="{6E10265C-42E9-4469-9D63-F38057FD527A}" type="presParOf" srcId="{9759BC0B-C577-49E5-98C0-B30C2EA5CF70}" destId="{F244FF02-EA63-4EF3-A480-A7F668ADFBAA}" srcOrd="1" destOrd="0" presId="urn:microsoft.com/office/officeart/2005/8/layout/orgChart1"/>
    <dgm:cxn modelId="{D4F0FCB2-89B7-49EF-B4C0-7A49E3C13A38}" type="presParOf" srcId="{9759BC0B-C577-49E5-98C0-B30C2EA5CF70}" destId="{AA19F29F-053C-4729-AFBA-8852F821955D}" srcOrd="2" destOrd="0" presId="urn:microsoft.com/office/officeart/2005/8/layout/orgChart1"/>
    <dgm:cxn modelId="{E7CF4AB7-FCA1-4A82-A7F9-B359F1625270}" type="presParOf" srcId="{E30EC299-E2E7-409B-9001-E61F5156C237}" destId="{D44D3A1E-65DD-4AE0-B6F2-93BCF3CA9D67}" srcOrd="2" destOrd="0" presId="urn:microsoft.com/office/officeart/2005/8/layout/orgChart1"/>
    <dgm:cxn modelId="{EAEFDBA0-4D14-46F1-A440-26786CB70BC4}" type="presParOf" srcId="{E30EC299-E2E7-409B-9001-E61F5156C237}" destId="{0D146815-D880-4FDC-9F40-4EDF5F48FAC3}" srcOrd="3" destOrd="0" presId="urn:microsoft.com/office/officeart/2005/8/layout/orgChart1"/>
    <dgm:cxn modelId="{E476AA98-C715-4D7B-AEA0-ECFDF9B5DC43}" type="presParOf" srcId="{0D146815-D880-4FDC-9F40-4EDF5F48FAC3}" destId="{1AA2DBC6-992A-4144-9144-860F38E9BD1D}" srcOrd="0" destOrd="0" presId="urn:microsoft.com/office/officeart/2005/8/layout/orgChart1"/>
    <dgm:cxn modelId="{EE1CA0D8-49CB-4186-B2E4-487CD53D6076}" type="presParOf" srcId="{1AA2DBC6-992A-4144-9144-860F38E9BD1D}" destId="{C9BABAE0-7D0A-4125-9E2B-92777497E938}" srcOrd="0" destOrd="0" presId="urn:microsoft.com/office/officeart/2005/8/layout/orgChart1"/>
    <dgm:cxn modelId="{4137B84A-B23B-4DB5-B49A-B6D6D6CE5460}" type="presParOf" srcId="{1AA2DBC6-992A-4144-9144-860F38E9BD1D}" destId="{65C87DA9-431D-469B-83D1-41016D78891F}" srcOrd="1" destOrd="0" presId="urn:microsoft.com/office/officeart/2005/8/layout/orgChart1"/>
    <dgm:cxn modelId="{7144FA15-FBCF-4384-B9FF-B2289AF72A01}" type="presParOf" srcId="{0D146815-D880-4FDC-9F40-4EDF5F48FAC3}" destId="{F7B74007-A77F-4790-864D-358E3DB07EA6}" srcOrd="1" destOrd="0" presId="urn:microsoft.com/office/officeart/2005/8/layout/orgChart1"/>
    <dgm:cxn modelId="{53AC8111-B5B5-491B-A33C-3242F979413B}" type="presParOf" srcId="{0D146815-D880-4FDC-9F40-4EDF5F48FAC3}" destId="{05887536-9366-4B7A-B2F5-7AFB86BE3D74}" srcOrd="2" destOrd="0" presId="urn:microsoft.com/office/officeart/2005/8/layout/orgChart1"/>
    <dgm:cxn modelId="{624F2B51-0809-4BAA-AF26-938EB45375BC}" type="presParOf" srcId="{AE88B5DF-3AAE-4298-A241-EFD6A06304BC}" destId="{A47D7332-D6ED-41D1-BD72-CF8186F7071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5349D2-96D1-42E5-97D0-19E34F50D1DF}" type="doc">
      <dgm:prSet loTypeId="urn:microsoft.com/office/officeart/2005/8/layout/orgChart1" loCatId="hierarchy" qsTypeId="urn:microsoft.com/office/officeart/2005/8/quickstyle/simple2" qsCatId="simple" csTypeId="urn:microsoft.com/office/officeart/2005/8/colors/accent0_2" csCatId="mainScheme" phldr="1"/>
      <dgm:spPr/>
      <dgm:t>
        <a:bodyPr/>
        <a:lstStyle/>
        <a:p>
          <a:endParaRPr lang="en-US"/>
        </a:p>
      </dgm:t>
    </dgm:pt>
    <dgm:pt modelId="{25CB4C85-0572-49C6-B7D9-2DC6F752380C}">
      <dgm:prSet phldrT="[Text]" custT="1"/>
      <dgm:spPr/>
      <dgm:t>
        <a:bodyPr/>
        <a:lstStyle/>
        <a:p>
          <a:r>
            <a:rPr lang="en-US" sz="1400" b="1" dirty="0">
              <a:solidFill>
                <a:schemeClr val="accent1">
                  <a:lumMod val="75000"/>
                </a:schemeClr>
              </a:solidFill>
              <a:latin typeface="Times New Roman" panose="02020603050405020304" pitchFamily="18" charset="0"/>
              <a:cs typeface="Times New Roman" panose="02020603050405020304" pitchFamily="18" charset="0"/>
            </a:rPr>
            <a:t>Entire dataset</a:t>
          </a:r>
        </a:p>
        <a:p>
          <a:r>
            <a:rPr lang="en-US" sz="1400" dirty="0">
              <a:latin typeface="Times New Roman" panose="02020603050405020304" pitchFamily="18" charset="0"/>
              <a:cs typeface="Times New Roman" panose="02020603050405020304" pitchFamily="18" charset="0"/>
            </a:rPr>
            <a:t>1470 observations</a:t>
          </a:r>
        </a:p>
      </dgm:t>
    </dgm:pt>
    <dgm:pt modelId="{5CAE5577-B478-479E-B34C-8ED1031090CF}" type="parTrans" cxnId="{CA2DA44C-DD09-477C-9DCC-118FB8AA77FD}">
      <dgm:prSet/>
      <dgm:spPr/>
      <dgm:t>
        <a:bodyPr/>
        <a:lstStyle/>
        <a:p>
          <a:endParaRPr lang="en-US"/>
        </a:p>
      </dgm:t>
    </dgm:pt>
    <dgm:pt modelId="{1CF5DBC6-78CF-45B2-B612-18F8D2BDBEA3}" type="sibTrans" cxnId="{CA2DA44C-DD09-477C-9DCC-118FB8AA77FD}">
      <dgm:prSet/>
      <dgm:spPr/>
      <dgm:t>
        <a:bodyPr/>
        <a:lstStyle/>
        <a:p>
          <a:endParaRPr lang="en-US"/>
        </a:p>
      </dgm:t>
    </dgm:pt>
    <dgm:pt modelId="{585C6D19-1D8A-44AF-BF39-60227927EDA5}">
      <dgm:prSet phldrT="[Text]" custT="1"/>
      <dgm:spPr/>
      <dgm:t>
        <a:bodyPr/>
        <a:lstStyle/>
        <a:p>
          <a:r>
            <a:rPr lang="en-US" sz="1400" b="1" dirty="0">
              <a:solidFill>
                <a:schemeClr val="accent1">
                  <a:lumMod val="75000"/>
                </a:schemeClr>
              </a:solidFill>
              <a:latin typeface="Times New Roman" panose="02020603050405020304" pitchFamily="18" charset="0"/>
              <a:cs typeface="Times New Roman" panose="02020603050405020304" pitchFamily="18" charset="0"/>
            </a:rPr>
            <a:t>Train data (70%)</a:t>
          </a:r>
        </a:p>
        <a:p>
          <a:r>
            <a:rPr lang="en-US" sz="1400" dirty="0">
              <a:latin typeface="Times New Roman" panose="02020603050405020304" pitchFamily="18" charset="0"/>
              <a:cs typeface="Times New Roman" panose="02020603050405020304" pitchFamily="18" charset="0"/>
            </a:rPr>
            <a:t>1029 observations</a:t>
          </a:r>
        </a:p>
      </dgm:t>
    </dgm:pt>
    <dgm:pt modelId="{696A8CDA-A7C2-4772-AE5C-BDC74CB32F14}" type="parTrans" cxnId="{4AAEE0C1-7E15-4CE9-82E5-449C389DCCE1}">
      <dgm:prSet/>
      <dgm:spPr/>
      <dgm:t>
        <a:bodyPr/>
        <a:lstStyle/>
        <a:p>
          <a:endParaRPr lang="en-US"/>
        </a:p>
      </dgm:t>
    </dgm:pt>
    <dgm:pt modelId="{4B676C7F-4589-4DDB-A959-7B17DBF80146}" type="sibTrans" cxnId="{4AAEE0C1-7E15-4CE9-82E5-449C389DCCE1}">
      <dgm:prSet/>
      <dgm:spPr/>
      <dgm:t>
        <a:bodyPr/>
        <a:lstStyle/>
        <a:p>
          <a:endParaRPr lang="en-US"/>
        </a:p>
      </dgm:t>
    </dgm:pt>
    <dgm:pt modelId="{61317F3C-5730-4EE8-A29C-72A896880A12}">
      <dgm:prSet phldrT="[Text]" custT="1"/>
      <dgm:spPr/>
      <dgm:t>
        <a:bodyPr/>
        <a:lstStyle/>
        <a:p>
          <a:r>
            <a:rPr lang="en-US" sz="1400" b="1" dirty="0">
              <a:solidFill>
                <a:schemeClr val="accent1">
                  <a:lumMod val="75000"/>
                </a:schemeClr>
              </a:solidFill>
              <a:latin typeface="Times New Roman" panose="02020603050405020304" pitchFamily="18" charset="0"/>
              <a:cs typeface="Times New Roman" panose="02020603050405020304" pitchFamily="18" charset="0"/>
            </a:rPr>
            <a:t>Test data (30%)</a:t>
          </a:r>
        </a:p>
        <a:p>
          <a:r>
            <a:rPr lang="en-US" sz="1400" dirty="0">
              <a:latin typeface="Times New Roman" panose="02020603050405020304" pitchFamily="18" charset="0"/>
              <a:cs typeface="Times New Roman" panose="02020603050405020304" pitchFamily="18" charset="0"/>
            </a:rPr>
            <a:t>441 observations</a:t>
          </a:r>
        </a:p>
      </dgm:t>
    </dgm:pt>
    <dgm:pt modelId="{EEE65813-9AB7-48EA-93E0-C17808916152}" type="sibTrans" cxnId="{C5D8DCF8-5FD1-4282-810B-CB6C524499DF}">
      <dgm:prSet/>
      <dgm:spPr/>
      <dgm:t>
        <a:bodyPr/>
        <a:lstStyle/>
        <a:p>
          <a:endParaRPr lang="en-US"/>
        </a:p>
      </dgm:t>
    </dgm:pt>
    <dgm:pt modelId="{EFB369E5-E8CC-4178-86BF-7BEABE90A241}" type="parTrans" cxnId="{C5D8DCF8-5FD1-4282-810B-CB6C524499DF}">
      <dgm:prSet/>
      <dgm:spPr/>
      <dgm:t>
        <a:bodyPr/>
        <a:lstStyle/>
        <a:p>
          <a:endParaRPr lang="en-US"/>
        </a:p>
      </dgm:t>
    </dgm:pt>
    <dgm:pt modelId="{6895CEDD-2FEE-4940-9E88-7E8378723C9A}">
      <dgm:prSet phldrT="[Text]" custT="1"/>
      <dgm:spPr/>
      <dgm:t>
        <a:bodyPr/>
        <a:lstStyle/>
        <a:p>
          <a:pPr algn="ctr"/>
          <a:r>
            <a:rPr lang="en-US" sz="1400" b="1" dirty="0">
              <a:solidFill>
                <a:schemeClr val="accent1">
                  <a:lumMod val="75000"/>
                </a:schemeClr>
              </a:solidFill>
              <a:latin typeface="Times New Roman" panose="02020603050405020304" pitchFamily="18" charset="0"/>
              <a:cs typeface="Times New Roman" panose="02020603050405020304" pitchFamily="18" charset="0"/>
            </a:rPr>
            <a:t>Imbalanced data</a:t>
          </a:r>
        </a:p>
        <a:p>
          <a:pPr algn="ctr"/>
          <a:r>
            <a:rPr lang="en-US" sz="1400" dirty="0">
              <a:latin typeface="Times New Roman" panose="02020603050405020304" pitchFamily="18" charset="0"/>
              <a:cs typeface="Times New Roman" panose="02020603050405020304" pitchFamily="18" charset="0"/>
            </a:rPr>
            <a:t>Yes: 153</a:t>
          </a:r>
        </a:p>
        <a:p>
          <a:pPr algn="ctr"/>
          <a:r>
            <a:rPr lang="en-US" sz="1400" dirty="0">
              <a:latin typeface="Times New Roman" panose="02020603050405020304" pitchFamily="18" charset="0"/>
              <a:cs typeface="Times New Roman" panose="02020603050405020304" pitchFamily="18" charset="0"/>
            </a:rPr>
            <a:t>No:  876</a:t>
          </a:r>
        </a:p>
      </dgm:t>
    </dgm:pt>
    <dgm:pt modelId="{05942D2B-1A6A-4581-BD2B-01272B8066C3}" type="parTrans" cxnId="{11540236-D8DE-4513-AAC5-06D5AA118098}">
      <dgm:prSet/>
      <dgm:spPr/>
      <dgm:t>
        <a:bodyPr/>
        <a:lstStyle/>
        <a:p>
          <a:endParaRPr lang="en-US"/>
        </a:p>
      </dgm:t>
    </dgm:pt>
    <dgm:pt modelId="{506D6C35-B5AD-4345-962C-96241C2B7535}" type="sibTrans" cxnId="{11540236-D8DE-4513-AAC5-06D5AA118098}">
      <dgm:prSet/>
      <dgm:spPr/>
      <dgm:t>
        <a:bodyPr/>
        <a:lstStyle/>
        <a:p>
          <a:endParaRPr lang="en-US"/>
        </a:p>
      </dgm:t>
    </dgm:pt>
    <dgm:pt modelId="{E4AC628A-4455-4ABC-BB66-D92B8D67A214}">
      <dgm:prSet phldrT="[Text]" custT="1"/>
      <dgm:spPr/>
      <dgm:t>
        <a:bodyPr/>
        <a:lstStyle/>
        <a:p>
          <a:r>
            <a:rPr lang="en-US" sz="1400" b="1" dirty="0">
              <a:solidFill>
                <a:schemeClr val="accent1">
                  <a:lumMod val="75000"/>
                </a:schemeClr>
              </a:solidFill>
              <a:latin typeface="Times New Roman" panose="02020603050405020304" pitchFamily="18" charset="0"/>
              <a:cs typeface="Times New Roman" panose="02020603050405020304" pitchFamily="18" charset="0"/>
            </a:rPr>
            <a:t>Balanced data</a:t>
          </a:r>
        </a:p>
        <a:p>
          <a:r>
            <a:rPr lang="en-US" sz="1400" dirty="0">
              <a:latin typeface="Times New Roman" panose="02020603050405020304" pitchFamily="18" charset="0"/>
              <a:cs typeface="Times New Roman" panose="02020603050405020304" pitchFamily="18" charset="0"/>
            </a:rPr>
            <a:t>Yes: </a:t>
          </a:r>
          <a:r>
            <a:rPr lang="en-IN" sz="1400" dirty="0" smtClean="0">
              <a:latin typeface="Times New Roman" panose="02020603050405020304" pitchFamily="18" charset="0"/>
              <a:cs typeface="Times New Roman" panose="02020603050405020304" pitchFamily="18" charset="0"/>
            </a:rPr>
            <a:t>876</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No: </a:t>
          </a:r>
          <a:r>
            <a:rPr lang="en-IN" sz="1400" dirty="0" smtClean="0">
              <a:latin typeface="Times New Roman" panose="02020603050405020304" pitchFamily="18" charset="0"/>
              <a:cs typeface="Times New Roman" panose="02020603050405020304" pitchFamily="18" charset="0"/>
            </a:rPr>
            <a:t>876</a:t>
          </a:r>
          <a:endParaRPr lang="en-US" sz="1400" dirty="0">
            <a:latin typeface="Times New Roman" panose="02020603050405020304" pitchFamily="18" charset="0"/>
            <a:cs typeface="Times New Roman" panose="02020603050405020304" pitchFamily="18" charset="0"/>
          </a:endParaRPr>
        </a:p>
      </dgm:t>
    </dgm:pt>
    <dgm:pt modelId="{068D4212-A8A6-47D8-B416-B6BD44D9759C}" type="parTrans" cxnId="{02F01847-DB26-48D8-92D1-11A95E45127C}">
      <dgm:prSet/>
      <dgm:spPr/>
      <dgm:t>
        <a:bodyPr/>
        <a:lstStyle/>
        <a:p>
          <a:endParaRPr lang="en-US"/>
        </a:p>
      </dgm:t>
    </dgm:pt>
    <dgm:pt modelId="{982392B4-F0DA-47AA-A8AC-3F4CBDDB2EFC}" type="sibTrans" cxnId="{02F01847-DB26-48D8-92D1-11A95E45127C}">
      <dgm:prSet/>
      <dgm:spPr/>
      <dgm:t>
        <a:bodyPr/>
        <a:lstStyle/>
        <a:p>
          <a:endParaRPr lang="en-US"/>
        </a:p>
      </dgm:t>
    </dgm:pt>
    <dgm:pt modelId="{B35C6ED6-DB1A-490E-BC6E-7956CD0231E6}">
      <dgm:prSet phldrT="[Text]" custT="1"/>
      <dgm:spPr/>
      <dgm:t>
        <a:bodyPr/>
        <a:lstStyle/>
        <a:p>
          <a:r>
            <a:rPr lang="en-US" sz="1400" b="1" dirty="0">
              <a:solidFill>
                <a:schemeClr val="accent1">
                  <a:lumMod val="75000"/>
                </a:schemeClr>
              </a:solidFill>
              <a:latin typeface="Times New Roman" panose="02020603050405020304" pitchFamily="18" charset="0"/>
              <a:cs typeface="Times New Roman" panose="02020603050405020304" pitchFamily="18" charset="0"/>
            </a:rPr>
            <a:t>SMOTE</a:t>
          </a:r>
        </a:p>
        <a:p>
          <a:r>
            <a:rPr lang="en-US" sz="1400" dirty="0">
              <a:latin typeface="Times New Roman" panose="02020603050405020304" pitchFamily="18" charset="0"/>
              <a:cs typeface="Times New Roman" panose="02020603050405020304" pitchFamily="18" charset="0"/>
            </a:rPr>
            <a:t>Total 1752 observations</a:t>
          </a:r>
        </a:p>
      </dgm:t>
    </dgm:pt>
    <dgm:pt modelId="{06AA4CDA-5311-4CFF-9705-CDC25AFB0BFC}" type="parTrans" cxnId="{6E17F342-A444-4615-9183-E3581D328051}">
      <dgm:prSet/>
      <dgm:spPr/>
      <dgm:t>
        <a:bodyPr/>
        <a:lstStyle/>
        <a:p>
          <a:endParaRPr lang="en-US"/>
        </a:p>
      </dgm:t>
    </dgm:pt>
    <dgm:pt modelId="{874B2A6E-22BF-4C85-BE84-076068093C5F}" type="sibTrans" cxnId="{6E17F342-A444-4615-9183-E3581D328051}">
      <dgm:prSet/>
      <dgm:spPr/>
      <dgm:t>
        <a:bodyPr/>
        <a:lstStyle/>
        <a:p>
          <a:endParaRPr lang="en-US"/>
        </a:p>
      </dgm:t>
    </dgm:pt>
    <dgm:pt modelId="{13A93CB4-DFAC-47D6-AAAC-A1C5A221E4D7}">
      <dgm:prSet phldrT="[Text]" custT="1"/>
      <dgm:spPr/>
      <dgm:t>
        <a:bodyPr/>
        <a:lstStyle/>
        <a:p>
          <a:r>
            <a:rPr lang="en-US" sz="1400" b="1" dirty="0">
              <a:solidFill>
                <a:schemeClr val="accent1">
                  <a:lumMod val="75000"/>
                </a:schemeClr>
              </a:solidFill>
              <a:latin typeface="Times New Roman" panose="02020603050405020304" pitchFamily="18" charset="0"/>
              <a:cs typeface="Times New Roman" panose="02020603050405020304" pitchFamily="18" charset="0"/>
            </a:rPr>
            <a:t>Model Evaluation</a:t>
          </a:r>
        </a:p>
      </dgm:t>
    </dgm:pt>
    <dgm:pt modelId="{D2DA03B8-F29F-4C6D-95DE-F4328BB6CBDD}" type="parTrans" cxnId="{7B7206EE-A800-416C-BC59-7E9C883E85E0}">
      <dgm:prSet/>
      <dgm:spPr/>
      <dgm:t>
        <a:bodyPr/>
        <a:lstStyle/>
        <a:p>
          <a:endParaRPr lang="en-US"/>
        </a:p>
      </dgm:t>
    </dgm:pt>
    <dgm:pt modelId="{26468757-8CA0-4C6A-A3A2-70E1B50EF843}" type="sibTrans" cxnId="{7B7206EE-A800-416C-BC59-7E9C883E85E0}">
      <dgm:prSet/>
      <dgm:spPr/>
      <dgm:t>
        <a:bodyPr/>
        <a:lstStyle/>
        <a:p>
          <a:endParaRPr lang="en-US"/>
        </a:p>
      </dgm:t>
    </dgm:pt>
    <dgm:pt modelId="{AD4BA3E1-70D5-43B0-8BEB-48C434853D97}" type="pres">
      <dgm:prSet presAssocID="{575349D2-96D1-42E5-97D0-19E34F50D1DF}" presName="hierChild1" presStyleCnt="0">
        <dgm:presLayoutVars>
          <dgm:orgChart val="1"/>
          <dgm:chPref val="1"/>
          <dgm:dir/>
          <dgm:animOne val="branch"/>
          <dgm:animLvl val="lvl"/>
          <dgm:resizeHandles/>
        </dgm:presLayoutVars>
      </dgm:prSet>
      <dgm:spPr/>
      <dgm:t>
        <a:bodyPr/>
        <a:lstStyle/>
        <a:p>
          <a:endParaRPr lang="en-IN"/>
        </a:p>
      </dgm:t>
    </dgm:pt>
    <dgm:pt modelId="{A2F129CD-5B86-4DA3-88E0-BD32223190D4}" type="pres">
      <dgm:prSet presAssocID="{25CB4C85-0572-49C6-B7D9-2DC6F752380C}" presName="hierRoot1" presStyleCnt="0">
        <dgm:presLayoutVars>
          <dgm:hierBranch val="init"/>
        </dgm:presLayoutVars>
      </dgm:prSet>
      <dgm:spPr/>
    </dgm:pt>
    <dgm:pt modelId="{E607163B-19CF-4B43-A7AD-C2DF5BDDB298}" type="pres">
      <dgm:prSet presAssocID="{25CB4C85-0572-49C6-B7D9-2DC6F752380C}" presName="rootComposite1" presStyleCnt="0"/>
      <dgm:spPr/>
    </dgm:pt>
    <dgm:pt modelId="{8416D39A-2EAB-4CAD-94D6-5139720212A7}" type="pres">
      <dgm:prSet presAssocID="{25CB4C85-0572-49C6-B7D9-2DC6F752380C}" presName="rootText1" presStyleLbl="node0" presStyleIdx="0" presStyleCnt="1" custScaleX="131102" custLinFactNeighborX="-7707">
        <dgm:presLayoutVars>
          <dgm:chPref val="3"/>
        </dgm:presLayoutVars>
      </dgm:prSet>
      <dgm:spPr/>
      <dgm:t>
        <a:bodyPr/>
        <a:lstStyle/>
        <a:p>
          <a:endParaRPr lang="en-IN"/>
        </a:p>
      </dgm:t>
    </dgm:pt>
    <dgm:pt modelId="{03F28A77-5623-4A2F-9346-9A20F2B05538}" type="pres">
      <dgm:prSet presAssocID="{25CB4C85-0572-49C6-B7D9-2DC6F752380C}" presName="rootConnector1" presStyleLbl="node1" presStyleIdx="0" presStyleCnt="0"/>
      <dgm:spPr/>
      <dgm:t>
        <a:bodyPr/>
        <a:lstStyle/>
        <a:p>
          <a:endParaRPr lang="en-IN"/>
        </a:p>
      </dgm:t>
    </dgm:pt>
    <dgm:pt modelId="{38642A2B-E3DB-409D-9887-F7CE0C3D3861}" type="pres">
      <dgm:prSet presAssocID="{25CB4C85-0572-49C6-B7D9-2DC6F752380C}" presName="hierChild2" presStyleCnt="0"/>
      <dgm:spPr/>
    </dgm:pt>
    <dgm:pt modelId="{30EDC35D-3F24-4DC0-96DA-B0500BF76ECE}" type="pres">
      <dgm:prSet presAssocID="{696A8CDA-A7C2-4772-AE5C-BDC74CB32F14}" presName="Name37" presStyleLbl="parChTrans1D2" presStyleIdx="0" presStyleCnt="2"/>
      <dgm:spPr/>
      <dgm:t>
        <a:bodyPr/>
        <a:lstStyle/>
        <a:p>
          <a:endParaRPr lang="en-IN"/>
        </a:p>
      </dgm:t>
    </dgm:pt>
    <dgm:pt modelId="{E8DD531E-59A8-4FD5-A35F-5BF02FB640EE}" type="pres">
      <dgm:prSet presAssocID="{585C6D19-1D8A-44AF-BF39-60227927EDA5}" presName="hierRoot2" presStyleCnt="0">
        <dgm:presLayoutVars>
          <dgm:hierBranch val="init"/>
        </dgm:presLayoutVars>
      </dgm:prSet>
      <dgm:spPr/>
    </dgm:pt>
    <dgm:pt modelId="{CA23429E-1727-4091-93DC-049B3AAD5B97}" type="pres">
      <dgm:prSet presAssocID="{585C6D19-1D8A-44AF-BF39-60227927EDA5}" presName="rootComposite" presStyleCnt="0"/>
      <dgm:spPr/>
    </dgm:pt>
    <dgm:pt modelId="{6A135CDC-6C5F-497B-A77F-4D51EE7E5DC6}" type="pres">
      <dgm:prSet presAssocID="{585C6D19-1D8A-44AF-BF39-60227927EDA5}" presName="rootText" presStyleLbl="node2" presStyleIdx="0" presStyleCnt="2" custScaleX="136968">
        <dgm:presLayoutVars>
          <dgm:chPref val="3"/>
        </dgm:presLayoutVars>
      </dgm:prSet>
      <dgm:spPr/>
      <dgm:t>
        <a:bodyPr/>
        <a:lstStyle/>
        <a:p>
          <a:endParaRPr lang="en-IN"/>
        </a:p>
      </dgm:t>
    </dgm:pt>
    <dgm:pt modelId="{E3092251-B23D-4D28-87E4-69F9B31EE615}" type="pres">
      <dgm:prSet presAssocID="{585C6D19-1D8A-44AF-BF39-60227927EDA5}" presName="rootConnector" presStyleLbl="node2" presStyleIdx="0" presStyleCnt="2"/>
      <dgm:spPr/>
      <dgm:t>
        <a:bodyPr/>
        <a:lstStyle/>
        <a:p>
          <a:endParaRPr lang="en-IN"/>
        </a:p>
      </dgm:t>
    </dgm:pt>
    <dgm:pt modelId="{CF359BDD-C323-4CD4-A12B-67582DF1675F}" type="pres">
      <dgm:prSet presAssocID="{585C6D19-1D8A-44AF-BF39-60227927EDA5}" presName="hierChild4" presStyleCnt="0"/>
      <dgm:spPr/>
    </dgm:pt>
    <dgm:pt modelId="{C7BFA10B-9F88-4929-87C9-E1AF5E0EFD50}" type="pres">
      <dgm:prSet presAssocID="{05942D2B-1A6A-4581-BD2B-01272B8066C3}" presName="Name37" presStyleLbl="parChTrans1D3" presStyleIdx="0" presStyleCnt="2"/>
      <dgm:spPr/>
      <dgm:t>
        <a:bodyPr/>
        <a:lstStyle/>
        <a:p>
          <a:endParaRPr lang="en-IN"/>
        </a:p>
      </dgm:t>
    </dgm:pt>
    <dgm:pt modelId="{267F5B18-8305-45C0-B97B-9298841863B3}" type="pres">
      <dgm:prSet presAssocID="{6895CEDD-2FEE-4940-9E88-7E8378723C9A}" presName="hierRoot2" presStyleCnt="0">
        <dgm:presLayoutVars>
          <dgm:hierBranch val="init"/>
        </dgm:presLayoutVars>
      </dgm:prSet>
      <dgm:spPr/>
    </dgm:pt>
    <dgm:pt modelId="{BF5EAAC7-EF9B-47B4-9D27-0D9905A0162A}" type="pres">
      <dgm:prSet presAssocID="{6895CEDD-2FEE-4940-9E88-7E8378723C9A}" presName="rootComposite" presStyleCnt="0"/>
      <dgm:spPr/>
    </dgm:pt>
    <dgm:pt modelId="{1D623165-12FC-4401-BCE0-EA41DAE21E3C}" type="pres">
      <dgm:prSet presAssocID="{6895CEDD-2FEE-4940-9E88-7E8378723C9A}" presName="rootText" presStyleLbl="node3" presStyleIdx="0" presStyleCnt="2" custScaleX="118041" custLinFactNeighborX="4900" custLinFactNeighborY="9431">
        <dgm:presLayoutVars>
          <dgm:chPref val="3"/>
        </dgm:presLayoutVars>
      </dgm:prSet>
      <dgm:spPr/>
      <dgm:t>
        <a:bodyPr/>
        <a:lstStyle/>
        <a:p>
          <a:endParaRPr lang="en-IN"/>
        </a:p>
      </dgm:t>
    </dgm:pt>
    <dgm:pt modelId="{E30F3126-A849-4D66-B2F7-65218AFE0BA6}" type="pres">
      <dgm:prSet presAssocID="{6895CEDD-2FEE-4940-9E88-7E8378723C9A}" presName="rootConnector" presStyleLbl="node3" presStyleIdx="0" presStyleCnt="2"/>
      <dgm:spPr/>
      <dgm:t>
        <a:bodyPr/>
        <a:lstStyle/>
        <a:p>
          <a:endParaRPr lang="en-IN"/>
        </a:p>
      </dgm:t>
    </dgm:pt>
    <dgm:pt modelId="{F8034063-B10E-43BD-87E3-605F9B3E1E74}" type="pres">
      <dgm:prSet presAssocID="{6895CEDD-2FEE-4940-9E88-7E8378723C9A}" presName="hierChild4" presStyleCnt="0"/>
      <dgm:spPr/>
    </dgm:pt>
    <dgm:pt modelId="{0382691E-3BB8-4B0F-8867-E4803EE43EFA}" type="pres">
      <dgm:prSet presAssocID="{06AA4CDA-5311-4CFF-9705-CDC25AFB0BFC}" presName="Name37" presStyleLbl="parChTrans1D4" presStyleIdx="0" presStyleCnt="2"/>
      <dgm:spPr/>
      <dgm:t>
        <a:bodyPr/>
        <a:lstStyle/>
        <a:p>
          <a:endParaRPr lang="en-IN"/>
        </a:p>
      </dgm:t>
    </dgm:pt>
    <dgm:pt modelId="{75367DCF-07E6-42F2-A0DF-D65E00FA5F5A}" type="pres">
      <dgm:prSet presAssocID="{B35C6ED6-DB1A-490E-BC6E-7956CD0231E6}" presName="hierRoot2" presStyleCnt="0">
        <dgm:presLayoutVars>
          <dgm:hierBranch val="init"/>
        </dgm:presLayoutVars>
      </dgm:prSet>
      <dgm:spPr/>
    </dgm:pt>
    <dgm:pt modelId="{47F3C2F3-4013-4A3D-99A0-BF1ED730C59E}" type="pres">
      <dgm:prSet presAssocID="{B35C6ED6-DB1A-490E-BC6E-7956CD0231E6}" presName="rootComposite" presStyleCnt="0"/>
      <dgm:spPr/>
    </dgm:pt>
    <dgm:pt modelId="{6A217DEB-0B24-4CA2-835A-B6AEDD8B33E6}" type="pres">
      <dgm:prSet presAssocID="{B35C6ED6-DB1A-490E-BC6E-7956CD0231E6}" presName="rootText" presStyleLbl="node4" presStyleIdx="0" presStyleCnt="2" custScaleX="119728" custScaleY="108608" custLinFactX="-3259" custLinFactNeighborX="-100000" custLinFactNeighborY="68">
        <dgm:presLayoutVars>
          <dgm:chPref val="3"/>
        </dgm:presLayoutVars>
      </dgm:prSet>
      <dgm:spPr/>
      <dgm:t>
        <a:bodyPr/>
        <a:lstStyle/>
        <a:p>
          <a:endParaRPr lang="en-IN"/>
        </a:p>
      </dgm:t>
    </dgm:pt>
    <dgm:pt modelId="{1035B6AC-EBE9-48CD-B607-732673886347}" type="pres">
      <dgm:prSet presAssocID="{B35C6ED6-DB1A-490E-BC6E-7956CD0231E6}" presName="rootConnector" presStyleLbl="node4" presStyleIdx="0" presStyleCnt="2"/>
      <dgm:spPr/>
      <dgm:t>
        <a:bodyPr/>
        <a:lstStyle/>
        <a:p>
          <a:endParaRPr lang="en-IN"/>
        </a:p>
      </dgm:t>
    </dgm:pt>
    <dgm:pt modelId="{0D2795C7-6654-4E58-8547-879D59B433DA}" type="pres">
      <dgm:prSet presAssocID="{B35C6ED6-DB1A-490E-BC6E-7956CD0231E6}" presName="hierChild4" presStyleCnt="0"/>
      <dgm:spPr/>
    </dgm:pt>
    <dgm:pt modelId="{99578F81-B7DC-4BE1-87F8-92E83AECF0B6}" type="pres">
      <dgm:prSet presAssocID="{068D4212-A8A6-47D8-B416-B6BD44D9759C}" presName="Name37" presStyleLbl="parChTrans1D4" presStyleIdx="1" presStyleCnt="2"/>
      <dgm:spPr/>
      <dgm:t>
        <a:bodyPr/>
        <a:lstStyle/>
        <a:p>
          <a:endParaRPr lang="en-IN"/>
        </a:p>
      </dgm:t>
    </dgm:pt>
    <dgm:pt modelId="{E1BCC73E-0D57-48F1-9B6C-E85E0C9EFAD0}" type="pres">
      <dgm:prSet presAssocID="{E4AC628A-4455-4ABC-BB66-D92B8D67A214}" presName="hierRoot2" presStyleCnt="0">
        <dgm:presLayoutVars>
          <dgm:hierBranch val="init"/>
        </dgm:presLayoutVars>
      </dgm:prSet>
      <dgm:spPr/>
    </dgm:pt>
    <dgm:pt modelId="{04B3A1D5-71F9-4B41-9C19-A322059FBC86}" type="pres">
      <dgm:prSet presAssocID="{E4AC628A-4455-4ABC-BB66-D92B8D67A214}" presName="rootComposite" presStyleCnt="0"/>
      <dgm:spPr/>
    </dgm:pt>
    <dgm:pt modelId="{57618F63-8DF6-419F-97FE-6B33D511CA2C}" type="pres">
      <dgm:prSet presAssocID="{E4AC628A-4455-4ABC-BB66-D92B8D67A214}" presName="rootText" presStyleLbl="node4" presStyleIdx="1" presStyleCnt="2" custScaleX="96819" custLinFactNeighborX="66" custLinFactNeighborY="-35720">
        <dgm:presLayoutVars>
          <dgm:chPref val="3"/>
        </dgm:presLayoutVars>
      </dgm:prSet>
      <dgm:spPr/>
      <dgm:t>
        <a:bodyPr/>
        <a:lstStyle/>
        <a:p>
          <a:endParaRPr lang="en-IN"/>
        </a:p>
      </dgm:t>
    </dgm:pt>
    <dgm:pt modelId="{B127ACBB-F0AB-4222-820D-BA0131A9AD45}" type="pres">
      <dgm:prSet presAssocID="{E4AC628A-4455-4ABC-BB66-D92B8D67A214}" presName="rootConnector" presStyleLbl="node4" presStyleIdx="1" presStyleCnt="2"/>
      <dgm:spPr/>
      <dgm:t>
        <a:bodyPr/>
        <a:lstStyle/>
        <a:p>
          <a:endParaRPr lang="en-IN"/>
        </a:p>
      </dgm:t>
    </dgm:pt>
    <dgm:pt modelId="{D3225F8E-873E-4788-9C9B-6AF696D98F34}" type="pres">
      <dgm:prSet presAssocID="{E4AC628A-4455-4ABC-BB66-D92B8D67A214}" presName="hierChild4" presStyleCnt="0"/>
      <dgm:spPr/>
    </dgm:pt>
    <dgm:pt modelId="{D7AF76C4-F93E-4A0E-A3F2-B793656C8528}" type="pres">
      <dgm:prSet presAssocID="{E4AC628A-4455-4ABC-BB66-D92B8D67A214}" presName="hierChild5" presStyleCnt="0"/>
      <dgm:spPr/>
    </dgm:pt>
    <dgm:pt modelId="{6F85A7C2-5974-4C8D-B229-E86B0D9BB409}" type="pres">
      <dgm:prSet presAssocID="{B35C6ED6-DB1A-490E-BC6E-7956CD0231E6}" presName="hierChild5" presStyleCnt="0"/>
      <dgm:spPr/>
    </dgm:pt>
    <dgm:pt modelId="{43667311-4BA2-4E44-84D7-FCCB2ACC8A58}" type="pres">
      <dgm:prSet presAssocID="{6895CEDD-2FEE-4940-9E88-7E8378723C9A}" presName="hierChild5" presStyleCnt="0"/>
      <dgm:spPr/>
    </dgm:pt>
    <dgm:pt modelId="{F0B73BAD-933E-4732-8D83-4AA20A322078}" type="pres">
      <dgm:prSet presAssocID="{585C6D19-1D8A-44AF-BF39-60227927EDA5}" presName="hierChild5" presStyleCnt="0"/>
      <dgm:spPr/>
    </dgm:pt>
    <dgm:pt modelId="{83FC72BA-2393-43D4-95AC-5FA053D419BA}" type="pres">
      <dgm:prSet presAssocID="{EFB369E5-E8CC-4178-86BF-7BEABE90A241}" presName="Name37" presStyleLbl="parChTrans1D2" presStyleIdx="1" presStyleCnt="2"/>
      <dgm:spPr/>
      <dgm:t>
        <a:bodyPr/>
        <a:lstStyle/>
        <a:p>
          <a:endParaRPr lang="en-IN"/>
        </a:p>
      </dgm:t>
    </dgm:pt>
    <dgm:pt modelId="{BC778FC6-19D7-4F3C-9784-42CB3C8B6285}" type="pres">
      <dgm:prSet presAssocID="{61317F3C-5730-4EE8-A29C-72A896880A12}" presName="hierRoot2" presStyleCnt="0">
        <dgm:presLayoutVars>
          <dgm:hierBranch val="init"/>
        </dgm:presLayoutVars>
      </dgm:prSet>
      <dgm:spPr/>
    </dgm:pt>
    <dgm:pt modelId="{7A77E6CD-002E-429B-93C2-DF18A2D8907F}" type="pres">
      <dgm:prSet presAssocID="{61317F3C-5730-4EE8-A29C-72A896880A12}" presName="rootComposite" presStyleCnt="0"/>
      <dgm:spPr/>
    </dgm:pt>
    <dgm:pt modelId="{19E02826-8E71-4703-897D-6D525C3D19E6}" type="pres">
      <dgm:prSet presAssocID="{61317F3C-5730-4EE8-A29C-72A896880A12}" presName="rootText" presStyleLbl="node2" presStyleIdx="1" presStyleCnt="2" custScaleX="133023">
        <dgm:presLayoutVars>
          <dgm:chPref val="3"/>
        </dgm:presLayoutVars>
      </dgm:prSet>
      <dgm:spPr/>
      <dgm:t>
        <a:bodyPr/>
        <a:lstStyle/>
        <a:p>
          <a:endParaRPr lang="en-IN"/>
        </a:p>
      </dgm:t>
    </dgm:pt>
    <dgm:pt modelId="{F37F6FDB-4650-41FE-95F1-AB60CA40C33A}" type="pres">
      <dgm:prSet presAssocID="{61317F3C-5730-4EE8-A29C-72A896880A12}" presName="rootConnector" presStyleLbl="node2" presStyleIdx="1" presStyleCnt="2"/>
      <dgm:spPr/>
      <dgm:t>
        <a:bodyPr/>
        <a:lstStyle/>
        <a:p>
          <a:endParaRPr lang="en-IN"/>
        </a:p>
      </dgm:t>
    </dgm:pt>
    <dgm:pt modelId="{9718CD3B-219E-4646-8C91-E34A59C2E54F}" type="pres">
      <dgm:prSet presAssocID="{61317F3C-5730-4EE8-A29C-72A896880A12}" presName="hierChild4" presStyleCnt="0"/>
      <dgm:spPr/>
    </dgm:pt>
    <dgm:pt modelId="{3532CFA0-2615-4E96-9159-46264838F0FC}" type="pres">
      <dgm:prSet presAssocID="{D2DA03B8-F29F-4C6D-95DE-F4328BB6CBDD}" presName="Name37" presStyleLbl="parChTrans1D3" presStyleIdx="1" presStyleCnt="2"/>
      <dgm:spPr/>
      <dgm:t>
        <a:bodyPr/>
        <a:lstStyle/>
        <a:p>
          <a:endParaRPr lang="en-IN"/>
        </a:p>
      </dgm:t>
    </dgm:pt>
    <dgm:pt modelId="{3CB7F1EB-0BB4-4A91-B986-9025570B7716}" type="pres">
      <dgm:prSet presAssocID="{13A93CB4-DFAC-47D6-AAAC-A1C5A221E4D7}" presName="hierRoot2" presStyleCnt="0">
        <dgm:presLayoutVars>
          <dgm:hierBranch val="init"/>
        </dgm:presLayoutVars>
      </dgm:prSet>
      <dgm:spPr/>
    </dgm:pt>
    <dgm:pt modelId="{3984C696-D427-4C19-BECC-CBF55E9FADFC}" type="pres">
      <dgm:prSet presAssocID="{13A93CB4-DFAC-47D6-AAAC-A1C5A221E4D7}" presName="rootComposite" presStyleCnt="0"/>
      <dgm:spPr/>
    </dgm:pt>
    <dgm:pt modelId="{EA511C40-3B49-488F-B458-58BCE8FCB363}" type="pres">
      <dgm:prSet presAssocID="{13A93CB4-DFAC-47D6-AAAC-A1C5A221E4D7}" presName="rootText" presStyleLbl="node3" presStyleIdx="1" presStyleCnt="2" custScaleX="125323" custLinFactNeighborX="15148" custLinFactNeighborY="3694">
        <dgm:presLayoutVars>
          <dgm:chPref val="3"/>
        </dgm:presLayoutVars>
      </dgm:prSet>
      <dgm:spPr/>
      <dgm:t>
        <a:bodyPr/>
        <a:lstStyle/>
        <a:p>
          <a:endParaRPr lang="en-IN"/>
        </a:p>
      </dgm:t>
    </dgm:pt>
    <dgm:pt modelId="{A9DE46E3-9EDC-46C6-943A-4C387F0B8E3F}" type="pres">
      <dgm:prSet presAssocID="{13A93CB4-DFAC-47D6-AAAC-A1C5A221E4D7}" presName="rootConnector" presStyleLbl="node3" presStyleIdx="1" presStyleCnt="2"/>
      <dgm:spPr/>
      <dgm:t>
        <a:bodyPr/>
        <a:lstStyle/>
        <a:p>
          <a:endParaRPr lang="en-IN"/>
        </a:p>
      </dgm:t>
    </dgm:pt>
    <dgm:pt modelId="{9E5D1E04-F1D7-4AA3-A036-C1A5FD0F786A}" type="pres">
      <dgm:prSet presAssocID="{13A93CB4-DFAC-47D6-AAAC-A1C5A221E4D7}" presName="hierChild4" presStyleCnt="0"/>
      <dgm:spPr/>
    </dgm:pt>
    <dgm:pt modelId="{78C31D84-6170-4CFF-BE1B-13660A09E9CE}" type="pres">
      <dgm:prSet presAssocID="{13A93CB4-DFAC-47D6-AAAC-A1C5A221E4D7}" presName="hierChild5" presStyleCnt="0"/>
      <dgm:spPr/>
    </dgm:pt>
    <dgm:pt modelId="{67D078F7-1EE2-42A7-98E5-F34B778D814B}" type="pres">
      <dgm:prSet presAssocID="{61317F3C-5730-4EE8-A29C-72A896880A12}" presName="hierChild5" presStyleCnt="0"/>
      <dgm:spPr/>
    </dgm:pt>
    <dgm:pt modelId="{FA6E9D3F-BE14-425C-811A-40DE77D4D479}" type="pres">
      <dgm:prSet presAssocID="{25CB4C85-0572-49C6-B7D9-2DC6F752380C}" presName="hierChild3" presStyleCnt="0"/>
      <dgm:spPr/>
    </dgm:pt>
  </dgm:ptLst>
  <dgm:cxnLst>
    <dgm:cxn modelId="{3CD25B73-2F49-4D1F-A2F9-E8503E581927}" type="presOf" srcId="{B35C6ED6-DB1A-490E-BC6E-7956CD0231E6}" destId="{1035B6AC-EBE9-48CD-B607-732673886347}" srcOrd="1" destOrd="0" presId="urn:microsoft.com/office/officeart/2005/8/layout/orgChart1"/>
    <dgm:cxn modelId="{BD6C5EB5-A4F8-4718-A9A0-6929D4AD43DF}" type="presOf" srcId="{EFB369E5-E8CC-4178-86BF-7BEABE90A241}" destId="{83FC72BA-2393-43D4-95AC-5FA053D419BA}" srcOrd="0" destOrd="0" presId="urn:microsoft.com/office/officeart/2005/8/layout/orgChart1"/>
    <dgm:cxn modelId="{B87E0065-481F-4E60-89A5-EE4261D6165D}" type="presOf" srcId="{D2DA03B8-F29F-4C6D-95DE-F4328BB6CBDD}" destId="{3532CFA0-2615-4E96-9159-46264838F0FC}" srcOrd="0" destOrd="0" presId="urn:microsoft.com/office/officeart/2005/8/layout/orgChart1"/>
    <dgm:cxn modelId="{7B7206EE-A800-416C-BC59-7E9C883E85E0}" srcId="{61317F3C-5730-4EE8-A29C-72A896880A12}" destId="{13A93CB4-DFAC-47D6-AAAC-A1C5A221E4D7}" srcOrd="0" destOrd="0" parTransId="{D2DA03B8-F29F-4C6D-95DE-F4328BB6CBDD}" sibTransId="{26468757-8CA0-4C6A-A3A2-70E1B50EF843}"/>
    <dgm:cxn modelId="{CA2DA44C-DD09-477C-9DCC-118FB8AA77FD}" srcId="{575349D2-96D1-42E5-97D0-19E34F50D1DF}" destId="{25CB4C85-0572-49C6-B7D9-2DC6F752380C}" srcOrd="0" destOrd="0" parTransId="{5CAE5577-B478-479E-B34C-8ED1031090CF}" sibTransId="{1CF5DBC6-78CF-45B2-B612-18F8D2BDBEA3}"/>
    <dgm:cxn modelId="{C9C009E3-4A00-432B-973B-8F18FAD14176}" type="presOf" srcId="{575349D2-96D1-42E5-97D0-19E34F50D1DF}" destId="{AD4BA3E1-70D5-43B0-8BEB-48C434853D97}" srcOrd="0" destOrd="0" presId="urn:microsoft.com/office/officeart/2005/8/layout/orgChart1"/>
    <dgm:cxn modelId="{4EBDFE1C-0D15-4C9C-A14C-4A4FD812FA0E}" type="presOf" srcId="{B35C6ED6-DB1A-490E-BC6E-7956CD0231E6}" destId="{6A217DEB-0B24-4CA2-835A-B6AEDD8B33E6}" srcOrd="0" destOrd="0" presId="urn:microsoft.com/office/officeart/2005/8/layout/orgChart1"/>
    <dgm:cxn modelId="{2D085237-F3CC-4DC3-A119-D2AA1B09A67C}" type="presOf" srcId="{05942D2B-1A6A-4581-BD2B-01272B8066C3}" destId="{C7BFA10B-9F88-4929-87C9-E1AF5E0EFD50}" srcOrd="0" destOrd="0" presId="urn:microsoft.com/office/officeart/2005/8/layout/orgChart1"/>
    <dgm:cxn modelId="{7AA12628-E920-4AF8-801D-665598729CCB}" type="presOf" srcId="{13A93CB4-DFAC-47D6-AAAC-A1C5A221E4D7}" destId="{EA511C40-3B49-488F-B458-58BCE8FCB363}" srcOrd="0" destOrd="0" presId="urn:microsoft.com/office/officeart/2005/8/layout/orgChart1"/>
    <dgm:cxn modelId="{2956DAE3-DAF0-4547-B676-80EA52E26C74}" type="presOf" srcId="{6895CEDD-2FEE-4940-9E88-7E8378723C9A}" destId="{E30F3126-A849-4D66-B2F7-65218AFE0BA6}" srcOrd="1" destOrd="0" presId="urn:microsoft.com/office/officeart/2005/8/layout/orgChart1"/>
    <dgm:cxn modelId="{5789FCB9-EDA2-4348-9CB3-01AC38637104}" type="presOf" srcId="{E4AC628A-4455-4ABC-BB66-D92B8D67A214}" destId="{B127ACBB-F0AB-4222-820D-BA0131A9AD45}" srcOrd="1" destOrd="0" presId="urn:microsoft.com/office/officeart/2005/8/layout/orgChart1"/>
    <dgm:cxn modelId="{8E758CEA-50B0-4210-B0FA-3299361120EF}" type="presOf" srcId="{25CB4C85-0572-49C6-B7D9-2DC6F752380C}" destId="{03F28A77-5623-4A2F-9346-9A20F2B05538}" srcOrd="1" destOrd="0" presId="urn:microsoft.com/office/officeart/2005/8/layout/orgChart1"/>
    <dgm:cxn modelId="{76F0B497-F793-4185-A9E9-4F47FDEE826E}" type="presOf" srcId="{61317F3C-5730-4EE8-A29C-72A896880A12}" destId="{F37F6FDB-4650-41FE-95F1-AB60CA40C33A}" srcOrd="1" destOrd="0" presId="urn:microsoft.com/office/officeart/2005/8/layout/orgChart1"/>
    <dgm:cxn modelId="{8B0A21AF-C4E1-4761-8825-C84F9595D3D1}" type="presOf" srcId="{585C6D19-1D8A-44AF-BF39-60227927EDA5}" destId="{E3092251-B23D-4D28-87E4-69F9B31EE615}" srcOrd="1" destOrd="0" presId="urn:microsoft.com/office/officeart/2005/8/layout/orgChart1"/>
    <dgm:cxn modelId="{02F01847-DB26-48D8-92D1-11A95E45127C}" srcId="{B35C6ED6-DB1A-490E-BC6E-7956CD0231E6}" destId="{E4AC628A-4455-4ABC-BB66-D92B8D67A214}" srcOrd="0" destOrd="0" parTransId="{068D4212-A8A6-47D8-B416-B6BD44D9759C}" sibTransId="{982392B4-F0DA-47AA-A8AC-3F4CBDDB2EFC}"/>
    <dgm:cxn modelId="{DF08662E-5639-4C09-ABA5-6FDC4DDF200C}" type="presOf" srcId="{61317F3C-5730-4EE8-A29C-72A896880A12}" destId="{19E02826-8E71-4703-897D-6D525C3D19E6}" srcOrd="0" destOrd="0" presId="urn:microsoft.com/office/officeart/2005/8/layout/orgChart1"/>
    <dgm:cxn modelId="{4AAEE0C1-7E15-4CE9-82E5-449C389DCCE1}" srcId="{25CB4C85-0572-49C6-B7D9-2DC6F752380C}" destId="{585C6D19-1D8A-44AF-BF39-60227927EDA5}" srcOrd="0" destOrd="0" parTransId="{696A8CDA-A7C2-4772-AE5C-BDC74CB32F14}" sibTransId="{4B676C7F-4589-4DDB-A959-7B17DBF80146}"/>
    <dgm:cxn modelId="{6E17F342-A444-4615-9183-E3581D328051}" srcId="{6895CEDD-2FEE-4940-9E88-7E8378723C9A}" destId="{B35C6ED6-DB1A-490E-BC6E-7956CD0231E6}" srcOrd="0" destOrd="0" parTransId="{06AA4CDA-5311-4CFF-9705-CDC25AFB0BFC}" sibTransId="{874B2A6E-22BF-4C85-BE84-076068093C5F}"/>
    <dgm:cxn modelId="{A90974A8-1055-4E5F-9B5A-3F5148339C73}" type="presOf" srcId="{E4AC628A-4455-4ABC-BB66-D92B8D67A214}" destId="{57618F63-8DF6-419F-97FE-6B33D511CA2C}" srcOrd="0" destOrd="0" presId="urn:microsoft.com/office/officeart/2005/8/layout/orgChart1"/>
    <dgm:cxn modelId="{CD69BAC4-351F-4E66-BAF4-C6AD53D9FAD1}" type="presOf" srcId="{06AA4CDA-5311-4CFF-9705-CDC25AFB0BFC}" destId="{0382691E-3BB8-4B0F-8867-E4803EE43EFA}" srcOrd="0" destOrd="0" presId="urn:microsoft.com/office/officeart/2005/8/layout/orgChart1"/>
    <dgm:cxn modelId="{4DCECBD5-7A46-45BF-9C94-D45C7E245F90}" type="presOf" srcId="{585C6D19-1D8A-44AF-BF39-60227927EDA5}" destId="{6A135CDC-6C5F-497B-A77F-4D51EE7E5DC6}" srcOrd="0" destOrd="0" presId="urn:microsoft.com/office/officeart/2005/8/layout/orgChart1"/>
    <dgm:cxn modelId="{3870F6D2-5F42-42C3-B4F0-7C8824519062}" type="presOf" srcId="{696A8CDA-A7C2-4772-AE5C-BDC74CB32F14}" destId="{30EDC35D-3F24-4DC0-96DA-B0500BF76ECE}" srcOrd="0" destOrd="0" presId="urn:microsoft.com/office/officeart/2005/8/layout/orgChart1"/>
    <dgm:cxn modelId="{CC31A676-C8E8-4D4C-A7EC-330E6E7E9043}" type="presOf" srcId="{6895CEDD-2FEE-4940-9E88-7E8378723C9A}" destId="{1D623165-12FC-4401-BCE0-EA41DAE21E3C}" srcOrd="0" destOrd="0" presId="urn:microsoft.com/office/officeart/2005/8/layout/orgChart1"/>
    <dgm:cxn modelId="{C5D8DCF8-5FD1-4282-810B-CB6C524499DF}" srcId="{25CB4C85-0572-49C6-B7D9-2DC6F752380C}" destId="{61317F3C-5730-4EE8-A29C-72A896880A12}" srcOrd="1" destOrd="0" parTransId="{EFB369E5-E8CC-4178-86BF-7BEABE90A241}" sibTransId="{EEE65813-9AB7-48EA-93E0-C17808916152}"/>
    <dgm:cxn modelId="{49DAF966-09EE-4431-9C9B-47F1AA7629E2}" type="presOf" srcId="{13A93CB4-DFAC-47D6-AAAC-A1C5A221E4D7}" destId="{A9DE46E3-9EDC-46C6-943A-4C387F0B8E3F}" srcOrd="1" destOrd="0" presId="urn:microsoft.com/office/officeart/2005/8/layout/orgChart1"/>
    <dgm:cxn modelId="{E81B3658-11C6-4F05-8509-5FF484FCB14B}" type="presOf" srcId="{068D4212-A8A6-47D8-B416-B6BD44D9759C}" destId="{99578F81-B7DC-4BE1-87F8-92E83AECF0B6}" srcOrd="0" destOrd="0" presId="urn:microsoft.com/office/officeart/2005/8/layout/orgChart1"/>
    <dgm:cxn modelId="{4A9D0E27-2B3B-4AAA-90A6-DB2DD5B08FAF}" type="presOf" srcId="{25CB4C85-0572-49C6-B7D9-2DC6F752380C}" destId="{8416D39A-2EAB-4CAD-94D6-5139720212A7}" srcOrd="0" destOrd="0" presId="urn:microsoft.com/office/officeart/2005/8/layout/orgChart1"/>
    <dgm:cxn modelId="{11540236-D8DE-4513-AAC5-06D5AA118098}" srcId="{585C6D19-1D8A-44AF-BF39-60227927EDA5}" destId="{6895CEDD-2FEE-4940-9E88-7E8378723C9A}" srcOrd="0" destOrd="0" parTransId="{05942D2B-1A6A-4581-BD2B-01272B8066C3}" sibTransId="{506D6C35-B5AD-4345-962C-96241C2B7535}"/>
    <dgm:cxn modelId="{F5660720-22B8-41A5-B02C-5F6FF91E9278}" type="presParOf" srcId="{AD4BA3E1-70D5-43B0-8BEB-48C434853D97}" destId="{A2F129CD-5B86-4DA3-88E0-BD32223190D4}" srcOrd="0" destOrd="0" presId="urn:microsoft.com/office/officeart/2005/8/layout/orgChart1"/>
    <dgm:cxn modelId="{C2194184-1B60-4FAF-93E7-F143ED914B13}" type="presParOf" srcId="{A2F129CD-5B86-4DA3-88E0-BD32223190D4}" destId="{E607163B-19CF-4B43-A7AD-C2DF5BDDB298}" srcOrd="0" destOrd="0" presId="urn:microsoft.com/office/officeart/2005/8/layout/orgChart1"/>
    <dgm:cxn modelId="{51D03302-5C52-459C-A031-2693ABADBA63}" type="presParOf" srcId="{E607163B-19CF-4B43-A7AD-C2DF5BDDB298}" destId="{8416D39A-2EAB-4CAD-94D6-5139720212A7}" srcOrd="0" destOrd="0" presId="urn:microsoft.com/office/officeart/2005/8/layout/orgChart1"/>
    <dgm:cxn modelId="{21E31ED1-483F-486D-BBB9-57C7079DA6AD}" type="presParOf" srcId="{E607163B-19CF-4B43-A7AD-C2DF5BDDB298}" destId="{03F28A77-5623-4A2F-9346-9A20F2B05538}" srcOrd="1" destOrd="0" presId="urn:microsoft.com/office/officeart/2005/8/layout/orgChart1"/>
    <dgm:cxn modelId="{FBBA47E7-F092-4AD5-A3C0-57223583881C}" type="presParOf" srcId="{A2F129CD-5B86-4DA3-88E0-BD32223190D4}" destId="{38642A2B-E3DB-409D-9887-F7CE0C3D3861}" srcOrd="1" destOrd="0" presId="urn:microsoft.com/office/officeart/2005/8/layout/orgChart1"/>
    <dgm:cxn modelId="{E084BBB9-1471-40B6-8FF1-70ECD4569980}" type="presParOf" srcId="{38642A2B-E3DB-409D-9887-F7CE0C3D3861}" destId="{30EDC35D-3F24-4DC0-96DA-B0500BF76ECE}" srcOrd="0" destOrd="0" presId="urn:microsoft.com/office/officeart/2005/8/layout/orgChart1"/>
    <dgm:cxn modelId="{CC425821-490A-4EF3-9B94-265B493BC8B0}" type="presParOf" srcId="{38642A2B-E3DB-409D-9887-F7CE0C3D3861}" destId="{E8DD531E-59A8-4FD5-A35F-5BF02FB640EE}" srcOrd="1" destOrd="0" presId="urn:microsoft.com/office/officeart/2005/8/layout/orgChart1"/>
    <dgm:cxn modelId="{208F676F-BE23-4518-A727-6535E559D3E8}" type="presParOf" srcId="{E8DD531E-59A8-4FD5-A35F-5BF02FB640EE}" destId="{CA23429E-1727-4091-93DC-049B3AAD5B97}" srcOrd="0" destOrd="0" presId="urn:microsoft.com/office/officeart/2005/8/layout/orgChart1"/>
    <dgm:cxn modelId="{468FE9BB-7F26-474D-990A-BFF424E31112}" type="presParOf" srcId="{CA23429E-1727-4091-93DC-049B3AAD5B97}" destId="{6A135CDC-6C5F-497B-A77F-4D51EE7E5DC6}" srcOrd="0" destOrd="0" presId="urn:microsoft.com/office/officeart/2005/8/layout/orgChart1"/>
    <dgm:cxn modelId="{5244DDBE-4BCB-4A84-BDA9-26C26B8A5792}" type="presParOf" srcId="{CA23429E-1727-4091-93DC-049B3AAD5B97}" destId="{E3092251-B23D-4D28-87E4-69F9B31EE615}" srcOrd="1" destOrd="0" presId="urn:microsoft.com/office/officeart/2005/8/layout/orgChart1"/>
    <dgm:cxn modelId="{CF128C3F-9B8E-40C1-B1F2-C5DC20F7031C}" type="presParOf" srcId="{E8DD531E-59A8-4FD5-A35F-5BF02FB640EE}" destId="{CF359BDD-C323-4CD4-A12B-67582DF1675F}" srcOrd="1" destOrd="0" presId="urn:microsoft.com/office/officeart/2005/8/layout/orgChart1"/>
    <dgm:cxn modelId="{0F9FD872-025C-4353-AB56-802FF4C54D5E}" type="presParOf" srcId="{CF359BDD-C323-4CD4-A12B-67582DF1675F}" destId="{C7BFA10B-9F88-4929-87C9-E1AF5E0EFD50}" srcOrd="0" destOrd="0" presId="urn:microsoft.com/office/officeart/2005/8/layout/orgChart1"/>
    <dgm:cxn modelId="{F96C8A33-B4EF-4893-979B-C2393960B76E}" type="presParOf" srcId="{CF359BDD-C323-4CD4-A12B-67582DF1675F}" destId="{267F5B18-8305-45C0-B97B-9298841863B3}" srcOrd="1" destOrd="0" presId="urn:microsoft.com/office/officeart/2005/8/layout/orgChart1"/>
    <dgm:cxn modelId="{4D6556C5-77FC-4124-A5DA-232809E665D6}" type="presParOf" srcId="{267F5B18-8305-45C0-B97B-9298841863B3}" destId="{BF5EAAC7-EF9B-47B4-9D27-0D9905A0162A}" srcOrd="0" destOrd="0" presId="urn:microsoft.com/office/officeart/2005/8/layout/orgChart1"/>
    <dgm:cxn modelId="{54D666ED-75F0-4615-90B8-8A17862AA0BF}" type="presParOf" srcId="{BF5EAAC7-EF9B-47B4-9D27-0D9905A0162A}" destId="{1D623165-12FC-4401-BCE0-EA41DAE21E3C}" srcOrd="0" destOrd="0" presId="urn:microsoft.com/office/officeart/2005/8/layout/orgChart1"/>
    <dgm:cxn modelId="{E1A4D5D9-AEF7-4E7E-A06F-3983F4090112}" type="presParOf" srcId="{BF5EAAC7-EF9B-47B4-9D27-0D9905A0162A}" destId="{E30F3126-A849-4D66-B2F7-65218AFE0BA6}" srcOrd="1" destOrd="0" presId="urn:microsoft.com/office/officeart/2005/8/layout/orgChart1"/>
    <dgm:cxn modelId="{BF45F232-F8C5-4348-9907-0110927799A0}" type="presParOf" srcId="{267F5B18-8305-45C0-B97B-9298841863B3}" destId="{F8034063-B10E-43BD-87E3-605F9B3E1E74}" srcOrd="1" destOrd="0" presId="urn:microsoft.com/office/officeart/2005/8/layout/orgChart1"/>
    <dgm:cxn modelId="{071D4F54-BA91-4365-A194-BA9F6C05C862}" type="presParOf" srcId="{F8034063-B10E-43BD-87E3-605F9B3E1E74}" destId="{0382691E-3BB8-4B0F-8867-E4803EE43EFA}" srcOrd="0" destOrd="0" presId="urn:microsoft.com/office/officeart/2005/8/layout/orgChart1"/>
    <dgm:cxn modelId="{9B0D17E2-D8BC-419D-A978-3500F1249769}" type="presParOf" srcId="{F8034063-B10E-43BD-87E3-605F9B3E1E74}" destId="{75367DCF-07E6-42F2-A0DF-D65E00FA5F5A}" srcOrd="1" destOrd="0" presId="urn:microsoft.com/office/officeart/2005/8/layout/orgChart1"/>
    <dgm:cxn modelId="{3857D599-5748-4C5E-8BED-F07336ED6885}" type="presParOf" srcId="{75367DCF-07E6-42F2-A0DF-D65E00FA5F5A}" destId="{47F3C2F3-4013-4A3D-99A0-BF1ED730C59E}" srcOrd="0" destOrd="0" presId="urn:microsoft.com/office/officeart/2005/8/layout/orgChart1"/>
    <dgm:cxn modelId="{AEB8F760-86D4-49BF-BF84-831DD215B455}" type="presParOf" srcId="{47F3C2F3-4013-4A3D-99A0-BF1ED730C59E}" destId="{6A217DEB-0B24-4CA2-835A-B6AEDD8B33E6}" srcOrd="0" destOrd="0" presId="urn:microsoft.com/office/officeart/2005/8/layout/orgChart1"/>
    <dgm:cxn modelId="{E87C8263-4F37-4A94-A508-5FA1850C3182}" type="presParOf" srcId="{47F3C2F3-4013-4A3D-99A0-BF1ED730C59E}" destId="{1035B6AC-EBE9-48CD-B607-732673886347}" srcOrd="1" destOrd="0" presId="urn:microsoft.com/office/officeart/2005/8/layout/orgChart1"/>
    <dgm:cxn modelId="{60842DDD-3A04-48AC-BA89-6E2B7E1469EE}" type="presParOf" srcId="{75367DCF-07E6-42F2-A0DF-D65E00FA5F5A}" destId="{0D2795C7-6654-4E58-8547-879D59B433DA}" srcOrd="1" destOrd="0" presId="urn:microsoft.com/office/officeart/2005/8/layout/orgChart1"/>
    <dgm:cxn modelId="{6000CCFD-0DDD-4928-BDE0-B2E71785ED5B}" type="presParOf" srcId="{0D2795C7-6654-4E58-8547-879D59B433DA}" destId="{99578F81-B7DC-4BE1-87F8-92E83AECF0B6}" srcOrd="0" destOrd="0" presId="urn:microsoft.com/office/officeart/2005/8/layout/orgChart1"/>
    <dgm:cxn modelId="{FCDF45F4-F09A-4C42-9FDD-EAEFA5AD5D4A}" type="presParOf" srcId="{0D2795C7-6654-4E58-8547-879D59B433DA}" destId="{E1BCC73E-0D57-48F1-9B6C-E85E0C9EFAD0}" srcOrd="1" destOrd="0" presId="urn:microsoft.com/office/officeart/2005/8/layout/orgChart1"/>
    <dgm:cxn modelId="{B8F2589F-3675-4253-8EFB-5B0B5D923988}" type="presParOf" srcId="{E1BCC73E-0D57-48F1-9B6C-E85E0C9EFAD0}" destId="{04B3A1D5-71F9-4B41-9C19-A322059FBC86}" srcOrd="0" destOrd="0" presId="urn:microsoft.com/office/officeart/2005/8/layout/orgChart1"/>
    <dgm:cxn modelId="{38F2C71C-4B72-456C-A4AE-397485D57348}" type="presParOf" srcId="{04B3A1D5-71F9-4B41-9C19-A322059FBC86}" destId="{57618F63-8DF6-419F-97FE-6B33D511CA2C}" srcOrd="0" destOrd="0" presId="urn:microsoft.com/office/officeart/2005/8/layout/orgChart1"/>
    <dgm:cxn modelId="{0268FDE2-35B0-4463-AAA9-425CC7D89BED}" type="presParOf" srcId="{04B3A1D5-71F9-4B41-9C19-A322059FBC86}" destId="{B127ACBB-F0AB-4222-820D-BA0131A9AD45}" srcOrd="1" destOrd="0" presId="urn:microsoft.com/office/officeart/2005/8/layout/orgChart1"/>
    <dgm:cxn modelId="{2B38CCEC-AC64-452B-A763-33B4643A5764}" type="presParOf" srcId="{E1BCC73E-0D57-48F1-9B6C-E85E0C9EFAD0}" destId="{D3225F8E-873E-4788-9C9B-6AF696D98F34}" srcOrd="1" destOrd="0" presId="urn:microsoft.com/office/officeart/2005/8/layout/orgChart1"/>
    <dgm:cxn modelId="{B580B40C-D1EB-4F06-AED0-5AEBC003FEA2}" type="presParOf" srcId="{E1BCC73E-0D57-48F1-9B6C-E85E0C9EFAD0}" destId="{D7AF76C4-F93E-4A0E-A3F2-B793656C8528}" srcOrd="2" destOrd="0" presId="urn:microsoft.com/office/officeart/2005/8/layout/orgChart1"/>
    <dgm:cxn modelId="{AB878BE3-DEF0-4A57-ABA9-91DE0F24246D}" type="presParOf" srcId="{75367DCF-07E6-42F2-A0DF-D65E00FA5F5A}" destId="{6F85A7C2-5974-4C8D-B229-E86B0D9BB409}" srcOrd="2" destOrd="0" presId="urn:microsoft.com/office/officeart/2005/8/layout/orgChart1"/>
    <dgm:cxn modelId="{C320E48D-F148-4E90-A154-A614AAB53D61}" type="presParOf" srcId="{267F5B18-8305-45C0-B97B-9298841863B3}" destId="{43667311-4BA2-4E44-84D7-FCCB2ACC8A58}" srcOrd="2" destOrd="0" presId="urn:microsoft.com/office/officeart/2005/8/layout/orgChart1"/>
    <dgm:cxn modelId="{7AE08BBE-2BB8-4115-BCB8-B0AAFC69D1A9}" type="presParOf" srcId="{E8DD531E-59A8-4FD5-A35F-5BF02FB640EE}" destId="{F0B73BAD-933E-4732-8D83-4AA20A322078}" srcOrd="2" destOrd="0" presId="urn:microsoft.com/office/officeart/2005/8/layout/orgChart1"/>
    <dgm:cxn modelId="{019E7F4B-F886-4230-996D-97E8B7C4A926}" type="presParOf" srcId="{38642A2B-E3DB-409D-9887-F7CE0C3D3861}" destId="{83FC72BA-2393-43D4-95AC-5FA053D419BA}" srcOrd="2" destOrd="0" presId="urn:microsoft.com/office/officeart/2005/8/layout/orgChart1"/>
    <dgm:cxn modelId="{ACB860D4-2A23-471B-9BF6-DDD31B84AC9C}" type="presParOf" srcId="{38642A2B-E3DB-409D-9887-F7CE0C3D3861}" destId="{BC778FC6-19D7-4F3C-9784-42CB3C8B6285}" srcOrd="3" destOrd="0" presId="urn:microsoft.com/office/officeart/2005/8/layout/orgChart1"/>
    <dgm:cxn modelId="{B8D9BE39-C96A-483A-826F-7A6CAF58E999}" type="presParOf" srcId="{BC778FC6-19D7-4F3C-9784-42CB3C8B6285}" destId="{7A77E6CD-002E-429B-93C2-DF18A2D8907F}" srcOrd="0" destOrd="0" presId="urn:microsoft.com/office/officeart/2005/8/layout/orgChart1"/>
    <dgm:cxn modelId="{98365110-14B9-4F4C-8C2A-2344E549AEF6}" type="presParOf" srcId="{7A77E6CD-002E-429B-93C2-DF18A2D8907F}" destId="{19E02826-8E71-4703-897D-6D525C3D19E6}" srcOrd="0" destOrd="0" presId="urn:microsoft.com/office/officeart/2005/8/layout/orgChart1"/>
    <dgm:cxn modelId="{AB6B4917-D95D-43F9-8415-5AD9E7D04E77}" type="presParOf" srcId="{7A77E6CD-002E-429B-93C2-DF18A2D8907F}" destId="{F37F6FDB-4650-41FE-95F1-AB60CA40C33A}" srcOrd="1" destOrd="0" presId="urn:microsoft.com/office/officeart/2005/8/layout/orgChart1"/>
    <dgm:cxn modelId="{F43627C1-204B-409E-90F2-75D19BA4B17D}" type="presParOf" srcId="{BC778FC6-19D7-4F3C-9784-42CB3C8B6285}" destId="{9718CD3B-219E-4646-8C91-E34A59C2E54F}" srcOrd="1" destOrd="0" presId="urn:microsoft.com/office/officeart/2005/8/layout/orgChart1"/>
    <dgm:cxn modelId="{3CE383DD-0D3F-46B4-B53E-89AF14B84C70}" type="presParOf" srcId="{9718CD3B-219E-4646-8C91-E34A59C2E54F}" destId="{3532CFA0-2615-4E96-9159-46264838F0FC}" srcOrd="0" destOrd="0" presId="urn:microsoft.com/office/officeart/2005/8/layout/orgChart1"/>
    <dgm:cxn modelId="{FC7FA606-D3DC-4BDE-A7D7-23A90F8ACF4B}" type="presParOf" srcId="{9718CD3B-219E-4646-8C91-E34A59C2E54F}" destId="{3CB7F1EB-0BB4-4A91-B986-9025570B7716}" srcOrd="1" destOrd="0" presId="urn:microsoft.com/office/officeart/2005/8/layout/orgChart1"/>
    <dgm:cxn modelId="{F54E03D4-F4D7-4B99-87A8-43EA9E18DF59}" type="presParOf" srcId="{3CB7F1EB-0BB4-4A91-B986-9025570B7716}" destId="{3984C696-D427-4C19-BECC-CBF55E9FADFC}" srcOrd="0" destOrd="0" presId="urn:microsoft.com/office/officeart/2005/8/layout/orgChart1"/>
    <dgm:cxn modelId="{E30E62B9-37EF-43EA-9A20-27ED3786BB4C}" type="presParOf" srcId="{3984C696-D427-4C19-BECC-CBF55E9FADFC}" destId="{EA511C40-3B49-488F-B458-58BCE8FCB363}" srcOrd="0" destOrd="0" presId="urn:microsoft.com/office/officeart/2005/8/layout/orgChart1"/>
    <dgm:cxn modelId="{68DCA076-8E13-49B5-B81C-4D251C25B376}" type="presParOf" srcId="{3984C696-D427-4C19-BECC-CBF55E9FADFC}" destId="{A9DE46E3-9EDC-46C6-943A-4C387F0B8E3F}" srcOrd="1" destOrd="0" presId="urn:microsoft.com/office/officeart/2005/8/layout/orgChart1"/>
    <dgm:cxn modelId="{90C7F882-C20C-4F6E-80CA-399919D7D517}" type="presParOf" srcId="{3CB7F1EB-0BB4-4A91-B986-9025570B7716}" destId="{9E5D1E04-F1D7-4AA3-A036-C1A5FD0F786A}" srcOrd="1" destOrd="0" presId="urn:microsoft.com/office/officeart/2005/8/layout/orgChart1"/>
    <dgm:cxn modelId="{10B932D7-0EB9-4668-A519-A12A05EAA5FC}" type="presParOf" srcId="{3CB7F1EB-0BB4-4A91-B986-9025570B7716}" destId="{78C31D84-6170-4CFF-BE1B-13660A09E9CE}" srcOrd="2" destOrd="0" presId="urn:microsoft.com/office/officeart/2005/8/layout/orgChart1"/>
    <dgm:cxn modelId="{16DC169C-E8A3-44CE-8614-CBEBFBF479F0}" type="presParOf" srcId="{BC778FC6-19D7-4F3C-9784-42CB3C8B6285}" destId="{67D078F7-1EE2-42A7-98E5-F34B778D814B}" srcOrd="2" destOrd="0" presId="urn:microsoft.com/office/officeart/2005/8/layout/orgChart1"/>
    <dgm:cxn modelId="{A04761A2-73C2-466A-946E-2B0AE6A6EEE8}" type="presParOf" srcId="{A2F129CD-5B86-4DA3-88E0-BD32223190D4}" destId="{FA6E9D3F-BE14-425C-811A-40DE77D4D47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D9B004-8B35-4D27-A44B-2F27D1BE656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1E4B06C7-B89D-4052-9859-9767C3EB35E3}">
      <dgm:prSet phldrT="[Text]"/>
      <dgm:spPr/>
      <dgm:t>
        <a:bodyPr/>
        <a:lstStyle/>
        <a:p>
          <a:r>
            <a:rPr lang="en-US" dirty="0" smtClean="0"/>
            <a:t>Modelling</a:t>
          </a:r>
          <a:endParaRPr lang="en-IN" dirty="0"/>
        </a:p>
      </dgm:t>
    </dgm:pt>
    <dgm:pt modelId="{A15BDE7B-04EF-4708-A9DF-8435224955B0}" type="parTrans" cxnId="{A89CD8C5-AEE5-4DE5-8EC9-066DC1AE4EF5}">
      <dgm:prSet/>
      <dgm:spPr/>
      <dgm:t>
        <a:bodyPr/>
        <a:lstStyle/>
        <a:p>
          <a:endParaRPr lang="en-IN"/>
        </a:p>
      </dgm:t>
    </dgm:pt>
    <dgm:pt modelId="{D2C5D8DD-6A15-4FB1-A914-65F667076932}" type="sibTrans" cxnId="{A89CD8C5-AEE5-4DE5-8EC9-066DC1AE4EF5}">
      <dgm:prSet/>
      <dgm:spPr/>
      <dgm:t>
        <a:bodyPr/>
        <a:lstStyle/>
        <a:p>
          <a:endParaRPr lang="en-IN"/>
        </a:p>
      </dgm:t>
    </dgm:pt>
    <dgm:pt modelId="{C5FC21E9-B980-4412-B952-0F0D05A70AAC}">
      <dgm:prSet phldrT="[Text]"/>
      <dgm:spPr/>
      <dgm:t>
        <a:bodyPr/>
        <a:lstStyle/>
        <a:p>
          <a:r>
            <a:rPr lang="en-US" dirty="0" smtClean="0"/>
            <a:t>Random Forest</a:t>
          </a:r>
          <a:endParaRPr lang="en-IN" dirty="0"/>
        </a:p>
      </dgm:t>
    </dgm:pt>
    <dgm:pt modelId="{D4407090-3C15-412C-8385-E40286A06C8D}" type="parTrans" cxnId="{31AD9D80-CCDF-4BE3-AE2C-0D24C130CAFF}">
      <dgm:prSet/>
      <dgm:spPr/>
      <dgm:t>
        <a:bodyPr/>
        <a:lstStyle/>
        <a:p>
          <a:endParaRPr lang="en-IN"/>
        </a:p>
      </dgm:t>
    </dgm:pt>
    <dgm:pt modelId="{F3DBD728-2ECA-4464-8AC4-66C58C5FB02E}" type="sibTrans" cxnId="{31AD9D80-CCDF-4BE3-AE2C-0D24C130CAFF}">
      <dgm:prSet/>
      <dgm:spPr/>
      <dgm:t>
        <a:bodyPr/>
        <a:lstStyle/>
        <a:p>
          <a:endParaRPr lang="en-IN"/>
        </a:p>
      </dgm:t>
    </dgm:pt>
    <dgm:pt modelId="{C5034F85-4A06-4085-9ECE-E72B0EA8C09A}">
      <dgm:prSet phldrT="[Text]"/>
      <dgm:spPr/>
      <dgm:t>
        <a:bodyPr/>
        <a:lstStyle/>
        <a:p>
          <a:r>
            <a:rPr lang="en-US" dirty="0" smtClean="0"/>
            <a:t>Logistic Regression</a:t>
          </a:r>
          <a:endParaRPr lang="en-IN" dirty="0"/>
        </a:p>
      </dgm:t>
    </dgm:pt>
    <dgm:pt modelId="{69561ADE-F05F-402B-BCC9-11904CCDE7BA}" type="parTrans" cxnId="{D48D9A81-DA73-436D-B279-2634007BB6CC}">
      <dgm:prSet/>
      <dgm:spPr/>
      <dgm:t>
        <a:bodyPr/>
        <a:lstStyle/>
        <a:p>
          <a:endParaRPr lang="en-IN"/>
        </a:p>
      </dgm:t>
    </dgm:pt>
    <dgm:pt modelId="{33848585-9C31-45F1-A058-56D0846DAFCE}" type="sibTrans" cxnId="{D48D9A81-DA73-436D-B279-2634007BB6CC}">
      <dgm:prSet/>
      <dgm:spPr/>
      <dgm:t>
        <a:bodyPr/>
        <a:lstStyle/>
        <a:p>
          <a:endParaRPr lang="en-IN"/>
        </a:p>
      </dgm:t>
    </dgm:pt>
    <dgm:pt modelId="{2552A646-04AB-43E5-926E-20C4AEA256C7}">
      <dgm:prSet phldrT="[Text]"/>
      <dgm:spPr/>
      <dgm:t>
        <a:bodyPr/>
        <a:lstStyle/>
        <a:p>
          <a:r>
            <a:rPr lang="en-US" dirty="0" smtClean="0"/>
            <a:t>Evaluation</a:t>
          </a:r>
          <a:endParaRPr lang="en-IN" dirty="0"/>
        </a:p>
      </dgm:t>
    </dgm:pt>
    <dgm:pt modelId="{CE4D2668-4E0F-4C1B-AF47-9F6F821D5FBA}" type="parTrans" cxnId="{322370D2-1C61-4297-94B2-B3E07B450401}">
      <dgm:prSet/>
      <dgm:spPr/>
      <dgm:t>
        <a:bodyPr/>
        <a:lstStyle/>
        <a:p>
          <a:endParaRPr lang="en-IN"/>
        </a:p>
      </dgm:t>
    </dgm:pt>
    <dgm:pt modelId="{C2790FDD-0810-427C-B27A-F902B1A2ABF4}" type="sibTrans" cxnId="{322370D2-1C61-4297-94B2-B3E07B450401}">
      <dgm:prSet/>
      <dgm:spPr/>
      <dgm:t>
        <a:bodyPr/>
        <a:lstStyle/>
        <a:p>
          <a:endParaRPr lang="en-IN"/>
        </a:p>
      </dgm:t>
    </dgm:pt>
    <dgm:pt modelId="{8113A92B-A026-41B6-B8E8-92BE2F3713B8}">
      <dgm:prSet phldrT="[Text]"/>
      <dgm:spPr/>
      <dgm:t>
        <a:bodyPr/>
        <a:lstStyle/>
        <a:p>
          <a:r>
            <a:rPr lang="en-US" dirty="0" smtClean="0"/>
            <a:t>Confusion Matrix</a:t>
          </a:r>
          <a:endParaRPr lang="en-IN" dirty="0"/>
        </a:p>
      </dgm:t>
    </dgm:pt>
    <dgm:pt modelId="{93EBDCEC-57DF-4E2B-9F73-B93A81CDB877}" type="parTrans" cxnId="{51EAD12F-5229-4F66-A40E-DBFC7359B860}">
      <dgm:prSet/>
      <dgm:spPr/>
      <dgm:t>
        <a:bodyPr/>
        <a:lstStyle/>
        <a:p>
          <a:endParaRPr lang="en-IN"/>
        </a:p>
      </dgm:t>
    </dgm:pt>
    <dgm:pt modelId="{02696D6A-D56E-4CB3-848C-8523BF18A0F0}" type="sibTrans" cxnId="{51EAD12F-5229-4F66-A40E-DBFC7359B860}">
      <dgm:prSet/>
      <dgm:spPr/>
      <dgm:t>
        <a:bodyPr/>
        <a:lstStyle/>
        <a:p>
          <a:endParaRPr lang="en-IN"/>
        </a:p>
      </dgm:t>
    </dgm:pt>
    <dgm:pt modelId="{EAA60539-CD4E-4874-A423-E35C5919A99F}">
      <dgm:prSet phldrT="[Text]"/>
      <dgm:spPr/>
      <dgm:t>
        <a:bodyPr/>
        <a:lstStyle/>
        <a:p>
          <a:r>
            <a:rPr lang="en-US" dirty="0" smtClean="0"/>
            <a:t>AUC (</a:t>
          </a:r>
          <a:r>
            <a:rPr lang="en-US" dirty="0" smtClean="0">
              <a:latin typeface="Times New Roman" panose="02020603050405020304" pitchFamily="18" charset="0"/>
              <a:cs typeface="Times New Roman" panose="02020603050405020304" pitchFamily="18" charset="0"/>
            </a:rPr>
            <a:t>Area under the ROC Curve)</a:t>
          </a:r>
          <a:endParaRPr lang="en-IN" dirty="0"/>
        </a:p>
      </dgm:t>
    </dgm:pt>
    <dgm:pt modelId="{A7461AAE-8908-4B66-B5C9-9431F4D908E1}" type="parTrans" cxnId="{6FE023A2-AC5E-4CE5-8402-2FB6CCA8B242}">
      <dgm:prSet/>
      <dgm:spPr/>
      <dgm:t>
        <a:bodyPr/>
        <a:lstStyle/>
        <a:p>
          <a:endParaRPr lang="en-IN"/>
        </a:p>
      </dgm:t>
    </dgm:pt>
    <dgm:pt modelId="{B165181D-6626-46C0-9AEB-4AAFEC72E9AE}" type="sibTrans" cxnId="{6FE023A2-AC5E-4CE5-8402-2FB6CCA8B242}">
      <dgm:prSet/>
      <dgm:spPr/>
      <dgm:t>
        <a:bodyPr/>
        <a:lstStyle/>
        <a:p>
          <a:endParaRPr lang="en-IN"/>
        </a:p>
      </dgm:t>
    </dgm:pt>
    <dgm:pt modelId="{60D71C0A-92C7-42B4-84A2-1DE7BC646D9B}">
      <dgm:prSet phldrT="[Text]"/>
      <dgm:spPr/>
      <dgm:t>
        <a:bodyPr/>
        <a:lstStyle/>
        <a:p>
          <a:r>
            <a:rPr lang="en-US" dirty="0" smtClean="0"/>
            <a:t>Support  Vector Machine</a:t>
          </a:r>
          <a:endParaRPr lang="en-IN" dirty="0"/>
        </a:p>
      </dgm:t>
    </dgm:pt>
    <dgm:pt modelId="{BC62B340-E104-4E28-8F82-83CF3887CE3E}" type="parTrans" cxnId="{228802DD-BDEA-42ED-BC3B-06476F22A604}">
      <dgm:prSet/>
      <dgm:spPr/>
      <dgm:t>
        <a:bodyPr/>
        <a:lstStyle/>
        <a:p>
          <a:endParaRPr lang="en-IN"/>
        </a:p>
      </dgm:t>
    </dgm:pt>
    <dgm:pt modelId="{8E138962-2D5D-49E3-B558-79F29270F829}" type="sibTrans" cxnId="{228802DD-BDEA-42ED-BC3B-06476F22A604}">
      <dgm:prSet/>
      <dgm:spPr/>
      <dgm:t>
        <a:bodyPr/>
        <a:lstStyle/>
        <a:p>
          <a:endParaRPr lang="en-IN"/>
        </a:p>
      </dgm:t>
    </dgm:pt>
    <dgm:pt modelId="{4D301FB5-3CFF-4B58-BCF4-76DC196E9D1D}">
      <dgm:prSet phldrT="[Text]"/>
      <dgm:spPr/>
      <dgm:t>
        <a:bodyPr/>
        <a:lstStyle/>
        <a:p>
          <a:r>
            <a:rPr lang="en-US" dirty="0" smtClean="0"/>
            <a:t>Accuracy</a:t>
          </a:r>
          <a:endParaRPr lang="en-IN" dirty="0"/>
        </a:p>
      </dgm:t>
    </dgm:pt>
    <dgm:pt modelId="{7FCBE584-7C7F-4B1F-8D4D-D91759383383}" type="parTrans" cxnId="{D3A09C6B-6594-4B74-A0E3-8E21CAEB6FD3}">
      <dgm:prSet/>
      <dgm:spPr/>
      <dgm:t>
        <a:bodyPr/>
        <a:lstStyle/>
        <a:p>
          <a:endParaRPr lang="en-IN"/>
        </a:p>
      </dgm:t>
    </dgm:pt>
    <dgm:pt modelId="{23D26C78-3D1B-4DD2-9B81-28B0CB3EB5B6}" type="sibTrans" cxnId="{D3A09C6B-6594-4B74-A0E3-8E21CAEB6FD3}">
      <dgm:prSet/>
      <dgm:spPr/>
      <dgm:t>
        <a:bodyPr/>
        <a:lstStyle/>
        <a:p>
          <a:endParaRPr lang="en-IN"/>
        </a:p>
      </dgm:t>
    </dgm:pt>
    <dgm:pt modelId="{C56FF68D-ADE1-4EF7-BAEC-B39A35D2C64A}">
      <dgm:prSet phldrT="[Text]"/>
      <dgm:spPr/>
      <dgm:t>
        <a:bodyPr/>
        <a:lstStyle/>
        <a:p>
          <a:r>
            <a:rPr lang="en-US" dirty="0" smtClean="0"/>
            <a:t>Recall</a:t>
          </a:r>
          <a:endParaRPr lang="en-IN" dirty="0"/>
        </a:p>
      </dgm:t>
    </dgm:pt>
    <dgm:pt modelId="{0C448B08-DBA5-4336-9FBE-1354454789C4}" type="parTrans" cxnId="{ADF2D4E2-B49D-485A-A808-E46F59EF9768}">
      <dgm:prSet/>
      <dgm:spPr/>
      <dgm:t>
        <a:bodyPr/>
        <a:lstStyle/>
        <a:p>
          <a:endParaRPr lang="en-IN"/>
        </a:p>
      </dgm:t>
    </dgm:pt>
    <dgm:pt modelId="{4F96FD86-2BAE-426F-906F-2F790D28F4AE}" type="sibTrans" cxnId="{ADF2D4E2-B49D-485A-A808-E46F59EF9768}">
      <dgm:prSet/>
      <dgm:spPr/>
      <dgm:t>
        <a:bodyPr/>
        <a:lstStyle/>
        <a:p>
          <a:endParaRPr lang="en-IN"/>
        </a:p>
      </dgm:t>
    </dgm:pt>
    <dgm:pt modelId="{99341E65-AB8D-42B0-8288-D5E5093749FC}">
      <dgm:prSet phldrT="[Text]"/>
      <dgm:spPr/>
      <dgm:t>
        <a:bodyPr/>
        <a:lstStyle/>
        <a:p>
          <a:r>
            <a:rPr lang="en-US" dirty="0" smtClean="0"/>
            <a:t>ROC curve (</a:t>
          </a:r>
          <a:r>
            <a:rPr lang="en-US" dirty="0" smtClean="0">
              <a:latin typeface="Times New Roman" panose="02020603050405020304" pitchFamily="18" charset="0"/>
              <a:cs typeface="Times New Roman" panose="02020603050405020304" pitchFamily="18" charset="0"/>
            </a:rPr>
            <a:t>receiver operating characteristic curve)</a:t>
          </a:r>
          <a:endParaRPr lang="en-IN" dirty="0"/>
        </a:p>
      </dgm:t>
    </dgm:pt>
    <dgm:pt modelId="{2FE71DAE-2219-46C1-89D6-4EA4C3222534}" type="parTrans" cxnId="{ADD14A6F-98C4-45C4-ACD0-E82B7281C95B}">
      <dgm:prSet/>
      <dgm:spPr/>
      <dgm:t>
        <a:bodyPr/>
        <a:lstStyle/>
        <a:p>
          <a:endParaRPr lang="en-IN"/>
        </a:p>
      </dgm:t>
    </dgm:pt>
    <dgm:pt modelId="{531E416C-6054-49BE-B965-9437FED0A029}" type="sibTrans" cxnId="{ADD14A6F-98C4-45C4-ACD0-E82B7281C95B}">
      <dgm:prSet/>
      <dgm:spPr/>
      <dgm:t>
        <a:bodyPr/>
        <a:lstStyle/>
        <a:p>
          <a:endParaRPr lang="en-IN"/>
        </a:p>
      </dgm:t>
    </dgm:pt>
    <dgm:pt modelId="{049D3C77-45B8-43C8-B61F-F0D627F19EB8}" type="pres">
      <dgm:prSet presAssocID="{69D9B004-8B35-4D27-A44B-2F27D1BE6560}" presName="Name0" presStyleCnt="0">
        <dgm:presLayoutVars>
          <dgm:dir/>
          <dgm:animLvl val="lvl"/>
          <dgm:resizeHandles val="exact"/>
        </dgm:presLayoutVars>
      </dgm:prSet>
      <dgm:spPr/>
      <dgm:t>
        <a:bodyPr/>
        <a:lstStyle/>
        <a:p>
          <a:endParaRPr lang="en-IN"/>
        </a:p>
      </dgm:t>
    </dgm:pt>
    <dgm:pt modelId="{69FA271B-6C1E-41A7-B468-93BF53D14F7C}" type="pres">
      <dgm:prSet presAssocID="{1E4B06C7-B89D-4052-9859-9767C3EB35E3}" presName="linNode" presStyleCnt="0"/>
      <dgm:spPr/>
    </dgm:pt>
    <dgm:pt modelId="{32BA4CC3-5BAF-4A44-88DD-C31A95FB0FB0}" type="pres">
      <dgm:prSet presAssocID="{1E4B06C7-B89D-4052-9859-9767C3EB35E3}" presName="parentText" presStyleLbl="node1" presStyleIdx="0" presStyleCnt="2" custScaleX="58141" custScaleY="40488" custLinFactNeighborX="-5899" custLinFactNeighborY="518">
        <dgm:presLayoutVars>
          <dgm:chMax val="1"/>
          <dgm:bulletEnabled val="1"/>
        </dgm:presLayoutVars>
      </dgm:prSet>
      <dgm:spPr/>
      <dgm:t>
        <a:bodyPr/>
        <a:lstStyle/>
        <a:p>
          <a:endParaRPr lang="en-IN"/>
        </a:p>
      </dgm:t>
    </dgm:pt>
    <dgm:pt modelId="{899135B8-7077-4722-86C3-11B963F96761}" type="pres">
      <dgm:prSet presAssocID="{1E4B06C7-B89D-4052-9859-9767C3EB35E3}" presName="descendantText" presStyleLbl="alignAccFollowNode1" presStyleIdx="0" presStyleCnt="2" custScaleX="124392" custScaleY="62062" custLinFactNeighborX="23542" custLinFactNeighborY="2591">
        <dgm:presLayoutVars>
          <dgm:bulletEnabled val="1"/>
        </dgm:presLayoutVars>
      </dgm:prSet>
      <dgm:spPr>
        <a:prstGeom prst="roundRect">
          <a:avLst/>
        </a:prstGeom>
      </dgm:spPr>
      <dgm:t>
        <a:bodyPr/>
        <a:lstStyle/>
        <a:p>
          <a:endParaRPr lang="en-IN"/>
        </a:p>
      </dgm:t>
    </dgm:pt>
    <dgm:pt modelId="{FC22745D-8BBB-4967-8169-FEF9ECD48535}" type="pres">
      <dgm:prSet presAssocID="{D2C5D8DD-6A15-4FB1-A914-65F667076932}" presName="sp" presStyleCnt="0"/>
      <dgm:spPr/>
    </dgm:pt>
    <dgm:pt modelId="{03803293-0720-4559-A682-79638D3851A9}" type="pres">
      <dgm:prSet presAssocID="{2552A646-04AB-43E5-926E-20C4AEA256C7}" presName="linNode" presStyleCnt="0"/>
      <dgm:spPr/>
    </dgm:pt>
    <dgm:pt modelId="{288C24F7-68C4-4C59-B3F8-0281DAA3CE4D}" type="pres">
      <dgm:prSet presAssocID="{2552A646-04AB-43E5-926E-20C4AEA256C7}" presName="parentText" presStyleLbl="node1" presStyleIdx="1" presStyleCnt="2" custScaleX="70431" custScaleY="42133" custLinFactNeighborX="-5654" custLinFactNeighborY="259">
        <dgm:presLayoutVars>
          <dgm:chMax val="1"/>
          <dgm:bulletEnabled val="1"/>
        </dgm:presLayoutVars>
      </dgm:prSet>
      <dgm:spPr/>
      <dgm:t>
        <a:bodyPr/>
        <a:lstStyle/>
        <a:p>
          <a:endParaRPr lang="en-IN"/>
        </a:p>
      </dgm:t>
    </dgm:pt>
    <dgm:pt modelId="{A574EFFE-6D53-436D-89DD-9D4CBA01BE10}" type="pres">
      <dgm:prSet presAssocID="{2552A646-04AB-43E5-926E-20C4AEA256C7}" presName="descendantText" presStyleLbl="alignAccFollowNode1" presStyleIdx="1" presStyleCnt="2" custScaleX="151312" custLinFactNeighborX="1" custLinFactNeighborY="-1241">
        <dgm:presLayoutVars>
          <dgm:bulletEnabled val="1"/>
        </dgm:presLayoutVars>
      </dgm:prSet>
      <dgm:spPr>
        <a:prstGeom prst="roundRect">
          <a:avLst/>
        </a:prstGeom>
      </dgm:spPr>
      <dgm:t>
        <a:bodyPr/>
        <a:lstStyle/>
        <a:p>
          <a:endParaRPr lang="en-IN"/>
        </a:p>
      </dgm:t>
    </dgm:pt>
  </dgm:ptLst>
  <dgm:cxnLst>
    <dgm:cxn modelId="{A66A045F-1BD1-4C43-BD28-B7EDECD79EE3}" type="presOf" srcId="{8113A92B-A026-41B6-B8E8-92BE2F3713B8}" destId="{A574EFFE-6D53-436D-89DD-9D4CBA01BE10}" srcOrd="0" destOrd="0" presId="urn:microsoft.com/office/officeart/2005/8/layout/vList5"/>
    <dgm:cxn modelId="{A9C23EE5-46A1-4DF6-8516-C6CD59CDCB44}" type="presOf" srcId="{4D301FB5-3CFF-4B58-BCF4-76DC196E9D1D}" destId="{A574EFFE-6D53-436D-89DD-9D4CBA01BE10}" srcOrd="0" destOrd="1" presId="urn:microsoft.com/office/officeart/2005/8/layout/vList5"/>
    <dgm:cxn modelId="{3D10D2C9-BFFC-467C-A22A-7233D1B21762}" type="presOf" srcId="{99341E65-AB8D-42B0-8288-D5E5093749FC}" destId="{A574EFFE-6D53-436D-89DD-9D4CBA01BE10}" srcOrd="0" destOrd="3" presId="urn:microsoft.com/office/officeart/2005/8/layout/vList5"/>
    <dgm:cxn modelId="{51EAD12F-5229-4F66-A40E-DBFC7359B860}" srcId="{2552A646-04AB-43E5-926E-20C4AEA256C7}" destId="{8113A92B-A026-41B6-B8E8-92BE2F3713B8}" srcOrd="0" destOrd="0" parTransId="{93EBDCEC-57DF-4E2B-9F73-B93A81CDB877}" sibTransId="{02696D6A-D56E-4CB3-848C-8523BF18A0F0}"/>
    <dgm:cxn modelId="{A673614E-D933-40A3-A53C-3057567E9E51}" type="presOf" srcId="{EAA60539-CD4E-4874-A423-E35C5919A99F}" destId="{A574EFFE-6D53-436D-89DD-9D4CBA01BE10}" srcOrd="0" destOrd="4" presId="urn:microsoft.com/office/officeart/2005/8/layout/vList5"/>
    <dgm:cxn modelId="{E482B7AE-CF5C-4B75-8073-917C7F114036}" type="presOf" srcId="{C56FF68D-ADE1-4EF7-BAEC-B39A35D2C64A}" destId="{A574EFFE-6D53-436D-89DD-9D4CBA01BE10}" srcOrd="0" destOrd="2" presId="urn:microsoft.com/office/officeart/2005/8/layout/vList5"/>
    <dgm:cxn modelId="{6FE023A2-AC5E-4CE5-8402-2FB6CCA8B242}" srcId="{2552A646-04AB-43E5-926E-20C4AEA256C7}" destId="{EAA60539-CD4E-4874-A423-E35C5919A99F}" srcOrd="4" destOrd="0" parTransId="{A7461AAE-8908-4B66-B5C9-9431F4D908E1}" sibTransId="{B165181D-6626-46C0-9AEB-4AAFEC72E9AE}"/>
    <dgm:cxn modelId="{228802DD-BDEA-42ED-BC3B-06476F22A604}" srcId="{1E4B06C7-B89D-4052-9859-9767C3EB35E3}" destId="{60D71C0A-92C7-42B4-84A2-1DE7BC646D9B}" srcOrd="2" destOrd="0" parTransId="{BC62B340-E104-4E28-8F82-83CF3887CE3E}" sibTransId="{8E138962-2D5D-49E3-B558-79F29270F829}"/>
    <dgm:cxn modelId="{ADD14A6F-98C4-45C4-ACD0-E82B7281C95B}" srcId="{2552A646-04AB-43E5-926E-20C4AEA256C7}" destId="{99341E65-AB8D-42B0-8288-D5E5093749FC}" srcOrd="3" destOrd="0" parTransId="{2FE71DAE-2219-46C1-89D6-4EA4C3222534}" sibTransId="{531E416C-6054-49BE-B965-9437FED0A029}"/>
    <dgm:cxn modelId="{14C646AC-C148-4085-8161-2AD1E6905064}" type="presOf" srcId="{60D71C0A-92C7-42B4-84A2-1DE7BC646D9B}" destId="{899135B8-7077-4722-86C3-11B963F96761}" srcOrd="0" destOrd="2" presId="urn:microsoft.com/office/officeart/2005/8/layout/vList5"/>
    <dgm:cxn modelId="{E7083864-6E42-4999-AB0F-5F2FE09C8A45}" type="presOf" srcId="{2552A646-04AB-43E5-926E-20C4AEA256C7}" destId="{288C24F7-68C4-4C59-B3F8-0281DAA3CE4D}" srcOrd="0" destOrd="0" presId="urn:microsoft.com/office/officeart/2005/8/layout/vList5"/>
    <dgm:cxn modelId="{D48D9A81-DA73-436D-B279-2634007BB6CC}" srcId="{1E4B06C7-B89D-4052-9859-9767C3EB35E3}" destId="{C5034F85-4A06-4085-9ECE-E72B0EA8C09A}" srcOrd="1" destOrd="0" parTransId="{69561ADE-F05F-402B-BCC9-11904CCDE7BA}" sibTransId="{33848585-9C31-45F1-A058-56D0846DAFCE}"/>
    <dgm:cxn modelId="{6BA58AC6-789E-404F-9645-FFA5E745BE40}" type="presOf" srcId="{C5034F85-4A06-4085-9ECE-E72B0EA8C09A}" destId="{899135B8-7077-4722-86C3-11B963F96761}" srcOrd="0" destOrd="1" presId="urn:microsoft.com/office/officeart/2005/8/layout/vList5"/>
    <dgm:cxn modelId="{322370D2-1C61-4297-94B2-B3E07B450401}" srcId="{69D9B004-8B35-4D27-A44B-2F27D1BE6560}" destId="{2552A646-04AB-43E5-926E-20C4AEA256C7}" srcOrd="1" destOrd="0" parTransId="{CE4D2668-4E0F-4C1B-AF47-9F6F821D5FBA}" sibTransId="{C2790FDD-0810-427C-B27A-F902B1A2ABF4}"/>
    <dgm:cxn modelId="{1B3DB134-29A5-42D3-AFBE-1E2CC5BBE7D2}" type="presOf" srcId="{1E4B06C7-B89D-4052-9859-9767C3EB35E3}" destId="{32BA4CC3-5BAF-4A44-88DD-C31A95FB0FB0}" srcOrd="0" destOrd="0" presId="urn:microsoft.com/office/officeart/2005/8/layout/vList5"/>
    <dgm:cxn modelId="{31AD9D80-CCDF-4BE3-AE2C-0D24C130CAFF}" srcId="{1E4B06C7-B89D-4052-9859-9767C3EB35E3}" destId="{C5FC21E9-B980-4412-B952-0F0D05A70AAC}" srcOrd="0" destOrd="0" parTransId="{D4407090-3C15-412C-8385-E40286A06C8D}" sibTransId="{F3DBD728-2ECA-4464-8AC4-66C58C5FB02E}"/>
    <dgm:cxn modelId="{3DE96FED-54CB-4CF4-85CC-4ABA389C06EF}" type="presOf" srcId="{69D9B004-8B35-4D27-A44B-2F27D1BE6560}" destId="{049D3C77-45B8-43C8-B61F-F0D627F19EB8}" srcOrd="0" destOrd="0" presId="urn:microsoft.com/office/officeart/2005/8/layout/vList5"/>
    <dgm:cxn modelId="{ADF2D4E2-B49D-485A-A808-E46F59EF9768}" srcId="{2552A646-04AB-43E5-926E-20C4AEA256C7}" destId="{C56FF68D-ADE1-4EF7-BAEC-B39A35D2C64A}" srcOrd="2" destOrd="0" parTransId="{0C448B08-DBA5-4336-9FBE-1354454789C4}" sibTransId="{4F96FD86-2BAE-426F-906F-2F790D28F4AE}"/>
    <dgm:cxn modelId="{A89CD8C5-AEE5-4DE5-8EC9-066DC1AE4EF5}" srcId="{69D9B004-8B35-4D27-A44B-2F27D1BE6560}" destId="{1E4B06C7-B89D-4052-9859-9767C3EB35E3}" srcOrd="0" destOrd="0" parTransId="{A15BDE7B-04EF-4708-A9DF-8435224955B0}" sibTransId="{D2C5D8DD-6A15-4FB1-A914-65F667076932}"/>
    <dgm:cxn modelId="{D3A09C6B-6594-4B74-A0E3-8E21CAEB6FD3}" srcId="{2552A646-04AB-43E5-926E-20C4AEA256C7}" destId="{4D301FB5-3CFF-4B58-BCF4-76DC196E9D1D}" srcOrd="1" destOrd="0" parTransId="{7FCBE584-7C7F-4B1F-8D4D-D91759383383}" sibTransId="{23D26C78-3D1B-4DD2-9B81-28B0CB3EB5B6}"/>
    <dgm:cxn modelId="{27EAAF44-CF33-49CB-97DC-851B444210DA}" type="presOf" srcId="{C5FC21E9-B980-4412-B952-0F0D05A70AAC}" destId="{899135B8-7077-4722-86C3-11B963F96761}" srcOrd="0" destOrd="0" presId="urn:microsoft.com/office/officeart/2005/8/layout/vList5"/>
    <dgm:cxn modelId="{26DCDA4B-172F-49E0-8C07-44528DF23DFF}" type="presParOf" srcId="{049D3C77-45B8-43C8-B61F-F0D627F19EB8}" destId="{69FA271B-6C1E-41A7-B468-93BF53D14F7C}" srcOrd="0" destOrd="0" presId="urn:microsoft.com/office/officeart/2005/8/layout/vList5"/>
    <dgm:cxn modelId="{94F88D0B-4C12-4A38-8501-A416EF787004}" type="presParOf" srcId="{69FA271B-6C1E-41A7-B468-93BF53D14F7C}" destId="{32BA4CC3-5BAF-4A44-88DD-C31A95FB0FB0}" srcOrd="0" destOrd="0" presId="urn:microsoft.com/office/officeart/2005/8/layout/vList5"/>
    <dgm:cxn modelId="{0FF4F6BF-A893-4B6E-B754-ADD3ECFD3C75}" type="presParOf" srcId="{69FA271B-6C1E-41A7-B468-93BF53D14F7C}" destId="{899135B8-7077-4722-86C3-11B963F96761}" srcOrd="1" destOrd="0" presId="urn:microsoft.com/office/officeart/2005/8/layout/vList5"/>
    <dgm:cxn modelId="{B6150A25-B7C2-49C4-A720-EA412383D8A4}" type="presParOf" srcId="{049D3C77-45B8-43C8-B61F-F0D627F19EB8}" destId="{FC22745D-8BBB-4967-8169-FEF9ECD48535}" srcOrd="1" destOrd="0" presId="urn:microsoft.com/office/officeart/2005/8/layout/vList5"/>
    <dgm:cxn modelId="{3E2834BF-D338-43E9-BEAD-1696760D8B96}" type="presParOf" srcId="{049D3C77-45B8-43C8-B61F-F0D627F19EB8}" destId="{03803293-0720-4559-A682-79638D3851A9}" srcOrd="2" destOrd="0" presId="urn:microsoft.com/office/officeart/2005/8/layout/vList5"/>
    <dgm:cxn modelId="{90140D42-5A25-46B1-A8F4-A89FC86A0651}" type="presParOf" srcId="{03803293-0720-4559-A682-79638D3851A9}" destId="{288C24F7-68C4-4C59-B3F8-0281DAA3CE4D}" srcOrd="0" destOrd="0" presId="urn:microsoft.com/office/officeart/2005/8/layout/vList5"/>
    <dgm:cxn modelId="{86FAC534-64C4-4A21-B769-F994972A12AA}" type="presParOf" srcId="{03803293-0720-4559-A682-79638D3851A9}" destId="{A574EFFE-6D53-436D-89DD-9D4CBA01BE1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22722D-AF0C-4D51-AFC5-61AA597F8974}">
      <dsp:nvSpPr>
        <dsp:cNvPr id="0" name=""/>
        <dsp:cNvSpPr/>
      </dsp:nvSpPr>
      <dsp:spPr>
        <a:xfrm rot="5400000">
          <a:off x="1750084" y="2139175"/>
          <a:ext cx="1725832" cy="1964799"/>
        </a:xfrm>
        <a:prstGeom prst="bentUpArrow">
          <a:avLst>
            <a:gd name="adj1" fmla="val 32840"/>
            <a:gd name="adj2" fmla="val 25000"/>
            <a:gd name="adj3" fmla="val 35780"/>
          </a:avLst>
        </a:prstGeom>
        <a:solidFill>
          <a:schemeClr val="dk2">
            <a:tint val="50000"/>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B00EFDDD-9CD8-4CCF-A8D6-3D1339B5915B}">
      <dsp:nvSpPr>
        <dsp:cNvPr id="0" name=""/>
        <dsp:cNvSpPr/>
      </dsp:nvSpPr>
      <dsp:spPr>
        <a:xfrm>
          <a:off x="614440" y="17758"/>
          <a:ext cx="2905285" cy="2033605"/>
        </a:xfrm>
        <a:prstGeom prst="roundRect">
          <a:avLst>
            <a:gd name="adj" fmla="val 16670"/>
          </a:avLst>
        </a:prstGeom>
        <a:solidFill>
          <a:schemeClr val="accent1">
            <a:lumMod val="7500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IN" sz="4400" kern="1200" dirty="0">
              <a:solidFill>
                <a:schemeClr val="bg1"/>
              </a:solidFill>
              <a:latin typeface="Garamond" panose="02020404030301010803" pitchFamily="18" charset="0"/>
              <a:ea typeface="+mj-ea"/>
              <a:cs typeface="+mj-cs"/>
            </a:rPr>
            <a:t>CAUSES</a:t>
          </a:r>
          <a:endParaRPr lang="en-US" sz="4400" kern="1200" dirty="0">
            <a:solidFill>
              <a:schemeClr val="bg1"/>
            </a:solidFill>
            <a:latin typeface="Garamond" panose="02020404030301010803" pitchFamily="18" charset="0"/>
            <a:ea typeface="+mj-ea"/>
            <a:cs typeface="+mj-cs"/>
          </a:endParaRPr>
        </a:p>
      </dsp:txBody>
      <dsp:txXfrm>
        <a:off x="713730" y="117048"/>
        <a:ext cx="2706705" cy="1835025"/>
      </dsp:txXfrm>
    </dsp:sp>
    <dsp:sp modelId="{9FD9F291-977E-486B-A931-6A96C4ED654F}">
      <dsp:nvSpPr>
        <dsp:cNvPr id="0" name=""/>
        <dsp:cNvSpPr/>
      </dsp:nvSpPr>
      <dsp:spPr>
        <a:xfrm>
          <a:off x="3732992" y="240328"/>
          <a:ext cx="6880146" cy="1710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solidFill>
                <a:schemeClr val="tx1"/>
              </a:solidFill>
              <a:latin typeface="Garamond" panose="02020404030301010803" pitchFamily="18" charset="0"/>
              <a:ea typeface="+mj-ea"/>
              <a:cs typeface="+mj-cs"/>
            </a:rPr>
            <a:t>Lack of growth and progression
Being overworked
Little opportunity for decision making
Lack of feedback and recognition
Expecting better income and benefits
</a:t>
          </a:r>
          <a:r>
            <a:rPr lang="en-US" sz="1800" kern="1200" dirty="0" smtClean="0">
              <a:solidFill>
                <a:schemeClr val="tx1"/>
              </a:solidFill>
              <a:latin typeface="Garamond" panose="02020404030301010803" pitchFamily="18" charset="0"/>
              <a:ea typeface="+mj-ea"/>
              <a:cs typeface="+mj-cs"/>
            </a:rPr>
            <a:t>Ineffective </a:t>
          </a:r>
          <a:r>
            <a:rPr lang="en-US" sz="1800" kern="1200" dirty="0">
              <a:solidFill>
                <a:schemeClr val="tx1"/>
              </a:solidFill>
              <a:latin typeface="Garamond" panose="02020404030301010803" pitchFamily="18" charset="0"/>
              <a:ea typeface="+mj-ea"/>
              <a:cs typeface="+mj-cs"/>
            </a:rPr>
            <a:t>manager</a:t>
          </a:r>
        </a:p>
        <a:p>
          <a:pPr marL="57150" lvl="1" indent="-57150" algn="l" defTabSz="444500">
            <a:lnSpc>
              <a:spcPct val="90000"/>
            </a:lnSpc>
            <a:spcBef>
              <a:spcPct val="0"/>
            </a:spcBef>
            <a:spcAft>
              <a:spcPct val="15000"/>
            </a:spcAft>
            <a:buChar char="••"/>
          </a:pPr>
          <a:endParaRPr lang="en-US" sz="1000" kern="1200" dirty="0"/>
        </a:p>
      </dsp:txBody>
      <dsp:txXfrm>
        <a:off x="3732992" y="240328"/>
        <a:ext cx="6880146" cy="1710382"/>
      </dsp:txXfrm>
    </dsp:sp>
    <dsp:sp modelId="{34F59AD4-520A-4FC5-9804-B9E421C3878D}">
      <dsp:nvSpPr>
        <dsp:cNvPr id="0" name=""/>
        <dsp:cNvSpPr/>
      </dsp:nvSpPr>
      <dsp:spPr>
        <a:xfrm>
          <a:off x="3780733" y="2317732"/>
          <a:ext cx="2905285" cy="2033605"/>
        </a:xfrm>
        <a:prstGeom prst="roundRect">
          <a:avLst>
            <a:gd name="adj" fmla="val 16670"/>
          </a:avLst>
        </a:prstGeom>
        <a:solidFill>
          <a:schemeClr val="accent1">
            <a:lumMod val="7500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IN" sz="4400" kern="1200" dirty="0">
              <a:solidFill>
                <a:schemeClr val="bg1"/>
              </a:solidFill>
              <a:latin typeface="Garamond" panose="02020404030301010803" pitchFamily="18" charset="0"/>
              <a:ea typeface="+mn-ea"/>
              <a:cs typeface="+mn-cs"/>
            </a:rPr>
            <a:t>IMPACTS</a:t>
          </a:r>
          <a:endParaRPr lang="en-US" sz="4400" kern="1200" dirty="0">
            <a:solidFill>
              <a:schemeClr val="bg1"/>
            </a:solidFill>
            <a:latin typeface="Garamond" panose="02020404030301010803" pitchFamily="18" charset="0"/>
            <a:ea typeface="+mn-ea"/>
            <a:cs typeface="+mn-cs"/>
          </a:endParaRPr>
        </a:p>
      </dsp:txBody>
      <dsp:txXfrm>
        <a:off x="3880023" y="2417022"/>
        <a:ext cx="2706705" cy="1835025"/>
      </dsp:txXfrm>
    </dsp:sp>
    <dsp:sp modelId="{284C4373-81BE-48E4-AA83-8DD52370C5F7}">
      <dsp:nvSpPr>
        <dsp:cNvPr id="0" name=""/>
        <dsp:cNvSpPr/>
      </dsp:nvSpPr>
      <dsp:spPr>
        <a:xfrm>
          <a:off x="6894033" y="2575478"/>
          <a:ext cx="4062021" cy="1404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solidFill>
                <a:prstClr val="black"/>
              </a:solidFill>
              <a:latin typeface="Garamond" panose="02020404030301010803" pitchFamily="18" charset="0"/>
              <a:ea typeface="+mn-ea"/>
              <a:cs typeface="+mn-cs"/>
            </a:rPr>
            <a:t>Affects profitability
Loss of valuable knowledge
Loss of belief in team's competence
Its not quick and easy to replace</a:t>
          </a:r>
        </a:p>
      </dsp:txBody>
      <dsp:txXfrm>
        <a:off x="6894033" y="2575478"/>
        <a:ext cx="4062021" cy="14041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43E5A-0DC5-47FE-B275-D77C9E5B82BE}">
      <dsp:nvSpPr>
        <dsp:cNvPr id="0" name=""/>
        <dsp:cNvSpPr/>
      </dsp:nvSpPr>
      <dsp:spPr>
        <a:xfrm>
          <a:off x="171456" y="955934"/>
          <a:ext cx="10172686" cy="1167949"/>
        </a:xfrm>
        <a:prstGeom prst="roundRect">
          <a:avLst/>
        </a:prstGeom>
        <a:solidFill>
          <a:schemeClr val="accent1">
            <a:lumMod val="7500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lvl="0" algn="just" defTabSz="1422400">
            <a:lnSpc>
              <a:spcPct val="90000"/>
            </a:lnSpc>
            <a:spcBef>
              <a:spcPct val="0"/>
            </a:spcBef>
            <a:spcAft>
              <a:spcPct val="35000"/>
            </a:spcAft>
          </a:pPr>
          <a:r>
            <a:rPr lang="en-US" sz="3200" kern="1200" dirty="0">
              <a:latin typeface="Times New Roman" panose="02020603050405020304" pitchFamily="18" charset="0"/>
              <a:ea typeface="+mj-ea"/>
              <a:cs typeface="Times New Roman" panose="02020603050405020304" pitchFamily="18" charset="0"/>
            </a:rPr>
            <a:t>To predict the employee attrition for IBM. </a:t>
          </a:r>
        </a:p>
      </dsp:txBody>
      <dsp:txXfrm>
        <a:off x="228471" y="1012949"/>
        <a:ext cx="10058656" cy="1053919"/>
      </dsp:txXfrm>
    </dsp:sp>
    <dsp:sp modelId="{A5B080BC-874D-4891-B70A-A21658E6BD20}">
      <dsp:nvSpPr>
        <dsp:cNvPr id="0" name=""/>
        <dsp:cNvSpPr/>
      </dsp:nvSpPr>
      <dsp:spPr>
        <a:xfrm>
          <a:off x="171456" y="2251461"/>
          <a:ext cx="10172686" cy="1142547"/>
        </a:xfrm>
        <a:prstGeom prst="roundRect">
          <a:avLst/>
        </a:prstGeom>
        <a:solidFill>
          <a:schemeClr val="accent1">
            <a:lumMod val="7500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just" defTabSz="1066800">
            <a:lnSpc>
              <a:spcPct val="90000"/>
            </a:lnSpc>
            <a:spcBef>
              <a:spcPct val="0"/>
            </a:spcBef>
            <a:spcAft>
              <a:spcPct val="35000"/>
            </a:spcAft>
            <a:buNone/>
          </a:pPr>
          <a:r>
            <a:rPr lang="en-US" sz="3200" kern="1200" dirty="0">
              <a:latin typeface="Times New Roman" panose="02020603050405020304" pitchFamily="18" charset="0"/>
              <a:ea typeface="+mn-ea"/>
              <a:cs typeface="Times New Roman" panose="02020603050405020304" pitchFamily="18" charset="0"/>
            </a:rPr>
            <a:t>To determine the highly contributing factors which affects employee attrition.</a:t>
          </a:r>
        </a:p>
      </dsp:txBody>
      <dsp:txXfrm>
        <a:off x="227231" y="2307236"/>
        <a:ext cx="10061136" cy="10309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4D3A1E-65DD-4AE0-B6F2-93BCF3CA9D67}">
      <dsp:nvSpPr>
        <dsp:cNvPr id="0" name=""/>
        <dsp:cNvSpPr/>
      </dsp:nvSpPr>
      <dsp:spPr>
        <a:xfrm>
          <a:off x="2820504" y="1287408"/>
          <a:ext cx="1504560" cy="597222"/>
        </a:xfrm>
        <a:custGeom>
          <a:avLst/>
          <a:gdLst/>
          <a:ahLst/>
          <a:cxnLst/>
          <a:rect l="0" t="0" r="0" b="0"/>
          <a:pathLst>
            <a:path>
              <a:moveTo>
                <a:pt x="0" y="0"/>
              </a:moveTo>
              <a:lnTo>
                <a:pt x="0" y="298611"/>
              </a:lnTo>
              <a:lnTo>
                <a:pt x="1504560" y="298611"/>
              </a:lnTo>
              <a:lnTo>
                <a:pt x="1504560" y="5972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483B102-CDAB-4948-A6E1-3CECD9E934D8}">
      <dsp:nvSpPr>
        <dsp:cNvPr id="0" name=""/>
        <dsp:cNvSpPr/>
      </dsp:nvSpPr>
      <dsp:spPr>
        <a:xfrm>
          <a:off x="1207932" y="1287408"/>
          <a:ext cx="1612571" cy="597222"/>
        </a:xfrm>
        <a:custGeom>
          <a:avLst/>
          <a:gdLst/>
          <a:ahLst/>
          <a:cxnLst/>
          <a:rect l="0" t="0" r="0" b="0"/>
          <a:pathLst>
            <a:path>
              <a:moveTo>
                <a:pt x="1612571" y="0"/>
              </a:moveTo>
              <a:lnTo>
                <a:pt x="1612571" y="298611"/>
              </a:lnTo>
              <a:lnTo>
                <a:pt x="0" y="298611"/>
              </a:lnTo>
              <a:lnTo>
                <a:pt x="0" y="5972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C48792-4A5B-48BC-975B-C6EC25CE3817}">
      <dsp:nvSpPr>
        <dsp:cNvPr id="0" name=""/>
        <dsp:cNvSpPr/>
      </dsp:nvSpPr>
      <dsp:spPr>
        <a:xfrm>
          <a:off x="1744010" y="472868"/>
          <a:ext cx="2152987" cy="81454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Attrition</a:t>
          </a:r>
          <a:endParaRPr lang="en-IN" sz="1800" kern="1200" dirty="0"/>
        </a:p>
      </dsp:txBody>
      <dsp:txXfrm>
        <a:off x="1744010" y="472868"/>
        <a:ext cx="2152987" cy="814540"/>
      </dsp:txXfrm>
    </dsp:sp>
    <dsp:sp modelId="{0EB86A70-D6E5-448A-8374-489362EA3D73}">
      <dsp:nvSpPr>
        <dsp:cNvPr id="0" name=""/>
        <dsp:cNvSpPr/>
      </dsp:nvSpPr>
      <dsp:spPr>
        <a:xfrm>
          <a:off x="1983" y="1884631"/>
          <a:ext cx="2411897" cy="66399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Yes</a:t>
          </a:r>
        </a:p>
        <a:p>
          <a:pPr lvl="0" algn="ctr" defTabSz="800100">
            <a:lnSpc>
              <a:spcPct val="90000"/>
            </a:lnSpc>
            <a:spcBef>
              <a:spcPct val="0"/>
            </a:spcBef>
            <a:spcAft>
              <a:spcPct val="35000"/>
            </a:spcAft>
          </a:pPr>
          <a:r>
            <a:rPr lang="en-US" sz="1800" kern="1200" dirty="0" smtClean="0"/>
            <a:t>Employee Leaves</a:t>
          </a:r>
          <a:endParaRPr lang="en-IN" sz="1800" kern="1200" dirty="0"/>
        </a:p>
      </dsp:txBody>
      <dsp:txXfrm>
        <a:off x="1983" y="1884631"/>
        <a:ext cx="2411897" cy="663997"/>
      </dsp:txXfrm>
    </dsp:sp>
    <dsp:sp modelId="{C9BABAE0-7D0A-4125-9E2B-92777497E938}">
      <dsp:nvSpPr>
        <dsp:cNvPr id="0" name=""/>
        <dsp:cNvSpPr/>
      </dsp:nvSpPr>
      <dsp:spPr>
        <a:xfrm>
          <a:off x="3011103" y="1884631"/>
          <a:ext cx="2627921" cy="62930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No</a:t>
          </a:r>
        </a:p>
        <a:p>
          <a:pPr lvl="0" algn="ctr" defTabSz="800100">
            <a:lnSpc>
              <a:spcPct val="90000"/>
            </a:lnSpc>
            <a:spcBef>
              <a:spcPct val="0"/>
            </a:spcBef>
            <a:spcAft>
              <a:spcPct val="35000"/>
            </a:spcAft>
          </a:pPr>
          <a:r>
            <a:rPr lang="en-US" sz="1800" kern="1200" dirty="0" smtClean="0"/>
            <a:t>Employee Doesn’t Leaves</a:t>
          </a:r>
          <a:endParaRPr lang="en-IN" sz="1800" kern="1200" dirty="0"/>
        </a:p>
      </dsp:txBody>
      <dsp:txXfrm>
        <a:off x="3011103" y="1884631"/>
        <a:ext cx="2627921" cy="6293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2CFA0-2615-4E96-9159-46264838F0FC}">
      <dsp:nvSpPr>
        <dsp:cNvPr id="0" name=""/>
        <dsp:cNvSpPr/>
      </dsp:nvSpPr>
      <dsp:spPr>
        <a:xfrm>
          <a:off x="3849757" y="1957156"/>
          <a:ext cx="566920" cy="772773"/>
        </a:xfrm>
        <a:custGeom>
          <a:avLst/>
          <a:gdLst/>
          <a:ahLst/>
          <a:cxnLst/>
          <a:rect l="0" t="0" r="0" b="0"/>
          <a:pathLst>
            <a:path>
              <a:moveTo>
                <a:pt x="0" y="0"/>
              </a:moveTo>
              <a:lnTo>
                <a:pt x="0" y="772773"/>
              </a:lnTo>
              <a:lnTo>
                <a:pt x="566920" y="77277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FC72BA-2393-43D4-95AC-5FA053D419BA}">
      <dsp:nvSpPr>
        <dsp:cNvPr id="0" name=""/>
        <dsp:cNvSpPr/>
      </dsp:nvSpPr>
      <dsp:spPr>
        <a:xfrm>
          <a:off x="3308995" y="810441"/>
          <a:ext cx="1400139" cy="339169"/>
        </a:xfrm>
        <a:custGeom>
          <a:avLst/>
          <a:gdLst/>
          <a:ahLst/>
          <a:cxnLst/>
          <a:rect l="0" t="0" r="0" b="0"/>
          <a:pathLst>
            <a:path>
              <a:moveTo>
                <a:pt x="0" y="0"/>
              </a:moveTo>
              <a:lnTo>
                <a:pt x="0" y="169584"/>
              </a:lnTo>
              <a:lnTo>
                <a:pt x="1400139" y="169584"/>
              </a:lnTo>
              <a:lnTo>
                <a:pt x="1400139" y="33916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578F81-B7DC-4BE1-87F8-92E83AECF0B6}">
      <dsp:nvSpPr>
        <dsp:cNvPr id="0" name=""/>
        <dsp:cNvSpPr/>
      </dsp:nvSpPr>
      <dsp:spPr>
        <a:xfrm>
          <a:off x="193371" y="4320650"/>
          <a:ext cx="1513928" cy="453937"/>
        </a:xfrm>
        <a:custGeom>
          <a:avLst/>
          <a:gdLst/>
          <a:ahLst/>
          <a:cxnLst/>
          <a:rect l="0" t="0" r="0" b="0"/>
          <a:pathLst>
            <a:path>
              <a:moveTo>
                <a:pt x="0" y="0"/>
              </a:moveTo>
              <a:lnTo>
                <a:pt x="0" y="453937"/>
              </a:lnTo>
              <a:lnTo>
                <a:pt x="1513928" y="453937"/>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82691E-3BB8-4B0F-8867-E4803EE43EFA}">
      <dsp:nvSpPr>
        <dsp:cNvPr id="0" name=""/>
        <dsp:cNvSpPr/>
      </dsp:nvSpPr>
      <dsp:spPr>
        <a:xfrm>
          <a:off x="966858" y="3180031"/>
          <a:ext cx="1301944" cy="263558"/>
        </a:xfrm>
        <a:custGeom>
          <a:avLst/>
          <a:gdLst/>
          <a:ahLst/>
          <a:cxnLst/>
          <a:rect l="0" t="0" r="0" b="0"/>
          <a:pathLst>
            <a:path>
              <a:moveTo>
                <a:pt x="1301944" y="0"/>
              </a:moveTo>
              <a:lnTo>
                <a:pt x="1301944" y="93974"/>
              </a:lnTo>
              <a:lnTo>
                <a:pt x="0" y="93974"/>
              </a:lnTo>
              <a:lnTo>
                <a:pt x="0" y="263558"/>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BFA10B-9F88-4929-87C9-E1AF5E0EFD50}">
      <dsp:nvSpPr>
        <dsp:cNvPr id="0" name=""/>
        <dsp:cNvSpPr/>
      </dsp:nvSpPr>
      <dsp:spPr>
        <a:xfrm>
          <a:off x="2143943" y="1957156"/>
          <a:ext cx="91440" cy="415329"/>
        </a:xfrm>
        <a:custGeom>
          <a:avLst/>
          <a:gdLst/>
          <a:ahLst/>
          <a:cxnLst/>
          <a:rect l="0" t="0" r="0" b="0"/>
          <a:pathLst>
            <a:path>
              <a:moveTo>
                <a:pt x="45720" y="0"/>
              </a:moveTo>
              <a:lnTo>
                <a:pt x="45720" y="245744"/>
              </a:lnTo>
              <a:lnTo>
                <a:pt x="124859" y="245744"/>
              </a:lnTo>
              <a:lnTo>
                <a:pt x="124859" y="415329"/>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EDC35D-3F24-4DC0-96DA-B0500BF76ECE}">
      <dsp:nvSpPr>
        <dsp:cNvPr id="0" name=""/>
        <dsp:cNvSpPr/>
      </dsp:nvSpPr>
      <dsp:spPr>
        <a:xfrm>
          <a:off x="2189663" y="810441"/>
          <a:ext cx="1119331" cy="339169"/>
        </a:xfrm>
        <a:custGeom>
          <a:avLst/>
          <a:gdLst/>
          <a:ahLst/>
          <a:cxnLst/>
          <a:rect l="0" t="0" r="0" b="0"/>
          <a:pathLst>
            <a:path>
              <a:moveTo>
                <a:pt x="1119331" y="0"/>
              </a:moveTo>
              <a:lnTo>
                <a:pt x="1119331" y="169584"/>
              </a:lnTo>
              <a:lnTo>
                <a:pt x="0" y="169584"/>
              </a:lnTo>
              <a:lnTo>
                <a:pt x="0" y="33916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16D39A-2EAB-4CAD-94D6-5139720212A7}">
      <dsp:nvSpPr>
        <dsp:cNvPr id="0" name=""/>
        <dsp:cNvSpPr/>
      </dsp:nvSpPr>
      <dsp:spPr>
        <a:xfrm>
          <a:off x="2250286" y="2894"/>
          <a:ext cx="2117418" cy="807546"/>
        </a:xfrm>
        <a:prstGeom prst="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a:solidFill>
                <a:schemeClr val="accent1">
                  <a:lumMod val="75000"/>
                </a:schemeClr>
              </a:solidFill>
              <a:latin typeface="Times New Roman" panose="02020603050405020304" pitchFamily="18" charset="0"/>
              <a:cs typeface="Times New Roman" panose="02020603050405020304" pitchFamily="18" charset="0"/>
            </a:rPr>
            <a:t>Entire dataset</a:t>
          </a:r>
        </a:p>
        <a:p>
          <a:pPr lvl="0" algn="ctr" defTabSz="622300">
            <a:lnSpc>
              <a:spcPct val="90000"/>
            </a:lnSpc>
            <a:spcBef>
              <a:spcPct val="0"/>
            </a:spcBef>
            <a:spcAft>
              <a:spcPct val="35000"/>
            </a:spcAft>
          </a:pPr>
          <a:r>
            <a:rPr lang="en-US" sz="1400" kern="1200" dirty="0">
              <a:latin typeface="Times New Roman" panose="02020603050405020304" pitchFamily="18" charset="0"/>
              <a:cs typeface="Times New Roman" panose="02020603050405020304" pitchFamily="18" charset="0"/>
            </a:rPr>
            <a:t>1470 observations</a:t>
          </a:r>
        </a:p>
      </dsp:txBody>
      <dsp:txXfrm>
        <a:off x="2250286" y="2894"/>
        <a:ext cx="2117418" cy="807546"/>
      </dsp:txXfrm>
    </dsp:sp>
    <dsp:sp modelId="{6A135CDC-6C5F-497B-A77F-4D51EE7E5DC6}">
      <dsp:nvSpPr>
        <dsp:cNvPr id="0" name=""/>
        <dsp:cNvSpPr/>
      </dsp:nvSpPr>
      <dsp:spPr>
        <a:xfrm>
          <a:off x="1083583" y="1149610"/>
          <a:ext cx="2212159" cy="807546"/>
        </a:xfrm>
        <a:prstGeom prst="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a:solidFill>
                <a:schemeClr val="accent1">
                  <a:lumMod val="75000"/>
                </a:schemeClr>
              </a:solidFill>
              <a:latin typeface="Times New Roman" panose="02020603050405020304" pitchFamily="18" charset="0"/>
              <a:cs typeface="Times New Roman" panose="02020603050405020304" pitchFamily="18" charset="0"/>
            </a:rPr>
            <a:t>Train data (70%)</a:t>
          </a:r>
        </a:p>
        <a:p>
          <a:pPr lvl="0" algn="ctr" defTabSz="622300">
            <a:lnSpc>
              <a:spcPct val="90000"/>
            </a:lnSpc>
            <a:spcBef>
              <a:spcPct val="0"/>
            </a:spcBef>
            <a:spcAft>
              <a:spcPct val="35000"/>
            </a:spcAft>
          </a:pPr>
          <a:r>
            <a:rPr lang="en-US" sz="1400" kern="1200" dirty="0">
              <a:latin typeface="Times New Roman" panose="02020603050405020304" pitchFamily="18" charset="0"/>
              <a:cs typeface="Times New Roman" panose="02020603050405020304" pitchFamily="18" charset="0"/>
            </a:rPr>
            <a:t>1029 observations</a:t>
          </a:r>
        </a:p>
      </dsp:txBody>
      <dsp:txXfrm>
        <a:off x="1083583" y="1149610"/>
        <a:ext cx="2212159" cy="807546"/>
      </dsp:txXfrm>
    </dsp:sp>
    <dsp:sp modelId="{1D623165-12FC-4401-BCE0-EA41DAE21E3C}">
      <dsp:nvSpPr>
        <dsp:cNvPr id="0" name=""/>
        <dsp:cNvSpPr/>
      </dsp:nvSpPr>
      <dsp:spPr>
        <a:xfrm>
          <a:off x="1315567" y="2372485"/>
          <a:ext cx="1906471" cy="807546"/>
        </a:xfrm>
        <a:prstGeom prst="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a:solidFill>
                <a:schemeClr val="accent1">
                  <a:lumMod val="75000"/>
                </a:schemeClr>
              </a:solidFill>
              <a:latin typeface="Times New Roman" panose="02020603050405020304" pitchFamily="18" charset="0"/>
              <a:cs typeface="Times New Roman" panose="02020603050405020304" pitchFamily="18" charset="0"/>
            </a:rPr>
            <a:t>Imbalanced data</a:t>
          </a:r>
        </a:p>
        <a:p>
          <a:pPr lvl="0" algn="ctr" defTabSz="622300">
            <a:lnSpc>
              <a:spcPct val="90000"/>
            </a:lnSpc>
            <a:spcBef>
              <a:spcPct val="0"/>
            </a:spcBef>
            <a:spcAft>
              <a:spcPct val="35000"/>
            </a:spcAft>
          </a:pPr>
          <a:r>
            <a:rPr lang="en-US" sz="1400" kern="1200" dirty="0">
              <a:latin typeface="Times New Roman" panose="02020603050405020304" pitchFamily="18" charset="0"/>
              <a:cs typeface="Times New Roman" panose="02020603050405020304" pitchFamily="18" charset="0"/>
            </a:rPr>
            <a:t>Yes: 153</a:t>
          </a:r>
        </a:p>
        <a:p>
          <a:pPr lvl="0" algn="ctr" defTabSz="622300">
            <a:lnSpc>
              <a:spcPct val="90000"/>
            </a:lnSpc>
            <a:spcBef>
              <a:spcPct val="0"/>
            </a:spcBef>
            <a:spcAft>
              <a:spcPct val="35000"/>
            </a:spcAft>
          </a:pPr>
          <a:r>
            <a:rPr lang="en-US" sz="1400" kern="1200" dirty="0">
              <a:latin typeface="Times New Roman" panose="02020603050405020304" pitchFamily="18" charset="0"/>
              <a:cs typeface="Times New Roman" panose="02020603050405020304" pitchFamily="18" charset="0"/>
            </a:rPr>
            <a:t>No:  876</a:t>
          </a:r>
        </a:p>
      </dsp:txBody>
      <dsp:txXfrm>
        <a:off x="1315567" y="2372485"/>
        <a:ext cx="1906471" cy="807546"/>
      </dsp:txXfrm>
    </dsp:sp>
    <dsp:sp modelId="{6A217DEB-0B24-4CA2-835A-B6AEDD8B33E6}">
      <dsp:nvSpPr>
        <dsp:cNvPr id="0" name=""/>
        <dsp:cNvSpPr/>
      </dsp:nvSpPr>
      <dsp:spPr>
        <a:xfrm>
          <a:off x="0" y="3443590"/>
          <a:ext cx="1933717" cy="877059"/>
        </a:xfrm>
        <a:prstGeom prst="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a:solidFill>
                <a:schemeClr val="accent1">
                  <a:lumMod val="75000"/>
                </a:schemeClr>
              </a:solidFill>
              <a:latin typeface="Times New Roman" panose="02020603050405020304" pitchFamily="18" charset="0"/>
              <a:cs typeface="Times New Roman" panose="02020603050405020304" pitchFamily="18" charset="0"/>
            </a:rPr>
            <a:t>SMOTE</a:t>
          </a:r>
        </a:p>
        <a:p>
          <a:pPr lvl="0" algn="ctr" defTabSz="622300">
            <a:lnSpc>
              <a:spcPct val="90000"/>
            </a:lnSpc>
            <a:spcBef>
              <a:spcPct val="0"/>
            </a:spcBef>
            <a:spcAft>
              <a:spcPct val="35000"/>
            </a:spcAft>
          </a:pPr>
          <a:r>
            <a:rPr lang="en-US" sz="1400" kern="1200" dirty="0">
              <a:latin typeface="Times New Roman" panose="02020603050405020304" pitchFamily="18" charset="0"/>
              <a:cs typeface="Times New Roman" panose="02020603050405020304" pitchFamily="18" charset="0"/>
            </a:rPr>
            <a:t>Total 1752 observations</a:t>
          </a:r>
        </a:p>
      </dsp:txBody>
      <dsp:txXfrm>
        <a:off x="0" y="3443590"/>
        <a:ext cx="1933717" cy="877059"/>
      </dsp:txXfrm>
    </dsp:sp>
    <dsp:sp modelId="{57618F63-8DF6-419F-97FE-6B33D511CA2C}">
      <dsp:nvSpPr>
        <dsp:cNvPr id="0" name=""/>
        <dsp:cNvSpPr/>
      </dsp:nvSpPr>
      <dsp:spPr>
        <a:xfrm>
          <a:off x="1707300" y="4370815"/>
          <a:ext cx="1563716" cy="807546"/>
        </a:xfrm>
        <a:prstGeom prst="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a:solidFill>
                <a:schemeClr val="accent1">
                  <a:lumMod val="75000"/>
                </a:schemeClr>
              </a:solidFill>
              <a:latin typeface="Times New Roman" panose="02020603050405020304" pitchFamily="18" charset="0"/>
              <a:cs typeface="Times New Roman" panose="02020603050405020304" pitchFamily="18" charset="0"/>
            </a:rPr>
            <a:t>Balanced data</a:t>
          </a:r>
        </a:p>
        <a:p>
          <a:pPr lvl="0" algn="ctr" defTabSz="622300">
            <a:lnSpc>
              <a:spcPct val="90000"/>
            </a:lnSpc>
            <a:spcBef>
              <a:spcPct val="0"/>
            </a:spcBef>
            <a:spcAft>
              <a:spcPct val="35000"/>
            </a:spcAft>
          </a:pPr>
          <a:r>
            <a:rPr lang="en-US" sz="1400" kern="1200" dirty="0">
              <a:latin typeface="Times New Roman" panose="02020603050405020304" pitchFamily="18" charset="0"/>
              <a:cs typeface="Times New Roman" panose="02020603050405020304" pitchFamily="18" charset="0"/>
            </a:rPr>
            <a:t>Yes: </a:t>
          </a:r>
          <a:r>
            <a:rPr lang="en-IN" sz="1400" kern="1200" dirty="0" smtClean="0">
              <a:latin typeface="Times New Roman" panose="02020603050405020304" pitchFamily="18" charset="0"/>
              <a:cs typeface="Times New Roman" panose="02020603050405020304" pitchFamily="18" charset="0"/>
            </a:rPr>
            <a:t>876</a:t>
          </a:r>
          <a:endParaRPr lang="en-US" sz="1400" kern="1200" dirty="0">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1400" kern="1200" dirty="0">
              <a:latin typeface="Times New Roman" panose="02020603050405020304" pitchFamily="18" charset="0"/>
              <a:cs typeface="Times New Roman" panose="02020603050405020304" pitchFamily="18" charset="0"/>
            </a:rPr>
            <a:t>No: </a:t>
          </a:r>
          <a:r>
            <a:rPr lang="en-IN" sz="1400" kern="1200" dirty="0" smtClean="0">
              <a:latin typeface="Times New Roman" panose="02020603050405020304" pitchFamily="18" charset="0"/>
              <a:cs typeface="Times New Roman" panose="02020603050405020304" pitchFamily="18" charset="0"/>
            </a:rPr>
            <a:t>876</a:t>
          </a:r>
          <a:endParaRPr lang="en-US" sz="1400" kern="1200" dirty="0">
            <a:latin typeface="Times New Roman" panose="02020603050405020304" pitchFamily="18" charset="0"/>
            <a:cs typeface="Times New Roman" panose="02020603050405020304" pitchFamily="18" charset="0"/>
          </a:endParaRPr>
        </a:p>
      </dsp:txBody>
      <dsp:txXfrm>
        <a:off x="1707300" y="4370815"/>
        <a:ext cx="1563716" cy="807546"/>
      </dsp:txXfrm>
    </dsp:sp>
    <dsp:sp modelId="{19E02826-8E71-4703-897D-6D525C3D19E6}">
      <dsp:nvSpPr>
        <dsp:cNvPr id="0" name=""/>
        <dsp:cNvSpPr/>
      </dsp:nvSpPr>
      <dsp:spPr>
        <a:xfrm>
          <a:off x="3634912" y="1149610"/>
          <a:ext cx="2148444" cy="807546"/>
        </a:xfrm>
        <a:prstGeom prst="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a:solidFill>
                <a:schemeClr val="accent1">
                  <a:lumMod val="75000"/>
                </a:schemeClr>
              </a:solidFill>
              <a:latin typeface="Times New Roman" panose="02020603050405020304" pitchFamily="18" charset="0"/>
              <a:cs typeface="Times New Roman" panose="02020603050405020304" pitchFamily="18" charset="0"/>
            </a:rPr>
            <a:t>Test data (30%)</a:t>
          </a:r>
        </a:p>
        <a:p>
          <a:pPr lvl="0" algn="ctr" defTabSz="622300">
            <a:lnSpc>
              <a:spcPct val="90000"/>
            </a:lnSpc>
            <a:spcBef>
              <a:spcPct val="0"/>
            </a:spcBef>
            <a:spcAft>
              <a:spcPct val="35000"/>
            </a:spcAft>
          </a:pPr>
          <a:r>
            <a:rPr lang="en-US" sz="1400" kern="1200" dirty="0">
              <a:latin typeface="Times New Roman" panose="02020603050405020304" pitchFamily="18" charset="0"/>
              <a:cs typeface="Times New Roman" panose="02020603050405020304" pitchFamily="18" charset="0"/>
            </a:rPr>
            <a:t>441 observations</a:t>
          </a:r>
        </a:p>
      </dsp:txBody>
      <dsp:txXfrm>
        <a:off x="3634912" y="1149610"/>
        <a:ext cx="2148444" cy="807546"/>
      </dsp:txXfrm>
    </dsp:sp>
    <dsp:sp modelId="{EA511C40-3B49-488F-B458-58BCE8FCB363}">
      <dsp:nvSpPr>
        <dsp:cNvPr id="0" name=""/>
        <dsp:cNvSpPr/>
      </dsp:nvSpPr>
      <dsp:spPr>
        <a:xfrm>
          <a:off x="4416678" y="2326156"/>
          <a:ext cx="2024082" cy="807546"/>
        </a:xfrm>
        <a:prstGeom prst="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a:solidFill>
                <a:schemeClr val="accent1">
                  <a:lumMod val="75000"/>
                </a:schemeClr>
              </a:solidFill>
              <a:latin typeface="Times New Roman" panose="02020603050405020304" pitchFamily="18" charset="0"/>
              <a:cs typeface="Times New Roman" panose="02020603050405020304" pitchFamily="18" charset="0"/>
            </a:rPr>
            <a:t>Model Evaluation</a:t>
          </a:r>
        </a:p>
      </dsp:txBody>
      <dsp:txXfrm>
        <a:off x="4416678" y="2326156"/>
        <a:ext cx="2024082" cy="8075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9135B8-7077-4722-86C3-11B963F96761}">
      <dsp:nvSpPr>
        <dsp:cNvPr id="0" name=""/>
        <dsp:cNvSpPr/>
      </dsp:nvSpPr>
      <dsp:spPr>
        <a:xfrm rot="5400000">
          <a:off x="6021956" y="-3600044"/>
          <a:ext cx="1596423" cy="8932614"/>
        </a:xfrm>
        <a:prstGeom prst="round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t>Random Forest</a:t>
          </a:r>
          <a:endParaRPr lang="en-IN" sz="2800" kern="1200" dirty="0"/>
        </a:p>
        <a:p>
          <a:pPr marL="285750" lvl="1" indent="-285750" algn="l" defTabSz="1244600">
            <a:lnSpc>
              <a:spcPct val="90000"/>
            </a:lnSpc>
            <a:spcBef>
              <a:spcPct val="0"/>
            </a:spcBef>
            <a:spcAft>
              <a:spcPct val="15000"/>
            </a:spcAft>
            <a:buChar char="••"/>
          </a:pPr>
          <a:r>
            <a:rPr lang="en-US" sz="2800" kern="1200" dirty="0" smtClean="0"/>
            <a:t>Logistic Regression</a:t>
          </a:r>
          <a:endParaRPr lang="en-IN" sz="2800" kern="1200" dirty="0"/>
        </a:p>
        <a:p>
          <a:pPr marL="285750" lvl="1" indent="-285750" algn="l" defTabSz="1244600">
            <a:lnSpc>
              <a:spcPct val="90000"/>
            </a:lnSpc>
            <a:spcBef>
              <a:spcPct val="0"/>
            </a:spcBef>
            <a:spcAft>
              <a:spcPct val="15000"/>
            </a:spcAft>
            <a:buChar char="••"/>
          </a:pPr>
          <a:r>
            <a:rPr lang="en-US" sz="2800" kern="1200" dirty="0" smtClean="0"/>
            <a:t>Support  Vector Machine</a:t>
          </a:r>
          <a:endParaRPr lang="en-IN" sz="2800" kern="1200" dirty="0"/>
        </a:p>
      </dsp:txBody>
      <dsp:txXfrm rot="-5400000">
        <a:off x="2431792" y="145982"/>
        <a:ext cx="8776752" cy="1440561"/>
      </dsp:txXfrm>
    </dsp:sp>
    <dsp:sp modelId="{32BA4CC3-5BAF-4A44-88DD-C31A95FB0FB0}">
      <dsp:nvSpPr>
        <dsp:cNvPr id="0" name=""/>
        <dsp:cNvSpPr/>
      </dsp:nvSpPr>
      <dsp:spPr>
        <a:xfrm>
          <a:off x="0" y="165348"/>
          <a:ext cx="2348503" cy="13018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en-US" sz="3400" kern="1200" dirty="0" smtClean="0"/>
            <a:t>Modelling</a:t>
          </a:r>
          <a:endParaRPr lang="en-IN" sz="3400" kern="1200" dirty="0"/>
        </a:p>
      </dsp:txBody>
      <dsp:txXfrm>
        <a:off x="63551" y="228899"/>
        <a:ext cx="2221401" cy="1174741"/>
      </dsp:txXfrm>
    </dsp:sp>
    <dsp:sp modelId="{A574EFFE-6D53-436D-89DD-9D4CBA01BE10}">
      <dsp:nvSpPr>
        <dsp:cNvPr id="0" name=""/>
        <dsp:cNvSpPr/>
      </dsp:nvSpPr>
      <dsp:spPr>
        <a:xfrm rot="5400000">
          <a:off x="5528069" y="-1459421"/>
          <a:ext cx="2572304" cy="8944493"/>
        </a:xfrm>
        <a:prstGeom prst="round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t>Confusion Matrix</a:t>
          </a:r>
          <a:endParaRPr lang="en-IN" sz="2800" kern="1200" dirty="0"/>
        </a:p>
        <a:p>
          <a:pPr marL="285750" lvl="1" indent="-285750" algn="l" defTabSz="1244600">
            <a:lnSpc>
              <a:spcPct val="90000"/>
            </a:lnSpc>
            <a:spcBef>
              <a:spcPct val="0"/>
            </a:spcBef>
            <a:spcAft>
              <a:spcPct val="15000"/>
            </a:spcAft>
            <a:buChar char="••"/>
          </a:pPr>
          <a:r>
            <a:rPr lang="en-US" sz="2800" kern="1200" dirty="0" smtClean="0"/>
            <a:t>Accuracy</a:t>
          </a:r>
          <a:endParaRPr lang="en-IN" sz="2800" kern="1200" dirty="0"/>
        </a:p>
        <a:p>
          <a:pPr marL="285750" lvl="1" indent="-285750" algn="l" defTabSz="1244600">
            <a:lnSpc>
              <a:spcPct val="90000"/>
            </a:lnSpc>
            <a:spcBef>
              <a:spcPct val="0"/>
            </a:spcBef>
            <a:spcAft>
              <a:spcPct val="15000"/>
            </a:spcAft>
            <a:buChar char="••"/>
          </a:pPr>
          <a:r>
            <a:rPr lang="en-US" sz="2800" kern="1200" dirty="0" smtClean="0"/>
            <a:t>Recall</a:t>
          </a:r>
          <a:endParaRPr lang="en-IN" sz="2800" kern="1200" dirty="0"/>
        </a:p>
        <a:p>
          <a:pPr marL="285750" lvl="1" indent="-285750" algn="l" defTabSz="1244600">
            <a:lnSpc>
              <a:spcPct val="90000"/>
            </a:lnSpc>
            <a:spcBef>
              <a:spcPct val="0"/>
            </a:spcBef>
            <a:spcAft>
              <a:spcPct val="15000"/>
            </a:spcAft>
            <a:buChar char="••"/>
          </a:pPr>
          <a:r>
            <a:rPr lang="en-US" sz="2800" kern="1200" dirty="0" smtClean="0"/>
            <a:t>ROC curve (</a:t>
          </a:r>
          <a:r>
            <a:rPr lang="en-US" sz="2800" kern="1200" dirty="0" smtClean="0">
              <a:latin typeface="Times New Roman" panose="02020603050405020304" pitchFamily="18" charset="0"/>
              <a:cs typeface="Times New Roman" panose="02020603050405020304" pitchFamily="18" charset="0"/>
            </a:rPr>
            <a:t>receiver operating characteristic curve)</a:t>
          </a:r>
          <a:endParaRPr lang="en-IN" sz="2800" kern="1200" dirty="0"/>
        </a:p>
        <a:p>
          <a:pPr marL="285750" lvl="1" indent="-285750" algn="l" defTabSz="1244600">
            <a:lnSpc>
              <a:spcPct val="90000"/>
            </a:lnSpc>
            <a:spcBef>
              <a:spcPct val="0"/>
            </a:spcBef>
            <a:spcAft>
              <a:spcPct val="15000"/>
            </a:spcAft>
            <a:buChar char="••"/>
          </a:pPr>
          <a:r>
            <a:rPr lang="en-US" sz="2800" kern="1200" dirty="0" smtClean="0"/>
            <a:t>AUC (</a:t>
          </a:r>
          <a:r>
            <a:rPr lang="en-US" sz="2800" kern="1200" dirty="0" smtClean="0">
              <a:latin typeface="Times New Roman" panose="02020603050405020304" pitchFamily="18" charset="0"/>
              <a:cs typeface="Times New Roman" panose="02020603050405020304" pitchFamily="18" charset="0"/>
            </a:rPr>
            <a:t>Area under the ROC Curve)</a:t>
          </a:r>
          <a:endParaRPr lang="en-IN" sz="2800" kern="1200" dirty="0"/>
        </a:p>
      </dsp:txBody>
      <dsp:txXfrm rot="-5400000">
        <a:off x="2467545" y="1852243"/>
        <a:ext cx="8693353" cy="2321164"/>
      </dsp:txXfrm>
    </dsp:sp>
    <dsp:sp modelId="{288C24F7-68C4-4C59-B3F8-0281DAA3CE4D}">
      <dsp:nvSpPr>
        <dsp:cNvPr id="0" name=""/>
        <dsp:cNvSpPr/>
      </dsp:nvSpPr>
      <dsp:spPr>
        <a:xfrm>
          <a:off x="0" y="2375707"/>
          <a:ext cx="2341902" cy="135473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en-US" sz="3400" kern="1200" dirty="0" smtClean="0"/>
            <a:t>Evaluation</a:t>
          </a:r>
          <a:endParaRPr lang="en-IN" sz="3400" kern="1200" dirty="0"/>
        </a:p>
      </dsp:txBody>
      <dsp:txXfrm>
        <a:off x="66133" y="2441840"/>
        <a:ext cx="2209636" cy="122247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27FF39-DAA5-47F1-A38C-0EC8DD7D12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0C34E412-DD95-4405-A291-8AAD87E384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BA17DBA-1571-4DCC-B312-C9BEB80A2798}"/>
              </a:ext>
            </a:extLst>
          </p:cNvPr>
          <p:cNvSpPr>
            <a:spLocks noGrp="1"/>
          </p:cNvSpPr>
          <p:nvPr>
            <p:ph type="dt" sz="half" idx="10"/>
          </p:nvPr>
        </p:nvSpPr>
        <p:spPr/>
        <p:txBody>
          <a:bodyPr/>
          <a:lstStyle/>
          <a:p>
            <a:fld id="{10A317EE-F876-41B1-BB59-420B0E062F55}" type="datetimeFigureOut">
              <a:rPr lang="en-US" smtClean="0"/>
              <a:t>5/2/2023</a:t>
            </a:fld>
            <a:endParaRPr lang="en-US"/>
          </a:p>
        </p:txBody>
      </p:sp>
      <p:sp>
        <p:nvSpPr>
          <p:cNvPr id="5" name="Footer Placeholder 4">
            <a:extLst>
              <a:ext uri="{FF2B5EF4-FFF2-40B4-BE49-F238E27FC236}">
                <a16:creationId xmlns="" xmlns:a16="http://schemas.microsoft.com/office/drawing/2014/main" id="{1A9DC291-A2CB-429E-BE66-0D8F9C30A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46AC64C-1B64-439A-AD3D-022C8770D12A}"/>
              </a:ext>
            </a:extLst>
          </p:cNvPr>
          <p:cNvSpPr>
            <a:spLocks noGrp="1"/>
          </p:cNvSpPr>
          <p:nvPr>
            <p:ph type="sldNum" sz="quarter" idx="12"/>
          </p:nvPr>
        </p:nvSpPr>
        <p:spPr/>
        <p:txBody>
          <a:bodyPr/>
          <a:lstStyle/>
          <a:p>
            <a:fld id="{3504DB7C-C44E-4F22-8CB4-8402DC5C8B7E}" type="slidenum">
              <a:rPr lang="en-US" smtClean="0"/>
              <a:t>‹#›</a:t>
            </a:fld>
            <a:endParaRPr lang="en-US"/>
          </a:p>
        </p:txBody>
      </p:sp>
    </p:spTree>
    <p:extLst>
      <p:ext uri="{BB962C8B-B14F-4D97-AF65-F5344CB8AC3E}">
        <p14:creationId xmlns:p14="http://schemas.microsoft.com/office/powerpoint/2010/main" val="2227863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9E5263-8757-40A4-B717-B486CCEE9E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E2263E0-C076-458A-82F3-5B0DCA9F8D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66B288B-8B5F-4154-A234-8A89C73C5311}"/>
              </a:ext>
            </a:extLst>
          </p:cNvPr>
          <p:cNvSpPr>
            <a:spLocks noGrp="1"/>
          </p:cNvSpPr>
          <p:nvPr>
            <p:ph type="dt" sz="half" idx="10"/>
          </p:nvPr>
        </p:nvSpPr>
        <p:spPr/>
        <p:txBody>
          <a:bodyPr/>
          <a:lstStyle/>
          <a:p>
            <a:fld id="{10A317EE-F876-41B1-BB59-420B0E062F55}" type="datetimeFigureOut">
              <a:rPr lang="en-US" smtClean="0"/>
              <a:t>5/2/2023</a:t>
            </a:fld>
            <a:endParaRPr lang="en-US"/>
          </a:p>
        </p:txBody>
      </p:sp>
      <p:sp>
        <p:nvSpPr>
          <p:cNvPr id="5" name="Footer Placeholder 4">
            <a:extLst>
              <a:ext uri="{FF2B5EF4-FFF2-40B4-BE49-F238E27FC236}">
                <a16:creationId xmlns="" xmlns:a16="http://schemas.microsoft.com/office/drawing/2014/main" id="{3D0FCE2A-0889-4058-BC1A-AEA77A09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87BF2F5-4E4F-445A-AAAA-96BE89FD0A9E}"/>
              </a:ext>
            </a:extLst>
          </p:cNvPr>
          <p:cNvSpPr>
            <a:spLocks noGrp="1"/>
          </p:cNvSpPr>
          <p:nvPr>
            <p:ph type="sldNum" sz="quarter" idx="12"/>
          </p:nvPr>
        </p:nvSpPr>
        <p:spPr/>
        <p:txBody>
          <a:bodyPr/>
          <a:lstStyle/>
          <a:p>
            <a:fld id="{3504DB7C-C44E-4F22-8CB4-8402DC5C8B7E}" type="slidenum">
              <a:rPr lang="en-US" smtClean="0"/>
              <a:t>‹#›</a:t>
            </a:fld>
            <a:endParaRPr lang="en-US"/>
          </a:p>
        </p:txBody>
      </p:sp>
    </p:spTree>
    <p:extLst>
      <p:ext uri="{BB962C8B-B14F-4D97-AF65-F5344CB8AC3E}">
        <p14:creationId xmlns:p14="http://schemas.microsoft.com/office/powerpoint/2010/main" val="3610717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B96666E-3558-4B7B-B680-74ECA18439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852207F3-2D7B-4A58-964E-220DDBFB9A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D438264-6E84-416C-B832-7E5E518BCD6C}"/>
              </a:ext>
            </a:extLst>
          </p:cNvPr>
          <p:cNvSpPr>
            <a:spLocks noGrp="1"/>
          </p:cNvSpPr>
          <p:nvPr>
            <p:ph type="dt" sz="half" idx="10"/>
          </p:nvPr>
        </p:nvSpPr>
        <p:spPr/>
        <p:txBody>
          <a:bodyPr/>
          <a:lstStyle/>
          <a:p>
            <a:fld id="{10A317EE-F876-41B1-BB59-420B0E062F55}" type="datetimeFigureOut">
              <a:rPr lang="en-US" smtClean="0"/>
              <a:t>5/2/2023</a:t>
            </a:fld>
            <a:endParaRPr lang="en-US"/>
          </a:p>
        </p:txBody>
      </p:sp>
      <p:sp>
        <p:nvSpPr>
          <p:cNvPr id="5" name="Footer Placeholder 4">
            <a:extLst>
              <a:ext uri="{FF2B5EF4-FFF2-40B4-BE49-F238E27FC236}">
                <a16:creationId xmlns="" xmlns:a16="http://schemas.microsoft.com/office/drawing/2014/main" id="{9A3CC9D3-3363-4F05-85C4-0E28B33603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2D0F835-2C8A-49FB-9271-7ED3E5B86EAB}"/>
              </a:ext>
            </a:extLst>
          </p:cNvPr>
          <p:cNvSpPr>
            <a:spLocks noGrp="1"/>
          </p:cNvSpPr>
          <p:nvPr>
            <p:ph type="sldNum" sz="quarter" idx="12"/>
          </p:nvPr>
        </p:nvSpPr>
        <p:spPr/>
        <p:txBody>
          <a:bodyPr/>
          <a:lstStyle/>
          <a:p>
            <a:fld id="{3504DB7C-C44E-4F22-8CB4-8402DC5C8B7E}" type="slidenum">
              <a:rPr lang="en-US" smtClean="0"/>
              <a:t>‹#›</a:t>
            </a:fld>
            <a:endParaRPr lang="en-US"/>
          </a:p>
        </p:txBody>
      </p:sp>
    </p:spTree>
    <p:extLst>
      <p:ext uri="{BB962C8B-B14F-4D97-AF65-F5344CB8AC3E}">
        <p14:creationId xmlns:p14="http://schemas.microsoft.com/office/powerpoint/2010/main" val="254563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400E5C-63B8-43F7-B2E7-AEF9668A9F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A2103F4-0BAB-404C-ADA4-6AA45437A9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EAD643D-504F-41B3-949B-691974B4BF78}"/>
              </a:ext>
            </a:extLst>
          </p:cNvPr>
          <p:cNvSpPr>
            <a:spLocks noGrp="1"/>
          </p:cNvSpPr>
          <p:nvPr>
            <p:ph type="dt" sz="half" idx="10"/>
          </p:nvPr>
        </p:nvSpPr>
        <p:spPr/>
        <p:txBody>
          <a:bodyPr/>
          <a:lstStyle/>
          <a:p>
            <a:fld id="{10A317EE-F876-41B1-BB59-420B0E062F55}" type="datetimeFigureOut">
              <a:rPr lang="en-US" smtClean="0"/>
              <a:t>5/2/2023</a:t>
            </a:fld>
            <a:endParaRPr lang="en-US"/>
          </a:p>
        </p:txBody>
      </p:sp>
      <p:sp>
        <p:nvSpPr>
          <p:cNvPr id="5" name="Footer Placeholder 4">
            <a:extLst>
              <a:ext uri="{FF2B5EF4-FFF2-40B4-BE49-F238E27FC236}">
                <a16:creationId xmlns="" xmlns:a16="http://schemas.microsoft.com/office/drawing/2014/main" id="{83D04D35-B05F-4E14-ADE4-DB6C4936D5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304DC5E-BB0B-41A7-81FE-1FD535399487}"/>
              </a:ext>
            </a:extLst>
          </p:cNvPr>
          <p:cNvSpPr>
            <a:spLocks noGrp="1"/>
          </p:cNvSpPr>
          <p:nvPr>
            <p:ph type="sldNum" sz="quarter" idx="12"/>
          </p:nvPr>
        </p:nvSpPr>
        <p:spPr/>
        <p:txBody>
          <a:bodyPr/>
          <a:lstStyle/>
          <a:p>
            <a:fld id="{3504DB7C-C44E-4F22-8CB4-8402DC5C8B7E}" type="slidenum">
              <a:rPr lang="en-US" smtClean="0"/>
              <a:t>‹#›</a:t>
            </a:fld>
            <a:endParaRPr lang="en-US"/>
          </a:p>
        </p:txBody>
      </p:sp>
    </p:spTree>
    <p:extLst>
      <p:ext uri="{BB962C8B-B14F-4D97-AF65-F5344CB8AC3E}">
        <p14:creationId xmlns:p14="http://schemas.microsoft.com/office/powerpoint/2010/main" val="59792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CDF244-A7C9-478E-9CE5-0AFC33E939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BAFD736-1C57-4FAC-99F0-4C1EF0AF38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853FAB0-6006-4C80-A66E-49D3D4D60FAC}"/>
              </a:ext>
            </a:extLst>
          </p:cNvPr>
          <p:cNvSpPr>
            <a:spLocks noGrp="1"/>
          </p:cNvSpPr>
          <p:nvPr>
            <p:ph type="dt" sz="half" idx="10"/>
          </p:nvPr>
        </p:nvSpPr>
        <p:spPr/>
        <p:txBody>
          <a:bodyPr/>
          <a:lstStyle/>
          <a:p>
            <a:fld id="{10A317EE-F876-41B1-BB59-420B0E062F55}" type="datetimeFigureOut">
              <a:rPr lang="en-US" smtClean="0"/>
              <a:t>5/2/2023</a:t>
            </a:fld>
            <a:endParaRPr lang="en-US"/>
          </a:p>
        </p:txBody>
      </p:sp>
      <p:sp>
        <p:nvSpPr>
          <p:cNvPr id="5" name="Footer Placeholder 4">
            <a:extLst>
              <a:ext uri="{FF2B5EF4-FFF2-40B4-BE49-F238E27FC236}">
                <a16:creationId xmlns="" xmlns:a16="http://schemas.microsoft.com/office/drawing/2014/main" id="{A9C139C3-DB73-4016-BD39-6ACB1BC5D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E072BBD-11BE-4A12-960A-00E287989BA4}"/>
              </a:ext>
            </a:extLst>
          </p:cNvPr>
          <p:cNvSpPr>
            <a:spLocks noGrp="1"/>
          </p:cNvSpPr>
          <p:nvPr>
            <p:ph type="sldNum" sz="quarter" idx="12"/>
          </p:nvPr>
        </p:nvSpPr>
        <p:spPr/>
        <p:txBody>
          <a:bodyPr/>
          <a:lstStyle/>
          <a:p>
            <a:fld id="{3504DB7C-C44E-4F22-8CB4-8402DC5C8B7E}" type="slidenum">
              <a:rPr lang="en-US" smtClean="0"/>
              <a:t>‹#›</a:t>
            </a:fld>
            <a:endParaRPr lang="en-US"/>
          </a:p>
        </p:txBody>
      </p:sp>
    </p:spTree>
    <p:extLst>
      <p:ext uri="{BB962C8B-B14F-4D97-AF65-F5344CB8AC3E}">
        <p14:creationId xmlns:p14="http://schemas.microsoft.com/office/powerpoint/2010/main" val="288418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FA92A9-37B4-4067-B9F3-D4ADA13A19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1C48FDF9-D470-4A82-A999-39B7B3D480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ECBA5B13-6108-42F7-93E0-918991AC07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1FD62E35-ECF4-45E5-84CA-54289E001402}"/>
              </a:ext>
            </a:extLst>
          </p:cNvPr>
          <p:cNvSpPr>
            <a:spLocks noGrp="1"/>
          </p:cNvSpPr>
          <p:nvPr>
            <p:ph type="dt" sz="half" idx="10"/>
          </p:nvPr>
        </p:nvSpPr>
        <p:spPr/>
        <p:txBody>
          <a:bodyPr/>
          <a:lstStyle/>
          <a:p>
            <a:fld id="{10A317EE-F876-41B1-BB59-420B0E062F55}" type="datetimeFigureOut">
              <a:rPr lang="en-US" smtClean="0"/>
              <a:t>5/2/2023</a:t>
            </a:fld>
            <a:endParaRPr lang="en-US"/>
          </a:p>
        </p:txBody>
      </p:sp>
      <p:sp>
        <p:nvSpPr>
          <p:cNvPr id="6" name="Footer Placeholder 5">
            <a:extLst>
              <a:ext uri="{FF2B5EF4-FFF2-40B4-BE49-F238E27FC236}">
                <a16:creationId xmlns="" xmlns:a16="http://schemas.microsoft.com/office/drawing/2014/main" id="{54901AFF-79C8-4D0C-8C2C-0AA1262BD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C357EBE-A082-4BFF-AE7A-6006BBD3E0F8}"/>
              </a:ext>
            </a:extLst>
          </p:cNvPr>
          <p:cNvSpPr>
            <a:spLocks noGrp="1"/>
          </p:cNvSpPr>
          <p:nvPr>
            <p:ph type="sldNum" sz="quarter" idx="12"/>
          </p:nvPr>
        </p:nvSpPr>
        <p:spPr/>
        <p:txBody>
          <a:bodyPr/>
          <a:lstStyle/>
          <a:p>
            <a:fld id="{3504DB7C-C44E-4F22-8CB4-8402DC5C8B7E}" type="slidenum">
              <a:rPr lang="en-US" smtClean="0"/>
              <a:t>‹#›</a:t>
            </a:fld>
            <a:endParaRPr lang="en-US"/>
          </a:p>
        </p:txBody>
      </p:sp>
    </p:spTree>
    <p:extLst>
      <p:ext uri="{BB962C8B-B14F-4D97-AF65-F5344CB8AC3E}">
        <p14:creationId xmlns:p14="http://schemas.microsoft.com/office/powerpoint/2010/main" val="191076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B5636B-86E7-407E-ADA2-005C34E8A9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A233A8F6-F1EC-40F5-8348-3FEC9F32A1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FE67A2B1-CA2C-4DAC-ACE8-62FDDCA63D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9A7CB58C-7FDE-458F-95C9-AE93C4AE92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D90555EB-51B7-4C52-A40B-F193AF178D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4CA48656-9883-42B2-96BF-91941AE5A427}"/>
              </a:ext>
            </a:extLst>
          </p:cNvPr>
          <p:cNvSpPr>
            <a:spLocks noGrp="1"/>
          </p:cNvSpPr>
          <p:nvPr>
            <p:ph type="dt" sz="half" idx="10"/>
          </p:nvPr>
        </p:nvSpPr>
        <p:spPr/>
        <p:txBody>
          <a:bodyPr/>
          <a:lstStyle/>
          <a:p>
            <a:fld id="{10A317EE-F876-41B1-BB59-420B0E062F55}" type="datetimeFigureOut">
              <a:rPr lang="en-US" smtClean="0"/>
              <a:t>5/2/2023</a:t>
            </a:fld>
            <a:endParaRPr lang="en-US"/>
          </a:p>
        </p:txBody>
      </p:sp>
      <p:sp>
        <p:nvSpPr>
          <p:cNvPr id="8" name="Footer Placeholder 7">
            <a:extLst>
              <a:ext uri="{FF2B5EF4-FFF2-40B4-BE49-F238E27FC236}">
                <a16:creationId xmlns="" xmlns:a16="http://schemas.microsoft.com/office/drawing/2014/main" id="{7725815D-1E62-4B9B-A254-ECA9E45A1B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4E269924-1941-4600-9CFB-77B735B9121C}"/>
              </a:ext>
            </a:extLst>
          </p:cNvPr>
          <p:cNvSpPr>
            <a:spLocks noGrp="1"/>
          </p:cNvSpPr>
          <p:nvPr>
            <p:ph type="sldNum" sz="quarter" idx="12"/>
          </p:nvPr>
        </p:nvSpPr>
        <p:spPr/>
        <p:txBody>
          <a:bodyPr/>
          <a:lstStyle/>
          <a:p>
            <a:fld id="{3504DB7C-C44E-4F22-8CB4-8402DC5C8B7E}" type="slidenum">
              <a:rPr lang="en-US" smtClean="0"/>
              <a:t>‹#›</a:t>
            </a:fld>
            <a:endParaRPr lang="en-US"/>
          </a:p>
        </p:txBody>
      </p:sp>
    </p:spTree>
    <p:extLst>
      <p:ext uri="{BB962C8B-B14F-4D97-AF65-F5344CB8AC3E}">
        <p14:creationId xmlns:p14="http://schemas.microsoft.com/office/powerpoint/2010/main" val="2296782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620FAB-BC50-436E-9CF5-F24B4BD484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3898FE4F-8E72-439C-B82F-682D276B026F}"/>
              </a:ext>
            </a:extLst>
          </p:cNvPr>
          <p:cNvSpPr>
            <a:spLocks noGrp="1"/>
          </p:cNvSpPr>
          <p:nvPr>
            <p:ph type="dt" sz="half" idx="10"/>
          </p:nvPr>
        </p:nvSpPr>
        <p:spPr/>
        <p:txBody>
          <a:bodyPr/>
          <a:lstStyle/>
          <a:p>
            <a:fld id="{10A317EE-F876-41B1-BB59-420B0E062F55}" type="datetimeFigureOut">
              <a:rPr lang="en-US" smtClean="0"/>
              <a:t>5/2/2023</a:t>
            </a:fld>
            <a:endParaRPr lang="en-US"/>
          </a:p>
        </p:txBody>
      </p:sp>
      <p:sp>
        <p:nvSpPr>
          <p:cNvPr id="4" name="Footer Placeholder 3">
            <a:extLst>
              <a:ext uri="{FF2B5EF4-FFF2-40B4-BE49-F238E27FC236}">
                <a16:creationId xmlns="" xmlns:a16="http://schemas.microsoft.com/office/drawing/2014/main" id="{654AFD9F-4F66-4896-8378-D0492B41E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1839AB82-33B9-4241-AF57-8C6E7DC0E13A}"/>
              </a:ext>
            </a:extLst>
          </p:cNvPr>
          <p:cNvSpPr>
            <a:spLocks noGrp="1"/>
          </p:cNvSpPr>
          <p:nvPr>
            <p:ph type="sldNum" sz="quarter" idx="12"/>
          </p:nvPr>
        </p:nvSpPr>
        <p:spPr/>
        <p:txBody>
          <a:bodyPr/>
          <a:lstStyle/>
          <a:p>
            <a:fld id="{3504DB7C-C44E-4F22-8CB4-8402DC5C8B7E}" type="slidenum">
              <a:rPr lang="en-US" smtClean="0"/>
              <a:t>‹#›</a:t>
            </a:fld>
            <a:endParaRPr lang="en-US"/>
          </a:p>
        </p:txBody>
      </p:sp>
    </p:spTree>
    <p:extLst>
      <p:ext uri="{BB962C8B-B14F-4D97-AF65-F5344CB8AC3E}">
        <p14:creationId xmlns:p14="http://schemas.microsoft.com/office/powerpoint/2010/main" val="514234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44F7FD3-4D09-4669-BC37-9401B40D385E}"/>
              </a:ext>
            </a:extLst>
          </p:cNvPr>
          <p:cNvSpPr>
            <a:spLocks noGrp="1"/>
          </p:cNvSpPr>
          <p:nvPr>
            <p:ph type="dt" sz="half" idx="10"/>
          </p:nvPr>
        </p:nvSpPr>
        <p:spPr/>
        <p:txBody>
          <a:bodyPr/>
          <a:lstStyle/>
          <a:p>
            <a:fld id="{10A317EE-F876-41B1-BB59-420B0E062F55}" type="datetimeFigureOut">
              <a:rPr lang="en-US" smtClean="0"/>
              <a:t>5/2/2023</a:t>
            </a:fld>
            <a:endParaRPr lang="en-US"/>
          </a:p>
        </p:txBody>
      </p:sp>
      <p:sp>
        <p:nvSpPr>
          <p:cNvPr id="3" name="Footer Placeholder 2">
            <a:extLst>
              <a:ext uri="{FF2B5EF4-FFF2-40B4-BE49-F238E27FC236}">
                <a16:creationId xmlns="" xmlns:a16="http://schemas.microsoft.com/office/drawing/2014/main" id="{9A287746-28BE-4B16-B6DE-B6DA7C0BEC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929689CB-D865-4911-92AD-6D5894CCC72E}"/>
              </a:ext>
            </a:extLst>
          </p:cNvPr>
          <p:cNvSpPr>
            <a:spLocks noGrp="1"/>
          </p:cNvSpPr>
          <p:nvPr>
            <p:ph type="sldNum" sz="quarter" idx="12"/>
          </p:nvPr>
        </p:nvSpPr>
        <p:spPr/>
        <p:txBody>
          <a:bodyPr/>
          <a:lstStyle/>
          <a:p>
            <a:fld id="{3504DB7C-C44E-4F22-8CB4-8402DC5C8B7E}" type="slidenum">
              <a:rPr lang="en-US" smtClean="0"/>
              <a:t>‹#›</a:t>
            </a:fld>
            <a:endParaRPr lang="en-US"/>
          </a:p>
        </p:txBody>
      </p:sp>
    </p:spTree>
    <p:extLst>
      <p:ext uri="{BB962C8B-B14F-4D97-AF65-F5344CB8AC3E}">
        <p14:creationId xmlns:p14="http://schemas.microsoft.com/office/powerpoint/2010/main" val="1597756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C2F24E-17CC-4DA5-8CA8-0CBE84A381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7AA8A909-5EDA-4F47-A64F-774F93CEE8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C7F7DD8C-B788-455D-9ABC-D102A8DE4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6E57AFD-FB81-426B-ACAE-C25A3CE696FA}"/>
              </a:ext>
            </a:extLst>
          </p:cNvPr>
          <p:cNvSpPr>
            <a:spLocks noGrp="1"/>
          </p:cNvSpPr>
          <p:nvPr>
            <p:ph type="dt" sz="half" idx="10"/>
          </p:nvPr>
        </p:nvSpPr>
        <p:spPr/>
        <p:txBody>
          <a:bodyPr/>
          <a:lstStyle/>
          <a:p>
            <a:fld id="{10A317EE-F876-41B1-BB59-420B0E062F55}" type="datetimeFigureOut">
              <a:rPr lang="en-US" smtClean="0"/>
              <a:t>5/2/2023</a:t>
            </a:fld>
            <a:endParaRPr lang="en-US"/>
          </a:p>
        </p:txBody>
      </p:sp>
      <p:sp>
        <p:nvSpPr>
          <p:cNvPr id="6" name="Footer Placeholder 5">
            <a:extLst>
              <a:ext uri="{FF2B5EF4-FFF2-40B4-BE49-F238E27FC236}">
                <a16:creationId xmlns="" xmlns:a16="http://schemas.microsoft.com/office/drawing/2014/main" id="{851B7A00-B20E-43D4-9ABD-7997BEB1E7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CED70D2-C038-4140-A18C-A1DF969EDEA0}"/>
              </a:ext>
            </a:extLst>
          </p:cNvPr>
          <p:cNvSpPr>
            <a:spLocks noGrp="1"/>
          </p:cNvSpPr>
          <p:nvPr>
            <p:ph type="sldNum" sz="quarter" idx="12"/>
          </p:nvPr>
        </p:nvSpPr>
        <p:spPr/>
        <p:txBody>
          <a:bodyPr/>
          <a:lstStyle/>
          <a:p>
            <a:fld id="{3504DB7C-C44E-4F22-8CB4-8402DC5C8B7E}" type="slidenum">
              <a:rPr lang="en-US" smtClean="0"/>
              <a:t>‹#›</a:t>
            </a:fld>
            <a:endParaRPr lang="en-US"/>
          </a:p>
        </p:txBody>
      </p:sp>
    </p:spTree>
    <p:extLst>
      <p:ext uri="{BB962C8B-B14F-4D97-AF65-F5344CB8AC3E}">
        <p14:creationId xmlns:p14="http://schemas.microsoft.com/office/powerpoint/2010/main" val="4120274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6C8BBF-3753-46A8-BC57-EACE794754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D8208D74-940A-4EF8-86E5-6383FD8F29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5B24D5EC-3ED2-4823-B5A1-945161830E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AC57B9E-F0B3-44D9-9DDB-BFC92984D1F0}"/>
              </a:ext>
            </a:extLst>
          </p:cNvPr>
          <p:cNvSpPr>
            <a:spLocks noGrp="1"/>
          </p:cNvSpPr>
          <p:nvPr>
            <p:ph type="dt" sz="half" idx="10"/>
          </p:nvPr>
        </p:nvSpPr>
        <p:spPr/>
        <p:txBody>
          <a:bodyPr/>
          <a:lstStyle/>
          <a:p>
            <a:fld id="{10A317EE-F876-41B1-BB59-420B0E062F55}" type="datetimeFigureOut">
              <a:rPr lang="en-US" smtClean="0"/>
              <a:t>5/2/2023</a:t>
            </a:fld>
            <a:endParaRPr lang="en-US"/>
          </a:p>
        </p:txBody>
      </p:sp>
      <p:sp>
        <p:nvSpPr>
          <p:cNvPr id="6" name="Footer Placeholder 5">
            <a:extLst>
              <a:ext uri="{FF2B5EF4-FFF2-40B4-BE49-F238E27FC236}">
                <a16:creationId xmlns="" xmlns:a16="http://schemas.microsoft.com/office/drawing/2014/main" id="{637E0DC7-87D3-4AEA-ABF3-2B7AB9601D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F6E33FC-5EB4-49F5-8F58-4CD4D544F9AD}"/>
              </a:ext>
            </a:extLst>
          </p:cNvPr>
          <p:cNvSpPr>
            <a:spLocks noGrp="1"/>
          </p:cNvSpPr>
          <p:nvPr>
            <p:ph type="sldNum" sz="quarter" idx="12"/>
          </p:nvPr>
        </p:nvSpPr>
        <p:spPr/>
        <p:txBody>
          <a:bodyPr/>
          <a:lstStyle/>
          <a:p>
            <a:fld id="{3504DB7C-C44E-4F22-8CB4-8402DC5C8B7E}" type="slidenum">
              <a:rPr lang="en-US" smtClean="0"/>
              <a:t>‹#›</a:t>
            </a:fld>
            <a:endParaRPr lang="en-US"/>
          </a:p>
        </p:txBody>
      </p:sp>
    </p:spTree>
    <p:extLst>
      <p:ext uri="{BB962C8B-B14F-4D97-AF65-F5344CB8AC3E}">
        <p14:creationId xmlns:p14="http://schemas.microsoft.com/office/powerpoint/2010/main" val="355169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F025ECE-2B74-440A-BFEA-82C80192F1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227C7808-1226-493C-86F2-5B24442231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453DE48-A9E8-4B27-8E2E-785288F662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A317EE-F876-41B1-BB59-420B0E062F55}" type="datetimeFigureOut">
              <a:rPr lang="en-US" smtClean="0"/>
              <a:t>5/2/2023</a:t>
            </a:fld>
            <a:endParaRPr lang="en-US"/>
          </a:p>
        </p:txBody>
      </p:sp>
      <p:sp>
        <p:nvSpPr>
          <p:cNvPr id="5" name="Footer Placeholder 4">
            <a:extLst>
              <a:ext uri="{FF2B5EF4-FFF2-40B4-BE49-F238E27FC236}">
                <a16:creationId xmlns="" xmlns:a16="http://schemas.microsoft.com/office/drawing/2014/main" id="{9AB737A2-CC60-4E33-BC72-3C3E737A9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4AE4D4F0-3533-4E78-9E2F-796830D941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04DB7C-C44E-4F22-8CB4-8402DC5C8B7E}" type="slidenum">
              <a:rPr lang="en-US" smtClean="0"/>
              <a:t>‹#›</a:t>
            </a:fld>
            <a:endParaRPr lang="en-US"/>
          </a:p>
        </p:txBody>
      </p:sp>
    </p:spTree>
    <p:extLst>
      <p:ext uri="{BB962C8B-B14F-4D97-AF65-F5344CB8AC3E}">
        <p14:creationId xmlns:p14="http://schemas.microsoft.com/office/powerpoint/2010/main" val="3237243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hyperlink" Target="https://www.javatpoint.com/machine-learning-support-vector-machine-algorithm" TargetMode="External"/><Relationship Id="rId3" Type="http://schemas.openxmlformats.org/officeDocument/2006/relationships/hyperlink" Target="file:///C:\Users\linet\Downloads\Paper_49-Machine_Learning_for_Predicting_Employee_Attrition.pdf" TargetMode="External"/><Relationship Id="rId7" Type="http://schemas.openxmlformats.org/officeDocument/2006/relationships/hyperlink" Target="https://towardsdatascience.com/understanding-random-forest58381e0602d2" TargetMode="External"/><Relationship Id="rId2" Type="http://schemas.openxmlformats.org/officeDocument/2006/relationships/hyperlink" Target="https://www.kaggle.com/datasets/pavansubhasht/ibm-hr-analytics-attrition-dataset" TargetMode="External"/><Relationship Id="rId1" Type="http://schemas.openxmlformats.org/officeDocument/2006/relationships/slideLayout" Target="../slideLayouts/slideLayout7.xml"/><Relationship Id="rId6" Type="http://schemas.openxmlformats.org/officeDocument/2006/relationships/hyperlink" Target="https://en.wikipedia.org/wiki/Logistic_regression" TargetMode="External"/><Relationship Id="rId5" Type="http://schemas.openxmlformats.org/officeDocument/2006/relationships/hyperlink" Target="https://towardsdatascience.com/smote-fdce2f605729" TargetMode="External"/><Relationship Id="rId4" Type="http://schemas.openxmlformats.org/officeDocument/2006/relationships/hyperlink" Target="file:///C:\Users\linet\Downloads\Predicting_Employee_Attrition_with_Machine_Learning.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chart" Target="../charts/chart1.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97CB6F51-AFF6-94F4-CBE4-2E572705936F}"/>
              </a:ext>
            </a:extLst>
          </p:cNvPr>
          <p:cNvPicPr>
            <a:picLocks noChangeAspect="1"/>
          </p:cNvPicPr>
          <p:nvPr/>
        </p:nvPicPr>
        <p:blipFill rotWithShape="1">
          <a:blip r:embed="rId2"/>
          <a:srcRect l="583" t="12556" b="34981"/>
          <a:stretch/>
        </p:blipFill>
        <p:spPr>
          <a:xfrm>
            <a:off x="0" y="-115409"/>
            <a:ext cx="12191999" cy="3879541"/>
          </a:xfrm>
          <a:prstGeom prst="rect">
            <a:avLst/>
          </a:prstGeom>
        </p:spPr>
      </p:pic>
      <p:sp>
        <p:nvSpPr>
          <p:cNvPr id="4" name="TextBox 3">
            <a:extLst>
              <a:ext uri="{FF2B5EF4-FFF2-40B4-BE49-F238E27FC236}">
                <a16:creationId xmlns="" xmlns:a16="http://schemas.microsoft.com/office/drawing/2014/main" id="{AE2F9E4C-8311-274E-605B-35D799F6D1EE}"/>
              </a:ext>
            </a:extLst>
          </p:cNvPr>
          <p:cNvSpPr txBox="1"/>
          <p:nvPr/>
        </p:nvSpPr>
        <p:spPr>
          <a:xfrm>
            <a:off x="4057097" y="5440502"/>
            <a:ext cx="3906174" cy="1231106"/>
          </a:xfrm>
          <a:prstGeom prst="rect">
            <a:avLst/>
          </a:prstGeom>
          <a:noFill/>
        </p:spPr>
        <p:txBody>
          <a:bodyPr wrap="square">
            <a:spAutoFit/>
          </a:bodyPr>
          <a:lstStyle/>
          <a:p>
            <a:pPr algn="ctr" rtl="0" fontAlgn="base">
              <a:spcBef>
                <a:spcPts val="600"/>
              </a:spcBef>
            </a:pPr>
            <a:r>
              <a:rPr lang="en-US" sz="1800" b="1" i="0" u="none" strike="noStrike" dirty="0">
                <a:solidFill>
                  <a:srgbClr val="002060"/>
                </a:solidFill>
                <a:effectLst/>
                <a:latin typeface="Times New Roman" panose="02020603050405020304" pitchFamily="18" charset="0"/>
                <a:cs typeface="Times New Roman" panose="02020603050405020304" pitchFamily="18" charset="0"/>
              </a:rPr>
              <a:t>     </a:t>
            </a:r>
            <a:r>
              <a:rPr lang="en-US" sz="2400" b="1" i="0" u="none" strike="noStrike" dirty="0">
                <a:solidFill>
                  <a:schemeClr val="accent5">
                    <a:lumMod val="50000"/>
                  </a:schemeClr>
                </a:solidFill>
                <a:effectLst/>
                <a:latin typeface="Times New Roman" panose="02020603050405020304" pitchFamily="18" charset="0"/>
                <a:cs typeface="Times New Roman" panose="02020603050405020304" pitchFamily="18" charset="0"/>
              </a:rPr>
              <a:t>GROUP NUMBER: 19   </a:t>
            </a:r>
          </a:p>
          <a:p>
            <a:pPr algn="ctr" rtl="0" fontAlgn="base">
              <a:spcBef>
                <a:spcPts val="600"/>
              </a:spcBef>
            </a:pPr>
            <a:r>
              <a:rPr lang="en-US" sz="2000" b="1" dirty="0">
                <a:solidFill>
                  <a:schemeClr val="accent5">
                    <a:lumMod val="50000"/>
                  </a:schemeClr>
                </a:solidFill>
                <a:latin typeface="Times New Roman" panose="02020603050405020304" pitchFamily="18" charset="0"/>
                <a:cs typeface="Times New Roman" panose="02020603050405020304" pitchFamily="18" charset="0"/>
              </a:rPr>
              <a:t>     Linette </a:t>
            </a:r>
            <a:r>
              <a:rPr lang="en-US" sz="2000" b="1" dirty="0" smtClean="0">
                <a:solidFill>
                  <a:schemeClr val="accent5">
                    <a:lumMod val="50000"/>
                  </a:schemeClr>
                </a:solidFill>
                <a:latin typeface="Times New Roman" panose="02020603050405020304" pitchFamily="18" charset="0"/>
                <a:cs typeface="Times New Roman" panose="02020603050405020304" pitchFamily="18" charset="0"/>
              </a:rPr>
              <a:t>Correia - </a:t>
            </a:r>
            <a:r>
              <a:rPr lang="en-US" sz="2000" b="1" dirty="0">
                <a:solidFill>
                  <a:schemeClr val="accent5">
                    <a:lumMod val="50000"/>
                  </a:schemeClr>
                </a:solidFill>
                <a:latin typeface="Times New Roman" panose="02020603050405020304" pitchFamily="18" charset="0"/>
                <a:cs typeface="Times New Roman" panose="02020603050405020304" pitchFamily="18" charset="0"/>
              </a:rPr>
              <a:t>A004</a:t>
            </a:r>
          </a:p>
          <a:p>
            <a:pPr algn="ctr" rtl="0" fontAlgn="base">
              <a:spcBef>
                <a:spcPts val="600"/>
              </a:spcBef>
            </a:pPr>
            <a:r>
              <a:rPr lang="en-US" sz="2000" b="1" i="0" u="none" strike="noStrike" dirty="0">
                <a:solidFill>
                  <a:schemeClr val="accent5">
                    <a:lumMod val="50000"/>
                  </a:schemeClr>
                </a:solidFill>
                <a:effectLst/>
                <a:latin typeface="Times New Roman" panose="02020603050405020304" pitchFamily="18" charset="0"/>
                <a:cs typeface="Times New Roman" panose="02020603050405020304" pitchFamily="18" charset="0"/>
              </a:rPr>
              <a:t>     </a:t>
            </a:r>
            <a:r>
              <a:rPr lang="en-US" sz="2000" b="1" i="0" u="none" strike="noStrike" dirty="0" err="1">
                <a:solidFill>
                  <a:schemeClr val="accent5">
                    <a:lumMod val="50000"/>
                  </a:schemeClr>
                </a:solidFill>
                <a:effectLst/>
                <a:latin typeface="Times New Roman" panose="02020603050405020304" pitchFamily="18" charset="0"/>
                <a:cs typeface="Times New Roman" panose="02020603050405020304" pitchFamily="18" charset="0"/>
              </a:rPr>
              <a:t>Suzet</a:t>
            </a:r>
            <a:r>
              <a:rPr lang="en-US" sz="2000" b="1" i="0" u="none" strike="noStrike" dirty="0">
                <a:solidFill>
                  <a:schemeClr val="accent5">
                    <a:lumMod val="50000"/>
                  </a:schemeClr>
                </a:solidFill>
                <a:effectLst/>
                <a:latin typeface="Times New Roman" panose="02020603050405020304" pitchFamily="18" charset="0"/>
                <a:cs typeface="Times New Roman" panose="02020603050405020304" pitchFamily="18" charset="0"/>
              </a:rPr>
              <a:t> Machado </a:t>
            </a:r>
            <a:r>
              <a:rPr lang="en-US" sz="2000" b="1" i="0" u="none" strike="noStrike" dirty="0" smtClean="0">
                <a:solidFill>
                  <a:schemeClr val="accent5">
                    <a:lumMod val="50000"/>
                  </a:schemeClr>
                </a:solidFill>
                <a:effectLst/>
                <a:latin typeface="Times New Roman" panose="02020603050405020304" pitchFamily="18" charset="0"/>
                <a:cs typeface="Times New Roman" panose="02020603050405020304" pitchFamily="18" charset="0"/>
              </a:rPr>
              <a:t>- A032</a:t>
            </a:r>
            <a:r>
              <a:rPr lang="en-US" sz="2000" b="1" i="0" u="none" strike="noStrike" dirty="0">
                <a:solidFill>
                  <a:schemeClr val="accent5">
                    <a:lumMod val="50000"/>
                  </a:schemeClr>
                </a:solidFill>
                <a:effectLst/>
                <a:latin typeface="Times New Roman" panose="02020603050405020304" pitchFamily="18" charset="0"/>
                <a:cs typeface="Times New Roman" panose="02020603050405020304" pitchFamily="18" charset="0"/>
              </a:rPr>
              <a:t> </a:t>
            </a:r>
            <a:endParaRPr lang="en-IN" sz="2000" dirty="0">
              <a:solidFill>
                <a:schemeClr val="accent5">
                  <a:lumMod val="50000"/>
                </a:schemeClr>
              </a:solidFill>
            </a:endParaRPr>
          </a:p>
        </p:txBody>
      </p:sp>
      <p:sp>
        <p:nvSpPr>
          <p:cNvPr id="5" name="Rectangle 4"/>
          <p:cNvSpPr/>
          <p:nvPr/>
        </p:nvSpPr>
        <p:spPr>
          <a:xfrm>
            <a:off x="0" y="3586579"/>
            <a:ext cx="12192000" cy="160685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smtClean="0"/>
              <a:t>Employee Attrition</a:t>
            </a:r>
            <a:endParaRPr lang="en-IN" sz="7200" dirty="0"/>
          </a:p>
        </p:txBody>
      </p:sp>
      <p:sp>
        <p:nvSpPr>
          <p:cNvPr id="6" name="Rectangle 5"/>
          <p:cNvSpPr/>
          <p:nvPr/>
        </p:nvSpPr>
        <p:spPr>
          <a:xfrm>
            <a:off x="-1" y="5086905"/>
            <a:ext cx="12192000" cy="457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71555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3239343887"/>
              </p:ext>
            </p:extLst>
          </p:nvPr>
        </p:nvGraphicFramePr>
        <p:xfrm>
          <a:off x="391060" y="1695635"/>
          <a:ext cx="4669211" cy="31049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extLst>
              <p:ext uri="{D42A27DB-BD31-4B8C-83A1-F6EECF244321}">
                <p14:modId xmlns:p14="http://schemas.microsoft.com/office/powerpoint/2010/main" val="1720749090"/>
              </p:ext>
            </p:extLst>
          </p:nvPr>
        </p:nvGraphicFramePr>
        <p:xfrm>
          <a:off x="6214369" y="1695635"/>
          <a:ext cx="4822055" cy="310496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206738" y="113539"/>
            <a:ext cx="8866241" cy="1508105"/>
          </a:xfrm>
          <a:prstGeom prst="rect">
            <a:avLst/>
          </a:prstGeom>
          <a:noFill/>
        </p:spPr>
        <p:txBody>
          <a:bodyPr wrap="square" rtlCol="0">
            <a:spAutoFit/>
          </a:bodyPr>
          <a:lstStyle/>
          <a:p>
            <a:r>
              <a:rPr lang="en-US" sz="3200" dirty="0">
                <a:solidFill>
                  <a:schemeClr val="accent1">
                    <a:lumMod val="75000"/>
                  </a:schemeClr>
                </a:solidFill>
                <a:latin typeface="Times New Roman" panose="02020603050405020304" pitchFamily="18" charset="0"/>
                <a:ea typeface="Quattrocento Sans"/>
                <a:cs typeface="Times New Roman" panose="02020603050405020304" pitchFamily="18" charset="0"/>
                <a:sym typeface="Quattrocento Sans"/>
              </a:rPr>
              <a:t>EXPLORATORY</a:t>
            </a:r>
            <a:r>
              <a:rPr lang="en-US" sz="3200" b="1" dirty="0">
                <a:solidFill>
                  <a:schemeClr val="accent1">
                    <a:lumMod val="75000"/>
                  </a:schemeClr>
                </a:solidFill>
                <a:latin typeface="Times New Roman" panose="02020603050405020304" pitchFamily="18" charset="0"/>
                <a:ea typeface="Quattrocento Sans"/>
                <a:cs typeface="Times New Roman" panose="02020603050405020304" pitchFamily="18" charset="0"/>
                <a:sym typeface="Quattrocento Sans"/>
              </a:rPr>
              <a:t> DATA </a:t>
            </a:r>
            <a:r>
              <a:rPr lang="en-US" sz="3200" b="1" dirty="0" smtClean="0">
                <a:solidFill>
                  <a:schemeClr val="accent1">
                    <a:lumMod val="75000"/>
                  </a:schemeClr>
                </a:solidFill>
                <a:latin typeface="Times New Roman" panose="02020603050405020304" pitchFamily="18" charset="0"/>
                <a:ea typeface="Quattrocento Sans"/>
                <a:cs typeface="Times New Roman" panose="02020603050405020304" pitchFamily="18" charset="0"/>
                <a:sym typeface="Quattrocento Sans"/>
              </a:rPr>
              <a:t>ANALYSIS</a:t>
            </a:r>
          </a:p>
          <a:p>
            <a:r>
              <a:rPr lang="en-US" sz="2800" b="1" dirty="0">
                <a:solidFill>
                  <a:schemeClr val="accent1">
                    <a:lumMod val="75000"/>
                  </a:schemeClr>
                </a:solidFill>
                <a:latin typeface="Times New Roman" panose="02020603050405020304" pitchFamily="18" charset="0"/>
                <a:cs typeface="Times New Roman" panose="02020603050405020304" pitchFamily="18" charset="0"/>
              </a:rPr>
              <a:t>Employee Attrition </a:t>
            </a:r>
            <a:r>
              <a:rPr lang="en-US" sz="2800" dirty="0">
                <a:solidFill>
                  <a:schemeClr val="accent1">
                    <a:lumMod val="75000"/>
                  </a:schemeClr>
                </a:solidFill>
                <a:latin typeface="Times New Roman" panose="02020603050405020304" pitchFamily="18" charset="0"/>
                <a:cs typeface="Times New Roman" panose="02020603050405020304" pitchFamily="18" charset="0"/>
              </a:rPr>
              <a:t>by </a:t>
            </a:r>
            <a:r>
              <a:rPr lang="en-US" sz="2800" dirty="0" smtClean="0">
                <a:solidFill>
                  <a:schemeClr val="accent1">
                    <a:lumMod val="75000"/>
                  </a:schemeClr>
                </a:solidFill>
                <a:latin typeface="Times New Roman" panose="02020603050405020304" pitchFamily="18" charset="0"/>
                <a:cs typeface="Times New Roman" panose="02020603050405020304" pitchFamily="18" charset="0"/>
              </a:rPr>
              <a:t>Monthly </a:t>
            </a:r>
            <a:r>
              <a:rPr lang="en-US" sz="2800" dirty="0" err="1" smtClean="0">
                <a:solidFill>
                  <a:schemeClr val="accent1">
                    <a:lumMod val="75000"/>
                  </a:schemeClr>
                </a:solidFill>
                <a:latin typeface="Times New Roman" panose="02020603050405020304" pitchFamily="18" charset="0"/>
                <a:cs typeface="Times New Roman" panose="02020603050405020304" pitchFamily="18" charset="0"/>
              </a:rPr>
              <a:t>Income,OverTime</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a:p>
            <a:endParaRPr lang="en-IN" sz="3200" b="1" dirty="0">
              <a:solidFill>
                <a:schemeClr val="accent1">
                  <a:lumMod val="75000"/>
                </a:schemeClr>
              </a:solidFill>
            </a:endParaRPr>
          </a:p>
        </p:txBody>
      </p:sp>
      <p:sp>
        <p:nvSpPr>
          <p:cNvPr id="5" name="TextBox 4"/>
          <p:cNvSpPr txBox="1"/>
          <p:nvPr/>
        </p:nvSpPr>
        <p:spPr>
          <a:xfrm>
            <a:off x="541538" y="5282214"/>
            <a:ext cx="4332303" cy="923330"/>
          </a:xfrm>
          <a:prstGeom prst="rect">
            <a:avLst/>
          </a:prstGeom>
          <a:noFill/>
        </p:spPr>
        <p:txBody>
          <a:bodyPr wrap="square" rtlCol="0">
            <a:spAutoFit/>
          </a:bodyPr>
          <a:lstStyle/>
          <a:p>
            <a:r>
              <a:rPr lang="en-US" dirty="0" smtClean="0"/>
              <a:t>Employees with less monthly income tend to </a:t>
            </a:r>
            <a:r>
              <a:rPr lang="en-US" dirty="0" err="1" smtClean="0"/>
              <a:t>leave.This</a:t>
            </a:r>
            <a:r>
              <a:rPr lang="en-US" dirty="0" smtClean="0"/>
              <a:t> might be because market is offering more salary than the company.</a:t>
            </a:r>
            <a:endParaRPr lang="en-IN" dirty="0"/>
          </a:p>
        </p:txBody>
      </p:sp>
      <p:sp>
        <p:nvSpPr>
          <p:cNvPr id="6" name="TextBox 5"/>
          <p:cNvSpPr txBox="1"/>
          <p:nvPr/>
        </p:nvSpPr>
        <p:spPr>
          <a:xfrm>
            <a:off x="6436311" y="5282214"/>
            <a:ext cx="4600113" cy="923330"/>
          </a:xfrm>
          <a:prstGeom prst="rect">
            <a:avLst/>
          </a:prstGeom>
          <a:noFill/>
        </p:spPr>
        <p:txBody>
          <a:bodyPr wrap="square" rtlCol="0">
            <a:spAutoFit/>
          </a:bodyPr>
          <a:lstStyle/>
          <a:p>
            <a:r>
              <a:rPr lang="en-US" dirty="0" smtClean="0"/>
              <a:t>Employees who do overtime are likely to leave the </a:t>
            </a:r>
            <a:r>
              <a:rPr lang="en-US" dirty="0" err="1" smtClean="0"/>
              <a:t>organization.It</a:t>
            </a:r>
            <a:r>
              <a:rPr lang="en-US" dirty="0" smtClean="0"/>
              <a:t> could be because of the workload.</a:t>
            </a:r>
            <a:endParaRPr lang="en-IN" dirty="0"/>
          </a:p>
        </p:txBody>
      </p:sp>
    </p:spTree>
    <p:extLst>
      <p:ext uri="{BB962C8B-B14F-4D97-AF65-F5344CB8AC3E}">
        <p14:creationId xmlns:p14="http://schemas.microsoft.com/office/powerpoint/2010/main" val="8781570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3" grpId="0">
        <p:bldAsOne/>
      </p:bldGraphic>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14106795"/>
              </p:ext>
            </p:extLst>
          </p:nvPr>
        </p:nvGraphicFramePr>
        <p:xfrm>
          <a:off x="5992428" y="1873187"/>
          <a:ext cx="5684446" cy="30716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p:nvPr>
            <p:extLst>
              <p:ext uri="{D42A27DB-BD31-4B8C-83A1-F6EECF244321}">
                <p14:modId xmlns:p14="http://schemas.microsoft.com/office/powerpoint/2010/main" val="2398669879"/>
              </p:ext>
            </p:extLst>
          </p:nvPr>
        </p:nvGraphicFramePr>
        <p:xfrm>
          <a:off x="436484" y="1873188"/>
          <a:ext cx="5156447" cy="3071674"/>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206738" y="104661"/>
            <a:ext cx="8866241" cy="1508105"/>
          </a:xfrm>
          <a:prstGeom prst="rect">
            <a:avLst/>
          </a:prstGeom>
          <a:noFill/>
        </p:spPr>
        <p:txBody>
          <a:bodyPr wrap="square" rtlCol="0">
            <a:spAutoFit/>
          </a:bodyPr>
          <a:lstStyle/>
          <a:p>
            <a:r>
              <a:rPr lang="en-US" sz="3200" dirty="0">
                <a:solidFill>
                  <a:schemeClr val="accent1">
                    <a:lumMod val="75000"/>
                  </a:schemeClr>
                </a:solidFill>
                <a:latin typeface="Times New Roman" panose="02020603050405020304" pitchFamily="18" charset="0"/>
                <a:ea typeface="Quattrocento Sans"/>
                <a:cs typeface="Times New Roman" panose="02020603050405020304" pitchFamily="18" charset="0"/>
                <a:sym typeface="Quattrocento Sans"/>
              </a:rPr>
              <a:t>EXPLORATORY</a:t>
            </a:r>
            <a:r>
              <a:rPr lang="en-US" sz="3200" b="1" dirty="0">
                <a:solidFill>
                  <a:schemeClr val="accent1">
                    <a:lumMod val="75000"/>
                  </a:schemeClr>
                </a:solidFill>
                <a:latin typeface="Times New Roman" panose="02020603050405020304" pitchFamily="18" charset="0"/>
                <a:ea typeface="Quattrocento Sans"/>
                <a:cs typeface="Times New Roman" panose="02020603050405020304" pitchFamily="18" charset="0"/>
                <a:sym typeface="Quattrocento Sans"/>
              </a:rPr>
              <a:t> DATA </a:t>
            </a:r>
            <a:r>
              <a:rPr lang="en-US" sz="3200" b="1" dirty="0" smtClean="0">
                <a:solidFill>
                  <a:schemeClr val="accent1">
                    <a:lumMod val="75000"/>
                  </a:schemeClr>
                </a:solidFill>
                <a:latin typeface="Times New Roman" panose="02020603050405020304" pitchFamily="18" charset="0"/>
                <a:ea typeface="Quattrocento Sans"/>
                <a:cs typeface="Times New Roman" panose="02020603050405020304" pitchFamily="18" charset="0"/>
                <a:sym typeface="Quattrocento Sans"/>
              </a:rPr>
              <a:t>ANALYSIS</a:t>
            </a:r>
          </a:p>
          <a:p>
            <a:r>
              <a:rPr lang="en-US" sz="2800" b="1" dirty="0">
                <a:solidFill>
                  <a:schemeClr val="accent1">
                    <a:lumMod val="75000"/>
                  </a:schemeClr>
                </a:solidFill>
                <a:latin typeface="Times New Roman" panose="02020603050405020304" pitchFamily="18" charset="0"/>
                <a:cs typeface="Times New Roman" panose="02020603050405020304" pitchFamily="18" charset="0"/>
              </a:rPr>
              <a:t>Employee Attrition </a:t>
            </a:r>
            <a:r>
              <a:rPr lang="en-US" sz="2800" dirty="0">
                <a:solidFill>
                  <a:schemeClr val="accent1">
                    <a:lumMod val="75000"/>
                  </a:schemeClr>
                </a:solidFill>
                <a:latin typeface="Times New Roman" panose="02020603050405020304" pitchFamily="18" charset="0"/>
                <a:cs typeface="Times New Roman" panose="02020603050405020304" pitchFamily="18" charset="0"/>
              </a:rPr>
              <a:t>by </a:t>
            </a:r>
            <a:r>
              <a:rPr lang="en-US" sz="2800" dirty="0" err="1" smtClean="0">
                <a:solidFill>
                  <a:schemeClr val="accent1">
                    <a:lumMod val="75000"/>
                  </a:schemeClr>
                </a:solidFill>
                <a:latin typeface="Times New Roman" panose="02020603050405020304" pitchFamily="18" charset="0"/>
                <a:cs typeface="Times New Roman" panose="02020603050405020304" pitchFamily="18" charset="0"/>
              </a:rPr>
              <a:t>DistanceFromHome,JobRole</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a:p>
            <a:endParaRPr lang="en-IN" sz="3200" b="1" dirty="0">
              <a:solidFill>
                <a:schemeClr val="accent1">
                  <a:lumMod val="75000"/>
                </a:schemeClr>
              </a:solidFill>
            </a:endParaRPr>
          </a:p>
        </p:txBody>
      </p:sp>
      <p:sp>
        <p:nvSpPr>
          <p:cNvPr id="2" name="TextBox 1"/>
          <p:cNvSpPr txBox="1"/>
          <p:nvPr/>
        </p:nvSpPr>
        <p:spPr>
          <a:xfrm>
            <a:off x="436484" y="5193437"/>
            <a:ext cx="4916751" cy="923330"/>
          </a:xfrm>
          <a:prstGeom prst="rect">
            <a:avLst/>
          </a:prstGeom>
          <a:noFill/>
        </p:spPr>
        <p:txBody>
          <a:bodyPr wrap="square" rtlCol="0">
            <a:spAutoFit/>
          </a:bodyPr>
          <a:lstStyle/>
          <a:p>
            <a:r>
              <a:rPr lang="en-US" dirty="0" smtClean="0"/>
              <a:t>Most of the employees stay close to </a:t>
            </a:r>
            <a:r>
              <a:rPr lang="en-US" dirty="0" err="1" smtClean="0"/>
              <a:t>office.There</a:t>
            </a:r>
            <a:r>
              <a:rPr lang="en-US" dirty="0" smtClean="0"/>
              <a:t> is a higher proportion of </a:t>
            </a:r>
            <a:r>
              <a:rPr lang="en-US" dirty="0" err="1" smtClean="0"/>
              <a:t>attrited</a:t>
            </a:r>
            <a:r>
              <a:rPr lang="en-US" dirty="0" smtClean="0"/>
              <a:t> employees who stay far from the office (more than 10kms).</a:t>
            </a:r>
            <a:endParaRPr lang="en-IN" dirty="0"/>
          </a:p>
        </p:txBody>
      </p:sp>
      <p:sp>
        <p:nvSpPr>
          <p:cNvPr id="6" name="TextBox 5"/>
          <p:cNvSpPr txBox="1"/>
          <p:nvPr/>
        </p:nvSpPr>
        <p:spPr>
          <a:xfrm>
            <a:off x="6249881" y="5193437"/>
            <a:ext cx="5042516" cy="923330"/>
          </a:xfrm>
          <a:prstGeom prst="rect">
            <a:avLst/>
          </a:prstGeom>
          <a:noFill/>
        </p:spPr>
        <p:txBody>
          <a:bodyPr wrap="square" rtlCol="0">
            <a:spAutoFit/>
          </a:bodyPr>
          <a:lstStyle/>
          <a:p>
            <a:r>
              <a:rPr lang="en-US" dirty="0" smtClean="0"/>
              <a:t>Laboratory </a:t>
            </a:r>
            <a:r>
              <a:rPr lang="en-US" dirty="0" err="1" smtClean="0"/>
              <a:t>Technician,Research</a:t>
            </a:r>
            <a:r>
              <a:rPr lang="en-US" dirty="0" smtClean="0"/>
              <a:t> scientist and Sales Executive have higher rate of attrition compared to the other job role.</a:t>
            </a:r>
            <a:endParaRPr lang="en-IN" dirty="0"/>
          </a:p>
        </p:txBody>
      </p:sp>
    </p:spTree>
    <p:extLst>
      <p:ext uri="{BB962C8B-B14F-4D97-AF65-F5344CB8AC3E}">
        <p14:creationId xmlns:p14="http://schemas.microsoft.com/office/powerpoint/2010/main" val="27341869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4" grpId="0">
        <p:bldAsOne/>
      </p:bldGraphic>
      <p:bldP spid="2"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207450740"/>
              </p:ext>
            </p:extLst>
          </p:nvPr>
        </p:nvGraphicFramePr>
        <p:xfrm>
          <a:off x="374341" y="1899821"/>
          <a:ext cx="5405022" cy="30694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extLst>
              <p:ext uri="{D42A27DB-BD31-4B8C-83A1-F6EECF244321}">
                <p14:modId xmlns:p14="http://schemas.microsoft.com/office/powerpoint/2010/main" val="689230476"/>
              </p:ext>
            </p:extLst>
          </p:nvPr>
        </p:nvGraphicFramePr>
        <p:xfrm>
          <a:off x="6258757" y="1899820"/>
          <a:ext cx="5575177" cy="306945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206738" y="113539"/>
            <a:ext cx="10863716" cy="1508105"/>
          </a:xfrm>
          <a:prstGeom prst="rect">
            <a:avLst/>
          </a:prstGeom>
          <a:noFill/>
        </p:spPr>
        <p:txBody>
          <a:bodyPr wrap="square" rtlCol="0">
            <a:spAutoFit/>
          </a:bodyPr>
          <a:lstStyle/>
          <a:p>
            <a:r>
              <a:rPr lang="en-US" sz="3200" dirty="0">
                <a:solidFill>
                  <a:schemeClr val="accent1">
                    <a:lumMod val="75000"/>
                  </a:schemeClr>
                </a:solidFill>
                <a:latin typeface="Times New Roman" panose="02020603050405020304" pitchFamily="18" charset="0"/>
                <a:ea typeface="Quattrocento Sans"/>
                <a:cs typeface="Times New Roman" panose="02020603050405020304" pitchFamily="18" charset="0"/>
                <a:sym typeface="Quattrocento Sans"/>
              </a:rPr>
              <a:t>EXPLORATORY</a:t>
            </a:r>
            <a:r>
              <a:rPr lang="en-US" sz="3200" b="1" dirty="0">
                <a:solidFill>
                  <a:schemeClr val="accent1">
                    <a:lumMod val="75000"/>
                  </a:schemeClr>
                </a:solidFill>
                <a:latin typeface="Times New Roman" panose="02020603050405020304" pitchFamily="18" charset="0"/>
                <a:ea typeface="Quattrocento Sans"/>
                <a:cs typeface="Times New Roman" panose="02020603050405020304" pitchFamily="18" charset="0"/>
                <a:sym typeface="Quattrocento Sans"/>
              </a:rPr>
              <a:t> DATA </a:t>
            </a:r>
            <a:r>
              <a:rPr lang="en-US" sz="3200" b="1" dirty="0" smtClean="0">
                <a:solidFill>
                  <a:schemeClr val="accent1">
                    <a:lumMod val="75000"/>
                  </a:schemeClr>
                </a:solidFill>
                <a:latin typeface="Times New Roman" panose="02020603050405020304" pitchFamily="18" charset="0"/>
                <a:ea typeface="Quattrocento Sans"/>
                <a:cs typeface="Times New Roman" panose="02020603050405020304" pitchFamily="18" charset="0"/>
                <a:sym typeface="Quattrocento Sans"/>
              </a:rPr>
              <a:t>ANALYSIS</a:t>
            </a:r>
          </a:p>
          <a:p>
            <a:r>
              <a:rPr lang="en-US" sz="2800" b="1" dirty="0">
                <a:solidFill>
                  <a:schemeClr val="accent1">
                    <a:lumMod val="75000"/>
                  </a:schemeClr>
                </a:solidFill>
                <a:latin typeface="Times New Roman" panose="02020603050405020304" pitchFamily="18" charset="0"/>
                <a:cs typeface="Times New Roman" panose="02020603050405020304" pitchFamily="18" charset="0"/>
              </a:rPr>
              <a:t>Employee Attrition </a:t>
            </a:r>
            <a:r>
              <a:rPr lang="en-US" sz="2800" dirty="0">
                <a:solidFill>
                  <a:schemeClr val="accent1">
                    <a:lumMod val="75000"/>
                  </a:schemeClr>
                </a:solidFill>
                <a:latin typeface="Times New Roman" panose="02020603050405020304" pitchFamily="18" charset="0"/>
                <a:cs typeface="Times New Roman" panose="02020603050405020304" pitchFamily="18" charset="0"/>
              </a:rPr>
              <a:t>by </a:t>
            </a:r>
            <a:r>
              <a:rPr lang="en-US" sz="2800" dirty="0" err="1" smtClean="0">
                <a:solidFill>
                  <a:schemeClr val="accent1">
                    <a:lumMod val="75000"/>
                  </a:schemeClr>
                </a:solidFill>
                <a:latin typeface="Times New Roman" panose="02020603050405020304" pitchFamily="18" charset="0"/>
                <a:cs typeface="Times New Roman" panose="02020603050405020304" pitchFamily="18" charset="0"/>
              </a:rPr>
              <a:t>YearsAtCompany,PercentSalaryHike</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a:p>
            <a:endParaRPr lang="en-IN" sz="3200" b="1" dirty="0">
              <a:solidFill>
                <a:schemeClr val="accent1">
                  <a:lumMod val="75000"/>
                </a:schemeClr>
              </a:solidFill>
            </a:endParaRPr>
          </a:p>
        </p:txBody>
      </p:sp>
      <p:sp>
        <p:nvSpPr>
          <p:cNvPr id="5" name="TextBox 4"/>
          <p:cNvSpPr txBox="1"/>
          <p:nvPr/>
        </p:nvSpPr>
        <p:spPr>
          <a:xfrm>
            <a:off x="497150" y="5326602"/>
            <a:ext cx="4864963" cy="923330"/>
          </a:xfrm>
          <a:prstGeom prst="rect">
            <a:avLst/>
          </a:prstGeom>
          <a:noFill/>
        </p:spPr>
        <p:txBody>
          <a:bodyPr wrap="square" rtlCol="0">
            <a:spAutoFit/>
          </a:bodyPr>
          <a:lstStyle/>
          <a:p>
            <a:r>
              <a:rPr lang="en-US" dirty="0" smtClean="0"/>
              <a:t>Employees who have completed more than 3yrs doesn’t leave the organization while employees who have completed less than 3yrs leaves.</a:t>
            </a:r>
            <a:endParaRPr lang="en-IN" dirty="0"/>
          </a:p>
        </p:txBody>
      </p:sp>
      <p:sp>
        <p:nvSpPr>
          <p:cNvPr id="6" name="TextBox 5"/>
          <p:cNvSpPr txBox="1"/>
          <p:nvPr/>
        </p:nvSpPr>
        <p:spPr>
          <a:xfrm>
            <a:off x="6498454" y="5326602"/>
            <a:ext cx="4873841" cy="923330"/>
          </a:xfrm>
          <a:prstGeom prst="rect">
            <a:avLst/>
          </a:prstGeom>
          <a:noFill/>
        </p:spPr>
        <p:txBody>
          <a:bodyPr wrap="square" rtlCol="0">
            <a:spAutoFit/>
          </a:bodyPr>
          <a:lstStyle/>
          <a:p>
            <a:r>
              <a:rPr lang="en-US" dirty="0" smtClean="0"/>
              <a:t>Employees Receiving Salary hike between 11-15% tend to leave more than the employees having more salary hike.</a:t>
            </a:r>
            <a:endParaRPr lang="en-IN" dirty="0"/>
          </a:p>
        </p:txBody>
      </p:sp>
    </p:spTree>
    <p:extLst>
      <p:ext uri="{BB962C8B-B14F-4D97-AF65-F5344CB8AC3E}">
        <p14:creationId xmlns:p14="http://schemas.microsoft.com/office/powerpoint/2010/main" val="31569781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3" grpId="0">
        <p:bldAsOne/>
      </p:bldGraphic>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227744523"/>
              </p:ext>
            </p:extLst>
          </p:nvPr>
        </p:nvGraphicFramePr>
        <p:xfrm>
          <a:off x="6320901" y="1899821"/>
          <a:ext cx="4786544" cy="300952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extLst>
              <p:ext uri="{D42A27DB-BD31-4B8C-83A1-F6EECF244321}">
                <p14:modId xmlns:p14="http://schemas.microsoft.com/office/powerpoint/2010/main" val="4269471969"/>
              </p:ext>
            </p:extLst>
          </p:nvPr>
        </p:nvGraphicFramePr>
        <p:xfrm>
          <a:off x="526742" y="1899821"/>
          <a:ext cx="4906392" cy="300953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206738" y="113539"/>
            <a:ext cx="9993705" cy="1508105"/>
          </a:xfrm>
          <a:prstGeom prst="rect">
            <a:avLst/>
          </a:prstGeom>
          <a:noFill/>
        </p:spPr>
        <p:txBody>
          <a:bodyPr wrap="square" rtlCol="0">
            <a:spAutoFit/>
          </a:bodyPr>
          <a:lstStyle/>
          <a:p>
            <a:r>
              <a:rPr lang="en-US" sz="3200" dirty="0">
                <a:solidFill>
                  <a:schemeClr val="accent1">
                    <a:lumMod val="75000"/>
                  </a:schemeClr>
                </a:solidFill>
                <a:latin typeface="Times New Roman" panose="02020603050405020304" pitchFamily="18" charset="0"/>
                <a:ea typeface="Quattrocento Sans"/>
                <a:cs typeface="Times New Roman" panose="02020603050405020304" pitchFamily="18" charset="0"/>
                <a:sym typeface="Quattrocento Sans"/>
              </a:rPr>
              <a:t>EXPLORATORY</a:t>
            </a:r>
            <a:r>
              <a:rPr lang="en-US" sz="3200" b="1" dirty="0">
                <a:solidFill>
                  <a:schemeClr val="accent1">
                    <a:lumMod val="75000"/>
                  </a:schemeClr>
                </a:solidFill>
                <a:latin typeface="Times New Roman" panose="02020603050405020304" pitchFamily="18" charset="0"/>
                <a:ea typeface="Quattrocento Sans"/>
                <a:cs typeface="Times New Roman" panose="02020603050405020304" pitchFamily="18" charset="0"/>
                <a:sym typeface="Quattrocento Sans"/>
              </a:rPr>
              <a:t> DATA </a:t>
            </a:r>
            <a:r>
              <a:rPr lang="en-US" sz="3200" b="1" dirty="0" smtClean="0">
                <a:solidFill>
                  <a:schemeClr val="accent1">
                    <a:lumMod val="75000"/>
                  </a:schemeClr>
                </a:solidFill>
                <a:latin typeface="Times New Roman" panose="02020603050405020304" pitchFamily="18" charset="0"/>
                <a:ea typeface="Quattrocento Sans"/>
                <a:cs typeface="Times New Roman" panose="02020603050405020304" pitchFamily="18" charset="0"/>
                <a:sym typeface="Quattrocento Sans"/>
              </a:rPr>
              <a:t>ANALYSIS</a:t>
            </a:r>
          </a:p>
          <a:p>
            <a:r>
              <a:rPr lang="en-US" sz="2800" b="1" dirty="0">
                <a:solidFill>
                  <a:schemeClr val="accent1">
                    <a:lumMod val="75000"/>
                  </a:schemeClr>
                </a:solidFill>
                <a:latin typeface="Times New Roman" panose="02020603050405020304" pitchFamily="18" charset="0"/>
                <a:cs typeface="Times New Roman" panose="02020603050405020304" pitchFamily="18" charset="0"/>
              </a:rPr>
              <a:t>Employee Attrition </a:t>
            </a:r>
            <a:r>
              <a:rPr lang="en-US" sz="2800" dirty="0">
                <a:solidFill>
                  <a:schemeClr val="accent1">
                    <a:lumMod val="75000"/>
                  </a:schemeClr>
                </a:solidFill>
                <a:latin typeface="Times New Roman" panose="02020603050405020304" pitchFamily="18" charset="0"/>
                <a:cs typeface="Times New Roman" panose="02020603050405020304" pitchFamily="18" charset="0"/>
              </a:rPr>
              <a:t>by </a:t>
            </a:r>
            <a:r>
              <a:rPr lang="en-US" sz="2800" dirty="0" smtClean="0">
                <a:solidFill>
                  <a:schemeClr val="accent1">
                    <a:lumMod val="75000"/>
                  </a:schemeClr>
                </a:solidFill>
                <a:latin typeface="Times New Roman" panose="02020603050405020304" pitchFamily="18" charset="0"/>
                <a:cs typeface="Times New Roman" panose="02020603050405020304" pitchFamily="18" charset="0"/>
              </a:rPr>
              <a:t>Job </a:t>
            </a:r>
            <a:r>
              <a:rPr lang="en-US" sz="2800" dirty="0" err="1" smtClean="0">
                <a:solidFill>
                  <a:schemeClr val="accent1">
                    <a:lumMod val="75000"/>
                  </a:schemeClr>
                </a:solidFill>
                <a:latin typeface="Times New Roman" panose="02020603050405020304" pitchFamily="18" charset="0"/>
                <a:cs typeface="Times New Roman" panose="02020603050405020304" pitchFamily="18" charset="0"/>
              </a:rPr>
              <a:t>Satisfaction,Environment</a:t>
            </a:r>
            <a:r>
              <a:rPr lang="en-US" sz="2800" dirty="0" smtClean="0">
                <a:solidFill>
                  <a:schemeClr val="accent1">
                    <a:lumMod val="75000"/>
                  </a:schemeClr>
                </a:solidFill>
                <a:latin typeface="Times New Roman" panose="02020603050405020304" pitchFamily="18" charset="0"/>
                <a:cs typeface="Times New Roman" panose="02020603050405020304" pitchFamily="18" charset="0"/>
              </a:rPr>
              <a:t> Satisfaction</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a:p>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693938" y="5335480"/>
            <a:ext cx="4572000" cy="923330"/>
          </a:xfrm>
          <a:prstGeom prst="rect">
            <a:avLst/>
          </a:prstGeom>
          <a:noFill/>
        </p:spPr>
        <p:txBody>
          <a:bodyPr wrap="square" rtlCol="0">
            <a:spAutoFit/>
          </a:bodyPr>
          <a:lstStyle/>
          <a:p>
            <a:r>
              <a:rPr lang="en-US" dirty="0" smtClean="0"/>
              <a:t>Employees with Low Job Satisfaction tends to leaves as they might not happy with the Job Position.  </a:t>
            </a:r>
            <a:endParaRPr lang="en-IN" dirty="0"/>
          </a:p>
        </p:txBody>
      </p:sp>
      <p:sp>
        <p:nvSpPr>
          <p:cNvPr id="6" name="TextBox 5"/>
          <p:cNvSpPr txBox="1"/>
          <p:nvPr/>
        </p:nvSpPr>
        <p:spPr>
          <a:xfrm>
            <a:off x="6320901" y="5335480"/>
            <a:ext cx="4643021" cy="646331"/>
          </a:xfrm>
          <a:prstGeom prst="rect">
            <a:avLst/>
          </a:prstGeom>
          <a:noFill/>
        </p:spPr>
        <p:txBody>
          <a:bodyPr wrap="square" rtlCol="0">
            <a:spAutoFit/>
          </a:bodyPr>
          <a:lstStyle/>
          <a:p>
            <a:r>
              <a:rPr lang="en-US" dirty="0"/>
              <a:t>Employees with </a:t>
            </a:r>
            <a:r>
              <a:rPr lang="en-US" dirty="0" smtClean="0"/>
              <a:t>Low Environment </a:t>
            </a:r>
            <a:r>
              <a:rPr lang="en-US" dirty="0"/>
              <a:t>Satisfaction tends to </a:t>
            </a:r>
            <a:r>
              <a:rPr lang="en-US" dirty="0" smtClean="0"/>
              <a:t>leave.</a:t>
            </a:r>
            <a:endParaRPr lang="en-IN" dirty="0"/>
          </a:p>
        </p:txBody>
      </p:sp>
    </p:spTree>
    <p:extLst>
      <p:ext uri="{BB962C8B-B14F-4D97-AF65-F5344CB8AC3E}">
        <p14:creationId xmlns:p14="http://schemas.microsoft.com/office/powerpoint/2010/main" val="17524792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3" grpId="0">
        <p:bldAsOne/>
      </p:bldGraphic>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592" y="1162976"/>
            <a:ext cx="6555688" cy="5388744"/>
          </a:xfrm>
          <a:prstGeom prst="rect">
            <a:avLst/>
          </a:prstGeom>
        </p:spPr>
      </p:pic>
      <p:sp>
        <p:nvSpPr>
          <p:cNvPr id="5" name="TextBox 4"/>
          <p:cNvSpPr txBox="1"/>
          <p:nvPr/>
        </p:nvSpPr>
        <p:spPr>
          <a:xfrm>
            <a:off x="239698" y="175883"/>
            <a:ext cx="7439487" cy="646331"/>
          </a:xfrm>
          <a:prstGeom prst="rect">
            <a:avLst/>
          </a:prstGeom>
          <a:noFill/>
        </p:spPr>
        <p:txBody>
          <a:bodyPr wrap="square" rtlCol="0">
            <a:spAutoFit/>
          </a:bodyPr>
          <a:lstStyle/>
          <a:p>
            <a:r>
              <a:rPr lang="en-US" sz="3600" dirty="0" smtClean="0">
                <a:solidFill>
                  <a:schemeClr val="accent1">
                    <a:lumMod val="75000"/>
                  </a:schemeClr>
                </a:solidFill>
                <a:latin typeface="Times New Roman" panose="02020603050405020304" pitchFamily="18" charset="0"/>
                <a:cs typeface="Times New Roman" panose="02020603050405020304" pitchFamily="18" charset="0"/>
              </a:rPr>
              <a:t>CORRELATION PLOT</a:t>
            </a:r>
            <a:endParaRPr lang="en-IN" sz="3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72B11CF8-81FE-41BA-A4A0-6E6DFA4E1F7A}"/>
              </a:ext>
            </a:extLst>
          </p:cNvPr>
          <p:cNvSpPr txBox="1"/>
          <p:nvPr/>
        </p:nvSpPr>
        <p:spPr>
          <a:xfrm>
            <a:off x="109490" y="309331"/>
            <a:ext cx="11523215" cy="683264"/>
          </a:xfrm>
          <a:prstGeom prst="rect">
            <a:avLst/>
          </a:prstGeom>
          <a:noFill/>
        </p:spPr>
        <p:txBody>
          <a:bodyPr wrap="square">
            <a:spAutoFit/>
          </a:bodyPr>
          <a:lstStyle/>
          <a:p>
            <a:pPr algn="ctr" fontAlgn="base">
              <a:lnSpc>
                <a:spcPct val="80000"/>
              </a:lnSpc>
              <a:spcAft>
                <a:spcPts val="600"/>
              </a:spcAft>
            </a:pPr>
            <a:r>
              <a:rPr lang="en-IN" sz="4800" dirty="0" smtClean="0">
                <a:solidFill>
                  <a:schemeClr val="tx2">
                    <a:lumMod val="75000"/>
                  </a:schemeClr>
                </a:solidFill>
                <a:latin typeface="+mj-lt"/>
                <a:ea typeface="+mj-ea"/>
                <a:cs typeface="+mj-cs"/>
              </a:rPr>
              <a:t>____________________________________</a:t>
            </a:r>
            <a:endParaRPr lang="en-US" sz="4800" b="1" dirty="0">
              <a:solidFill>
                <a:schemeClr val="tx2">
                  <a:lumMod val="75000"/>
                </a:schemeClr>
              </a:solidFill>
              <a:latin typeface="Times New Roman" panose="02020603050405020304" pitchFamily="18" charset="0"/>
            </a:endParaRPr>
          </a:p>
        </p:txBody>
      </p:sp>
      <p:sp>
        <p:nvSpPr>
          <p:cNvPr id="7" name="Rectangle 6"/>
          <p:cNvSpPr/>
          <p:nvPr/>
        </p:nvSpPr>
        <p:spPr>
          <a:xfrm>
            <a:off x="375821" y="1555748"/>
            <a:ext cx="4515774" cy="4524315"/>
          </a:xfrm>
          <a:prstGeom prst="rect">
            <a:avLst/>
          </a:prstGeom>
        </p:spPr>
        <p:txBody>
          <a:bodyPr wrap="square">
            <a:spAutoFit/>
          </a:bodyPr>
          <a:lstStyle/>
          <a:p>
            <a:pPr marL="285750" indent="-285750" algn="just">
              <a:buFont typeface="Arial" panose="020B0604020202020204" pitchFamily="34" charset="0"/>
              <a:buChar char="•"/>
            </a:pPr>
            <a:r>
              <a:rPr lang="en-US" dirty="0">
                <a:latin typeface="Garamond" panose="02020404030301010803" pitchFamily="18" charset="0"/>
              </a:rPr>
              <a:t>Positive Correlation</a:t>
            </a:r>
          </a:p>
          <a:p>
            <a:pPr algn="just"/>
            <a:r>
              <a:rPr lang="en-US" dirty="0">
                <a:latin typeface="Garamond" panose="02020404030301010803" pitchFamily="18" charset="0"/>
              </a:rPr>
              <a:t>    -Total working years and </a:t>
            </a:r>
            <a:r>
              <a:rPr lang="en-US" dirty="0" smtClean="0">
                <a:latin typeface="Garamond" panose="02020404030301010803" pitchFamily="18" charset="0"/>
              </a:rPr>
              <a:t>Job Level</a:t>
            </a:r>
          </a:p>
          <a:p>
            <a:pPr algn="just"/>
            <a:r>
              <a:rPr lang="en-US" dirty="0">
                <a:latin typeface="Garamond" panose="02020404030301010803" pitchFamily="18" charset="0"/>
              </a:rPr>
              <a:t> </a:t>
            </a:r>
            <a:r>
              <a:rPr lang="en-US" dirty="0" smtClean="0">
                <a:latin typeface="Garamond" panose="02020404030301010803" pitchFamily="18" charset="0"/>
              </a:rPr>
              <a:t>   -Monthly Income and Job Level</a:t>
            </a:r>
          </a:p>
          <a:p>
            <a:pPr algn="just"/>
            <a:r>
              <a:rPr lang="en-US" dirty="0">
                <a:latin typeface="Garamond" panose="02020404030301010803" pitchFamily="18" charset="0"/>
              </a:rPr>
              <a:t> </a:t>
            </a:r>
            <a:r>
              <a:rPr lang="en-US" dirty="0" smtClean="0">
                <a:latin typeface="Garamond" panose="02020404030301010803" pitchFamily="18" charset="0"/>
              </a:rPr>
              <a:t>   </a:t>
            </a:r>
            <a:r>
              <a:rPr lang="en-US" dirty="0">
                <a:latin typeface="Garamond" panose="02020404030301010803" pitchFamily="18" charset="0"/>
              </a:rPr>
              <a:t>-Monthly Income and </a:t>
            </a:r>
            <a:r>
              <a:rPr lang="en-US" dirty="0" smtClean="0">
                <a:latin typeface="Garamond" panose="02020404030301010803" pitchFamily="18" charset="0"/>
              </a:rPr>
              <a:t>Total working years</a:t>
            </a:r>
            <a:endParaRPr lang="en-US" dirty="0">
              <a:latin typeface="Garamond" panose="02020404030301010803" pitchFamily="18" charset="0"/>
            </a:endParaRPr>
          </a:p>
          <a:p>
            <a:pPr algn="just"/>
            <a:r>
              <a:rPr lang="en-US" dirty="0">
                <a:latin typeface="Garamond" panose="02020404030301010803" pitchFamily="18" charset="0"/>
              </a:rPr>
              <a:t>    -Years at company and total working</a:t>
            </a:r>
          </a:p>
          <a:p>
            <a:pPr algn="just"/>
            <a:r>
              <a:rPr lang="en-US" dirty="0">
                <a:latin typeface="Garamond" panose="02020404030301010803" pitchFamily="18" charset="0"/>
              </a:rPr>
              <a:t>      years</a:t>
            </a:r>
          </a:p>
          <a:p>
            <a:pPr algn="just"/>
            <a:r>
              <a:rPr lang="en-US" dirty="0">
                <a:latin typeface="Garamond" panose="02020404030301010803" pitchFamily="18" charset="0"/>
              </a:rPr>
              <a:t>    -Years with current manager and </a:t>
            </a:r>
          </a:p>
          <a:p>
            <a:pPr algn="just"/>
            <a:r>
              <a:rPr lang="en-US" dirty="0">
                <a:latin typeface="Garamond" panose="02020404030301010803" pitchFamily="18" charset="0"/>
              </a:rPr>
              <a:t>     years at company. </a:t>
            </a:r>
            <a:endParaRPr lang="en-US" dirty="0" smtClean="0">
              <a:latin typeface="Garamond" panose="02020404030301010803" pitchFamily="18" charset="0"/>
            </a:endParaRPr>
          </a:p>
          <a:p>
            <a:pPr algn="just"/>
            <a:endParaRPr lang="en-US" dirty="0">
              <a:latin typeface="Garamond" panose="02020404030301010803" pitchFamily="18" charset="0"/>
            </a:endParaRPr>
          </a:p>
          <a:p>
            <a:pPr marL="285750" indent="-285750" algn="just">
              <a:buFont typeface="Arial" panose="020B0604020202020204" pitchFamily="34" charset="0"/>
              <a:buChar char="•"/>
            </a:pPr>
            <a:r>
              <a:rPr lang="en-US" dirty="0">
                <a:latin typeface="Garamond" panose="02020404030301010803" pitchFamily="18" charset="0"/>
              </a:rPr>
              <a:t>Total Working </a:t>
            </a:r>
            <a:r>
              <a:rPr lang="en-US" dirty="0" smtClean="0">
                <a:latin typeface="Garamond" panose="02020404030301010803" pitchFamily="18" charset="0"/>
              </a:rPr>
              <a:t>years depend </a:t>
            </a:r>
            <a:r>
              <a:rPr lang="en-US" dirty="0">
                <a:latin typeface="Garamond" panose="02020404030301010803" pitchFamily="18" charset="0"/>
              </a:rPr>
              <a:t>on the employee's age as well as years in the company</a:t>
            </a:r>
            <a:r>
              <a:rPr lang="en-US" dirty="0" smtClean="0">
                <a:latin typeface="Garamond" panose="02020404030301010803" pitchFamily="18" charset="0"/>
              </a:rPr>
              <a:t>.</a:t>
            </a:r>
          </a:p>
          <a:p>
            <a:pPr marL="285750" indent="-285750" algn="just">
              <a:buFont typeface="Arial" panose="020B0604020202020204" pitchFamily="34" charset="0"/>
              <a:buChar char="•"/>
            </a:pPr>
            <a:endParaRPr lang="en-US" dirty="0">
              <a:latin typeface="Garamond" panose="02020404030301010803" pitchFamily="18" charset="0"/>
            </a:endParaRPr>
          </a:p>
          <a:p>
            <a:pPr marL="285750" indent="-285750" algn="just">
              <a:buFont typeface="Arial" panose="020B0604020202020204" pitchFamily="34" charset="0"/>
              <a:buChar char="•"/>
            </a:pPr>
            <a:endParaRPr lang="en-US" dirty="0" smtClean="0">
              <a:latin typeface="Garamond" panose="02020404030301010803" pitchFamily="18" charset="0"/>
            </a:endParaRPr>
          </a:p>
          <a:p>
            <a:pPr marL="285750" indent="-285750" algn="just">
              <a:buFont typeface="Arial" panose="020B0604020202020204" pitchFamily="34" charset="0"/>
              <a:buChar char="•"/>
            </a:pPr>
            <a:endParaRPr lang="en-US" dirty="0">
              <a:latin typeface="Garamond" panose="02020404030301010803" pitchFamily="18" charset="0"/>
            </a:endParaRPr>
          </a:p>
          <a:p>
            <a:pPr marL="285750" indent="-285750" algn="just">
              <a:buFont typeface="Arial" panose="020B0604020202020204" pitchFamily="34" charset="0"/>
              <a:buChar char="•"/>
            </a:pPr>
            <a:endParaRPr lang="en-US" dirty="0">
              <a:latin typeface="Garamond" panose="02020404030301010803" pitchFamily="18" charset="0"/>
            </a:endParaRPr>
          </a:p>
        </p:txBody>
      </p:sp>
    </p:spTree>
    <p:extLst>
      <p:ext uri="{BB962C8B-B14F-4D97-AF65-F5344CB8AC3E}">
        <p14:creationId xmlns:p14="http://schemas.microsoft.com/office/powerpoint/2010/main" val="40919760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1000"/>
                                        <p:tgtEl>
                                          <p:spTgt spid="7">
                                            <p:txEl>
                                              <p:pRg st="3" end="3"/>
                                            </p:txEl>
                                          </p:spTgt>
                                        </p:tgtEl>
                                      </p:cBhvr>
                                    </p:animEffect>
                                    <p:anim calcmode="lin" valueType="num">
                                      <p:cBhvr>
                                        <p:cTn id="2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1000"/>
                                        <p:tgtEl>
                                          <p:spTgt spid="7">
                                            <p:txEl>
                                              <p:pRg st="4" end="4"/>
                                            </p:txEl>
                                          </p:spTgt>
                                        </p:tgtEl>
                                      </p:cBhvr>
                                    </p:animEffect>
                                    <p:anim calcmode="lin" valueType="num">
                                      <p:cBhvr>
                                        <p:cTn id="2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1000"/>
                                        <p:tgtEl>
                                          <p:spTgt spid="7">
                                            <p:txEl>
                                              <p:pRg st="5" end="5"/>
                                            </p:txEl>
                                          </p:spTgt>
                                        </p:tgtEl>
                                      </p:cBhvr>
                                    </p:animEffect>
                                    <p:anim calcmode="lin" valueType="num">
                                      <p:cBhvr>
                                        <p:cTn id="3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7">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1000"/>
                                        <p:tgtEl>
                                          <p:spTgt spid="7">
                                            <p:txEl>
                                              <p:pRg st="6" end="6"/>
                                            </p:txEl>
                                          </p:spTgt>
                                        </p:tgtEl>
                                      </p:cBhvr>
                                    </p:animEffect>
                                    <p:anim calcmode="lin" valueType="num">
                                      <p:cBhvr>
                                        <p:cTn id="3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7">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1000"/>
                                        <p:tgtEl>
                                          <p:spTgt spid="7">
                                            <p:txEl>
                                              <p:pRg st="7" end="7"/>
                                            </p:txEl>
                                          </p:spTgt>
                                        </p:tgtEl>
                                      </p:cBhvr>
                                    </p:animEffect>
                                    <p:anim calcmode="lin" valueType="num">
                                      <p:cBhvr>
                                        <p:cTn id="43"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1000"/>
                                        <p:tgtEl>
                                          <p:spTgt spid="7">
                                            <p:txEl>
                                              <p:pRg st="9" end="9"/>
                                            </p:txEl>
                                          </p:spTgt>
                                        </p:tgtEl>
                                      </p:cBhvr>
                                    </p:animEffect>
                                    <p:anim calcmode="lin" valueType="num">
                                      <p:cBhvr>
                                        <p:cTn id="48"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267E278-7F40-4845-8494-9FEAF0CC9232}"/>
              </a:ext>
            </a:extLst>
          </p:cNvPr>
          <p:cNvSpPr>
            <a:spLocks noGrp="1"/>
          </p:cNvSpPr>
          <p:nvPr>
            <p:ph idx="1"/>
          </p:nvPr>
        </p:nvSpPr>
        <p:spPr>
          <a:xfrm>
            <a:off x="407262" y="1228323"/>
            <a:ext cx="10618804" cy="4817370"/>
          </a:xfrm>
        </p:spPr>
        <p:txBody>
          <a:bodyPr vert="horz" lIns="91440" tIns="45720" rIns="91440" bIns="45720" rtlCol="0" anchor="t">
            <a:normAutofit/>
          </a:bodyPr>
          <a:lstStyle/>
          <a:p>
            <a:pPr algn="just"/>
            <a:endParaRPr lang="en-US" sz="1800" b="1" dirty="0" smtClean="0">
              <a:latin typeface="Times New Roman" panose="02020603050405020304" pitchFamily="18" charset="0"/>
              <a:ea typeface="+mj-ea"/>
              <a:cs typeface="Times New Roman" panose="02020603050405020304" pitchFamily="18" charset="0"/>
            </a:endParaRPr>
          </a:p>
          <a:p>
            <a:pPr algn="just">
              <a:lnSpc>
                <a:spcPct val="100000"/>
              </a:lnSpc>
            </a:pPr>
            <a:r>
              <a:rPr lang="en-US" sz="1900" b="1" dirty="0" smtClean="0">
                <a:latin typeface="Times New Roman" panose="02020603050405020304" pitchFamily="18" charset="0"/>
                <a:ea typeface="+mj-ea"/>
                <a:cs typeface="Times New Roman" panose="02020603050405020304" pitchFamily="18" charset="0"/>
              </a:rPr>
              <a:t>Dropping Strongly Correlated features:</a:t>
            </a:r>
          </a:p>
          <a:p>
            <a:pPr marL="457200" lvl="1" indent="0" algn="just">
              <a:lnSpc>
                <a:spcPct val="100000"/>
              </a:lnSpc>
              <a:buNone/>
            </a:pPr>
            <a:r>
              <a:rPr lang="en-US" sz="1800" dirty="0" smtClean="0">
                <a:solidFill>
                  <a:prstClr val="black"/>
                </a:solidFill>
                <a:latin typeface="Times New Roman" panose="02020603050405020304" pitchFamily="18" charset="0"/>
                <a:cs typeface="Times New Roman" panose="02020603050405020304" pitchFamily="18" charset="0"/>
              </a:rPr>
              <a:t>Dropped 3 </a:t>
            </a:r>
            <a:r>
              <a:rPr lang="en-US" sz="1800" dirty="0">
                <a:solidFill>
                  <a:prstClr val="black"/>
                </a:solidFill>
                <a:latin typeface="Times New Roman" panose="02020603050405020304" pitchFamily="18" charset="0"/>
                <a:cs typeface="Times New Roman" panose="02020603050405020304" pitchFamily="18" charset="0"/>
              </a:rPr>
              <a:t>strongly correlated variables ‘</a:t>
            </a:r>
            <a:r>
              <a:rPr lang="en-US" sz="1800" dirty="0" err="1">
                <a:solidFill>
                  <a:prstClr val="black"/>
                </a:solidFill>
                <a:latin typeface="Times New Roman" panose="02020603050405020304" pitchFamily="18" charset="0"/>
                <a:cs typeface="Times New Roman" panose="02020603050405020304" pitchFamily="18" charset="0"/>
              </a:rPr>
              <a:t>YearsInCurrentRole</a:t>
            </a:r>
            <a:r>
              <a:rPr lang="en-US" sz="1800" dirty="0">
                <a:solidFill>
                  <a:prstClr val="black"/>
                </a:solidFill>
                <a:latin typeface="Times New Roman" panose="02020603050405020304" pitchFamily="18" charset="0"/>
                <a:cs typeface="Times New Roman" panose="02020603050405020304" pitchFamily="18" charset="0"/>
              </a:rPr>
              <a:t>’, ‘</a:t>
            </a:r>
            <a:r>
              <a:rPr lang="en-US" sz="1800" dirty="0" err="1">
                <a:solidFill>
                  <a:prstClr val="black"/>
                </a:solidFill>
                <a:latin typeface="Times New Roman" panose="02020603050405020304" pitchFamily="18" charset="0"/>
                <a:cs typeface="Times New Roman" panose="02020603050405020304" pitchFamily="18" charset="0"/>
              </a:rPr>
              <a:t>TotalWorkingYears</a:t>
            </a:r>
            <a:r>
              <a:rPr lang="en-US" sz="1800" dirty="0">
                <a:solidFill>
                  <a:prstClr val="black"/>
                </a:solidFill>
                <a:latin typeface="Times New Roman" panose="02020603050405020304" pitchFamily="18" charset="0"/>
                <a:cs typeface="Times New Roman" panose="02020603050405020304" pitchFamily="18" charset="0"/>
              </a:rPr>
              <a:t>’ &amp; ‘</a:t>
            </a:r>
            <a:r>
              <a:rPr lang="en-US" sz="1800" dirty="0" err="1">
                <a:solidFill>
                  <a:prstClr val="black"/>
                </a:solidFill>
                <a:latin typeface="Times New Roman" panose="02020603050405020304" pitchFamily="18" charset="0"/>
                <a:cs typeface="Times New Roman" panose="02020603050405020304" pitchFamily="18" charset="0"/>
              </a:rPr>
              <a:t>YearsWithCurrManager</a:t>
            </a:r>
            <a:r>
              <a:rPr lang="en-US" sz="1800" dirty="0">
                <a:solidFill>
                  <a:prstClr val="black"/>
                </a:solidFill>
                <a:latin typeface="Times New Roman" panose="02020603050405020304" pitchFamily="18" charset="0"/>
                <a:cs typeface="Times New Roman" panose="02020603050405020304" pitchFamily="18" charset="0"/>
              </a:rPr>
              <a:t>’, which makes the count of variables to 27</a:t>
            </a:r>
            <a:r>
              <a:rPr lang="en-US" sz="1800" dirty="0" smtClean="0">
                <a:solidFill>
                  <a:prstClr val="black"/>
                </a:solidFill>
                <a:latin typeface="Times New Roman" panose="02020603050405020304" pitchFamily="18" charset="0"/>
                <a:cs typeface="Times New Roman" panose="02020603050405020304" pitchFamily="18" charset="0"/>
              </a:rPr>
              <a:t>.</a:t>
            </a:r>
            <a:endParaRPr lang="en-US" sz="1800" b="1" dirty="0" smtClean="0">
              <a:latin typeface="Times New Roman" panose="02020603050405020304" pitchFamily="18" charset="0"/>
              <a:ea typeface="+mj-ea"/>
              <a:cs typeface="Times New Roman" panose="02020603050405020304" pitchFamily="18" charset="0"/>
            </a:endParaRPr>
          </a:p>
          <a:p>
            <a:pPr algn="just">
              <a:lnSpc>
                <a:spcPct val="100000"/>
              </a:lnSpc>
            </a:pPr>
            <a:r>
              <a:rPr lang="en-US" sz="1900" b="1" dirty="0" smtClean="0">
                <a:latin typeface="Times New Roman" panose="02020603050405020304" pitchFamily="18" charset="0"/>
                <a:ea typeface="+mj-ea"/>
                <a:cs typeface="Times New Roman" panose="02020603050405020304" pitchFamily="18" charset="0"/>
              </a:rPr>
              <a:t>Splitting:</a:t>
            </a:r>
            <a:r>
              <a:rPr lang="en-US" sz="1900" dirty="0" smtClean="0">
                <a:latin typeface="Times New Roman" panose="02020603050405020304" pitchFamily="18" charset="0"/>
                <a:ea typeface="+mj-ea"/>
                <a:cs typeface="Times New Roman" panose="02020603050405020304" pitchFamily="18" charset="0"/>
              </a:rPr>
              <a:t> </a:t>
            </a:r>
            <a:endParaRPr lang="en-US" sz="1900" dirty="0">
              <a:latin typeface="Times New Roman" panose="02020603050405020304" pitchFamily="18" charset="0"/>
              <a:ea typeface="+mj-ea"/>
              <a:cs typeface="Times New Roman" panose="02020603050405020304" pitchFamily="18" charset="0"/>
            </a:endParaRPr>
          </a:p>
          <a:p>
            <a:pPr marL="457200" lvl="1" indent="0" algn="just">
              <a:lnSpc>
                <a:spcPct val="100000"/>
              </a:lnSpc>
              <a:buNone/>
            </a:pPr>
            <a:r>
              <a:rPr lang="en-US" sz="1800" dirty="0" smtClean="0">
                <a:solidFill>
                  <a:prstClr val="black"/>
                </a:solidFill>
                <a:latin typeface="Times New Roman" panose="02020603050405020304" pitchFamily="18" charset="0"/>
                <a:cs typeface="Times New Roman" panose="02020603050405020304" pitchFamily="18" charset="0"/>
              </a:rPr>
              <a:t>Split </a:t>
            </a:r>
            <a:r>
              <a:rPr lang="en-US" sz="1800" dirty="0">
                <a:solidFill>
                  <a:prstClr val="black"/>
                </a:solidFill>
                <a:latin typeface="Times New Roman" panose="02020603050405020304" pitchFamily="18" charset="0"/>
                <a:cs typeface="Times New Roman" panose="02020603050405020304" pitchFamily="18" charset="0"/>
              </a:rPr>
              <a:t>the Data into 70% train and 30% test data</a:t>
            </a:r>
            <a:r>
              <a:rPr lang="en-US" sz="1800" dirty="0" smtClean="0">
                <a:solidFill>
                  <a:prstClr val="black"/>
                </a:solidFill>
                <a:latin typeface="Times New Roman" panose="02020603050405020304" pitchFamily="18" charset="0"/>
                <a:cs typeface="Times New Roman" panose="02020603050405020304" pitchFamily="18" charset="0"/>
              </a:rPr>
              <a:t>.</a:t>
            </a:r>
            <a:endParaRPr lang="en-US" sz="1500" b="1" dirty="0" smtClean="0">
              <a:latin typeface="Times New Roman" panose="02020603050405020304" pitchFamily="18" charset="0"/>
              <a:ea typeface="+mj-ea"/>
              <a:cs typeface="Times New Roman" panose="02020603050405020304" pitchFamily="18" charset="0"/>
            </a:endParaRPr>
          </a:p>
          <a:p>
            <a:pPr algn="just">
              <a:lnSpc>
                <a:spcPct val="100000"/>
              </a:lnSpc>
            </a:pPr>
            <a:r>
              <a:rPr lang="en-US" sz="1900" b="1" dirty="0" smtClean="0">
                <a:latin typeface="Times New Roman" panose="02020603050405020304" pitchFamily="18" charset="0"/>
                <a:ea typeface="+mj-ea"/>
                <a:cs typeface="Times New Roman" panose="02020603050405020304" pitchFamily="18" charset="0"/>
              </a:rPr>
              <a:t>Encoding:</a:t>
            </a:r>
            <a:endParaRPr lang="en-US" sz="1900" b="1" dirty="0">
              <a:latin typeface="Times New Roman" panose="02020603050405020304" pitchFamily="18" charset="0"/>
              <a:ea typeface="+mj-ea"/>
              <a:cs typeface="Times New Roman" panose="02020603050405020304" pitchFamily="18" charset="0"/>
            </a:endParaRPr>
          </a:p>
          <a:p>
            <a:pPr marL="457200" lvl="1" indent="0" algn="just">
              <a:lnSpc>
                <a:spcPct val="100000"/>
              </a:lnSpc>
              <a:buNone/>
            </a:pPr>
            <a:r>
              <a:rPr lang="en-US" sz="1800" dirty="0" smtClean="0">
                <a:solidFill>
                  <a:prstClr val="black"/>
                </a:solidFill>
                <a:latin typeface="Times New Roman" panose="02020603050405020304" pitchFamily="18" charset="0"/>
                <a:cs typeface="Times New Roman" panose="02020603050405020304" pitchFamily="18" charset="0"/>
              </a:rPr>
              <a:t>Encoded </a:t>
            </a:r>
            <a:r>
              <a:rPr lang="en-US" sz="1800" dirty="0">
                <a:solidFill>
                  <a:prstClr val="black"/>
                </a:solidFill>
                <a:latin typeface="Times New Roman" panose="02020603050405020304" pitchFamily="18" charset="0"/>
                <a:cs typeface="Times New Roman" panose="02020603050405020304" pitchFamily="18" charset="0"/>
              </a:rPr>
              <a:t>Categorical Variables using </a:t>
            </a:r>
            <a:r>
              <a:rPr lang="en-US" sz="1800" dirty="0" err="1">
                <a:solidFill>
                  <a:prstClr val="black"/>
                </a:solidFill>
                <a:latin typeface="Times New Roman" panose="02020603050405020304" pitchFamily="18" charset="0"/>
                <a:cs typeface="Times New Roman" panose="02020603050405020304" pitchFamily="18" charset="0"/>
              </a:rPr>
              <a:t>OneHotEncoder</a:t>
            </a:r>
            <a:r>
              <a:rPr lang="en-US" sz="1800" dirty="0">
                <a:solidFill>
                  <a:prstClr val="black"/>
                </a:solidFill>
                <a:latin typeface="Times New Roman" panose="02020603050405020304" pitchFamily="18" charset="0"/>
                <a:cs typeface="Times New Roman" panose="02020603050405020304" pitchFamily="18" charset="0"/>
              </a:rPr>
              <a:t> which make the count of variables as 75</a:t>
            </a:r>
            <a:r>
              <a:rPr lang="en-US" sz="1800" dirty="0" smtClean="0">
                <a:solidFill>
                  <a:prstClr val="black"/>
                </a:solidFill>
                <a:latin typeface="Times New Roman" panose="02020603050405020304" pitchFamily="18" charset="0"/>
                <a:cs typeface="Times New Roman" panose="02020603050405020304" pitchFamily="18" charset="0"/>
              </a:rPr>
              <a:t>.</a:t>
            </a:r>
            <a:endParaRPr lang="en-US" sz="1500" b="1" dirty="0" smtClean="0">
              <a:latin typeface="Times New Roman" panose="02020603050405020304" pitchFamily="18" charset="0"/>
              <a:ea typeface="+mj-ea"/>
              <a:cs typeface="Times New Roman" panose="02020603050405020304" pitchFamily="18" charset="0"/>
            </a:endParaRPr>
          </a:p>
          <a:p>
            <a:pPr algn="just">
              <a:lnSpc>
                <a:spcPct val="100000"/>
              </a:lnSpc>
            </a:pPr>
            <a:r>
              <a:rPr lang="en-US" sz="1900" b="1" dirty="0" smtClean="0">
                <a:latin typeface="Times New Roman" panose="02020603050405020304" pitchFamily="18" charset="0"/>
                <a:ea typeface="+mj-ea"/>
                <a:cs typeface="Times New Roman" panose="02020603050405020304" pitchFamily="18" charset="0"/>
              </a:rPr>
              <a:t>Scaling:</a:t>
            </a:r>
          </a:p>
          <a:p>
            <a:pPr marL="457200" lvl="1" indent="0" algn="just">
              <a:lnSpc>
                <a:spcPct val="100000"/>
              </a:lnSpc>
              <a:buNone/>
            </a:pPr>
            <a:r>
              <a:rPr lang="en-US" sz="1800" dirty="0" smtClean="0">
                <a:solidFill>
                  <a:prstClr val="black"/>
                </a:solidFill>
                <a:latin typeface="Times New Roman" panose="02020603050405020304" pitchFamily="18" charset="0"/>
                <a:cs typeface="Times New Roman" panose="02020603050405020304" pitchFamily="18" charset="0"/>
              </a:rPr>
              <a:t>Scaled </a:t>
            </a:r>
            <a:r>
              <a:rPr lang="en-US" sz="1800" dirty="0">
                <a:solidFill>
                  <a:prstClr val="black"/>
                </a:solidFill>
                <a:latin typeface="Times New Roman" panose="02020603050405020304" pitchFamily="18" charset="0"/>
                <a:cs typeface="Times New Roman" panose="02020603050405020304" pitchFamily="18" charset="0"/>
              </a:rPr>
              <a:t>the Numerical Variables using </a:t>
            </a:r>
            <a:r>
              <a:rPr lang="en-US" sz="1800" dirty="0" err="1">
                <a:solidFill>
                  <a:prstClr val="black"/>
                </a:solidFill>
                <a:latin typeface="Times New Roman" panose="02020603050405020304" pitchFamily="18" charset="0"/>
                <a:cs typeface="Times New Roman" panose="02020603050405020304" pitchFamily="18" charset="0"/>
              </a:rPr>
              <a:t>MinMaxScaler</a:t>
            </a:r>
            <a:r>
              <a:rPr lang="en-US" sz="1800" dirty="0" smtClean="0">
                <a:solidFill>
                  <a:prstClr val="black"/>
                </a:solidFill>
                <a:latin typeface="Times New Roman" panose="02020603050405020304" pitchFamily="18" charset="0"/>
                <a:cs typeface="Times New Roman" panose="02020603050405020304" pitchFamily="18" charset="0"/>
              </a:rPr>
              <a:t>.</a:t>
            </a:r>
            <a:endParaRPr lang="en-US" sz="1800" dirty="0">
              <a:latin typeface="Garamond" panose="02020404030301010803" pitchFamily="18" charset="0"/>
              <a:ea typeface="+mj-ea"/>
              <a:cs typeface="+mj-cs"/>
            </a:endParaRPr>
          </a:p>
        </p:txBody>
      </p:sp>
      <p:sp>
        <p:nvSpPr>
          <p:cNvPr id="4" name="TextBox 3">
            <a:extLst>
              <a:ext uri="{FF2B5EF4-FFF2-40B4-BE49-F238E27FC236}">
                <a16:creationId xmlns="" xmlns:a16="http://schemas.microsoft.com/office/drawing/2014/main" id="{72B11CF8-81FE-41BA-A4A0-6E6DFA4E1F7A}"/>
              </a:ext>
            </a:extLst>
          </p:cNvPr>
          <p:cNvSpPr txBox="1"/>
          <p:nvPr/>
        </p:nvSpPr>
        <p:spPr>
          <a:xfrm>
            <a:off x="-97462" y="366575"/>
            <a:ext cx="11339359" cy="701923"/>
          </a:xfrm>
          <a:prstGeom prst="rect">
            <a:avLst/>
          </a:prstGeom>
          <a:noFill/>
        </p:spPr>
        <p:txBody>
          <a:bodyPr wrap="square">
            <a:spAutoFit/>
          </a:bodyPr>
          <a:lstStyle/>
          <a:p>
            <a:pPr algn="ctr" fontAlgn="base">
              <a:lnSpc>
                <a:spcPct val="80000"/>
              </a:lnSpc>
              <a:spcAft>
                <a:spcPts val="600"/>
              </a:spcAft>
            </a:pPr>
            <a:r>
              <a:rPr lang="en-IN" sz="4800" dirty="0">
                <a:solidFill>
                  <a:schemeClr val="tx2">
                    <a:lumMod val="75000"/>
                  </a:schemeClr>
                </a:solidFill>
                <a:latin typeface="+mj-lt"/>
                <a:ea typeface="+mj-ea"/>
                <a:cs typeface="+mj-cs"/>
              </a:rPr>
              <a:t>__________________________________</a:t>
            </a:r>
            <a:endParaRPr lang="en-US" sz="4800" b="1" dirty="0">
              <a:solidFill>
                <a:schemeClr val="tx2">
                  <a:lumMod val="75000"/>
                </a:schemeClr>
              </a:solidFill>
              <a:latin typeface="Times New Roman" panose="02020603050405020304" pitchFamily="18" charset="0"/>
            </a:endParaRPr>
          </a:p>
        </p:txBody>
      </p:sp>
      <p:sp>
        <p:nvSpPr>
          <p:cNvPr id="5" name="TextBox 4">
            <a:extLst>
              <a:ext uri="{FF2B5EF4-FFF2-40B4-BE49-F238E27FC236}">
                <a16:creationId xmlns="" xmlns:a16="http://schemas.microsoft.com/office/drawing/2014/main" id="{A0772F79-9B89-4E53-93AB-6978C2C1178A}"/>
              </a:ext>
            </a:extLst>
          </p:cNvPr>
          <p:cNvSpPr txBox="1"/>
          <p:nvPr/>
        </p:nvSpPr>
        <p:spPr>
          <a:xfrm>
            <a:off x="243394" y="345114"/>
            <a:ext cx="10403542" cy="535531"/>
          </a:xfrm>
          <a:prstGeom prst="rect">
            <a:avLst/>
          </a:prstGeom>
          <a:noFill/>
        </p:spPr>
        <p:txBody>
          <a:bodyPr wrap="square">
            <a:spAutoFit/>
          </a:bodyPr>
          <a:lstStyle/>
          <a:p>
            <a:pPr fontAlgn="base">
              <a:lnSpc>
                <a:spcPct val="80000"/>
              </a:lnSpc>
              <a:spcAft>
                <a:spcPts val="600"/>
              </a:spcAft>
            </a:pPr>
            <a:r>
              <a:rPr lang="en-IN" sz="3600" dirty="0">
                <a:solidFill>
                  <a:schemeClr val="accent1">
                    <a:lumMod val="75000"/>
                  </a:schemeClr>
                </a:solidFill>
                <a:latin typeface="Times New Roman" panose="02020603050405020304" pitchFamily="18" charset="0"/>
                <a:ea typeface="+mj-ea"/>
                <a:cs typeface="Times New Roman" panose="02020603050405020304" pitchFamily="18" charset="0"/>
              </a:rPr>
              <a:t>DATA </a:t>
            </a:r>
            <a:r>
              <a:rPr lang="en-IN" sz="3600" dirty="0" smtClean="0">
                <a:solidFill>
                  <a:schemeClr val="accent1">
                    <a:lumMod val="75000"/>
                  </a:schemeClr>
                </a:solidFill>
                <a:latin typeface="Times New Roman" panose="02020603050405020304" pitchFamily="18" charset="0"/>
                <a:ea typeface="+mj-ea"/>
                <a:cs typeface="Times New Roman" panose="02020603050405020304" pitchFamily="18" charset="0"/>
              </a:rPr>
              <a:t>PREPARATION</a:t>
            </a:r>
            <a:endParaRPr lang="en-US" sz="3600" dirty="0">
              <a:solidFill>
                <a:schemeClr val="accent1">
                  <a:lumMod val="75000"/>
                </a:schemeClr>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5296369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9698" y="175883"/>
            <a:ext cx="7439487" cy="646331"/>
          </a:xfrm>
          <a:prstGeom prst="rect">
            <a:avLst/>
          </a:prstGeom>
          <a:noFill/>
        </p:spPr>
        <p:txBody>
          <a:bodyPr wrap="square" rtlCol="0">
            <a:spAutoFit/>
          </a:bodyPr>
          <a:lstStyle/>
          <a:p>
            <a:r>
              <a:rPr lang="en-US" sz="3600" dirty="0" smtClean="0">
                <a:solidFill>
                  <a:schemeClr val="accent1">
                    <a:lumMod val="75000"/>
                  </a:schemeClr>
                </a:solidFill>
                <a:latin typeface="Times New Roman" panose="02020603050405020304" pitchFamily="18" charset="0"/>
                <a:cs typeface="Times New Roman" panose="02020603050405020304" pitchFamily="18" charset="0"/>
              </a:rPr>
              <a:t>TREATING IMBALANCE DATA</a:t>
            </a:r>
            <a:endParaRPr lang="en-IN" sz="3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72B11CF8-81FE-41BA-A4A0-6E6DFA4E1F7A}"/>
              </a:ext>
            </a:extLst>
          </p:cNvPr>
          <p:cNvSpPr txBox="1"/>
          <p:nvPr/>
        </p:nvSpPr>
        <p:spPr>
          <a:xfrm>
            <a:off x="109490" y="309331"/>
            <a:ext cx="11523215" cy="683264"/>
          </a:xfrm>
          <a:prstGeom prst="rect">
            <a:avLst/>
          </a:prstGeom>
          <a:noFill/>
        </p:spPr>
        <p:txBody>
          <a:bodyPr wrap="square">
            <a:spAutoFit/>
          </a:bodyPr>
          <a:lstStyle/>
          <a:p>
            <a:pPr algn="ctr" fontAlgn="base">
              <a:lnSpc>
                <a:spcPct val="80000"/>
              </a:lnSpc>
              <a:spcAft>
                <a:spcPts val="600"/>
              </a:spcAft>
            </a:pPr>
            <a:r>
              <a:rPr lang="en-IN" sz="4800" dirty="0" smtClean="0">
                <a:solidFill>
                  <a:schemeClr val="tx2">
                    <a:lumMod val="75000"/>
                  </a:schemeClr>
                </a:solidFill>
                <a:latin typeface="+mj-lt"/>
                <a:ea typeface="+mj-ea"/>
                <a:cs typeface="+mj-cs"/>
              </a:rPr>
              <a:t>____________________________________</a:t>
            </a:r>
            <a:endParaRPr lang="en-US" sz="4800" b="1" dirty="0">
              <a:solidFill>
                <a:schemeClr val="tx2">
                  <a:lumMod val="75000"/>
                </a:schemeClr>
              </a:solidFill>
              <a:latin typeface="Times New Roman" panose="02020603050405020304" pitchFamily="18" charset="0"/>
            </a:endParaRPr>
          </a:p>
        </p:txBody>
      </p:sp>
      <p:graphicFrame>
        <p:nvGraphicFramePr>
          <p:cNvPr id="8" name="Content Placeholder 9">
            <a:extLst>
              <a:ext uri="{FF2B5EF4-FFF2-40B4-BE49-F238E27FC236}">
                <a16:creationId xmlns:a16="http://schemas.microsoft.com/office/drawing/2014/main" xmlns="" id="{4653284F-E766-EA88-37B5-36D2C5C6A877}"/>
              </a:ext>
            </a:extLst>
          </p:cNvPr>
          <p:cNvGraphicFramePr>
            <a:graphicFrameLocks/>
          </p:cNvGraphicFramePr>
          <p:nvPr>
            <p:extLst>
              <p:ext uri="{D42A27DB-BD31-4B8C-83A1-F6EECF244321}">
                <p14:modId xmlns:p14="http://schemas.microsoft.com/office/powerpoint/2010/main" val="1361585818"/>
              </p:ext>
            </p:extLst>
          </p:nvPr>
        </p:nvGraphicFramePr>
        <p:xfrm>
          <a:off x="692458" y="1126043"/>
          <a:ext cx="7279690" cy="5469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lowchart: Alternate Process 1"/>
          <p:cNvSpPr/>
          <p:nvPr/>
        </p:nvSpPr>
        <p:spPr>
          <a:xfrm>
            <a:off x="7972148" y="1642370"/>
            <a:ext cx="3506679" cy="374637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latin typeface="Times New Roman" panose="02020603050405020304" pitchFamily="18" charset="0"/>
                <a:cs typeface="Times New Roman" panose="02020603050405020304" pitchFamily="18" charset="0"/>
              </a:rPr>
              <a:t>SMOTE Technique</a:t>
            </a:r>
          </a:p>
          <a:p>
            <a:pPr algn="ctr"/>
            <a:endParaRPr lang="en-IN" sz="2000" dirty="0">
              <a:solidFill>
                <a:schemeClr val="accent3">
                  <a:lumMod val="40000"/>
                  <a:lumOff val="60000"/>
                </a:schemeClr>
              </a:solidFill>
              <a:latin typeface="Times New Roman" panose="02020603050405020304" pitchFamily="18" charset="0"/>
              <a:cs typeface="Times New Roman" panose="02020603050405020304" pitchFamily="18" charset="0"/>
            </a:endParaRPr>
          </a:p>
          <a:p>
            <a:pPr algn="ctr"/>
            <a:r>
              <a:rPr lang="en-US" dirty="0">
                <a:solidFill>
                  <a:schemeClr val="bg1"/>
                </a:solidFill>
                <a:latin typeface="Times New Roman" panose="02020603050405020304" pitchFamily="18" charset="0"/>
                <a:cs typeface="Times New Roman" panose="02020603050405020304" pitchFamily="18" charset="0"/>
              </a:rPr>
              <a:t>SMOTE stands for Synthetic Minority Oversampling Technique. SMOTE is an improved method of dealing with imbalanced data in classification problems.</a:t>
            </a:r>
          </a:p>
          <a:p>
            <a:pPr algn="ctr"/>
            <a:endParaRPr lang="en-IN" dirty="0"/>
          </a:p>
        </p:txBody>
      </p:sp>
    </p:spTree>
    <p:extLst>
      <p:ext uri="{BB962C8B-B14F-4D97-AF65-F5344CB8AC3E}">
        <p14:creationId xmlns:p14="http://schemas.microsoft.com/office/powerpoint/2010/main" val="35236633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9698" y="175883"/>
            <a:ext cx="7439487" cy="646331"/>
          </a:xfrm>
          <a:prstGeom prst="rect">
            <a:avLst/>
          </a:prstGeom>
          <a:noFill/>
        </p:spPr>
        <p:txBody>
          <a:bodyPr wrap="square" rtlCol="0">
            <a:spAutoFit/>
          </a:bodyPr>
          <a:lstStyle/>
          <a:p>
            <a:r>
              <a:rPr lang="en-US" sz="3600" dirty="0" smtClean="0">
                <a:solidFill>
                  <a:schemeClr val="accent1">
                    <a:lumMod val="75000"/>
                  </a:schemeClr>
                </a:solidFill>
                <a:latin typeface="Times New Roman" panose="02020603050405020304" pitchFamily="18" charset="0"/>
                <a:cs typeface="Times New Roman" panose="02020603050405020304" pitchFamily="18" charset="0"/>
              </a:rPr>
              <a:t>MODELLING &amp; EVALUATION</a:t>
            </a:r>
            <a:endParaRPr lang="en-IN" sz="3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72B11CF8-81FE-41BA-A4A0-6E6DFA4E1F7A}"/>
              </a:ext>
            </a:extLst>
          </p:cNvPr>
          <p:cNvSpPr txBox="1"/>
          <p:nvPr/>
        </p:nvSpPr>
        <p:spPr>
          <a:xfrm>
            <a:off x="109490" y="309331"/>
            <a:ext cx="11523215" cy="683264"/>
          </a:xfrm>
          <a:prstGeom prst="rect">
            <a:avLst/>
          </a:prstGeom>
          <a:noFill/>
        </p:spPr>
        <p:txBody>
          <a:bodyPr wrap="square">
            <a:spAutoFit/>
          </a:bodyPr>
          <a:lstStyle/>
          <a:p>
            <a:pPr algn="ctr" fontAlgn="base">
              <a:lnSpc>
                <a:spcPct val="80000"/>
              </a:lnSpc>
              <a:spcAft>
                <a:spcPts val="600"/>
              </a:spcAft>
            </a:pPr>
            <a:r>
              <a:rPr lang="en-IN" sz="4800" dirty="0" smtClean="0">
                <a:solidFill>
                  <a:schemeClr val="tx2">
                    <a:lumMod val="75000"/>
                  </a:schemeClr>
                </a:solidFill>
                <a:latin typeface="+mj-lt"/>
                <a:ea typeface="+mj-ea"/>
                <a:cs typeface="+mj-cs"/>
              </a:rPr>
              <a:t>____________________________________</a:t>
            </a:r>
            <a:endParaRPr lang="en-US" sz="4800" b="1" dirty="0">
              <a:solidFill>
                <a:schemeClr val="tx2">
                  <a:lumMod val="75000"/>
                </a:schemeClr>
              </a:solidFill>
              <a:latin typeface="Times New Roman" panose="02020603050405020304" pitchFamily="18" charset="0"/>
            </a:endParaRPr>
          </a:p>
        </p:txBody>
      </p:sp>
      <p:graphicFrame>
        <p:nvGraphicFramePr>
          <p:cNvPr id="7" name="Diagram 6"/>
          <p:cNvGraphicFramePr/>
          <p:nvPr>
            <p:extLst>
              <p:ext uri="{D42A27DB-BD31-4B8C-83A1-F6EECF244321}">
                <p14:modId xmlns:p14="http://schemas.microsoft.com/office/powerpoint/2010/main" val="3501634052"/>
              </p:ext>
            </p:extLst>
          </p:nvPr>
        </p:nvGraphicFramePr>
        <p:xfrm>
          <a:off x="346229" y="1686757"/>
          <a:ext cx="11286476" cy="4332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5575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9698" y="175883"/>
            <a:ext cx="7439487" cy="646331"/>
          </a:xfrm>
          <a:prstGeom prst="rect">
            <a:avLst/>
          </a:prstGeom>
          <a:noFill/>
        </p:spPr>
        <p:txBody>
          <a:bodyPr wrap="square" rtlCol="0">
            <a:spAutoFit/>
          </a:bodyPr>
          <a:lstStyle/>
          <a:p>
            <a:r>
              <a:rPr lang="en-US" sz="3600" dirty="0" smtClean="0">
                <a:solidFill>
                  <a:schemeClr val="accent1">
                    <a:lumMod val="75000"/>
                  </a:schemeClr>
                </a:solidFill>
                <a:latin typeface="Times New Roman" panose="02020603050405020304" pitchFamily="18" charset="0"/>
                <a:cs typeface="Times New Roman" panose="02020603050405020304" pitchFamily="18" charset="0"/>
              </a:rPr>
              <a:t>RANDOM FOREST CLASSIFIER</a:t>
            </a:r>
            <a:endParaRPr lang="en-IN" sz="3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72B11CF8-81FE-41BA-A4A0-6E6DFA4E1F7A}"/>
              </a:ext>
            </a:extLst>
          </p:cNvPr>
          <p:cNvSpPr txBox="1"/>
          <p:nvPr/>
        </p:nvSpPr>
        <p:spPr>
          <a:xfrm>
            <a:off x="109490" y="309331"/>
            <a:ext cx="11523215" cy="683264"/>
          </a:xfrm>
          <a:prstGeom prst="rect">
            <a:avLst/>
          </a:prstGeom>
          <a:noFill/>
        </p:spPr>
        <p:txBody>
          <a:bodyPr wrap="square">
            <a:spAutoFit/>
          </a:bodyPr>
          <a:lstStyle/>
          <a:p>
            <a:pPr algn="ctr" fontAlgn="base">
              <a:lnSpc>
                <a:spcPct val="80000"/>
              </a:lnSpc>
              <a:spcAft>
                <a:spcPts val="600"/>
              </a:spcAft>
            </a:pPr>
            <a:r>
              <a:rPr lang="en-IN" sz="4800" dirty="0" smtClean="0">
                <a:solidFill>
                  <a:schemeClr val="tx2">
                    <a:lumMod val="75000"/>
                  </a:schemeClr>
                </a:solidFill>
                <a:latin typeface="+mj-lt"/>
                <a:ea typeface="+mj-ea"/>
                <a:cs typeface="+mj-cs"/>
              </a:rPr>
              <a:t>____________________________________</a:t>
            </a:r>
            <a:endParaRPr lang="en-US" sz="4800" b="1" dirty="0">
              <a:solidFill>
                <a:schemeClr val="tx2">
                  <a:lumMod val="75000"/>
                </a:schemeClr>
              </a:solidFill>
              <a:latin typeface="Times New Roman" panose="02020603050405020304" pitchFamily="18" charset="0"/>
            </a:endParaRPr>
          </a:p>
        </p:txBody>
      </p:sp>
      <p:sp>
        <p:nvSpPr>
          <p:cNvPr id="2" name="TextBox 1"/>
          <p:cNvSpPr txBox="1"/>
          <p:nvPr/>
        </p:nvSpPr>
        <p:spPr>
          <a:xfrm>
            <a:off x="506027" y="1154097"/>
            <a:ext cx="10875146" cy="646331"/>
          </a:xfrm>
          <a:prstGeom prst="rect">
            <a:avLst/>
          </a:prstGeom>
          <a:noFill/>
        </p:spPr>
        <p:txBody>
          <a:bodyPr wrap="square" rtlCol="0">
            <a:spAutoFit/>
          </a:bodyPr>
          <a:lstStyle/>
          <a:p>
            <a:r>
              <a:rPr lang="en-US" dirty="0"/>
              <a:t>Random Forest Classifier is an ensemble learning algorithm that combines multiple decision trees to make more accurate predictions by reducing overfitting and increasing robustness.</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694362988"/>
              </p:ext>
            </p:extLst>
          </p:nvPr>
        </p:nvGraphicFramePr>
        <p:xfrm>
          <a:off x="580609" y="4918803"/>
          <a:ext cx="4981359" cy="1357710"/>
        </p:xfrm>
        <a:graphic>
          <a:graphicData uri="http://schemas.openxmlformats.org/drawingml/2006/table">
            <a:tbl>
              <a:tblPr firstRow="1" bandRow="1">
                <a:tableStyleId>{5C22544A-7EE6-4342-B048-85BDC9FD1C3A}</a:tableStyleId>
              </a:tblPr>
              <a:tblGrid>
                <a:gridCol w="1660453"/>
                <a:gridCol w="1660453"/>
                <a:gridCol w="1660453"/>
              </a:tblGrid>
              <a:tr h="452570">
                <a:tc>
                  <a:txBody>
                    <a:bodyPr/>
                    <a:lstStyle/>
                    <a:p>
                      <a:endParaRPr lang="en-IN" dirty="0"/>
                    </a:p>
                  </a:txBody>
                  <a:tcPr/>
                </a:tc>
                <a:tc>
                  <a:txBody>
                    <a:bodyPr/>
                    <a:lstStyle/>
                    <a:p>
                      <a:pPr algn="l"/>
                      <a:r>
                        <a:rPr lang="en-US" dirty="0" smtClean="0">
                          <a:solidFill>
                            <a:schemeClr val="tx1"/>
                          </a:solidFill>
                        </a:rPr>
                        <a:t>TRAIN</a:t>
                      </a:r>
                      <a:endParaRPr lang="en-IN" dirty="0">
                        <a:solidFill>
                          <a:schemeClr val="tx1"/>
                        </a:solidFill>
                      </a:endParaRPr>
                    </a:p>
                  </a:txBody>
                  <a:tcPr anchor="ctr"/>
                </a:tc>
                <a:tc>
                  <a:txBody>
                    <a:bodyPr/>
                    <a:lstStyle/>
                    <a:p>
                      <a:r>
                        <a:rPr lang="en-US" dirty="0" smtClean="0">
                          <a:solidFill>
                            <a:schemeClr val="tx1"/>
                          </a:solidFill>
                        </a:rPr>
                        <a:t>TEST</a:t>
                      </a:r>
                      <a:endParaRPr lang="en-IN" dirty="0">
                        <a:solidFill>
                          <a:schemeClr val="tx1"/>
                        </a:solidFill>
                      </a:endParaRPr>
                    </a:p>
                  </a:txBody>
                  <a:tcPr anchor="ctr"/>
                </a:tc>
              </a:tr>
              <a:tr h="452570">
                <a:tc>
                  <a:txBody>
                    <a:bodyPr/>
                    <a:lstStyle/>
                    <a:p>
                      <a:r>
                        <a:rPr lang="en-US" b="1" dirty="0" smtClean="0">
                          <a:solidFill>
                            <a:schemeClr val="tx1"/>
                          </a:solidFill>
                        </a:rPr>
                        <a:t>ACCURACY</a:t>
                      </a:r>
                      <a:endParaRPr lang="en-IN" b="1" dirty="0">
                        <a:solidFill>
                          <a:schemeClr val="tx1"/>
                        </a:solidFill>
                      </a:endParaRPr>
                    </a:p>
                  </a:txBody>
                  <a:tcPr anchor="ctr"/>
                </a:tc>
                <a:tc>
                  <a:txBody>
                    <a:bodyPr/>
                    <a:lstStyle/>
                    <a:p>
                      <a:r>
                        <a:rPr lang="en-US" dirty="0" smtClean="0"/>
                        <a:t>0.10</a:t>
                      </a:r>
                      <a:endParaRPr lang="en-IN" dirty="0"/>
                    </a:p>
                  </a:txBody>
                  <a:tcPr/>
                </a:tc>
                <a:tc>
                  <a:txBody>
                    <a:bodyPr/>
                    <a:lstStyle/>
                    <a:p>
                      <a:r>
                        <a:rPr lang="en-US" dirty="0" smtClean="0"/>
                        <a:t>0.83</a:t>
                      </a:r>
                      <a:endParaRPr lang="en-IN" dirty="0"/>
                    </a:p>
                  </a:txBody>
                  <a:tcPr/>
                </a:tc>
              </a:tr>
              <a:tr h="452570">
                <a:tc>
                  <a:txBody>
                    <a:bodyPr/>
                    <a:lstStyle/>
                    <a:p>
                      <a:r>
                        <a:rPr lang="en-US" b="1" dirty="0" smtClean="0">
                          <a:solidFill>
                            <a:schemeClr val="tx1"/>
                          </a:solidFill>
                        </a:rPr>
                        <a:t>RECALL</a:t>
                      </a:r>
                      <a:endParaRPr lang="en-IN" b="1" dirty="0">
                        <a:solidFill>
                          <a:schemeClr val="tx1"/>
                        </a:solidFill>
                      </a:endParaRPr>
                    </a:p>
                  </a:txBody>
                  <a:tcPr anchor="ctr"/>
                </a:tc>
                <a:tc>
                  <a:txBody>
                    <a:bodyPr/>
                    <a:lstStyle/>
                    <a:p>
                      <a:r>
                        <a:rPr lang="en-US" dirty="0" smtClean="0"/>
                        <a:t>0.10</a:t>
                      </a:r>
                      <a:endParaRPr lang="en-IN" dirty="0"/>
                    </a:p>
                  </a:txBody>
                  <a:tcPr/>
                </a:tc>
                <a:tc>
                  <a:txBody>
                    <a:bodyPr/>
                    <a:lstStyle/>
                    <a:p>
                      <a:r>
                        <a:rPr lang="en-US" dirty="0" smtClean="0"/>
                        <a:t>0.21</a:t>
                      </a:r>
                      <a:endParaRPr lang="en-IN" dirty="0"/>
                    </a:p>
                  </a:txBody>
                  <a:tcPr/>
                </a:tc>
              </a:tr>
            </a:tbl>
          </a:graphicData>
        </a:graphic>
      </p:graphicFrame>
      <p:pic>
        <p:nvPicPr>
          <p:cNvPr id="8" name="Picture 7"/>
          <p:cNvPicPr>
            <a:picLocks noChangeAspect="1"/>
          </p:cNvPicPr>
          <p:nvPr/>
        </p:nvPicPr>
        <p:blipFill>
          <a:blip r:embed="rId2"/>
          <a:stretch>
            <a:fillRect/>
          </a:stretch>
        </p:blipFill>
        <p:spPr>
          <a:xfrm>
            <a:off x="6338656" y="1961930"/>
            <a:ext cx="5042517" cy="4314583"/>
          </a:xfrm>
          <a:prstGeom prst="rect">
            <a:avLst/>
          </a:prstGeom>
        </p:spPr>
      </p:pic>
      <p:pic>
        <p:nvPicPr>
          <p:cNvPr id="10" name="Picture 9"/>
          <p:cNvPicPr>
            <a:picLocks noChangeAspect="1"/>
          </p:cNvPicPr>
          <p:nvPr/>
        </p:nvPicPr>
        <p:blipFill>
          <a:blip r:embed="rId3"/>
          <a:stretch>
            <a:fillRect/>
          </a:stretch>
        </p:blipFill>
        <p:spPr>
          <a:xfrm>
            <a:off x="580609" y="1800428"/>
            <a:ext cx="3494242" cy="2985210"/>
          </a:xfrm>
          <a:prstGeom prst="rect">
            <a:avLst/>
          </a:prstGeom>
        </p:spPr>
      </p:pic>
    </p:spTree>
    <p:extLst>
      <p:ext uri="{BB962C8B-B14F-4D97-AF65-F5344CB8AC3E}">
        <p14:creationId xmlns:p14="http://schemas.microsoft.com/office/powerpoint/2010/main" val="356279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9698" y="175883"/>
            <a:ext cx="7439487" cy="646331"/>
          </a:xfrm>
          <a:prstGeom prst="rect">
            <a:avLst/>
          </a:prstGeom>
          <a:noFill/>
        </p:spPr>
        <p:txBody>
          <a:bodyPr wrap="square" rtlCol="0">
            <a:spAutoFit/>
          </a:bodyPr>
          <a:lstStyle/>
          <a:p>
            <a:r>
              <a:rPr lang="en-US" sz="3600" dirty="0" smtClean="0">
                <a:solidFill>
                  <a:schemeClr val="accent1">
                    <a:lumMod val="75000"/>
                  </a:schemeClr>
                </a:solidFill>
                <a:latin typeface="Times New Roman" panose="02020603050405020304" pitchFamily="18" charset="0"/>
                <a:cs typeface="Times New Roman" panose="02020603050405020304" pitchFamily="18" charset="0"/>
              </a:rPr>
              <a:t>LOGISTIC REGRESSION</a:t>
            </a:r>
            <a:endParaRPr lang="en-IN" sz="3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72B11CF8-81FE-41BA-A4A0-6E6DFA4E1F7A}"/>
              </a:ext>
            </a:extLst>
          </p:cNvPr>
          <p:cNvSpPr txBox="1"/>
          <p:nvPr/>
        </p:nvSpPr>
        <p:spPr>
          <a:xfrm>
            <a:off x="109490" y="309331"/>
            <a:ext cx="11523215" cy="683264"/>
          </a:xfrm>
          <a:prstGeom prst="rect">
            <a:avLst/>
          </a:prstGeom>
          <a:noFill/>
        </p:spPr>
        <p:txBody>
          <a:bodyPr wrap="square">
            <a:spAutoFit/>
          </a:bodyPr>
          <a:lstStyle/>
          <a:p>
            <a:pPr algn="ctr" fontAlgn="base">
              <a:lnSpc>
                <a:spcPct val="80000"/>
              </a:lnSpc>
              <a:spcAft>
                <a:spcPts val="600"/>
              </a:spcAft>
            </a:pPr>
            <a:r>
              <a:rPr lang="en-IN" sz="4800" dirty="0" smtClean="0">
                <a:solidFill>
                  <a:schemeClr val="tx2">
                    <a:lumMod val="75000"/>
                  </a:schemeClr>
                </a:solidFill>
                <a:latin typeface="+mj-lt"/>
                <a:ea typeface="+mj-ea"/>
                <a:cs typeface="+mj-cs"/>
              </a:rPr>
              <a:t>____________________________________</a:t>
            </a:r>
            <a:endParaRPr lang="en-US" sz="4800" b="1" dirty="0">
              <a:solidFill>
                <a:schemeClr val="tx2">
                  <a:lumMod val="75000"/>
                </a:schemeClr>
              </a:solidFill>
              <a:latin typeface="Times New Roman" panose="02020603050405020304" pitchFamily="18" charset="0"/>
            </a:endParaRPr>
          </a:p>
        </p:txBody>
      </p:sp>
      <p:sp>
        <p:nvSpPr>
          <p:cNvPr id="2" name="TextBox 1"/>
          <p:cNvSpPr txBox="1"/>
          <p:nvPr/>
        </p:nvSpPr>
        <p:spPr>
          <a:xfrm>
            <a:off x="506027" y="1154097"/>
            <a:ext cx="10875146" cy="646331"/>
          </a:xfrm>
          <a:prstGeom prst="rect">
            <a:avLst/>
          </a:prstGeom>
          <a:noFill/>
        </p:spPr>
        <p:txBody>
          <a:bodyPr wrap="square" rtlCol="0">
            <a:spAutoFit/>
          </a:bodyPr>
          <a:lstStyle/>
          <a:p>
            <a:r>
              <a:rPr lang="en-US" dirty="0"/>
              <a:t>Logistic Regression is a popular statistical model used for predicting binary outcomes. It uses a logistic function to model the probability of a certain class or event.</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321731373"/>
              </p:ext>
            </p:extLst>
          </p:nvPr>
        </p:nvGraphicFramePr>
        <p:xfrm>
          <a:off x="580609" y="4918803"/>
          <a:ext cx="4981359" cy="1357710"/>
        </p:xfrm>
        <a:graphic>
          <a:graphicData uri="http://schemas.openxmlformats.org/drawingml/2006/table">
            <a:tbl>
              <a:tblPr firstRow="1" bandRow="1">
                <a:tableStyleId>{5C22544A-7EE6-4342-B048-85BDC9FD1C3A}</a:tableStyleId>
              </a:tblPr>
              <a:tblGrid>
                <a:gridCol w="1660453"/>
                <a:gridCol w="1660453"/>
                <a:gridCol w="1660453"/>
              </a:tblGrid>
              <a:tr h="452570">
                <a:tc>
                  <a:txBody>
                    <a:bodyPr/>
                    <a:lstStyle/>
                    <a:p>
                      <a:endParaRPr lang="en-IN" dirty="0"/>
                    </a:p>
                  </a:txBody>
                  <a:tcPr/>
                </a:tc>
                <a:tc>
                  <a:txBody>
                    <a:bodyPr/>
                    <a:lstStyle/>
                    <a:p>
                      <a:pPr algn="l"/>
                      <a:r>
                        <a:rPr lang="en-US" dirty="0" smtClean="0">
                          <a:solidFill>
                            <a:schemeClr val="tx1"/>
                          </a:solidFill>
                        </a:rPr>
                        <a:t>TRAIN</a:t>
                      </a:r>
                      <a:endParaRPr lang="en-IN" dirty="0">
                        <a:solidFill>
                          <a:schemeClr val="tx1"/>
                        </a:solidFill>
                      </a:endParaRPr>
                    </a:p>
                  </a:txBody>
                  <a:tcPr anchor="ctr"/>
                </a:tc>
                <a:tc>
                  <a:txBody>
                    <a:bodyPr/>
                    <a:lstStyle/>
                    <a:p>
                      <a:r>
                        <a:rPr lang="en-US" dirty="0" smtClean="0">
                          <a:solidFill>
                            <a:schemeClr val="tx1"/>
                          </a:solidFill>
                        </a:rPr>
                        <a:t>TEST</a:t>
                      </a:r>
                      <a:endParaRPr lang="en-IN" dirty="0">
                        <a:solidFill>
                          <a:schemeClr val="tx1"/>
                        </a:solidFill>
                      </a:endParaRPr>
                    </a:p>
                  </a:txBody>
                  <a:tcPr anchor="ctr"/>
                </a:tc>
              </a:tr>
              <a:tr h="452570">
                <a:tc>
                  <a:txBody>
                    <a:bodyPr/>
                    <a:lstStyle/>
                    <a:p>
                      <a:r>
                        <a:rPr lang="en-US" b="1" dirty="0" smtClean="0">
                          <a:solidFill>
                            <a:schemeClr val="tx1"/>
                          </a:solidFill>
                        </a:rPr>
                        <a:t>ACCURACY</a:t>
                      </a:r>
                      <a:endParaRPr lang="en-IN" b="1" dirty="0">
                        <a:solidFill>
                          <a:schemeClr val="tx1"/>
                        </a:solidFill>
                      </a:endParaRPr>
                    </a:p>
                  </a:txBody>
                  <a:tcPr anchor="ctr"/>
                </a:tc>
                <a:tc>
                  <a:txBody>
                    <a:bodyPr/>
                    <a:lstStyle/>
                    <a:p>
                      <a:r>
                        <a:rPr lang="en-US" dirty="0" smtClean="0"/>
                        <a:t>0.83</a:t>
                      </a:r>
                      <a:endParaRPr lang="en-IN" dirty="0"/>
                    </a:p>
                  </a:txBody>
                  <a:tcPr/>
                </a:tc>
                <a:tc>
                  <a:txBody>
                    <a:bodyPr/>
                    <a:lstStyle/>
                    <a:p>
                      <a:r>
                        <a:rPr lang="en-US" dirty="0" smtClean="0"/>
                        <a:t>0.78</a:t>
                      </a:r>
                      <a:endParaRPr lang="en-IN" dirty="0"/>
                    </a:p>
                  </a:txBody>
                  <a:tcPr/>
                </a:tc>
              </a:tr>
              <a:tr h="452570">
                <a:tc>
                  <a:txBody>
                    <a:bodyPr/>
                    <a:lstStyle/>
                    <a:p>
                      <a:r>
                        <a:rPr lang="en-US" b="1" dirty="0" smtClean="0">
                          <a:solidFill>
                            <a:schemeClr val="tx1"/>
                          </a:solidFill>
                        </a:rPr>
                        <a:t>RECALL</a:t>
                      </a:r>
                      <a:endParaRPr lang="en-IN" b="1" dirty="0">
                        <a:solidFill>
                          <a:schemeClr val="tx1"/>
                        </a:solidFill>
                      </a:endParaRPr>
                    </a:p>
                  </a:txBody>
                  <a:tcPr anchor="ctr"/>
                </a:tc>
                <a:tc>
                  <a:txBody>
                    <a:bodyPr/>
                    <a:lstStyle/>
                    <a:p>
                      <a:r>
                        <a:rPr lang="en-US" dirty="0" smtClean="0"/>
                        <a:t>0.85</a:t>
                      </a:r>
                      <a:endParaRPr lang="en-IN" dirty="0"/>
                    </a:p>
                  </a:txBody>
                  <a:tcPr/>
                </a:tc>
                <a:tc>
                  <a:txBody>
                    <a:bodyPr/>
                    <a:lstStyle/>
                    <a:p>
                      <a:r>
                        <a:rPr lang="en-US" dirty="0" smtClean="0"/>
                        <a:t>0.76</a:t>
                      </a:r>
                      <a:endParaRPr lang="en-IN" dirty="0"/>
                    </a:p>
                  </a:txBody>
                  <a:tcPr/>
                </a:tc>
              </a:tr>
            </a:tbl>
          </a:graphicData>
        </a:graphic>
      </p:graphicFrame>
      <p:pic>
        <p:nvPicPr>
          <p:cNvPr id="7" name="Picture 6"/>
          <p:cNvPicPr>
            <a:picLocks noChangeAspect="1"/>
          </p:cNvPicPr>
          <p:nvPr/>
        </p:nvPicPr>
        <p:blipFill>
          <a:blip r:embed="rId2"/>
          <a:stretch>
            <a:fillRect/>
          </a:stretch>
        </p:blipFill>
        <p:spPr>
          <a:xfrm>
            <a:off x="580611" y="1800428"/>
            <a:ext cx="3458730" cy="2984636"/>
          </a:xfrm>
          <a:prstGeom prst="rect">
            <a:avLst/>
          </a:prstGeom>
        </p:spPr>
      </p:pic>
      <p:pic>
        <p:nvPicPr>
          <p:cNvPr id="11" name="Picture 10"/>
          <p:cNvPicPr>
            <a:picLocks noChangeAspect="1"/>
          </p:cNvPicPr>
          <p:nvPr/>
        </p:nvPicPr>
        <p:blipFill>
          <a:blip r:embed="rId3"/>
          <a:stretch>
            <a:fillRect/>
          </a:stretch>
        </p:blipFill>
        <p:spPr>
          <a:xfrm>
            <a:off x="6338655" y="1961930"/>
            <a:ext cx="5042517" cy="4314583"/>
          </a:xfrm>
          <a:prstGeom prst="rect">
            <a:avLst/>
          </a:prstGeom>
        </p:spPr>
      </p:pic>
    </p:spTree>
    <p:extLst>
      <p:ext uri="{BB962C8B-B14F-4D97-AF65-F5344CB8AC3E}">
        <p14:creationId xmlns:p14="http://schemas.microsoft.com/office/powerpoint/2010/main" val="267916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267E278-7F40-4845-8494-9FEAF0CC9232}"/>
              </a:ext>
            </a:extLst>
          </p:cNvPr>
          <p:cNvSpPr>
            <a:spLocks noGrp="1"/>
          </p:cNvSpPr>
          <p:nvPr>
            <p:ph idx="1"/>
          </p:nvPr>
        </p:nvSpPr>
        <p:spPr>
          <a:xfrm>
            <a:off x="838199" y="1958975"/>
            <a:ext cx="6153149" cy="4351338"/>
          </a:xfrm>
        </p:spPr>
        <p:txBody>
          <a:bodyPr vert="horz" lIns="91440" tIns="45720" rIns="91440" bIns="45720" rtlCol="0" anchor="t">
            <a:normAutofit fontScale="92500" lnSpcReduction="10000"/>
          </a:bodyPr>
          <a:lstStyle/>
          <a:p>
            <a:pPr algn="just"/>
            <a:r>
              <a:rPr lang="en-US" sz="2400" dirty="0">
                <a:latin typeface="Times New Roman" panose="02020603050405020304" pitchFamily="18" charset="0"/>
                <a:ea typeface="+mj-ea"/>
                <a:cs typeface="Times New Roman" panose="02020603050405020304" pitchFamily="18" charset="0"/>
              </a:rPr>
              <a:t>The gradual but deliberate reduction in the number of employees through retirement, resignation or death and are not immediately replaced is called attrition</a:t>
            </a:r>
            <a:r>
              <a:rPr lang="en-US" sz="2400" dirty="0" smtClean="0">
                <a:latin typeface="Times New Roman" panose="02020603050405020304" pitchFamily="18" charset="0"/>
                <a:ea typeface="+mj-ea"/>
                <a:cs typeface="Times New Roman" panose="02020603050405020304" pitchFamily="18" charset="0"/>
              </a:rPr>
              <a:t>.</a:t>
            </a:r>
          </a:p>
          <a:p>
            <a:pPr marL="0" indent="0" algn="just">
              <a:buNone/>
            </a:pPr>
            <a:endParaRPr lang="en-US" sz="2400" dirty="0">
              <a:latin typeface="Times New Roman" panose="02020603050405020304" pitchFamily="18" charset="0"/>
              <a:ea typeface="+mj-ea"/>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Also be said as Employee Turnover or Employee Defection. </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Modern managers and personnel administrators are greatly interested in reducing attrition in the organization, in such a way that it will contribute to the maximum effectiveness, growth, and progress of the organization.</a:t>
            </a:r>
          </a:p>
          <a:p>
            <a:pPr algn="just"/>
            <a:endParaRPr lang="en-US" sz="2400" dirty="0">
              <a:latin typeface="Times New Roman" panose="02020603050405020304" pitchFamily="18" charset="0"/>
              <a:ea typeface="+mj-ea"/>
              <a:cs typeface="Times New Roman" panose="02020603050405020304" pitchFamily="18" charset="0"/>
            </a:endParaRPr>
          </a:p>
        </p:txBody>
      </p:sp>
      <p:sp>
        <p:nvSpPr>
          <p:cNvPr id="4" name="TextBox 3">
            <a:extLst>
              <a:ext uri="{FF2B5EF4-FFF2-40B4-BE49-F238E27FC236}">
                <a16:creationId xmlns="" xmlns:a16="http://schemas.microsoft.com/office/drawing/2014/main" id="{72B11CF8-81FE-41BA-A4A0-6E6DFA4E1F7A}"/>
              </a:ext>
            </a:extLst>
          </p:cNvPr>
          <p:cNvSpPr txBox="1"/>
          <p:nvPr/>
        </p:nvSpPr>
        <p:spPr>
          <a:xfrm>
            <a:off x="426320" y="863725"/>
            <a:ext cx="11339359" cy="701923"/>
          </a:xfrm>
          <a:prstGeom prst="rect">
            <a:avLst/>
          </a:prstGeom>
          <a:noFill/>
        </p:spPr>
        <p:txBody>
          <a:bodyPr wrap="square">
            <a:spAutoFit/>
          </a:bodyPr>
          <a:lstStyle/>
          <a:p>
            <a:pPr algn="ctr" fontAlgn="base">
              <a:lnSpc>
                <a:spcPct val="80000"/>
              </a:lnSpc>
              <a:spcAft>
                <a:spcPts val="600"/>
              </a:spcAft>
            </a:pPr>
            <a:r>
              <a:rPr lang="en-IN" sz="4800" dirty="0">
                <a:latin typeface="+mj-lt"/>
                <a:ea typeface="+mj-ea"/>
                <a:cs typeface="+mj-cs"/>
              </a:rPr>
              <a:t>__________________________________</a:t>
            </a:r>
            <a:endParaRPr lang="en-US" sz="4800" b="1" dirty="0">
              <a:latin typeface="Times New Roman" panose="02020603050405020304" pitchFamily="18" charset="0"/>
            </a:endParaRPr>
          </a:p>
        </p:txBody>
      </p:sp>
      <p:sp>
        <p:nvSpPr>
          <p:cNvPr id="5" name="TextBox 4">
            <a:extLst>
              <a:ext uri="{FF2B5EF4-FFF2-40B4-BE49-F238E27FC236}">
                <a16:creationId xmlns="" xmlns:a16="http://schemas.microsoft.com/office/drawing/2014/main" id="{A0772F79-9B89-4E53-93AB-6978C2C1178A}"/>
              </a:ext>
            </a:extLst>
          </p:cNvPr>
          <p:cNvSpPr txBox="1"/>
          <p:nvPr/>
        </p:nvSpPr>
        <p:spPr>
          <a:xfrm>
            <a:off x="838199" y="710174"/>
            <a:ext cx="6257925" cy="656975"/>
          </a:xfrm>
          <a:prstGeom prst="rect">
            <a:avLst/>
          </a:prstGeom>
          <a:noFill/>
        </p:spPr>
        <p:txBody>
          <a:bodyPr wrap="square">
            <a:spAutoFit/>
          </a:bodyPr>
          <a:lstStyle/>
          <a:p>
            <a:pPr fontAlgn="base">
              <a:lnSpc>
                <a:spcPct val="80000"/>
              </a:lnSpc>
              <a:spcAft>
                <a:spcPts val="600"/>
              </a:spcAft>
            </a:pPr>
            <a:r>
              <a:rPr lang="en-US" sz="4400" dirty="0">
                <a:solidFill>
                  <a:schemeClr val="accent1">
                    <a:lumMod val="75000"/>
                  </a:schemeClr>
                </a:solidFill>
                <a:latin typeface="Times New Roman" panose="02020603050405020304" pitchFamily="18" charset="0"/>
                <a:ea typeface="+mj-ea"/>
                <a:cs typeface="Times New Roman" panose="02020603050405020304" pitchFamily="18" charset="0"/>
              </a:rPr>
              <a:t>WHAT IS ATTRITION?</a:t>
            </a:r>
          </a:p>
        </p:txBody>
      </p:sp>
      <p:pic>
        <p:nvPicPr>
          <p:cNvPr id="1026" name="Picture 2" descr="Office Vector Art, Icons, and Graphics for Free Download">
            <a:extLst>
              <a:ext uri="{FF2B5EF4-FFF2-40B4-BE49-F238E27FC236}">
                <a16:creationId xmlns="" xmlns:a16="http://schemas.microsoft.com/office/drawing/2014/main" id="{9876C69B-D819-4BB9-8D2E-D1C045CF8D8B}"/>
              </a:ext>
            </a:extLst>
          </p:cNvPr>
          <p:cNvPicPr>
            <a:picLocks noChangeAspect="1" noChangeArrowheads="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439025" y="1958975"/>
            <a:ext cx="3752849" cy="3752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2848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fade">
                                      <p:cBhvr>
                                        <p:cTn id="28" dur="1000"/>
                                        <p:tgtEl>
                                          <p:spTgt spid="1026"/>
                                        </p:tgtEl>
                                      </p:cBhvr>
                                    </p:animEffect>
                                    <p:anim calcmode="lin" valueType="num">
                                      <p:cBhvr>
                                        <p:cTn id="29" dur="1000" fill="hold"/>
                                        <p:tgtEl>
                                          <p:spTgt spid="1026"/>
                                        </p:tgtEl>
                                        <p:attrNameLst>
                                          <p:attrName>ppt_x</p:attrName>
                                        </p:attrNameLst>
                                      </p:cBhvr>
                                      <p:tavLst>
                                        <p:tav tm="0">
                                          <p:val>
                                            <p:strVal val="#ppt_x"/>
                                          </p:val>
                                        </p:tav>
                                        <p:tav tm="100000">
                                          <p:val>
                                            <p:strVal val="#ppt_x"/>
                                          </p:val>
                                        </p:tav>
                                      </p:tavLst>
                                    </p:anim>
                                    <p:anim calcmode="lin" valueType="num">
                                      <p:cBhvr>
                                        <p:cTn id="30"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9698" y="175883"/>
            <a:ext cx="7439487" cy="646331"/>
          </a:xfrm>
          <a:prstGeom prst="rect">
            <a:avLst/>
          </a:prstGeom>
          <a:noFill/>
        </p:spPr>
        <p:txBody>
          <a:bodyPr wrap="square" rtlCol="0">
            <a:spAutoFit/>
          </a:bodyPr>
          <a:lstStyle/>
          <a:p>
            <a:r>
              <a:rPr lang="en-US" sz="3600" dirty="0" smtClean="0">
                <a:solidFill>
                  <a:schemeClr val="accent1">
                    <a:lumMod val="75000"/>
                  </a:schemeClr>
                </a:solidFill>
                <a:latin typeface="Times New Roman" panose="02020603050405020304" pitchFamily="18" charset="0"/>
                <a:cs typeface="Times New Roman" panose="02020603050405020304" pitchFamily="18" charset="0"/>
              </a:rPr>
              <a:t>SUPPORT VECTOR CLASSIFIER</a:t>
            </a:r>
            <a:endParaRPr lang="en-IN" sz="3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72B11CF8-81FE-41BA-A4A0-6E6DFA4E1F7A}"/>
              </a:ext>
            </a:extLst>
          </p:cNvPr>
          <p:cNvSpPr txBox="1"/>
          <p:nvPr/>
        </p:nvSpPr>
        <p:spPr>
          <a:xfrm>
            <a:off x="109490" y="309331"/>
            <a:ext cx="11523215" cy="683264"/>
          </a:xfrm>
          <a:prstGeom prst="rect">
            <a:avLst/>
          </a:prstGeom>
          <a:noFill/>
        </p:spPr>
        <p:txBody>
          <a:bodyPr wrap="square">
            <a:spAutoFit/>
          </a:bodyPr>
          <a:lstStyle/>
          <a:p>
            <a:pPr algn="ctr" fontAlgn="base">
              <a:lnSpc>
                <a:spcPct val="80000"/>
              </a:lnSpc>
              <a:spcAft>
                <a:spcPts val="600"/>
              </a:spcAft>
            </a:pPr>
            <a:r>
              <a:rPr lang="en-IN" sz="4800" dirty="0" smtClean="0">
                <a:solidFill>
                  <a:schemeClr val="tx2">
                    <a:lumMod val="75000"/>
                  </a:schemeClr>
                </a:solidFill>
                <a:latin typeface="+mj-lt"/>
                <a:ea typeface="+mj-ea"/>
                <a:cs typeface="+mj-cs"/>
              </a:rPr>
              <a:t>____________________________________</a:t>
            </a:r>
            <a:endParaRPr lang="en-US" sz="4800" b="1" dirty="0">
              <a:solidFill>
                <a:schemeClr val="tx2">
                  <a:lumMod val="75000"/>
                </a:schemeClr>
              </a:solidFill>
              <a:latin typeface="Times New Roman" panose="02020603050405020304" pitchFamily="18" charset="0"/>
            </a:endParaRPr>
          </a:p>
        </p:txBody>
      </p:sp>
      <p:sp>
        <p:nvSpPr>
          <p:cNvPr id="2" name="TextBox 1"/>
          <p:cNvSpPr txBox="1"/>
          <p:nvPr/>
        </p:nvSpPr>
        <p:spPr>
          <a:xfrm>
            <a:off x="506026" y="992595"/>
            <a:ext cx="11026066" cy="923330"/>
          </a:xfrm>
          <a:prstGeom prst="rect">
            <a:avLst/>
          </a:prstGeom>
          <a:noFill/>
        </p:spPr>
        <p:txBody>
          <a:bodyPr wrap="square" rtlCol="0">
            <a:spAutoFit/>
          </a:bodyPr>
          <a:lstStyle/>
          <a:p>
            <a:r>
              <a:rPr lang="en-US" dirty="0"/>
              <a:t>Support Vector Classifier (SVC) is a type binary classification algorithm that aims </a:t>
            </a:r>
            <a:r>
              <a:rPr lang="en-US" dirty="0" smtClean="0"/>
              <a:t>to </a:t>
            </a:r>
            <a:r>
              <a:rPr lang="en-US" dirty="0"/>
              <a:t>find the best line or hyperplane that separates the data into different classes. It works by maximizing the margin, which is the distance between the decision boundary and the nearest data points of each class.</a:t>
            </a:r>
            <a:endParaRPr lang="en-IN" dirty="0"/>
          </a:p>
        </p:txBody>
      </p:sp>
      <p:pic>
        <p:nvPicPr>
          <p:cNvPr id="8" name="Picture 7"/>
          <p:cNvPicPr>
            <a:picLocks noChangeAspect="1"/>
          </p:cNvPicPr>
          <p:nvPr/>
        </p:nvPicPr>
        <p:blipFill>
          <a:blip r:embed="rId2"/>
          <a:stretch>
            <a:fillRect/>
          </a:stretch>
        </p:blipFill>
        <p:spPr>
          <a:xfrm>
            <a:off x="506026" y="1873188"/>
            <a:ext cx="3462291" cy="291187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275050385"/>
              </p:ext>
            </p:extLst>
          </p:nvPr>
        </p:nvGraphicFramePr>
        <p:xfrm>
          <a:off x="580609" y="4918803"/>
          <a:ext cx="4981359" cy="1357710"/>
        </p:xfrm>
        <a:graphic>
          <a:graphicData uri="http://schemas.openxmlformats.org/drawingml/2006/table">
            <a:tbl>
              <a:tblPr firstRow="1" bandRow="1">
                <a:tableStyleId>{5C22544A-7EE6-4342-B048-85BDC9FD1C3A}</a:tableStyleId>
              </a:tblPr>
              <a:tblGrid>
                <a:gridCol w="1660453"/>
                <a:gridCol w="1660453"/>
                <a:gridCol w="1660453"/>
              </a:tblGrid>
              <a:tr h="452570">
                <a:tc>
                  <a:txBody>
                    <a:bodyPr/>
                    <a:lstStyle/>
                    <a:p>
                      <a:endParaRPr lang="en-IN" dirty="0"/>
                    </a:p>
                  </a:txBody>
                  <a:tcPr/>
                </a:tc>
                <a:tc>
                  <a:txBody>
                    <a:bodyPr/>
                    <a:lstStyle/>
                    <a:p>
                      <a:pPr algn="l"/>
                      <a:r>
                        <a:rPr lang="en-US" dirty="0" smtClean="0">
                          <a:solidFill>
                            <a:schemeClr val="tx1"/>
                          </a:solidFill>
                        </a:rPr>
                        <a:t>TRAIN</a:t>
                      </a:r>
                      <a:endParaRPr lang="en-IN" dirty="0">
                        <a:solidFill>
                          <a:schemeClr val="tx1"/>
                        </a:solidFill>
                      </a:endParaRPr>
                    </a:p>
                  </a:txBody>
                  <a:tcPr anchor="ctr"/>
                </a:tc>
                <a:tc>
                  <a:txBody>
                    <a:bodyPr/>
                    <a:lstStyle/>
                    <a:p>
                      <a:r>
                        <a:rPr lang="en-US" dirty="0" smtClean="0">
                          <a:solidFill>
                            <a:schemeClr val="tx1"/>
                          </a:solidFill>
                        </a:rPr>
                        <a:t>TEST</a:t>
                      </a:r>
                      <a:endParaRPr lang="en-IN" dirty="0">
                        <a:solidFill>
                          <a:schemeClr val="tx1"/>
                        </a:solidFill>
                      </a:endParaRPr>
                    </a:p>
                  </a:txBody>
                  <a:tcPr anchor="ctr"/>
                </a:tc>
              </a:tr>
              <a:tr h="452570">
                <a:tc>
                  <a:txBody>
                    <a:bodyPr/>
                    <a:lstStyle/>
                    <a:p>
                      <a:r>
                        <a:rPr lang="en-US" b="1" dirty="0" smtClean="0">
                          <a:solidFill>
                            <a:schemeClr val="tx1"/>
                          </a:solidFill>
                        </a:rPr>
                        <a:t>ACCURACY</a:t>
                      </a:r>
                      <a:endParaRPr lang="en-IN" b="1" dirty="0">
                        <a:solidFill>
                          <a:schemeClr val="tx1"/>
                        </a:solidFill>
                      </a:endParaRPr>
                    </a:p>
                  </a:txBody>
                  <a:tcPr anchor="ctr"/>
                </a:tc>
                <a:tc>
                  <a:txBody>
                    <a:bodyPr/>
                    <a:lstStyle/>
                    <a:p>
                      <a:r>
                        <a:rPr lang="en-US" dirty="0" smtClean="0"/>
                        <a:t>0.84</a:t>
                      </a:r>
                      <a:endParaRPr lang="en-IN" dirty="0"/>
                    </a:p>
                  </a:txBody>
                  <a:tcPr/>
                </a:tc>
                <a:tc>
                  <a:txBody>
                    <a:bodyPr/>
                    <a:lstStyle/>
                    <a:p>
                      <a:r>
                        <a:rPr lang="en-US" dirty="0" smtClean="0"/>
                        <a:t>0.77</a:t>
                      </a:r>
                      <a:endParaRPr lang="en-IN" dirty="0"/>
                    </a:p>
                  </a:txBody>
                  <a:tcPr/>
                </a:tc>
              </a:tr>
              <a:tr h="452570">
                <a:tc>
                  <a:txBody>
                    <a:bodyPr/>
                    <a:lstStyle/>
                    <a:p>
                      <a:r>
                        <a:rPr lang="en-US" b="1" dirty="0" smtClean="0">
                          <a:solidFill>
                            <a:schemeClr val="tx1"/>
                          </a:solidFill>
                        </a:rPr>
                        <a:t>RECALL</a:t>
                      </a:r>
                      <a:endParaRPr lang="en-IN" b="1" dirty="0">
                        <a:solidFill>
                          <a:schemeClr val="tx1"/>
                        </a:solidFill>
                      </a:endParaRPr>
                    </a:p>
                  </a:txBody>
                  <a:tcPr anchor="ctr"/>
                </a:tc>
                <a:tc>
                  <a:txBody>
                    <a:bodyPr/>
                    <a:lstStyle/>
                    <a:p>
                      <a:r>
                        <a:rPr lang="en-US" dirty="0" smtClean="0"/>
                        <a:t>0.85</a:t>
                      </a:r>
                      <a:endParaRPr lang="en-IN" dirty="0"/>
                    </a:p>
                  </a:txBody>
                  <a:tcPr/>
                </a:tc>
                <a:tc>
                  <a:txBody>
                    <a:bodyPr/>
                    <a:lstStyle/>
                    <a:p>
                      <a:r>
                        <a:rPr lang="en-US" dirty="0" smtClean="0"/>
                        <a:t>0.72</a:t>
                      </a:r>
                      <a:endParaRPr lang="en-IN" dirty="0"/>
                    </a:p>
                  </a:txBody>
                  <a:tcPr/>
                </a:tc>
              </a:tr>
            </a:tbl>
          </a:graphicData>
        </a:graphic>
      </p:graphicFrame>
      <p:pic>
        <p:nvPicPr>
          <p:cNvPr id="10" name="Picture 9"/>
          <p:cNvPicPr>
            <a:picLocks noChangeAspect="1"/>
          </p:cNvPicPr>
          <p:nvPr/>
        </p:nvPicPr>
        <p:blipFill>
          <a:blip r:embed="rId3"/>
          <a:stretch>
            <a:fillRect/>
          </a:stretch>
        </p:blipFill>
        <p:spPr>
          <a:xfrm>
            <a:off x="6320901" y="1915925"/>
            <a:ext cx="5033638" cy="4360588"/>
          </a:xfrm>
          <a:prstGeom prst="rect">
            <a:avLst/>
          </a:prstGeom>
        </p:spPr>
      </p:pic>
    </p:spTree>
    <p:extLst>
      <p:ext uri="{BB962C8B-B14F-4D97-AF65-F5344CB8AC3E}">
        <p14:creationId xmlns:p14="http://schemas.microsoft.com/office/powerpoint/2010/main" val="87966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9698" y="175883"/>
            <a:ext cx="7439487" cy="646331"/>
          </a:xfrm>
          <a:prstGeom prst="rect">
            <a:avLst/>
          </a:prstGeom>
          <a:noFill/>
        </p:spPr>
        <p:txBody>
          <a:bodyPr wrap="square" rtlCol="0">
            <a:spAutoFit/>
          </a:bodyPr>
          <a:lstStyle/>
          <a:p>
            <a:r>
              <a:rPr lang="en-US" sz="3600" dirty="0" smtClean="0">
                <a:solidFill>
                  <a:schemeClr val="accent1">
                    <a:lumMod val="75000"/>
                  </a:schemeClr>
                </a:solidFill>
                <a:latin typeface="Times New Roman" panose="02020603050405020304" pitchFamily="18" charset="0"/>
                <a:cs typeface="Times New Roman" panose="02020603050405020304" pitchFamily="18" charset="0"/>
              </a:rPr>
              <a:t>COMPARING THE MODELS</a:t>
            </a:r>
            <a:endParaRPr lang="en-IN" sz="3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72B11CF8-81FE-41BA-A4A0-6E6DFA4E1F7A}"/>
              </a:ext>
            </a:extLst>
          </p:cNvPr>
          <p:cNvSpPr txBox="1"/>
          <p:nvPr/>
        </p:nvSpPr>
        <p:spPr>
          <a:xfrm>
            <a:off x="109490" y="309331"/>
            <a:ext cx="11523215" cy="683264"/>
          </a:xfrm>
          <a:prstGeom prst="rect">
            <a:avLst/>
          </a:prstGeom>
          <a:noFill/>
        </p:spPr>
        <p:txBody>
          <a:bodyPr wrap="square">
            <a:spAutoFit/>
          </a:bodyPr>
          <a:lstStyle/>
          <a:p>
            <a:pPr algn="ctr" fontAlgn="base">
              <a:lnSpc>
                <a:spcPct val="80000"/>
              </a:lnSpc>
              <a:spcAft>
                <a:spcPts val="600"/>
              </a:spcAft>
            </a:pPr>
            <a:r>
              <a:rPr lang="en-IN" sz="4800" dirty="0" smtClean="0">
                <a:solidFill>
                  <a:schemeClr val="tx2">
                    <a:lumMod val="75000"/>
                  </a:schemeClr>
                </a:solidFill>
                <a:latin typeface="+mj-lt"/>
                <a:ea typeface="+mj-ea"/>
                <a:cs typeface="+mj-cs"/>
              </a:rPr>
              <a:t>____________________________________</a:t>
            </a:r>
            <a:endParaRPr lang="en-US" sz="4800" b="1" dirty="0">
              <a:solidFill>
                <a:schemeClr val="tx2">
                  <a:lumMod val="75000"/>
                </a:schemeClr>
              </a:solidFill>
              <a:latin typeface="Times New Roman" panose="02020603050405020304" pitchFamily="18" charset="0"/>
            </a:endParaRPr>
          </a:p>
        </p:txBody>
      </p:sp>
      <p:grpSp>
        <p:nvGrpSpPr>
          <p:cNvPr id="4" name="Group 3">
            <a:extLst>
              <a:ext uri="{FF2B5EF4-FFF2-40B4-BE49-F238E27FC236}">
                <a16:creationId xmlns:a16="http://schemas.microsoft.com/office/drawing/2014/main" xmlns="" id="{A4921D63-4CD0-C826-C2A1-2FA1BC731DCD}"/>
              </a:ext>
            </a:extLst>
          </p:cNvPr>
          <p:cNvGrpSpPr/>
          <p:nvPr/>
        </p:nvGrpSpPr>
        <p:grpSpPr>
          <a:xfrm>
            <a:off x="813534" y="1375885"/>
            <a:ext cx="3516060" cy="917352"/>
            <a:chOff x="0" y="26723"/>
            <a:chExt cx="3516060" cy="1406424"/>
          </a:xfrm>
          <a:solidFill>
            <a:schemeClr val="accent1">
              <a:lumMod val="75000"/>
            </a:schemeClr>
          </a:solidFill>
        </p:grpSpPr>
        <p:sp>
          <p:nvSpPr>
            <p:cNvPr id="7" name="Rectangle 6">
              <a:extLst>
                <a:ext uri="{FF2B5EF4-FFF2-40B4-BE49-F238E27FC236}">
                  <a16:creationId xmlns:a16="http://schemas.microsoft.com/office/drawing/2014/main" xmlns="" id="{951D6709-BB69-F6CA-6FCC-AA0147DAB71C}"/>
                </a:ext>
              </a:extLst>
            </p:cNvPr>
            <p:cNvSpPr/>
            <p:nvPr/>
          </p:nvSpPr>
          <p:spPr>
            <a:xfrm>
              <a:off x="0" y="26723"/>
              <a:ext cx="3516060" cy="1406424"/>
            </a:xfrm>
            <a:prstGeom prst="rect">
              <a:avLst/>
            </a:prstGeom>
            <a:grpFill/>
          </p:spPr>
          <p:style>
            <a:lnRef idx="2">
              <a:schemeClr val="accent3">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sp>
          <p:nvSpPr>
            <p:cNvPr id="8" name="TextBox 7">
              <a:extLst>
                <a:ext uri="{FF2B5EF4-FFF2-40B4-BE49-F238E27FC236}">
                  <a16:creationId xmlns:a16="http://schemas.microsoft.com/office/drawing/2014/main" xmlns="" id="{C9FD959A-639F-CCB8-D36A-F07FF5D51FBD}"/>
                </a:ext>
              </a:extLst>
            </p:cNvPr>
            <p:cNvSpPr txBox="1"/>
            <p:nvPr/>
          </p:nvSpPr>
          <p:spPr>
            <a:xfrm>
              <a:off x="0" y="26723"/>
              <a:ext cx="3516060" cy="140642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dirty="0" smtClean="0">
                  <a:solidFill>
                    <a:schemeClr val="bg1"/>
                  </a:solidFill>
                  <a:latin typeface="Garamond" panose="02020404030301010803" pitchFamily="18" charset="0"/>
                  <a:ea typeface="+mj-ea"/>
                  <a:cs typeface="+mj-cs"/>
                </a:rPr>
                <a:t>RANDOM FOREST</a:t>
              </a:r>
              <a:br>
                <a:rPr lang="en-US" sz="2800" dirty="0" smtClean="0">
                  <a:solidFill>
                    <a:schemeClr val="bg1"/>
                  </a:solidFill>
                  <a:latin typeface="Garamond" panose="02020404030301010803" pitchFamily="18" charset="0"/>
                  <a:ea typeface="+mj-ea"/>
                  <a:cs typeface="+mj-cs"/>
                </a:rPr>
              </a:br>
              <a:r>
                <a:rPr lang="en-US" sz="2800" dirty="0" smtClean="0">
                  <a:solidFill>
                    <a:schemeClr val="bg1"/>
                  </a:solidFill>
                  <a:latin typeface="Garamond" panose="02020404030301010803" pitchFamily="18" charset="0"/>
                  <a:ea typeface="+mj-ea"/>
                  <a:cs typeface="+mj-cs"/>
                </a:rPr>
                <a:t>CLASSIFIER</a:t>
              </a:r>
              <a:endParaRPr lang="en-US" sz="2800" kern="1200" dirty="0">
                <a:solidFill>
                  <a:schemeClr val="bg1"/>
                </a:solidFill>
                <a:latin typeface="Garamond" panose="02020404030301010803" pitchFamily="18" charset="0"/>
                <a:ea typeface="+mj-ea"/>
                <a:cs typeface="+mj-cs"/>
              </a:endParaRPr>
            </a:p>
          </p:txBody>
        </p:sp>
      </p:grpSp>
      <p:graphicFrame>
        <p:nvGraphicFramePr>
          <p:cNvPr id="10" name="Table 9">
            <a:extLst>
              <a:ext uri="{FF2B5EF4-FFF2-40B4-BE49-F238E27FC236}">
                <a16:creationId xmlns:a16="http://schemas.microsoft.com/office/drawing/2014/main" xmlns="" id="{047C9B59-AC3B-A3F2-F029-7DE6B4874FED}"/>
              </a:ext>
            </a:extLst>
          </p:cNvPr>
          <p:cNvGraphicFramePr>
            <a:graphicFrameLocks noGrp="1"/>
          </p:cNvGraphicFramePr>
          <p:nvPr>
            <p:extLst>
              <p:ext uri="{D42A27DB-BD31-4B8C-83A1-F6EECF244321}">
                <p14:modId xmlns:p14="http://schemas.microsoft.com/office/powerpoint/2010/main" val="1492739119"/>
              </p:ext>
            </p:extLst>
          </p:nvPr>
        </p:nvGraphicFramePr>
        <p:xfrm>
          <a:off x="992254" y="2660311"/>
          <a:ext cx="3156984" cy="1379028"/>
        </p:xfrm>
        <a:graphic>
          <a:graphicData uri="http://schemas.openxmlformats.org/drawingml/2006/table">
            <a:tbl>
              <a:tblPr firstRow="1" bandRow="1">
                <a:tableStyleId>{2D5ABB26-0587-4C30-8999-92F81FD0307C}</a:tableStyleId>
              </a:tblPr>
              <a:tblGrid>
                <a:gridCol w="1486680">
                  <a:extLst>
                    <a:ext uri="{9D8B030D-6E8A-4147-A177-3AD203B41FA5}">
                      <a16:colId xmlns:a16="http://schemas.microsoft.com/office/drawing/2014/main" xmlns="" val="295403931"/>
                    </a:ext>
                  </a:extLst>
                </a:gridCol>
                <a:gridCol w="853440">
                  <a:extLst>
                    <a:ext uri="{9D8B030D-6E8A-4147-A177-3AD203B41FA5}">
                      <a16:colId xmlns:a16="http://schemas.microsoft.com/office/drawing/2014/main" xmlns="" val="1378247432"/>
                    </a:ext>
                  </a:extLst>
                </a:gridCol>
                <a:gridCol w="816864">
                  <a:extLst>
                    <a:ext uri="{9D8B030D-6E8A-4147-A177-3AD203B41FA5}">
                      <a16:colId xmlns:a16="http://schemas.microsoft.com/office/drawing/2014/main" xmlns="" val="1928796432"/>
                    </a:ext>
                  </a:extLst>
                </a:gridCol>
              </a:tblGrid>
              <a:tr h="459676">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TRAIN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TEST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3204392"/>
                  </a:ext>
                </a:extLst>
              </a:tr>
              <a:tr h="459676">
                <a:tc>
                  <a:txBody>
                    <a:bodyPr/>
                    <a:lstStyle/>
                    <a:p>
                      <a:r>
                        <a:rPr lang="en-US" dirty="0" smtClean="0"/>
                        <a:t>ACCURACY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0.83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8530601"/>
                  </a:ext>
                </a:extLst>
              </a:tr>
              <a:tr h="459676">
                <a:tc>
                  <a:txBody>
                    <a:bodyPr/>
                    <a:lstStyle/>
                    <a:p>
                      <a:r>
                        <a:rPr lang="en-US" dirty="0" smtClean="0"/>
                        <a:t>RECALL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0.21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95672227"/>
                  </a:ext>
                </a:extLst>
              </a:tr>
            </a:tbl>
          </a:graphicData>
        </a:graphic>
      </p:graphicFrame>
      <p:sp>
        <p:nvSpPr>
          <p:cNvPr id="11" name="TextBox 10">
            <a:extLst>
              <a:ext uri="{FF2B5EF4-FFF2-40B4-BE49-F238E27FC236}">
                <a16:creationId xmlns:a16="http://schemas.microsoft.com/office/drawing/2014/main" xmlns="" id="{4254ABAA-74D8-4A14-0093-A86054AA6928}"/>
              </a:ext>
            </a:extLst>
          </p:cNvPr>
          <p:cNvSpPr txBox="1"/>
          <p:nvPr/>
        </p:nvSpPr>
        <p:spPr>
          <a:xfrm>
            <a:off x="992254" y="4221747"/>
            <a:ext cx="2730263" cy="369332"/>
          </a:xfrm>
          <a:prstGeom prst="rect">
            <a:avLst/>
          </a:prstGeom>
          <a:noFill/>
        </p:spPr>
        <p:txBody>
          <a:bodyPr wrap="square" rtlCol="0">
            <a:spAutoFit/>
          </a:bodyPr>
          <a:lstStyle/>
          <a:p>
            <a:r>
              <a:rPr lang="en-US" dirty="0"/>
              <a:t>AUC SCORE: </a:t>
            </a:r>
            <a:r>
              <a:rPr lang="en-US" dirty="0" smtClean="0"/>
              <a:t>0.83</a:t>
            </a:r>
            <a:endParaRPr lang="en-IN" dirty="0"/>
          </a:p>
        </p:txBody>
      </p:sp>
      <p:grpSp>
        <p:nvGrpSpPr>
          <p:cNvPr id="18" name="Group 17">
            <a:extLst>
              <a:ext uri="{FF2B5EF4-FFF2-40B4-BE49-F238E27FC236}">
                <a16:creationId xmlns:a16="http://schemas.microsoft.com/office/drawing/2014/main" xmlns="" id="{A4921D63-4CD0-C826-C2A1-2FA1BC731DCD}"/>
              </a:ext>
            </a:extLst>
          </p:cNvPr>
          <p:cNvGrpSpPr/>
          <p:nvPr/>
        </p:nvGrpSpPr>
        <p:grpSpPr>
          <a:xfrm>
            <a:off x="7845650" y="1375885"/>
            <a:ext cx="3516060" cy="917352"/>
            <a:chOff x="0" y="26723"/>
            <a:chExt cx="3516060" cy="1406424"/>
          </a:xfrm>
          <a:solidFill>
            <a:schemeClr val="accent1">
              <a:lumMod val="75000"/>
            </a:schemeClr>
          </a:solidFill>
        </p:grpSpPr>
        <p:sp>
          <p:nvSpPr>
            <p:cNvPr id="19" name="Rectangle 18">
              <a:extLst>
                <a:ext uri="{FF2B5EF4-FFF2-40B4-BE49-F238E27FC236}">
                  <a16:creationId xmlns:a16="http://schemas.microsoft.com/office/drawing/2014/main" xmlns="" id="{951D6709-BB69-F6CA-6FCC-AA0147DAB71C}"/>
                </a:ext>
              </a:extLst>
            </p:cNvPr>
            <p:cNvSpPr/>
            <p:nvPr/>
          </p:nvSpPr>
          <p:spPr>
            <a:xfrm>
              <a:off x="0" y="26723"/>
              <a:ext cx="3516060" cy="1406424"/>
            </a:xfrm>
            <a:prstGeom prst="rect">
              <a:avLst/>
            </a:prstGeom>
            <a:grpFill/>
          </p:spPr>
          <p:style>
            <a:lnRef idx="2">
              <a:schemeClr val="accent3">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sp>
          <p:nvSpPr>
            <p:cNvPr id="20" name="TextBox 19">
              <a:extLst>
                <a:ext uri="{FF2B5EF4-FFF2-40B4-BE49-F238E27FC236}">
                  <a16:creationId xmlns:a16="http://schemas.microsoft.com/office/drawing/2014/main" xmlns="" id="{C9FD959A-639F-CCB8-D36A-F07FF5D51FBD}"/>
                </a:ext>
              </a:extLst>
            </p:cNvPr>
            <p:cNvSpPr txBox="1"/>
            <p:nvPr/>
          </p:nvSpPr>
          <p:spPr>
            <a:xfrm>
              <a:off x="0" y="26723"/>
              <a:ext cx="3516060" cy="140642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dirty="0" smtClean="0">
                  <a:solidFill>
                    <a:schemeClr val="bg1"/>
                  </a:solidFill>
                  <a:latin typeface="Garamond" panose="02020404030301010803" pitchFamily="18" charset="0"/>
                  <a:ea typeface="+mj-ea"/>
                  <a:cs typeface="+mj-cs"/>
                </a:rPr>
                <a:t>SUPPORT VECTOR CLASSIFIER</a:t>
              </a:r>
              <a:endParaRPr lang="en-US" sz="2800" kern="1200" dirty="0">
                <a:solidFill>
                  <a:schemeClr val="bg1"/>
                </a:solidFill>
                <a:latin typeface="Garamond" panose="02020404030301010803" pitchFamily="18" charset="0"/>
                <a:ea typeface="+mj-ea"/>
                <a:cs typeface="+mj-cs"/>
              </a:endParaRPr>
            </a:p>
          </p:txBody>
        </p:sp>
      </p:grpSp>
      <p:graphicFrame>
        <p:nvGraphicFramePr>
          <p:cNvPr id="22" name="Table 21">
            <a:extLst>
              <a:ext uri="{FF2B5EF4-FFF2-40B4-BE49-F238E27FC236}">
                <a16:creationId xmlns:a16="http://schemas.microsoft.com/office/drawing/2014/main" xmlns="" id="{047C9B59-AC3B-A3F2-F029-7DE6B4874FED}"/>
              </a:ext>
            </a:extLst>
          </p:cNvPr>
          <p:cNvGraphicFramePr>
            <a:graphicFrameLocks noGrp="1"/>
          </p:cNvGraphicFramePr>
          <p:nvPr>
            <p:extLst>
              <p:ext uri="{D42A27DB-BD31-4B8C-83A1-F6EECF244321}">
                <p14:modId xmlns:p14="http://schemas.microsoft.com/office/powerpoint/2010/main" val="2100198927"/>
              </p:ext>
            </p:extLst>
          </p:nvPr>
        </p:nvGraphicFramePr>
        <p:xfrm>
          <a:off x="7953344" y="2660311"/>
          <a:ext cx="3156984" cy="1379028"/>
        </p:xfrm>
        <a:graphic>
          <a:graphicData uri="http://schemas.openxmlformats.org/drawingml/2006/table">
            <a:tbl>
              <a:tblPr firstRow="1" bandRow="1">
                <a:tableStyleId>{2D5ABB26-0587-4C30-8999-92F81FD0307C}</a:tableStyleId>
              </a:tblPr>
              <a:tblGrid>
                <a:gridCol w="1486680">
                  <a:extLst>
                    <a:ext uri="{9D8B030D-6E8A-4147-A177-3AD203B41FA5}">
                      <a16:colId xmlns:a16="http://schemas.microsoft.com/office/drawing/2014/main" xmlns="" val="295403931"/>
                    </a:ext>
                  </a:extLst>
                </a:gridCol>
                <a:gridCol w="853440">
                  <a:extLst>
                    <a:ext uri="{9D8B030D-6E8A-4147-A177-3AD203B41FA5}">
                      <a16:colId xmlns:a16="http://schemas.microsoft.com/office/drawing/2014/main" xmlns="" val="1378247432"/>
                    </a:ext>
                  </a:extLst>
                </a:gridCol>
                <a:gridCol w="816864">
                  <a:extLst>
                    <a:ext uri="{9D8B030D-6E8A-4147-A177-3AD203B41FA5}">
                      <a16:colId xmlns:a16="http://schemas.microsoft.com/office/drawing/2014/main" xmlns="" val="1928796432"/>
                    </a:ext>
                  </a:extLst>
                </a:gridCol>
              </a:tblGrid>
              <a:tr h="43345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TRAIN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TEST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3204392"/>
                  </a:ext>
                </a:extLst>
              </a:tr>
              <a:tr h="433450">
                <a:tc>
                  <a:txBody>
                    <a:bodyPr/>
                    <a:lstStyle/>
                    <a:p>
                      <a:r>
                        <a:rPr lang="en-US" dirty="0" smtClean="0"/>
                        <a:t>ACCURACY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0.84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0.77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8530601"/>
                  </a:ext>
                </a:extLst>
              </a:tr>
              <a:tr h="512128">
                <a:tc>
                  <a:txBody>
                    <a:bodyPr/>
                    <a:lstStyle/>
                    <a:p>
                      <a:r>
                        <a:rPr lang="en-US" dirty="0" smtClean="0"/>
                        <a:t>RECALL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0.85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0.72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95672227"/>
                  </a:ext>
                </a:extLst>
              </a:tr>
            </a:tbl>
          </a:graphicData>
        </a:graphic>
      </p:graphicFrame>
      <p:sp>
        <p:nvSpPr>
          <p:cNvPr id="23" name="TextBox 22">
            <a:extLst>
              <a:ext uri="{FF2B5EF4-FFF2-40B4-BE49-F238E27FC236}">
                <a16:creationId xmlns:a16="http://schemas.microsoft.com/office/drawing/2014/main" xmlns="" id="{4254ABAA-74D8-4A14-0093-A86054AA6928}"/>
              </a:ext>
            </a:extLst>
          </p:cNvPr>
          <p:cNvSpPr txBox="1"/>
          <p:nvPr/>
        </p:nvSpPr>
        <p:spPr>
          <a:xfrm>
            <a:off x="7953344" y="4221747"/>
            <a:ext cx="2730263" cy="369332"/>
          </a:xfrm>
          <a:prstGeom prst="rect">
            <a:avLst/>
          </a:prstGeom>
          <a:noFill/>
        </p:spPr>
        <p:txBody>
          <a:bodyPr wrap="square" rtlCol="0">
            <a:spAutoFit/>
          </a:bodyPr>
          <a:lstStyle/>
          <a:p>
            <a:r>
              <a:rPr lang="en-US" dirty="0"/>
              <a:t>AUC SCORE: </a:t>
            </a:r>
            <a:r>
              <a:rPr lang="en-US" dirty="0" smtClean="0"/>
              <a:t>0.85</a:t>
            </a:r>
            <a:endParaRPr lang="en-IN" dirty="0"/>
          </a:p>
        </p:txBody>
      </p:sp>
      <p:grpSp>
        <p:nvGrpSpPr>
          <p:cNvPr id="24" name="Group 23">
            <a:extLst>
              <a:ext uri="{FF2B5EF4-FFF2-40B4-BE49-F238E27FC236}">
                <a16:creationId xmlns:a16="http://schemas.microsoft.com/office/drawing/2014/main" xmlns="" id="{A4921D63-4CD0-C826-C2A1-2FA1BC731DCD}"/>
              </a:ext>
            </a:extLst>
          </p:cNvPr>
          <p:cNvGrpSpPr/>
          <p:nvPr/>
        </p:nvGrpSpPr>
        <p:grpSpPr>
          <a:xfrm>
            <a:off x="4329592" y="1375885"/>
            <a:ext cx="3516060" cy="917352"/>
            <a:chOff x="0" y="26723"/>
            <a:chExt cx="3516060" cy="1406424"/>
          </a:xfrm>
          <a:solidFill>
            <a:schemeClr val="accent1">
              <a:lumMod val="75000"/>
            </a:schemeClr>
          </a:solidFill>
        </p:grpSpPr>
        <p:sp>
          <p:nvSpPr>
            <p:cNvPr id="25" name="Rectangle 24">
              <a:extLst>
                <a:ext uri="{FF2B5EF4-FFF2-40B4-BE49-F238E27FC236}">
                  <a16:creationId xmlns:a16="http://schemas.microsoft.com/office/drawing/2014/main" xmlns="" id="{951D6709-BB69-F6CA-6FCC-AA0147DAB71C}"/>
                </a:ext>
              </a:extLst>
            </p:cNvPr>
            <p:cNvSpPr/>
            <p:nvPr/>
          </p:nvSpPr>
          <p:spPr>
            <a:xfrm>
              <a:off x="0" y="26723"/>
              <a:ext cx="3516060" cy="1406424"/>
            </a:xfrm>
            <a:prstGeom prst="rect">
              <a:avLst/>
            </a:prstGeom>
            <a:grpFill/>
          </p:spPr>
          <p:style>
            <a:lnRef idx="2">
              <a:schemeClr val="accent3">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sp>
          <p:nvSpPr>
            <p:cNvPr id="26" name="TextBox 25">
              <a:extLst>
                <a:ext uri="{FF2B5EF4-FFF2-40B4-BE49-F238E27FC236}">
                  <a16:creationId xmlns:a16="http://schemas.microsoft.com/office/drawing/2014/main" xmlns="" id="{C9FD959A-639F-CCB8-D36A-F07FF5D51FBD}"/>
                </a:ext>
              </a:extLst>
            </p:cNvPr>
            <p:cNvSpPr txBox="1"/>
            <p:nvPr/>
          </p:nvSpPr>
          <p:spPr>
            <a:xfrm>
              <a:off x="0" y="26723"/>
              <a:ext cx="3516060" cy="140642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dirty="0">
                  <a:solidFill>
                    <a:schemeClr val="bg1"/>
                  </a:solidFill>
                  <a:latin typeface="Garamond" panose="02020404030301010803" pitchFamily="18" charset="0"/>
                  <a:ea typeface="+mj-ea"/>
                  <a:cs typeface="+mj-cs"/>
                </a:rPr>
                <a:t>LOGISTIC REGRESSION</a:t>
              </a:r>
              <a:endParaRPr lang="en-US" sz="2800" kern="1200" dirty="0">
                <a:solidFill>
                  <a:schemeClr val="bg1"/>
                </a:solidFill>
                <a:latin typeface="Garamond" panose="02020404030301010803" pitchFamily="18" charset="0"/>
                <a:ea typeface="+mj-ea"/>
                <a:cs typeface="+mj-cs"/>
              </a:endParaRPr>
            </a:p>
          </p:txBody>
        </p:sp>
      </p:grpSp>
      <p:graphicFrame>
        <p:nvGraphicFramePr>
          <p:cNvPr id="28" name="Table 27">
            <a:extLst>
              <a:ext uri="{FF2B5EF4-FFF2-40B4-BE49-F238E27FC236}">
                <a16:creationId xmlns:a16="http://schemas.microsoft.com/office/drawing/2014/main" xmlns="" id="{047C9B59-AC3B-A3F2-F029-7DE6B4874FED}"/>
              </a:ext>
            </a:extLst>
          </p:cNvPr>
          <p:cNvGraphicFramePr>
            <a:graphicFrameLocks noGrp="1"/>
          </p:cNvGraphicFramePr>
          <p:nvPr>
            <p:extLst>
              <p:ext uri="{D42A27DB-BD31-4B8C-83A1-F6EECF244321}">
                <p14:modId xmlns:p14="http://schemas.microsoft.com/office/powerpoint/2010/main" val="664333896"/>
              </p:ext>
            </p:extLst>
          </p:nvPr>
        </p:nvGraphicFramePr>
        <p:xfrm>
          <a:off x="4438929" y="2660311"/>
          <a:ext cx="3156984" cy="1379028"/>
        </p:xfrm>
        <a:graphic>
          <a:graphicData uri="http://schemas.openxmlformats.org/drawingml/2006/table">
            <a:tbl>
              <a:tblPr firstRow="1" bandRow="1">
                <a:tableStyleId>{2D5ABB26-0587-4C30-8999-92F81FD0307C}</a:tableStyleId>
              </a:tblPr>
              <a:tblGrid>
                <a:gridCol w="1486680">
                  <a:extLst>
                    <a:ext uri="{9D8B030D-6E8A-4147-A177-3AD203B41FA5}">
                      <a16:colId xmlns:a16="http://schemas.microsoft.com/office/drawing/2014/main" xmlns="" val="295403931"/>
                    </a:ext>
                  </a:extLst>
                </a:gridCol>
                <a:gridCol w="853440">
                  <a:extLst>
                    <a:ext uri="{9D8B030D-6E8A-4147-A177-3AD203B41FA5}">
                      <a16:colId xmlns:a16="http://schemas.microsoft.com/office/drawing/2014/main" xmlns="" val="1378247432"/>
                    </a:ext>
                  </a:extLst>
                </a:gridCol>
                <a:gridCol w="816864">
                  <a:extLst>
                    <a:ext uri="{9D8B030D-6E8A-4147-A177-3AD203B41FA5}">
                      <a16:colId xmlns:a16="http://schemas.microsoft.com/office/drawing/2014/main" xmlns="" val="1928796432"/>
                    </a:ext>
                  </a:extLst>
                </a:gridCol>
              </a:tblGrid>
              <a:tr h="43345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TRAIN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TEST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3204392"/>
                  </a:ext>
                </a:extLst>
              </a:tr>
              <a:tr h="433450">
                <a:tc>
                  <a:txBody>
                    <a:bodyPr/>
                    <a:lstStyle/>
                    <a:p>
                      <a:r>
                        <a:rPr lang="en-US" dirty="0" smtClean="0"/>
                        <a:t>ACCURACY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0.83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0.78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8530601"/>
                  </a:ext>
                </a:extLst>
              </a:tr>
              <a:tr h="512128">
                <a:tc>
                  <a:txBody>
                    <a:bodyPr/>
                    <a:lstStyle/>
                    <a:p>
                      <a:r>
                        <a:rPr lang="en-US" dirty="0" smtClean="0"/>
                        <a:t>RECALL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0.85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0.76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95672227"/>
                  </a:ext>
                </a:extLst>
              </a:tr>
            </a:tbl>
          </a:graphicData>
        </a:graphic>
      </p:graphicFrame>
      <p:sp>
        <p:nvSpPr>
          <p:cNvPr id="29" name="TextBox 28">
            <a:extLst>
              <a:ext uri="{FF2B5EF4-FFF2-40B4-BE49-F238E27FC236}">
                <a16:creationId xmlns:a16="http://schemas.microsoft.com/office/drawing/2014/main" xmlns="" id="{4254ABAA-74D8-4A14-0093-A86054AA6928}"/>
              </a:ext>
            </a:extLst>
          </p:cNvPr>
          <p:cNvSpPr txBox="1"/>
          <p:nvPr/>
        </p:nvSpPr>
        <p:spPr>
          <a:xfrm>
            <a:off x="4436469" y="4221747"/>
            <a:ext cx="2730263" cy="369332"/>
          </a:xfrm>
          <a:prstGeom prst="rect">
            <a:avLst/>
          </a:prstGeom>
          <a:noFill/>
        </p:spPr>
        <p:txBody>
          <a:bodyPr wrap="square" rtlCol="0">
            <a:spAutoFit/>
          </a:bodyPr>
          <a:lstStyle/>
          <a:p>
            <a:r>
              <a:rPr lang="en-US" dirty="0"/>
              <a:t>AUC SCORE: </a:t>
            </a:r>
            <a:r>
              <a:rPr lang="en-US" dirty="0" smtClean="0"/>
              <a:t>0.85</a:t>
            </a:r>
            <a:endParaRPr lang="en-IN" dirty="0"/>
          </a:p>
        </p:txBody>
      </p:sp>
      <p:sp>
        <p:nvSpPr>
          <p:cNvPr id="32" name="TextBox 31"/>
          <p:cNvSpPr txBox="1"/>
          <p:nvPr/>
        </p:nvSpPr>
        <p:spPr>
          <a:xfrm>
            <a:off x="813534" y="5236029"/>
            <a:ext cx="10548176" cy="923330"/>
          </a:xfrm>
          <a:prstGeom prst="rect">
            <a:avLst/>
          </a:prstGeom>
          <a:noFill/>
        </p:spPr>
        <p:txBody>
          <a:bodyPr wrap="square" rtlCol="0">
            <a:spAutoFit/>
          </a:bodyPr>
          <a:lstStyle/>
          <a:p>
            <a:r>
              <a:rPr lang="en-US" dirty="0"/>
              <a:t>Based on the above evaluation metrics, the Logistic Regression model appears to be the best performer as it has the highest </a:t>
            </a:r>
            <a:r>
              <a:rPr lang="en-US" dirty="0" smtClean="0"/>
              <a:t>Recall </a:t>
            </a:r>
            <a:r>
              <a:rPr lang="en-US" dirty="0"/>
              <a:t>among the three models, and it also has a good balance between training and testing accuracy, and </a:t>
            </a:r>
            <a:r>
              <a:rPr lang="en-US" dirty="0" smtClean="0"/>
              <a:t>a better AUC </a:t>
            </a:r>
            <a:r>
              <a:rPr lang="en-US" dirty="0"/>
              <a:t>score.</a:t>
            </a:r>
            <a:endParaRPr lang="en-IN" dirty="0"/>
          </a:p>
        </p:txBody>
      </p:sp>
    </p:spTree>
    <p:extLst>
      <p:ext uri="{BB962C8B-B14F-4D97-AF65-F5344CB8AC3E}">
        <p14:creationId xmlns:p14="http://schemas.microsoft.com/office/powerpoint/2010/main" val="130840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3" grpId="0"/>
      <p:bldP spid="29" grpId="0"/>
      <p:bldP spid="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9698" y="175883"/>
            <a:ext cx="7439487" cy="646331"/>
          </a:xfrm>
          <a:prstGeom prst="rect">
            <a:avLst/>
          </a:prstGeom>
          <a:noFill/>
        </p:spPr>
        <p:txBody>
          <a:bodyPr wrap="square" rtlCol="0">
            <a:spAutoFit/>
          </a:bodyPr>
          <a:lstStyle/>
          <a:p>
            <a:r>
              <a:rPr lang="en-US" sz="3600" dirty="0" smtClean="0">
                <a:solidFill>
                  <a:schemeClr val="accent1">
                    <a:lumMod val="75000"/>
                  </a:schemeClr>
                </a:solidFill>
                <a:latin typeface="Times New Roman" panose="02020603050405020304" pitchFamily="18" charset="0"/>
                <a:cs typeface="Times New Roman" panose="02020603050405020304" pitchFamily="18" charset="0"/>
              </a:rPr>
              <a:t>PREDICTION </a:t>
            </a:r>
            <a:endParaRPr lang="en-IN" sz="3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72B11CF8-81FE-41BA-A4A0-6E6DFA4E1F7A}"/>
              </a:ext>
            </a:extLst>
          </p:cNvPr>
          <p:cNvSpPr txBox="1"/>
          <p:nvPr/>
        </p:nvSpPr>
        <p:spPr>
          <a:xfrm>
            <a:off x="109490" y="309331"/>
            <a:ext cx="11523215" cy="683264"/>
          </a:xfrm>
          <a:prstGeom prst="rect">
            <a:avLst/>
          </a:prstGeom>
          <a:noFill/>
        </p:spPr>
        <p:txBody>
          <a:bodyPr wrap="square">
            <a:spAutoFit/>
          </a:bodyPr>
          <a:lstStyle/>
          <a:p>
            <a:pPr algn="ctr" fontAlgn="base">
              <a:lnSpc>
                <a:spcPct val="80000"/>
              </a:lnSpc>
              <a:spcAft>
                <a:spcPts val="600"/>
              </a:spcAft>
            </a:pPr>
            <a:r>
              <a:rPr lang="en-IN" sz="4800" dirty="0" smtClean="0">
                <a:solidFill>
                  <a:schemeClr val="tx2">
                    <a:lumMod val="75000"/>
                  </a:schemeClr>
                </a:solidFill>
                <a:latin typeface="+mj-lt"/>
                <a:ea typeface="+mj-ea"/>
                <a:cs typeface="+mj-cs"/>
              </a:rPr>
              <a:t>____________________________________</a:t>
            </a:r>
            <a:endParaRPr lang="en-US" sz="4800" b="1" dirty="0">
              <a:solidFill>
                <a:schemeClr val="tx2">
                  <a:lumMod val="75000"/>
                </a:schemeClr>
              </a:solidFill>
              <a:latin typeface="Times New Roman" panose="02020603050405020304" pitchFamily="18" charset="0"/>
            </a:endParaRPr>
          </a:p>
        </p:txBody>
      </p:sp>
      <p:pic>
        <p:nvPicPr>
          <p:cNvPr id="3" name="Picture 2"/>
          <p:cNvPicPr>
            <a:picLocks noChangeAspect="1"/>
          </p:cNvPicPr>
          <p:nvPr/>
        </p:nvPicPr>
        <p:blipFill rotWithShape="1">
          <a:blip r:embed="rId2"/>
          <a:srcRect b="6605"/>
          <a:stretch/>
        </p:blipFill>
        <p:spPr>
          <a:xfrm>
            <a:off x="109490" y="1126043"/>
            <a:ext cx="6202377" cy="4369235"/>
          </a:xfrm>
          <a:prstGeom prst="rect">
            <a:avLst/>
          </a:prstGeom>
        </p:spPr>
      </p:pic>
      <p:pic>
        <p:nvPicPr>
          <p:cNvPr id="7" name="Picture 6"/>
          <p:cNvPicPr>
            <a:picLocks noChangeAspect="1"/>
          </p:cNvPicPr>
          <p:nvPr/>
        </p:nvPicPr>
        <p:blipFill>
          <a:blip r:embed="rId3"/>
          <a:stretch>
            <a:fillRect/>
          </a:stretch>
        </p:blipFill>
        <p:spPr>
          <a:xfrm>
            <a:off x="6311867" y="1153223"/>
            <a:ext cx="5699776" cy="4342056"/>
          </a:xfrm>
          <a:prstGeom prst="rect">
            <a:avLst/>
          </a:prstGeom>
        </p:spPr>
      </p:pic>
    </p:spTree>
    <p:extLst>
      <p:ext uri="{BB962C8B-B14F-4D97-AF65-F5344CB8AC3E}">
        <p14:creationId xmlns:p14="http://schemas.microsoft.com/office/powerpoint/2010/main" val="4095487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9698" y="175883"/>
            <a:ext cx="7439487" cy="646331"/>
          </a:xfrm>
          <a:prstGeom prst="rect">
            <a:avLst/>
          </a:prstGeom>
          <a:noFill/>
        </p:spPr>
        <p:txBody>
          <a:bodyPr wrap="square" rtlCol="0">
            <a:spAutoFit/>
          </a:bodyPr>
          <a:lstStyle/>
          <a:p>
            <a:r>
              <a:rPr lang="en-US" sz="3600" dirty="0" smtClean="0">
                <a:solidFill>
                  <a:schemeClr val="accent1">
                    <a:lumMod val="75000"/>
                  </a:schemeClr>
                </a:solidFill>
                <a:latin typeface="Times New Roman" panose="02020603050405020304" pitchFamily="18" charset="0"/>
                <a:cs typeface="Times New Roman" panose="02020603050405020304" pitchFamily="18" charset="0"/>
              </a:rPr>
              <a:t>REFERENCES</a:t>
            </a:r>
            <a:endParaRPr lang="en-IN" sz="3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72B11CF8-81FE-41BA-A4A0-6E6DFA4E1F7A}"/>
              </a:ext>
            </a:extLst>
          </p:cNvPr>
          <p:cNvSpPr txBox="1"/>
          <p:nvPr/>
        </p:nvSpPr>
        <p:spPr>
          <a:xfrm>
            <a:off x="109490" y="309331"/>
            <a:ext cx="11523215" cy="683264"/>
          </a:xfrm>
          <a:prstGeom prst="rect">
            <a:avLst/>
          </a:prstGeom>
          <a:noFill/>
        </p:spPr>
        <p:txBody>
          <a:bodyPr wrap="square">
            <a:spAutoFit/>
          </a:bodyPr>
          <a:lstStyle/>
          <a:p>
            <a:pPr algn="ctr" fontAlgn="base">
              <a:lnSpc>
                <a:spcPct val="80000"/>
              </a:lnSpc>
              <a:spcAft>
                <a:spcPts val="600"/>
              </a:spcAft>
            </a:pPr>
            <a:r>
              <a:rPr lang="en-IN" sz="4800" dirty="0" smtClean="0">
                <a:solidFill>
                  <a:schemeClr val="tx2">
                    <a:lumMod val="75000"/>
                  </a:schemeClr>
                </a:solidFill>
                <a:latin typeface="+mj-lt"/>
                <a:ea typeface="+mj-ea"/>
                <a:cs typeface="+mj-cs"/>
              </a:rPr>
              <a:t>____________________________________</a:t>
            </a:r>
            <a:endParaRPr lang="en-US" sz="4800" b="1" dirty="0">
              <a:solidFill>
                <a:schemeClr val="tx2">
                  <a:lumMod val="75000"/>
                </a:schemeClr>
              </a:solidFill>
              <a:latin typeface="Times New Roman" panose="02020603050405020304" pitchFamily="18" charset="0"/>
            </a:endParaRPr>
          </a:p>
        </p:txBody>
      </p:sp>
      <p:sp>
        <p:nvSpPr>
          <p:cNvPr id="2" name="TextBox 1"/>
          <p:cNvSpPr txBox="1"/>
          <p:nvPr/>
        </p:nvSpPr>
        <p:spPr>
          <a:xfrm>
            <a:off x="781235" y="1251751"/>
            <a:ext cx="10457895" cy="38318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t>IBM HR Analytics Employee Attrition &amp; </a:t>
            </a:r>
            <a:r>
              <a:rPr lang="en-IN" dirty="0" smtClean="0"/>
              <a:t>Performance Dataset:   </a:t>
            </a:r>
          </a:p>
          <a:p>
            <a:pPr lvl="1">
              <a:lnSpc>
                <a:spcPct val="150000"/>
              </a:lnSpc>
            </a:pPr>
            <a:r>
              <a:rPr lang="en-IN" dirty="0" smtClean="0"/>
              <a:t> </a:t>
            </a:r>
            <a:r>
              <a:rPr lang="en-IN" dirty="0">
                <a:hlinkClick r:id="rId2"/>
              </a:rPr>
              <a:t>IBM HR Analytics Employee Attrition &amp; Performance | </a:t>
            </a:r>
            <a:r>
              <a:rPr lang="en-IN" dirty="0" err="1">
                <a:hlinkClick r:id="rId2"/>
              </a:rPr>
              <a:t>Kaggle</a:t>
            </a:r>
            <a:endParaRPr lang="en-IN" dirty="0"/>
          </a:p>
          <a:p>
            <a:pPr marL="285750" indent="-285750">
              <a:buFont typeface="Arial" panose="020B0604020202020204" pitchFamily="34" charset="0"/>
              <a:buChar char="•"/>
            </a:pPr>
            <a:r>
              <a:rPr lang="en-US" dirty="0" smtClean="0"/>
              <a:t>RESEARCH PAPER:</a:t>
            </a:r>
          </a:p>
          <a:p>
            <a:pPr lvl="1"/>
            <a:r>
              <a:rPr lang="en-IN" dirty="0" smtClean="0">
                <a:hlinkClick r:id="rId3"/>
              </a:rPr>
              <a:t>Paper_49-Machine_Learning_for_Predicting_Employee_Attrition.pdf</a:t>
            </a:r>
            <a:endParaRPr lang="en-IN" dirty="0" smtClean="0"/>
          </a:p>
          <a:p>
            <a:pPr lvl="1"/>
            <a:r>
              <a:rPr lang="en-IN" dirty="0" smtClean="0">
                <a:hlinkClick r:id="rId4"/>
              </a:rPr>
              <a:t>Predicting_Employee_Attrition_with_Machine_Learning.pdf</a:t>
            </a:r>
            <a:endParaRPr lang="en-IN" dirty="0"/>
          </a:p>
          <a:p>
            <a:pPr marL="285750" indent="-285750">
              <a:lnSpc>
                <a:spcPct val="150000"/>
              </a:lnSpc>
              <a:buFont typeface="Arial" panose="020B0604020202020204" pitchFamily="34" charset="0"/>
              <a:buChar char="•"/>
            </a:pPr>
            <a:r>
              <a:rPr lang="en-IN" dirty="0" smtClean="0"/>
              <a:t>SMOTE</a:t>
            </a:r>
            <a:r>
              <a:rPr lang="en-IN" dirty="0"/>
              <a:t>: </a:t>
            </a:r>
            <a:r>
              <a:rPr lang="en-IN" dirty="0">
                <a:hlinkClick r:id="rId5"/>
              </a:rPr>
              <a:t>https://towardsdatascience.com/smote-fdce2f605729</a:t>
            </a:r>
            <a:endParaRPr lang="en-IN" dirty="0"/>
          </a:p>
          <a:p>
            <a:pPr marL="285750" indent="-285750">
              <a:lnSpc>
                <a:spcPct val="150000"/>
              </a:lnSpc>
              <a:buFont typeface="Arial" panose="020B0604020202020204" pitchFamily="34" charset="0"/>
              <a:buChar char="•"/>
            </a:pPr>
            <a:r>
              <a:rPr lang="en-IN" dirty="0" smtClean="0"/>
              <a:t>Logistic </a:t>
            </a:r>
            <a:r>
              <a:rPr lang="en-IN" dirty="0"/>
              <a:t>Regression: </a:t>
            </a:r>
            <a:r>
              <a:rPr lang="en-IN" dirty="0">
                <a:hlinkClick r:id="rId6"/>
              </a:rPr>
              <a:t>https://en.wikipedia.org/wiki/Logistic_regression</a:t>
            </a:r>
            <a:endParaRPr lang="en-IN" dirty="0"/>
          </a:p>
          <a:p>
            <a:pPr marL="285750" indent="-285750">
              <a:lnSpc>
                <a:spcPct val="150000"/>
              </a:lnSpc>
              <a:buFont typeface="Arial" panose="020B0604020202020204" pitchFamily="34" charset="0"/>
              <a:buChar char="•"/>
            </a:pPr>
            <a:r>
              <a:rPr lang="en-IN" dirty="0" smtClean="0"/>
              <a:t>Random </a:t>
            </a:r>
            <a:r>
              <a:rPr lang="en-IN" dirty="0"/>
              <a:t>Forest: </a:t>
            </a:r>
            <a:r>
              <a:rPr lang="en-IN" dirty="0">
                <a:hlinkClick r:id="rId7"/>
              </a:rPr>
              <a:t>https://</a:t>
            </a:r>
            <a:r>
              <a:rPr lang="en-IN" dirty="0" smtClean="0">
                <a:hlinkClick r:id="rId7"/>
              </a:rPr>
              <a:t>towardsdatascience.com/understanding-random-forest58381e0602d2</a:t>
            </a:r>
            <a:endParaRPr lang="en-IN" dirty="0"/>
          </a:p>
          <a:p>
            <a:pPr marL="285750" indent="-285750">
              <a:lnSpc>
                <a:spcPct val="150000"/>
              </a:lnSpc>
              <a:buFont typeface="Arial" panose="020B0604020202020204" pitchFamily="34" charset="0"/>
              <a:buChar char="•"/>
            </a:pPr>
            <a:r>
              <a:rPr lang="en-IN" dirty="0" smtClean="0"/>
              <a:t>Support </a:t>
            </a:r>
            <a:r>
              <a:rPr lang="en-IN" dirty="0"/>
              <a:t>Vector Machine: </a:t>
            </a:r>
            <a:r>
              <a:rPr lang="en-IN" dirty="0" smtClean="0">
                <a:hlinkClick r:id="rId8"/>
              </a:rPr>
              <a:t>https</a:t>
            </a:r>
            <a:r>
              <a:rPr lang="en-IN" dirty="0">
                <a:hlinkClick r:id="rId8"/>
              </a:rPr>
              <a:t>://www.javatpoint.com/machine-learning-support-vector-machine-algorithm</a:t>
            </a:r>
            <a:endParaRPr lang="en-IN" dirty="0"/>
          </a:p>
        </p:txBody>
      </p:sp>
    </p:spTree>
    <p:extLst>
      <p:ext uri="{BB962C8B-B14F-4D97-AF65-F5344CB8AC3E}">
        <p14:creationId xmlns:p14="http://schemas.microsoft.com/office/powerpoint/2010/main" val="334941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D889D8-9D13-4C8A-AC63-8B7B15D129A5}"/>
              </a:ext>
            </a:extLst>
          </p:cNvPr>
          <p:cNvSpPr>
            <a:spLocks noGrp="1"/>
          </p:cNvSpPr>
          <p:nvPr>
            <p:ph type="ctrTitle"/>
          </p:nvPr>
        </p:nvSpPr>
        <p:spPr>
          <a:xfrm>
            <a:off x="2398058" y="2088777"/>
            <a:ext cx="7395883" cy="1837764"/>
          </a:xfrm>
        </p:spPr>
        <p:txBody>
          <a:bodyPr>
            <a:normAutofit/>
          </a:bodyPr>
          <a:lstStyle/>
          <a:p>
            <a:r>
              <a:rPr lang="en-US" sz="8800" dirty="0">
                <a:solidFill>
                  <a:schemeClr val="tx2"/>
                </a:solidFill>
                <a:latin typeface="Garamond" panose="02020404030301010803" pitchFamily="18" charset="0"/>
              </a:rPr>
              <a:t>THANK YOU</a:t>
            </a:r>
          </a:p>
        </p:txBody>
      </p:sp>
    </p:spTree>
    <p:extLst>
      <p:ext uri="{BB962C8B-B14F-4D97-AF65-F5344CB8AC3E}">
        <p14:creationId xmlns:p14="http://schemas.microsoft.com/office/powerpoint/2010/main" val="21518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 xmlns:a16="http://schemas.microsoft.com/office/drawing/2014/main" id="{1C4D4640-C778-495B-9DDA-F831FE3A8301}"/>
              </a:ext>
            </a:extLst>
          </p:cNvPr>
          <p:cNvGraphicFramePr>
            <a:graphicFrameLocks noGrp="1"/>
          </p:cNvGraphicFramePr>
          <p:nvPr>
            <p:ph idx="1"/>
            <p:extLst>
              <p:ext uri="{D42A27DB-BD31-4B8C-83A1-F6EECF244321}">
                <p14:modId xmlns:p14="http://schemas.microsoft.com/office/powerpoint/2010/main" val="524947989"/>
              </p:ext>
            </p:extLst>
          </p:nvPr>
        </p:nvGraphicFramePr>
        <p:xfrm>
          <a:off x="492994" y="1796488"/>
          <a:ext cx="1095605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 xmlns:a16="http://schemas.microsoft.com/office/drawing/2014/main" id="{72B11CF8-81FE-41BA-A4A0-6E6DFA4E1F7A}"/>
              </a:ext>
            </a:extLst>
          </p:cNvPr>
          <p:cNvSpPr txBox="1"/>
          <p:nvPr/>
        </p:nvSpPr>
        <p:spPr>
          <a:xfrm>
            <a:off x="426320" y="863725"/>
            <a:ext cx="11339359" cy="701923"/>
          </a:xfrm>
          <a:prstGeom prst="rect">
            <a:avLst/>
          </a:prstGeom>
          <a:noFill/>
        </p:spPr>
        <p:txBody>
          <a:bodyPr wrap="square">
            <a:spAutoFit/>
          </a:bodyPr>
          <a:lstStyle/>
          <a:p>
            <a:pPr algn="ctr" fontAlgn="base">
              <a:lnSpc>
                <a:spcPct val="80000"/>
              </a:lnSpc>
              <a:spcAft>
                <a:spcPts val="600"/>
              </a:spcAft>
            </a:pPr>
            <a:r>
              <a:rPr lang="en-IN" sz="4800" dirty="0">
                <a:latin typeface="+mj-lt"/>
                <a:ea typeface="+mj-ea"/>
                <a:cs typeface="+mj-cs"/>
              </a:rPr>
              <a:t>__________________________________</a:t>
            </a:r>
            <a:endParaRPr lang="en-US" sz="4800" b="1" dirty="0">
              <a:latin typeface="Times New Roman" panose="02020603050405020304" pitchFamily="18" charset="0"/>
            </a:endParaRPr>
          </a:p>
        </p:txBody>
      </p:sp>
      <p:sp>
        <p:nvSpPr>
          <p:cNvPr id="5" name="TextBox 4">
            <a:extLst>
              <a:ext uri="{FF2B5EF4-FFF2-40B4-BE49-F238E27FC236}">
                <a16:creationId xmlns="" xmlns:a16="http://schemas.microsoft.com/office/drawing/2014/main" id="{A0772F79-9B89-4E53-93AB-6978C2C1178A}"/>
              </a:ext>
            </a:extLst>
          </p:cNvPr>
          <p:cNvSpPr txBox="1"/>
          <p:nvPr/>
        </p:nvSpPr>
        <p:spPr>
          <a:xfrm>
            <a:off x="838198" y="710174"/>
            <a:ext cx="10515599" cy="656975"/>
          </a:xfrm>
          <a:prstGeom prst="rect">
            <a:avLst/>
          </a:prstGeom>
          <a:noFill/>
        </p:spPr>
        <p:txBody>
          <a:bodyPr wrap="square">
            <a:spAutoFit/>
          </a:bodyPr>
          <a:lstStyle/>
          <a:p>
            <a:pPr fontAlgn="base">
              <a:lnSpc>
                <a:spcPct val="80000"/>
              </a:lnSpc>
              <a:spcAft>
                <a:spcPts val="600"/>
              </a:spcAft>
            </a:pPr>
            <a:r>
              <a:rPr lang="en-US" sz="4400" dirty="0">
                <a:solidFill>
                  <a:schemeClr val="accent1">
                    <a:lumMod val="75000"/>
                  </a:schemeClr>
                </a:solidFill>
                <a:latin typeface="Times New Roman" panose="02020603050405020304" pitchFamily="18" charset="0"/>
                <a:ea typeface="+mj-ea"/>
                <a:cs typeface="Times New Roman" panose="02020603050405020304" pitchFamily="18" charset="0"/>
              </a:rPr>
              <a:t>PURPOSE OF THE STUDY</a:t>
            </a:r>
          </a:p>
        </p:txBody>
      </p:sp>
    </p:spTree>
    <p:extLst>
      <p:ext uri="{BB962C8B-B14F-4D97-AF65-F5344CB8AC3E}">
        <p14:creationId xmlns:p14="http://schemas.microsoft.com/office/powerpoint/2010/main" val="14553007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 xmlns:a16="http://schemas.microsoft.com/office/drawing/2014/main" id="{DCF44831-98D7-4AEF-BA06-7C58C150D85E}"/>
              </a:ext>
            </a:extLst>
          </p:cNvPr>
          <p:cNvGraphicFramePr>
            <a:graphicFrameLocks noGrp="1"/>
          </p:cNvGraphicFramePr>
          <p:nvPr>
            <p:ph idx="1"/>
            <p:extLst>
              <p:ext uri="{D42A27DB-BD31-4B8C-83A1-F6EECF244321}">
                <p14:modId xmlns:p14="http://schemas.microsoft.com/office/powerpoint/2010/main" val="364070347"/>
              </p:ext>
            </p:extLst>
          </p:nvPr>
        </p:nvGraphicFramePr>
        <p:xfrm>
          <a:off x="1038225" y="1796488"/>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 xmlns:a16="http://schemas.microsoft.com/office/drawing/2014/main" id="{72B11CF8-81FE-41BA-A4A0-6E6DFA4E1F7A}"/>
              </a:ext>
            </a:extLst>
          </p:cNvPr>
          <p:cNvSpPr txBox="1"/>
          <p:nvPr/>
        </p:nvSpPr>
        <p:spPr>
          <a:xfrm>
            <a:off x="426320" y="863725"/>
            <a:ext cx="11339359" cy="701923"/>
          </a:xfrm>
          <a:prstGeom prst="rect">
            <a:avLst/>
          </a:prstGeom>
          <a:noFill/>
        </p:spPr>
        <p:txBody>
          <a:bodyPr wrap="square">
            <a:spAutoFit/>
          </a:bodyPr>
          <a:lstStyle/>
          <a:p>
            <a:pPr algn="ctr" fontAlgn="base">
              <a:lnSpc>
                <a:spcPct val="80000"/>
              </a:lnSpc>
              <a:spcAft>
                <a:spcPts val="600"/>
              </a:spcAft>
            </a:pPr>
            <a:r>
              <a:rPr lang="en-IN" sz="4800" dirty="0">
                <a:latin typeface="+mj-lt"/>
                <a:ea typeface="+mj-ea"/>
                <a:cs typeface="+mj-cs"/>
              </a:rPr>
              <a:t>__________________________________</a:t>
            </a:r>
            <a:endParaRPr lang="en-US" sz="4800" b="1" dirty="0">
              <a:latin typeface="Times New Roman" panose="02020603050405020304" pitchFamily="18" charset="0"/>
            </a:endParaRPr>
          </a:p>
        </p:txBody>
      </p:sp>
      <p:sp>
        <p:nvSpPr>
          <p:cNvPr id="5" name="TextBox 4">
            <a:extLst>
              <a:ext uri="{FF2B5EF4-FFF2-40B4-BE49-F238E27FC236}">
                <a16:creationId xmlns="" xmlns:a16="http://schemas.microsoft.com/office/drawing/2014/main" id="{A0772F79-9B89-4E53-93AB-6978C2C1178A}"/>
              </a:ext>
            </a:extLst>
          </p:cNvPr>
          <p:cNvSpPr txBox="1"/>
          <p:nvPr/>
        </p:nvSpPr>
        <p:spPr>
          <a:xfrm>
            <a:off x="838199" y="710174"/>
            <a:ext cx="6257925" cy="656975"/>
          </a:xfrm>
          <a:prstGeom prst="rect">
            <a:avLst/>
          </a:prstGeom>
          <a:noFill/>
        </p:spPr>
        <p:txBody>
          <a:bodyPr wrap="square">
            <a:spAutoFit/>
          </a:bodyPr>
          <a:lstStyle/>
          <a:p>
            <a:pPr fontAlgn="base">
              <a:lnSpc>
                <a:spcPct val="80000"/>
              </a:lnSpc>
              <a:spcAft>
                <a:spcPts val="600"/>
              </a:spcAft>
            </a:pPr>
            <a:r>
              <a:rPr lang="en-IN" sz="4400" dirty="0">
                <a:solidFill>
                  <a:schemeClr val="accent1">
                    <a:lumMod val="75000"/>
                  </a:schemeClr>
                </a:solidFill>
                <a:latin typeface="Times New Roman" panose="02020603050405020304" pitchFamily="18" charset="0"/>
                <a:ea typeface="+mj-ea"/>
                <a:cs typeface="Times New Roman" panose="02020603050405020304" pitchFamily="18" charset="0"/>
              </a:rPr>
              <a:t>OBJECTIVES</a:t>
            </a:r>
            <a:endParaRPr lang="en-US" sz="4400" dirty="0">
              <a:solidFill>
                <a:schemeClr val="accent1">
                  <a:lumMod val="75000"/>
                </a:schemeClr>
              </a:solidFill>
              <a:latin typeface="Times New Roman" panose="02020603050405020304" pitchFamily="18" charset="0"/>
              <a:ea typeface="+mj-ea"/>
              <a:cs typeface="Times New Roman" panose="02020603050405020304" pitchFamily="18" charset="0"/>
            </a:endParaRPr>
          </a:p>
        </p:txBody>
      </p:sp>
      <p:sp>
        <p:nvSpPr>
          <p:cNvPr id="6" name="TextBox 5">
            <a:extLst>
              <a:ext uri="{FF2B5EF4-FFF2-40B4-BE49-F238E27FC236}">
                <a16:creationId xmlns="" xmlns:a16="http://schemas.microsoft.com/office/drawing/2014/main" id="{AAA055E1-086A-40CB-A52A-48C4CB999E80}"/>
              </a:ext>
            </a:extLst>
          </p:cNvPr>
          <p:cNvSpPr txBox="1"/>
          <p:nvPr/>
        </p:nvSpPr>
        <p:spPr>
          <a:xfrm>
            <a:off x="386475" y="2694683"/>
            <a:ext cx="485775" cy="1015663"/>
          </a:xfrm>
          <a:prstGeom prst="rect">
            <a:avLst/>
          </a:prstGeom>
          <a:noFill/>
        </p:spPr>
        <p:txBody>
          <a:bodyPr wrap="square" rtlCol="0">
            <a:spAutoFit/>
          </a:bodyPr>
          <a:lstStyle/>
          <a:p>
            <a:r>
              <a:rPr lang="en-IN" sz="6000" dirty="0">
                <a:solidFill>
                  <a:srgbClr val="002060"/>
                </a:solidFill>
                <a:latin typeface="Times New Roman" panose="02020603050405020304" pitchFamily="18" charset="0"/>
                <a:cs typeface="Times New Roman" panose="02020603050405020304" pitchFamily="18" charset="0"/>
              </a:rPr>
              <a:t>1</a:t>
            </a:r>
            <a:endParaRPr lang="en-US" sz="6000" dirty="0">
              <a:solidFill>
                <a:srgbClr val="00206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46A31E87-1653-407F-BF42-A697547C2451}"/>
              </a:ext>
            </a:extLst>
          </p:cNvPr>
          <p:cNvSpPr txBox="1"/>
          <p:nvPr/>
        </p:nvSpPr>
        <p:spPr>
          <a:xfrm>
            <a:off x="395287" y="4047564"/>
            <a:ext cx="485775" cy="1015663"/>
          </a:xfrm>
          <a:prstGeom prst="rect">
            <a:avLst/>
          </a:prstGeom>
          <a:noFill/>
        </p:spPr>
        <p:txBody>
          <a:bodyPr wrap="square" rtlCol="0">
            <a:spAutoFit/>
          </a:bodyPr>
          <a:lstStyle/>
          <a:p>
            <a:r>
              <a:rPr lang="en-IN" sz="6000" dirty="0">
                <a:solidFill>
                  <a:schemeClr val="accent5">
                    <a:lumMod val="50000"/>
                  </a:schemeClr>
                </a:solidFill>
                <a:latin typeface="Times New Roman" panose="02020603050405020304" pitchFamily="18" charset="0"/>
                <a:cs typeface="Times New Roman" panose="02020603050405020304" pitchFamily="18" charset="0"/>
              </a:rPr>
              <a:t>2</a:t>
            </a:r>
            <a:endParaRPr lang="en-US" sz="6000"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05862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267E278-7F40-4845-8494-9FEAF0CC9232}"/>
              </a:ext>
            </a:extLst>
          </p:cNvPr>
          <p:cNvSpPr>
            <a:spLocks noGrp="1"/>
          </p:cNvSpPr>
          <p:nvPr>
            <p:ph idx="1"/>
          </p:nvPr>
        </p:nvSpPr>
        <p:spPr>
          <a:xfrm>
            <a:off x="704850" y="1666622"/>
            <a:ext cx="5391151" cy="4880481"/>
          </a:xfrm>
        </p:spPr>
        <p:txBody>
          <a:bodyPr>
            <a:normAutofit/>
          </a:bodyPr>
          <a:lstStyle/>
          <a:p>
            <a:pPr marL="216000" algn="just">
              <a:lnSpc>
                <a:spcPct val="100000"/>
              </a:lnSpc>
              <a:spcBef>
                <a:spcPts val="600"/>
              </a:spcBef>
            </a:pPr>
            <a:r>
              <a:rPr lang="en-US" sz="2400" dirty="0">
                <a:latin typeface="Times New Roman" panose="02020603050405020304" pitchFamily="18" charset="0"/>
                <a:ea typeface="+mj-ea"/>
                <a:cs typeface="Times New Roman" panose="02020603050405020304" pitchFamily="18" charset="0"/>
              </a:rPr>
              <a:t>Source: Kaggle- IBM HR Analytics Dataset</a:t>
            </a:r>
          </a:p>
          <a:p>
            <a:pPr marL="216000" algn="just">
              <a:lnSpc>
                <a:spcPct val="100000"/>
              </a:lnSpc>
              <a:spcBef>
                <a:spcPts val="600"/>
              </a:spcBef>
            </a:pPr>
            <a:r>
              <a:rPr lang="en-US" sz="2400" dirty="0">
                <a:latin typeface="Times New Roman" panose="02020603050405020304" pitchFamily="18" charset="0"/>
                <a:ea typeface="+mj-ea"/>
                <a:cs typeface="Times New Roman" panose="02020603050405020304" pitchFamily="18" charset="0"/>
              </a:rPr>
              <a:t>Size of the data: 1470 observations</a:t>
            </a:r>
          </a:p>
          <a:p>
            <a:pPr marL="216000" algn="just">
              <a:lnSpc>
                <a:spcPct val="100000"/>
              </a:lnSpc>
              <a:spcBef>
                <a:spcPts val="600"/>
              </a:spcBef>
            </a:pPr>
            <a:r>
              <a:rPr lang="en-US" sz="2400" dirty="0">
                <a:latin typeface="Times New Roman" panose="02020603050405020304" pitchFamily="18" charset="0"/>
                <a:ea typeface="+mj-ea"/>
                <a:cs typeface="Times New Roman" panose="02020603050405020304" pitchFamily="18" charset="0"/>
              </a:rPr>
              <a:t>Variable Count: 35</a:t>
            </a:r>
          </a:p>
          <a:p>
            <a:pPr marL="216000" algn="just">
              <a:lnSpc>
                <a:spcPct val="100000"/>
              </a:lnSpc>
              <a:spcBef>
                <a:spcPts val="600"/>
              </a:spcBef>
            </a:pPr>
            <a:r>
              <a:rPr lang="en-US" sz="2400" dirty="0">
                <a:latin typeface="Times New Roman" panose="02020603050405020304" pitchFamily="18" charset="0"/>
                <a:ea typeface="+mj-ea"/>
                <a:cs typeface="Times New Roman" panose="02020603050405020304" pitchFamily="18" charset="0"/>
              </a:rPr>
              <a:t>Dependent Variable: Attrition</a:t>
            </a:r>
          </a:p>
          <a:p>
            <a:pPr marL="216000" algn="just">
              <a:lnSpc>
                <a:spcPct val="100000"/>
              </a:lnSpc>
              <a:spcBef>
                <a:spcPts val="600"/>
              </a:spcBef>
            </a:pPr>
            <a:r>
              <a:rPr lang="en-US" sz="2400" dirty="0">
                <a:latin typeface="Times New Roman" panose="02020603050405020304" pitchFamily="18" charset="0"/>
                <a:ea typeface="+mj-ea"/>
                <a:cs typeface="Times New Roman" panose="02020603050405020304" pitchFamily="18" charset="0"/>
              </a:rPr>
              <a:t>Independent Variables: 34 </a:t>
            </a:r>
            <a:r>
              <a:rPr lang="en-US" sz="2400" dirty="0" smtClean="0">
                <a:latin typeface="Times New Roman" panose="02020603050405020304" pitchFamily="18" charset="0"/>
                <a:ea typeface="+mj-ea"/>
                <a:cs typeface="Times New Roman" panose="02020603050405020304" pitchFamily="18" charset="0"/>
              </a:rPr>
              <a:t>(7 </a:t>
            </a:r>
            <a:r>
              <a:rPr lang="en-US" sz="2400" dirty="0">
                <a:latin typeface="Times New Roman" panose="02020603050405020304" pitchFamily="18" charset="0"/>
                <a:ea typeface="+mj-ea"/>
                <a:cs typeface="Times New Roman" panose="02020603050405020304" pitchFamily="18" charset="0"/>
              </a:rPr>
              <a:t>Categorical Variables,  </a:t>
            </a:r>
            <a:r>
              <a:rPr lang="en-US" sz="2400" dirty="0" smtClean="0">
                <a:latin typeface="Times New Roman" panose="02020603050405020304" pitchFamily="18" charset="0"/>
                <a:ea typeface="+mj-ea"/>
                <a:cs typeface="Times New Roman" panose="02020603050405020304" pitchFamily="18" charset="0"/>
              </a:rPr>
              <a:t>     10 </a:t>
            </a:r>
            <a:r>
              <a:rPr lang="en-US" sz="2400" dirty="0">
                <a:latin typeface="Times New Roman" panose="02020603050405020304" pitchFamily="18" charset="0"/>
                <a:ea typeface="+mj-ea"/>
                <a:cs typeface="Times New Roman" panose="02020603050405020304" pitchFamily="18" charset="0"/>
              </a:rPr>
              <a:t>Ordinal Variables &amp; 17 Numeric Variables.)</a:t>
            </a:r>
          </a:p>
        </p:txBody>
      </p:sp>
      <p:sp>
        <p:nvSpPr>
          <p:cNvPr id="4" name="TextBox 3">
            <a:extLst>
              <a:ext uri="{FF2B5EF4-FFF2-40B4-BE49-F238E27FC236}">
                <a16:creationId xmlns="" xmlns:a16="http://schemas.microsoft.com/office/drawing/2014/main" id="{72B11CF8-81FE-41BA-A4A0-6E6DFA4E1F7A}"/>
              </a:ext>
            </a:extLst>
          </p:cNvPr>
          <p:cNvSpPr txBox="1"/>
          <p:nvPr/>
        </p:nvSpPr>
        <p:spPr>
          <a:xfrm>
            <a:off x="426321" y="863725"/>
            <a:ext cx="5669680" cy="694101"/>
          </a:xfrm>
          <a:prstGeom prst="rect">
            <a:avLst/>
          </a:prstGeom>
          <a:noFill/>
        </p:spPr>
        <p:txBody>
          <a:bodyPr wrap="square">
            <a:spAutoFit/>
          </a:bodyPr>
          <a:lstStyle/>
          <a:p>
            <a:pPr algn="ctr" fontAlgn="base">
              <a:lnSpc>
                <a:spcPct val="80000"/>
              </a:lnSpc>
              <a:spcAft>
                <a:spcPts val="600"/>
              </a:spcAft>
            </a:pPr>
            <a:r>
              <a:rPr lang="en-IN" sz="4800" dirty="0">
                <a:solidFill>
                  <a:schemeClr val="tx2">
                    <a:lumMod val="75000"/>
                  </a:schemeClr>
                </a:solidFill>
                <a:latin typeface="+mj-lt"/>
                <a:ea typeface="+mj-ea"/>
                <a:cs typeface="+mj-cs"/>
              </a:rPr>
              <a:t>_________________</a:t>
            </a:r>
            <a:endParaRPr lang="en-US" sz="4800" b="1" dirty="0">
              <a:solidFill>
                <a:schemeClr val="tx2">
                  <a:lumMod val="75000"/>
                </a:schemeClr>
              </a:solidFill>
              <a:latin typeface="Times New Roman" panose="02020603050405020304" pitchFamily="18" charset="0"/>
            </a:endParaRPr>
          </a:p>
        </p:txBody>
      </p:sp>
      <p:sp>
        <p:nvSpPr>
          <p:cNvPr id="5" name="TextBox 4">
            <a:extLst>
              <a:ext uri="{FF2B5EF4-FFF2-40B4-BE49-F238E27FC236}">
                <a16:creationId xmlns="" xmlns:a16="http://schemas.microsoft.com/office/drawing/2014/main" id="{A0772F79-9B89-4E53-93AB-6978C2C1178A}"/>
              </a:ext>
            </a:extLst>
          </p:cNvPr>
          <p:cNvSpPr txBox="1"/>
          <p:nvPr/>
        </p:nvSpPr>
        <p:spPr>
          <a:xfrm>
            <a:off x="559671" y="681037"/>
            <a:ext cx="6257925" cy="656975"/>
          </a:xfrm>
          <a:prstGeom prst="rect">
            <a:avLst/>
          </a:prstGeom>
          <a:noFill/>
        </p:spPr>
        <p:txBody>
          <a:bodyPr wrap="square">
            <a:spAutoFit/>
          </a:bodyPr>
          <a:lstStyle/>
          <a:p>
            <a:pPr fontAlgn="base">
              <a:lnSpc>
                <a:spcPct val="80000"/>
              </a:lnSpc>
              <a:spcAft>
                <a:spcPts val="600"/>
              </a:spcAft>
            </a:pPr>
            <a:r>
              <a:rPr lang="en-IN" sz="4400" dirty="0" smtClean="0">
                <a:solidFill>
                  <a:schemeClr val="accent1">
                    <a:lumMod val="75000"/>
                  </a:schemeClr>
                </a:solidFill>
                <a:latin typeface="Times New Roman" panose="02020603050405020304" pitchFamily="18" charset="0"/>
                <a:ea typeface="+mj-ea"/>
                <a:cs typeface="Times New Roman" panose="02020603050405020304" pitchFamily="18" charset="0"/>
              </a:rPr>
              <a:t>DATA DESCRIPTION</a:t>
            </a:r>
            <a:endParaRPr lang="en-US" sz="4400" dirty="0">
              <a:solidFill>
                <a:schemeClr val="accent1">
                  <a:lumMod val="75000"/>
                </a:schemeClr>
              </a:solidFill>
              <a:latin typeface="Times New Roman" panose="02020603050405020304" pitchFamily="18" charset="0"/>
              <a:ea typeface="+mj-ea"/>
              <a:cs typeface="Times New Roman" panose="02020603050405020304" pitchFamily="18" charset="0"/>
            </a:endParaRPr>
          </a:p>
        </p:txBody>
      </p:sp>
      <p:pic>
        <p:nvPicPr>
          <p:cNvPr id="6" name="Picture 5"/>
          <p:cNvPicPr>
            <a:picLocks noChangeAspect="1"/>
          </p:cNvPicPr>
          <p:nvPr/>
        </p:nvPicPr>
        <p:blipFill rotWithShape="1">
          <a:blip r:embed="rId2"/>
          <a:srcRect l="445"/>
          <a:stretch/>
        </p:blipFill>
        <p:spPr>
          <a:xfrm>
            <a:off x="6445188" y="159798"/>
            <a:ext cx="5486400" cy="6547103"/>
          </a:xfrm>
          <a:prstGeom prst="rect">
            <a:avLst/>
          </a:prstGeom>
        </p:spPr>
      </p:pic>
    </p:spTree>
    <p:extLst>
      <p:ext uri="{BB962C8B-B14F-4D97-AF65-F5344CB8AC3E}">
        <p14:creationId xmlns:p14="http://schemas.microsoft.com/office/powerpoint/2010/main" val="14506456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267E278-7F40-4845-8494-9FEAF0CC9232}"/>
              </a:ext>
            </a:extLst>
          </p:cNvPr>
          <p:cNvSpPr>
            <a:spLocks noGrp="1"/>
          </p:cNvSpPr>
          <p:nvPr>
            <p:ph idx="1"/>
          </p:nvPr>
        </p:nvSpPr>
        <p:spPr>
          <a:xfrm>
            <a:off x="838200" y="1825624"/>
            <a:ext cx="10329909" cy="3785063"/>
          </a:xfrm>
        </p:spPr>
        <p:txBody>
          <a:bodyPr vert="horz" lIns="91440" tIns="45720" rIns="91440" bIns="45720" rtlCol="0" anchor="t">
            <a:normAutofit/>
          </a:bodyPr>
          <a:lstStyle/>
          <a:p>
            <a:pPr algn="just"/>
            <a:r>
              <a:rPr lang="en-US" sz="1800" b="1" dirty="0" smtClean="0">
                <a:latin typeface="Times New Roman" panose="02020603050405020304" pitchFamily="18" charset="0"/>
                <a:ea typeface="+mj-ea"/>
                <a:cs typeface="Times New Roman" panose="02020603050405020304" pitchFamily="18" charset="0"/>
              </a:rPr>
              <a:t>Dropping Non-Relevant features:</a:t>
            </a:r>
          </a:p>
          <a:p>
            <a:pPr marL="0" indent="0" algn="just">
              <a:buNone/>
            </a:pPr>
            <a:r>
              <a:rPr lang="en-US" sz="1800" dirty="0">
                <a:latin typeface="Times New Roman" panose="02020603050405020304" pitchFamily="18" charset="0"/>
                <a:ea typeface="+mj-ea"/>
                <a:cs typeface="Times New Roman" panose="02020603050405020304" pitchFamily="18" charset="0"/>
              </a:rPr>
              <a:t> </a:t>
            </a:r>
            <a:r>
              <a:rPr lang="en-US" sz="1800" dirty="0" smtClean="0">
                <a:latin typeface="Times New Roman" panose="02020603050405020304" pitchFamily="18" charset="0"/>
                <a:ea typeface="+mj-ea"/>
                <a:cs typeface="Times New Roman" panose="02020603050405020304" pitchFamily="18" charset="0"/>
              </a:rPr>
              <a:t>    4 columns</a:t>
            </a:r>
            <a:r>
              <a:rPr lang="en-US" sz="1800" dirty="0">
                <a:latin typeface="Times New Roman" panose="02020603050405020304" pitchFamily="18" charset="0"/>
                <a:ea typeface="+mj-ea"/>
                <a:cs typeface="Times New Roman" panose="02020603050405020304" pitchFamily="18" charset="0"/>
              </a:rPr>
              <a:t> were removed from the data, making the count of columns to </a:t>
            </a:r>
            <a:r>
              <a:rPr lang="en-US" sz="1800" dirty="0" smtClean="0">
                <a:latin typeface="Times New Roman" panose="02020603050405020304" pitchFamily="18" charset="0"/>
                <a:ea typeface="+mj-ea"/>
                <a:cs typeface="Times New Roman" panose="02020603050405020304" pitchFamily="18" charset="0"/>
              </a:rPr>
              <a:t>31.</a:t>
            </a:r>
            <a:r>
              <a:rPr lang="en-US" sz="1800" dirty="0">
                <a:latin typeface="Times New Roman" panose="02020603050405020304" pitchFamily="18" charset="0"/>
                <a:ea typeface="+mj-ea"/>
                <a:cs typeface="Times New Roman" panose="02020603050405020304" pitchFamily="18" charset="0"/>
              </a:rPr>
              <a:t> </a:t>
            </a:r>
          </a:p>
          <a:p>
            <a:pPr algn="just"/>
            <a:r>
              <a:rPr lang="en-US" sz="1800" b="1" dirty="0">
                <a:latin typeface="Times New Roman" panose="02020603050405020304" pitchFamily="18" charset="0"/>
                <a:ea typeface="+mj-ea"/>
                <a:cs typeface="Times New Roman" panose="02020603050405020304" pitchFamily="18" charset="0"/>
              </a:rPr>
              <a:t>Datatype checking:</a:t>
            </a:r>
            <a:r>
              <a:rPr lang="en-US" sz="1800" dirty="0">
                <a:latin typeface="Times New Roman" panose="02020603050405020304" pitchFamily="18" charset="0"/>
                <a:ea typeface="+mj-ea"/>
                <a:cs typeface="Times New Roman" panose="02020603050405020304" pitchFamily="18" charset="0"/>
              </a:rPr>
              <a:t> </a:t>
            </a:r>
            <a:endParaRPr lang="en-US" sz="1800" dirty="0" smtClean="0">
              <a:latin typeface="Times New Roman" panose="02020603050405020304" pitchFamily="18" charset="0"/>
              <a:ea typeface="+mj-ea"/>
              <a:cs typeface="Times New Roman" panose="02020603050405020304" pitchFamily="18" charset="0"/>
            </a:endParaRPr>
          </a:p>
          <a:p>
            <a:pPr marL="0" indent="0" algn="just">
              <a:buNone/>
            </a:pPr>
            <a:r>
              <a:rPr lang="en-US" sz="1800" dirty="0">
                <a:latin typeface="Times New Roman" panose="02020603050405020304" pitchFamily="18" charset="0"/>
                <a:ea typeface="+mj-ea"/>
                <a:cs typeface="Times New Roman" panose="02020603050405020304" pitchFamily="18" charset="0"/>
              </a:rPr>
              <a:t> </a:t>
            </a:r>
            <a:r>
              <a:rPr lang="en-US" sz="1800" dirty="0" smtClean="0">
                <a:latin typeface="Times New Roman" panose="02020603050405020304" pitchFamily="18" charset="0"/>
                <a:ea typeface="+mj-ea"/>
                <a:cs typeface="Times New Roman" panose="02020603050405020304" pitchFamily="18" charset="0"/>
              </a:rPr>
              <a:t>   Variables </a:t>
            </a:r>
            <a:r>
              <a:rPr lang="en-US" sz="1800" dirty="0">
                <a:latin typeface="Times New Roman" panose="02020603050405020304" pitchFamily="18" charset="0"/>
                <a:ea typeface="+mj-ea"/>
                <a:cs typeface="Times New Roman" panose="02020603050405020304" pitchFamily="18" charset="0"/>
              </a:rPr>
              <a:t>with multiple levels which were of integer datatype changed to object datatype. </a:t>
            </a:r>
          </a:p>
          <a:p>
            <a:pPr algn="just"/>
            <a:r>
              <a:rPr lang="en-US" sz="1800" b="1" dirty="0">
                <a:latin typeface="Times New Roman" panose="02020603050405020304" pitchFamily="18" charset="0"/>
                <a:ea typeface="+mj-ea"/>
                <a:cs typeface="Times New Roman" panose="02020603050405020304" pitchFamily="18" charset="0"/>
              </a:rPr>
              <a:t>Missing Values:</a:t>
            </a:r>
          </a:p>
          <a:p>
            <a:pPr marL="0" indent="0" algn="just">
              <a:buNone/>
            </a:pPr>
            <a:r>
              <a:rPr lang="en-US" sz="1800" dirty="0">
                <a:latin typeface="Times New Roman" panose="02020603050405020304" pitchFamily="18" charset="0"/>
                <a:ea typeface="+mj-ea"/>
                <a:cs typeface="Times New Roman" panose="02020603050405020304" pitchFamily="18" charset="0"/>
              </a:rPr>
              <a:t>     </a:t>
            </a:r>
            <a:r>
              <a:rPr lang="en-US" sz="1800" dirty="0" smtClean="0">
                <a:latin typeface="Times New Roman" panose="02020603050405020304" pitchFamily="18" charset="0"/>
                <a:ea typeface="+mj-ea"/>
                <a:cs typeface="Times New Roman" panose="02020603050405020304" pitchFamily="18" charset="0"/>
              </a:rPr>
              <a:t>No Missing Values Were Present in the Data.</a:t>
            </a:r>
          </a:p>
          <a:p>
            <a:pPr algn="just"/>
            <a:r>
              <a:rPr lang="en-US" sz="1800" b="1" dirty="0" smtClean="0">
                <a:latin typeface="Times New Roman" panose="02020603050405020304" pitchFamily="18" charset="0"/>
                <a:ea typeface="+mj-ea"/>
                <a:cs typeface="Times New Roman" panose="02020603050405020304" pitchFamily="18" charset="0"/>
              </a:rPr>
              <a:t>Outliers: </a:t>
            </a:r>
          </a:p>
          <a:p>
            <a:pPr marL="0" indent="0" algn="just">
              <a:buNone/>
            </a:pPr>
            <a:r>
              <a:rPr lang="en-US" sz="1800" b="1" dirty="0" smtClean="0">
                <a:latin typeface="Times New Roman" panose="02020603050405020304" pitchFamily="18" charset="0"/>
                <a:ea typeface="+mj-ea"/>
                <a:cs typeface="Times New Roman" panose="02020603050405020304" pitchFamily="18" charset="0"/>
              </a:rPr>
              <a:t>     </a:t>
            </a:r>
            <a:r>
              <a:rPr lang="en-US" sz="1800" dirty="0">
                <a:latin typeface="Times New Roman" panose="02020603050405020304" pitchFamily="18" charset="0"/>
                <a:ea typeface="+mj-ea"/>
                <a:cs typeface="Times New Roman" panose="02020603050405020304" pitchFamily="18" charset="0"/>
              </a:rPr>
              <a:t>Outliers were detected.</a:t>
            </a:r>
          </a:p>
          <a:p>
            <a:pPr marL="0" indent="0" algn="just">
              <a:buNone/>
            </a:pPr>
            <a:r>
              <a:rPr lang="en-US" sz="1800" dirty="0">
                <a:latin typeface="Times New Roman" panose="02020603050405020304" pitchFamily="18" charset="0"/>
                <a:ea typeface="+mj-ea"/>
                <a:cs typeface="Times New Roman" panose="02020603050405020304" pitchFamily="18" charset="0"/>
              </a:rPr>
              <a:t>     Not treated, since removing them would lead to biasedness .</a:t>
            </a:r>
          </a:p>
          <a:p>
            <a:pPr marL="0" indent="0" algn="just">
              <a:buNone/>
            </a:pPr>
            <a:r>
              <a:rPr lang="en-US" sz="1800" dirty="0" smtClean="0">
                <a:latin typeface="Garamond" panose="02020404030301010803" pitchFamily="18" charset="0"/>
                <a:ea typeface="+mj-ea"/>
                <a:cs typeface="+mj-cs"/>
              </a:rPr>
              <a:t>.</a:t>
            </a:r>
            <a:endParaRPr lang="en-US" sz="1800" dirty="0">
              <a:latin typeface="Garamond" panose="02020404030301010803" pitchFamily="18" charset="0"/>
              <a:ea typeface="+mj-ea"/>
              <a:cs typeface="+mj-cs"/>
            </a:endParaRPr>
          </a:p>
        </p:txBody>
      </p:sp>
      <p:sp>
        <p:nvSpPr>
          <p:cNvPr id="4" name="TextBox 3">
            <a:extLst>
              <a:ext uri="{FF2B5EF4-FFF2-40B4-BE49-F238E27FC236}">
                <a16:creationId xmlns="" xmlns:a16="http://schemas.microsoft.com/office/drawing/2014/main" id="{72B11CF8-81FE-41BA-A4A0-6E6DFA4E1F7A}"/>
              </a:ext>
            </a:extLst>
          </p:cNvPr>
          <p:cNvSpPr txBox="1"/>
          <p:nvPr/>
        </p:nvSpPr>
        <p:spPr>
          <a:xfrm>
            <a:off x="426320" y="863725"/>
            <a:ext cx="11339359" cy="701923"/>
          </a:xfrm>
          <a:prstGeom prst="rect">
            <a:avLst/>
          </a:prstGeom>
          <a:noFill/>
        </p:spPr>
        <p:txBody>
          <a:bodyPr wrap="square">
            <a:spAutoFit/>
          </a:bodyPr>
          <a:lstStyle/>
          <a:p>
            <a:pPr algn="ctr" fontAlgn="base">
              <a:lnSpc>
                <a:spcPct val="80000"/>
              </a:lnSpc>
              <a:spcAft>
                <a:spcPts val="600"/>
              </a:spcAft>
            </a:pPr>
            <a:r>
              <a:rPr lang="en-IN" sz="4800">
                <a:solidFill>
                  <a:schemeClr val="tx2">
                    <a:lumMod val="75000"/>
                  </a:schemeClr>
                </a:solidFill>
                <a:latin typeface="+mj-lt"/>
                <a:ea typeface="+mj-ea"/>
                <a:cs typeface="+mj-cs"/>
              </a:rPr>
              <a:t>__________________________________</a:t>
            </a:r>
            <a:endParaRPr lang="en-US" sz="4800" b="1">
              <a:solidFill>
                <a:schemeClr val="tx2">
                  <a:lumMod val="75000"/>
                </a:schemeClr>
              </a:solidFill>
              <a:latin typeface="Times New Roman" panose="02020603050405020304" pitchFamily="18" charset="0"/>
            </a:endParaRPr>
          </a:p>
        </p:txBody>
      </p:sp>
      <p:sp>
        <p:nvSpPr>
          <p:cNvPr id="5" name="TextBox 4">
            <a:extLst>
              <a:ext uri="{FF2B5EF4-FFF2-40B4-BE49-F238E27FC236}">
                <a16:creationId xmlns="" xmlns:a16="http://schemas.microsoft.com/office/drawing/2014/main" id="{A0772F79-9B89-4E53-93AB-6978C2C1178A}"/>
              </a:ext>
            </a:extLst>
          </p:cNvPr>
          <p:cNvSpPr txBox="1"/>
          <p:nvPr/>
        </p:nvSpPr>
        <p:spPr>
          <a:xfrm>
            <a:off x="838199" y="710174"/>
            <a:ext cx="10403542" cy="656975"/>
          </a:xfrm>
          <a:prstGeom prst="rect">
            <a:avLst/>
          </a:prstGeom>
          <a:noFill/>
        </p:spPr>
        <p:txBody>
          <a:bodyPr wrap="square">
            <a:spAutoFit/>
          </a:bodyPr>
          <a:lstStyle/>
          <a:p>
            <a:pPr fontAlgn="base">
              <a:lnSpc>
                <a:spcPct val="80000"/>
              </a:lnSpc>
              <a:spcAft>
                <a:spcPts val="600"/>
              </a:spcAft>
            </a:pPr>
            <a:r>
              <a:rPr lang="en-IN" sz="4400" dirty="0">
                <a:solidFill>
                  <a:schemeClr val="accent1">
                    <a:lumMod val="75000"/>
                  </a:schemeClr>
                </a:solidFill>
                <a:latin typeface="Times New Roman" panose="02020603050405020304" pitchFamily="18" charset="0"/>
                <a:ea typeface="+mj-ea"/>
                <a:cs typeface="Times New Roman" panose="02020603050405020304" pitchFamily="18" charset="0"/>
              </a:rPr>
              <a:t>DATA CLEANING AND PROCESSING</a:t>
            </a:r>
            <a:endParaRPr lang="en-US" sz="4400" dirty="0">
              <a:solidFill>
                <a:schemeClr val="accent1">
                  <a:lumMod val="75000"/>
                </a:schemeClr>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8019752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770867010"/>
              </p:ext>
            </p:extLst>
          </p:nvPr>
        </p:nvGraphicFramePr>
        <p:xfrm>
          <a:off x="6365460" y="1815546"/>
          <a:ext cx="5641009" cy="3021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hart 4"/>
          <p:cNvGraphicFramePr>
            <a:graphicFrameLocks/>
          </p:cNvGraphicFramePr>
          <p:nvPr>
            <p:extLst>
              <p:ext uri="{D42A27DB-BD31-4B8C-83A1-F6EECF244321}">
                <p14:modId xmlns:p14="http://schemas.microsoft.com/office/powerpoint/2010/main" val="272190816"/>
              </p:ext>
            </p:extLst>
          </p:nvPr>
        </p:nvGraphicFramePr>
        <p:xfrm>
          <a:off x="549964" y="1590260"/>
          <a:ext cx="5678558" cy="3670853"/>
        </p:xfrm>
        <a:graphic>
          <a:graphicData uri="http://schemas.openxmlformats.org/drawingml/2006/chart">
            <c:chart xmlns:c="http://schemas.openxmlformats.org/drawingml/2006/chart" xmlns:r="http://schemas.openxmlformats.org/officeDocument/2006/relationships" r:id="rId7"/>
          </a:graphicData>
        </a:graphic>
      </p:graphicFrame>
      <p:sp>
        <p:nvSpPr>
          <p:cNvPr id="6" name="TextBox 5"/>
          <p:cNvSpPr txBox="1"/>
          <p:nvPr/>
        </p:nvSpPr>
        <p:spPr>
          <a:xfrm>
            <a:off x="341726" y="296517"/>
            <a:ext cx="11181490" cy="707886"/>
          </a:xfrm>
          <a:prstGeom prst="rect">
            <a:avLst/>
          </a:prstGeom>
          <a:noFill/>
        </p:spPr>
        <p:txBody>
          <a:bodyPr wrap="square" rtlCol="0">
            <a:spAutoFit/>
          </a:bodyPr>
          <a:lstStyle/>
          <a:p>
            <a:r>
              <a:rPr lang="en-US" sz="4000" dirty="0" smtClean="0">
                <a:solidFill>
                  <a:schemeClr val="accent1">
                    <a:lumMod val="75000"/>
                  </a:schemeClr>
                </a:solidFill>
                <a:latin typeface="Times New Roman" panose="02020603050405020304" pitchFamily="18" charset="0"/>
                <a:cs typeface="Times New Roman" panose="02020603050405020304" pitchFamily="18" charset="0"/>
              </a:rPr>
              <a:t>EMPLOYEE ATTRITION( Dependent Variable)</a:t>
            </a:r>
            <a:endParaRPr lang="en-IN" sz="4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768626" y="5526157"/>
            <a:ext cx="10853531"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There are 1470 observations, consists of 237 </a:t>
            </a:r>
            <a:r>
              <a:rPr lang="en-US" dirty="0" smtClean="0">
                <a:latin typeface="Times New Roman" panose="02020603050405020304" pitchFamily="18" charset="0"/>
                <a:cs typeface="Times New Roman" panose="02020603050405020304" pitchFamily="18" charset="0"/>
              </a:rPr>
              <a:t>observations </a:t>
            </a:r>
            <a:r>
              <a:rPr lang="en-US" dirty="0">
                <a:latin typeface="Times New Roman" panose="02020603050405020304" pitchFamily="18" charset="0"/>
                <a:cs typeface="Times New Roman" panose="02020603050405020304" pitchFamily="18" charset="0"/>
              </a:rPr>
              <a:t>attrition(leave), and the rest of 1233 </a:t>
            </a:r>
            <a:r>
              <a:rPr lang="en-US" dirty="0" smtClean="0">
                <a:latin typeface="Times New Roman" panose="02020603050405020304" pitchFamily="18" charset="0"/>
                <a:cs typeface="Times New Roman" panose="02020603050405020304" pitchFamily="18" charset="0"/>
              </a:rPr>
              <a:t>observations </a:t>
            </a:r>
            <a:r>
              <a:rPr lang="en-US" dirty="0">
                <a:latin typeface="Times New Roman" panose="02020603050405020304" pitchFamily="18" charset="0"/>
                <a:cs typeface="Times New Roman" panose="02020603050405020304" pitchFamily="18" charset="0"/>
              </a:rPr>
              <a:t>are all non-attrition(stay</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As we have seen here, the proportion of attrition is nearly  </a:t>
            </a:r>
            <a:r>
              <a:rPr lang="en-US" b="1" dirty="0">
                <a:latin typeface="Times New Roman" panose="02020603050405020304" pitchFamily="18" charset="0"/>
                <a:cs typeface="Times New Roman" panose="02020603050405020304" pitchFamily="18" charset="0"/>
              </a:rPr>
              <a:t>16%(237/1470)</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which shows </a:t>
            </a:r>
            <a:r>
              <a:rPr lang="en-US" dirty="0">
                <a:latin typeface="Times New Roman" panose="02020603050405020304" pitchFamily="18" charset="0"/>
                <a:cs typeface="Times New Roman" panose="02020603050405020304" pitchFamily="18" charset="0"/>
              </a:rPr>
              <a:t>that </a:t>
            </a:r>
            <a:r>
              <a:rPr lang="en-US" b="1" dirty="0">
                <a:latin typeface="Times New Roman" panose="02020603050405020304" pitchFamily="18" charset="0"/>
                <a:cs typeface="Times New Roman" panose="02020603050405020304" pitchFamily="18" charset="0"/>
              </a:rPr>
              <a:t>this dataset is highly unbalanced</a:t>
            </a:r>
            <a:r>
              <a:rPr lang="en-US" dirty="0">
                <a:latin typeface="Times New Roman" panose="02020603050405020304" pitchFamily="18" charset="0"/>
                <a:cs typeface="Times New Roman" panose="02020603050405020304" pitchFamily="18" charset="0"/>
              </a:rPr>
              <a:t>. </a:t>
            </a:r>
          </a:p>
        </p:txBody>
      </p:sp>
      <p:sp>
        <p:nvSpPr>
          <p:cNvPr id="11" name="TextBox 10">
            <a:extLst>
              <a:ext uri="{FF2B5EF4-FFF2-40B4-BE49-F238E27FC236}">
                <a16:creationId xmlns="" xmlns:a16="http://schemas.microsoft.com/office/drawing/2014/main" id="{72B11CF8-81FE-41BA-A4A0-6E6DFA4E1F7A}"/>
              </a:ext>
            </a:extLst>
          </p:cNvPr>
          <p:cNvSpPr txBox="1"/>
          <p:nvPr/>
        </p:nvSpPr>
        <p:spPr>
          <a:xfrm>
            <a:off x="0" y="424509"/>
            <a:ext cx="11339359" cy="701923"/>
          </a:xfrm>
          <a:prstGeom prst="rect">
            <a:avLst/>
          </a:prstGeom>
          <a:noFill/>
        </p:spPr>
        <p:txBody>
          <a:bodyPr wrap="square">
            <a:spAutoFit/>
          </a:bodyPr>
          <a:lstStyle/>
          <a:p>
            <a:pPr algn="ctr" fontAlgn="base">
              <a:lnSpc>
                <a:spcPct val="80000"/>
              </a:lnSpc>
              <a:spcAft>
                <a:spcPts val="600"/>
              </a:spcAft>
            </a:pPr>
            <a:r>
              <a:rPr lang="en-IN" sz="4800" dirty="0" smtClean="0">
                <a:solidFill>
                  <a:schemeClr val="tx2">
                    <a:lumMod val="75000"/>
                  </a:schemeClr>
                </a:solidFill>
                <a:latin typeface="+mj-lt"/>
                <a:ea typeface="+mj-ea"/>
                <a:cs typeface="+mj-cs"/>
              </a:rPr>
              <a:t>__________________________________</a:t>
            </a:r>
            <a:endParaRPr lang="en-US" sz="4800" b="1" dirty="0">
              <a:solidFill>
                <a:schemeClr val="tx2">
                  <a:lumMod val="75000"/>
                </a:schemeClr>
              </a:solidFill>
              <a:latin typeface="Times New Roman" panose="02020603050405020304" pitchFamily="18" charset="0"/>
            </a:endParaRPr>
          </a:p>
        </p:txBody>
      </p:sp>
    </p:spTree>
    <p:extLst>
      <p:ext uri="{BB962C8B-B14F-4D97-AF65-F5344CB8AC3E}">
        <p14:creationId xmlns:p14="http://schemas.microsoft.com/office/powerpoint/2010/main" val="13260032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3973872948"/>
              </p:ext>
            </p:extLst>
          </p:nvPr>
        </p:nvGraphicFramePr>
        <p:xfrm>
          <a:off x="6329779" y="1683199"/>
          <a:ext cx="5450889" cy="301308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06738" y="104661"/>
            <a:ext cx="8866241" cy="1508105"/>
          </a:xfrm>
          <a:prstGeom prst="rect">
            <a:avLst/>
          </a:prstGeom>
          <a:noFill/>
        </p:spPr>
        <p:txBody>
          <a:bodyPr wrap="square" rtlCol="0">
            <a:spAutoFit/>
          </a:bodyPr>
          <a:lstStyle/>
          <a:p>
            <a:r>
              <a:rPr lang="en-US" sz="3200" dirty="0">
                <a:solidFill>
                  <a:schemeClr val="accent1">
                    <a:lumMod val="75000"/>
                  </a:schemeClr>
                </a:solidFill>
                <a:latin typeface="Times New Roman" panose="02020603050405020304" pitchFamily="18" charset="0"/>
                <a:ea typeface="Quattrocento Sans"/>
                <a:cs typeface="Times New Roman" panose="02020603050405020304" pitchFamily="18" charset="0"/>
                <a:sym typeface="Quattrocento Sans"/>
              </a:rPr>
              <a:t>EXPLORATORY</a:t>
            </a:r>
            <a:r>
              <a:rPr lang="en-US" sz="3200" b="1" dirty="0">
                <a:solidFill>
                  <a:schemeClr val="accent1">
                    <a:lumMod val="75000"/>
                  </a:schemeClr>
                </a:solidFill>
                <a:latin typeface="Times New Roman" panose="02020603050405020304" pitchFamily="18" charset="0"/>
                <a:ea typeface="Quattrocento Sans"/>
                <a:cs typeface="Times New Roman" panose="02020603050405020304" pitchFamily="18" charset="0"/>
                <a:sym typeface="Quattrocento Sans"/>
              </a:rPr>
              <a:t> DATA </a:t>
            </a:r>
            <a:r>
              <a:rPr lang="en-US" sz="3200" b="1" dirty="0" smtClean="0">
                <a:solidFill>
                  <a:schemeClr val="accent1">
                    <a:lumMod val="75000"/>
                  </a:schemeClr>
                </a:solidFill>
                <a:latin typeface="Times New Roman" panose="02020603050405020304" pitchFamily="18" charset="0"/>
                <a:ea typeface="Quattrocento Sans"/>
                <a:cs typeface="Times New Roman" panose="02020603050405020304" pitchFamily="18" charset="0"/>
                <a:sym typeface="Quattrocento Sans"/>
              </a:rPr>
              <a:t>ANALYSIS</a:t>
            </a:r>
          </a:p>
          <a:p>
            <a:r>
              <a:rPr lang="en-US" sz="2800" b="1" dirty="0">
                <a:solidFill>
                  <a:schemeClr val="accent1">
                    <a:lumMod val="75000"/>
                  </a:schemeClr>
                </a:solidFill>
                <a:latin typeface="Times New Roman" panose="02020603050405020304" pitchFamily="18" charset="0"/>
                <a:cs typeface="Times New Roman" panose="02020603050405020304" pitchFamily="18" charset="0"/>
              </a:rPr>
              <a:t>Employee Attrition </a:t>
            </a:r>
            <a:r>
              <a:rPr lang="en-US" sz="2800" dirty="0">
                <a:solidFill>
                  <a:schemeClr val="accent1">
                    <a:lumMod val="75000"/>
                  </a:schemeClr>
                </a:solidFill>
                <a:latin typeface="Times New Roman" panose="02020603050405020304" pitchFamily="18" charset="0"/>
                <a:cs typeface="Times New Roman" panose="02020603050405020304" pitchFamily="18" charset="0"/>
              </a:rPr>
              <a:t>by Age ,Gender</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a:p>
            <a:endParaRPr lang="en-IN" sz="3200" b="1" dirty="0">
              <a:solidFill>
                <a:schemeClr val="accent1">
                  <a:lumMod val="75000"/>
                </a:schemeClr>
              </a:solidFill>
            </a:endParaRPr>
          </a:p>
        </p:txBody>
      </p:sp>
      <p:sp>
        <p:nvSpPr>
          <p:cNvPr id="8" name="Rectangle 7"/>
          <p:cNvSpPr/>
          <p:nvPr/>
        </p:nvSpPr>
        <p:spPr>
          <a:xfrm>
            <a:off x="532660" y="5037624"/>
            <a:ext cx="4714043" cy="923330"/>
          </a:xfrm>
          <a:prstGeom prst="rect">
            <a:avLst/>
          </a:prstGeom>
        </p:spPr>
        <p:txBody>
          <a:bodyPr wrap="square">
            <a:spAutoFit/>
          </a:bodyPr>
          <a:lstStyle/>
          <a:p>
            <a:pPr marL="216000" algn="just">
              <a:lnSpc>
                <a:spcPct val="100000"/>
              </a:lnSpc>
              <a:spcBef>
                <a:spcPts val="600"/>
              </a:spcBef>
            </a:pPr>
            <a:r>
              <a:rPr lang="en-US" dirty="0" smtClean="0">
                <a:latin typeface="Times New Roman" panose="02020603050405020304" pitchFamily="18" charset="0"/>
                <a:cs typeface="Times New Roman" panose="02020603050405020304" pitchFamily="18" charset="0"/>
              </a:rPr>
              <a:t>Major attrition occurred among the mid-career level </a:t>
            </a:r>
            <a:r>
              <a:rPr lang="en-US" dirty="0" err="1" smtClean="0">
                <a:latin typeface="Times New Roman" panose="02020603050405020304" pitchFamily="18" charset="0"/>
                <a:cs typeface="Times New Roman" panose="02020603050405020304" pitchFamily="18" charset="0"/>
              </a:rPr>
              <a:t>employees.Career</a:t>
            </a:r>
            <a:r>
              <a:rPr lang="en-US" dirty="0" smtClean="0">
                <a:latin typeface="Times New Roman" panose="02020603050405020304" pitchFamily="18" charset="0"/>
                <a:cs typeface="Times New Roman" panose="02020603050405020304" pitchFamily="18" charset="0"/>
              </a:rPr>
              <a:t> change and Career Growth could be one of the possibility.</a:t>
            </a:r>
          </a:p>
        </p:txBody>
      </p:sp>
      <p:graphicFrame>
        <p:nvGraphicFramePr>
          <p:cNvPr id="7" name="Chart 6"/>
          <p:cNvGraphicFramePr>
            <a:graphicFrameLocks/>
          </p:cNvGraphicFramePr>
          <p:nvPr>
            <p:extLst>
              <p:ext uri="{D42A27DB-BD31-4B8C-83A1-F6EECF244321}">
                <p14:modId xmlns:p14="http://schemas.microsoft.com/office/powerpoint/2010/main" val="80224827"/>
              </p:ext>
            </p:extLst>
          </p:nvPr>
        </p:nvGraphicFramePr>
        <p:xfrm>
          <a:off x="337351" y="1683198"/>
          <a:ext cx="5486400" cy="3013087"/>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6551721" y="5037624"/>
            <a:ext cx="4731798"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Male employees tend to have a little higher attrition rate than female employees.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39675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8" grpId="0"/>
      <p:bldGraphic spid="7" grpId="0">
        <p:bldAsOne/>
      </p:bldGraphic>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570642124"/>
              </p:ext>
            </p:extLst>
          </p:nvPr>
        </p:nvGraphicFramePr>
        <p:xfrm>
          <a:off x="6578353" y="1518082"/>
          <a:ext cx="4995983" cy="315823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extLst>
              <p:ext uri="{D42A27DB-BD31-4B8C-83A1-F6EECF244321}">
                <p14:modId xmlns:p14="http://schemas.microsoft.com/office/powerpoint/2010/main" val="962320423"/>
              </p:ext>
            </p:extLst>
          </p:nvPr>
        </p:nvGraphicFramePr>
        <p:xfrm>
          <a:off x="380296" y="1518081"/>
          <a:ext cx="5416821" cy="3158230"/>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p:cNvSpPr/>
          <p:nvPr/>
        </p:nvSpPr>
        <p:spPr>
          <a:xfrm>
            <a:off x="189389" y="86827"/>
            <a:ext cx="9256451" cy="1323439"/>
          </a:xfrm>
          <a:prstGeom prst="rect">
            <a:avLst/>
          </a:prstGeom>
        </p:spPr>
        <p:txBody>
          <a:bodyPr wrap="square">
            <a:spAutoFit/>
          </a:bodyPr>
          <a:lstStyle/>
          <a:p>
            <a:r>
              <a:rPr lang="en-US" sz="3200" dirty="0">
                <a:solidFill>
                  <a:schemeClr val="accent1">
                    <a:lumMod val="75000"/>
                  </a:schemeClr>
                </a:solidFill>
                <a:latin typeface="Times New Roman" panose="02020603050405020304" pitchFamily="18" charset="0"/>
                <a:ea typeface="Quattrocento Sans"/>
                <a:cs typeface="Times New Roman" panose="02020603050405020304" pitchFamily="18" charset="0"/>
                <a:sym typeface="Quattrocento Sans"/>
              </a:rPr>
              <a:t>EXPLORATORY</a:t>
            </a:r>
            <a:r>
              <a:rPr lang="en-US" sz="3200" b="1" dirty="0">
                <a:solidFill>
                  <a:schemeClr val="accent1">
                    <a:lumMod val="75000"/>
                  </a:schemeClr>
                </a:solidFill>
                <a:latin typeface="Times New Roman" panose="02020603050405020304" pitchFamily="18" charset="0"/>
                <a:ea typeface="Quattrocento Sans"/>
                <a:cs typeface="Times New Roman" panose="02020603050405020304" pitchFamily="18" charset="0"/>
                <a:sym typeface="Quattrocento Sans"/>
              </a:rPr>
              <a:t> DATA ANALYSIS</a:t>
            </a:r>
          </a:p>
          <a:p>
            <a:r>
              <a:rPr lang="en-US" sz="2800" b="1" dirty="0">
                <a:solidFill>
                  <a:schemeClr val="accent1">
                    <a:lumMod val="75000"/>
                  </a:schemeClr>
                </a:solidFill>
                <a:latin typeface="Times New Roman" panose="02020603050405020304" pitchFamily="18" charset="0"/>
                <a:cs typeface="Times New Roman" panose="02020603050405020304" pitchFamily="18" charset="0"/>
              </a:rPr>
              <a:t>Employee Attrition </a:t>
            </a:r>
            <a:r>
              <a:rPr lang="en-US" sz="2800" dirty="0">
                <a:solidFill>
                  <a:schemeClr val="accent1">
                    <a:lumMod val="75000"/>
                  </a:schemeClr>
                </a:solidFill>
                <a:latin typeface="Times New Roman" panose="02020603050405020304" pitchFamily="18" charset="0"/>
                <a:cs typeface="Times New Roman" panose="02020603050405020304" pitchFamily="18" charset="0"/>
              </a:rPr>
              <a:t>by </a:t>
            </a:r>
            <a:r>
              <a:rPr lang="en-US" sz="2800" dirty="0" smtClean="0">
                <a:solidFill>
                  <a:schemeClr val="accent1">
                    <a:lumMod val="75000"/>
                  </a:schemeClr>
                </a:solidFill>
                <a:latin typeface="Times New Roman" panose="02020603050405020304" pitchFamily="18" charset="0"/>
                <a:cs typeface="Times New Roman" panose="02020603050405020304" pitchFamily="18" charset="0"/>
              </a:rPr>
              <a:t>Education Level ,Marital Status</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a:p>
            <a:endParaRPr lang="en-IN" sz="2000" b="1" dirty="0">
              <a:solidFill>
                <a:schemeClr val="accent1">
                  <a:lumMod val="75000"/>
                </a:schemeClr>
              </a:solidFill>
            </a:endParaRPr>
          </a:p>
        </p:txBody>
      </p:sp>
      <p:sp>
        <p:nvSpPr>
          <p:cNvPr id="5" name="TextBox 4"/>
          <p:cNvSpPr txBox="1"/>
          <p:nvPr/>
        </p:nvSpPr>
        <p:spPr>
          <a:xfrm>
            <a:off x="594804" y="5237824"/>
            <a:ext cx="4669654" cy="646331"/>
          </a:xfrm>
          <a:prstGeom prst="rect">
            <a:avLst/>
          </a:prstGeom>
          <a:noFill/>
        </p:spPr>
        <p:txBody>
          <a:bodyPr wrap="square" rtlCol="0">
            <a:spAutoFit/>
          </a:bodyPr>
          <a:lstStyle/>
          <a:p>
            <a:r>
              <a:rPr lang="en-US" dirty="0" smtClean="0"/>
              <a:t>Employees with lower education level are having higher attrition rates.</a:t>
            </a:r>
            <a:endParaRPr lang="en-IN" dirty="0"/>
          </a:p>
        </p:txBody>
      </p:sp>
      <p:sp>
        <p:nvSpPr>
          <p:cNvPr id="6" name="TextBox 5"/>
          <p:cNvSpPr txBox="1"/>
          <p:nvPr/>
        </p:nvSpPr>
        <p:spPr>
          <a:xfrm>
            <a:off x="6747030" y="5237824"/>
            <a:ext cx="4474345" cy="646331"/>
          </a:xfrm>
          <a:prstGeom prst="rect">
            <a:avLst/>
          </a:prstGeom>
          <a:noFill/>
        </p:spPr>
        <p:txBody>
          <a:bodyPr wrap="square" rtlCol="0">
            <a:spAutoFit/>
          </a:bodyPr>
          <a:lstStyle/>
          <a:p>
            <a:r>
              <a:rPr lang="en-US" dirty="0" smtClean="0"/>
              <a:t>Single employees tend to leave more compared to married or divorced.</a:t>
            </a:r>
            <a:endParaRPr lang="en-IN" dirty="0"/>
          </a:p>
        </p:txBody>
      </p:sp>
    </p:spTree>
    <p:extLst>
      <p:ext uri="{BB962C8B-B14F-4D97-AF65-F5344CB8AC3E}">
        <p14:creationId xmlns:p14="http://schemas.microsoft.com/office/powerpoint/2010/main" val="38780755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3" grpId="0">
        <p:bldAsOne/>
      </p:bldGraphic>
      <p:bldP spid="5"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8D7588D7E5D7B428D88A8CB6EBD8099" ma:contentTypeVersion="7" ma:contentTypeDescription="Create a new document." ma:contentTypeScope="" ma:versionID="e37f0398dff73d4749c6f212b4f316d4">
  <xsd:schema xmlns:xsd="http://www.w3.org/2001/XMLSchema" xmlns:xs="http://www.w3.org/2001/XMLSchema" xmlns:p="http://schemas.microsoft.com/office/2006/metadata/properties" xmlns:ns2="e542eb9f-bc32-4420-b8aa-c49639d60800" targetNamespace="http://schemas.microsoft.com/office/2006/metadata/properties" ma:root="true" ma:fieldsID="433b233dbd98b2d010c22d2ac6bbbc09" ns2:_="">
    <xsd:import namespace="e542eb9f-bc32-4420-b8aa-c49639d6080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42eb9f-bc32-4420-b8aa-c49639d608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F424F91-8507-4FC2-9987-4641759DAE64}">
  <ds:schemaRefs>
    <ds:schemaRef ds:uri="http://schemas.microsoft.com/sharepoint/v3/contenttype/forms"/>
  </ds:schemaRefs>
</ds:datastoreItem>
</file>

<file path=customXml/itemProps2.xml><?xml version="1.0" encoding="utf-8"?>
<ds:datastoreItem xmlns:ds="http://schemas.openxmlformats.org/officeDocument/2006/customXml" ds:itemID="{4BDEFA8E-8CC0-4D90-A0E5-D51EA7F71EAE}">
  <ds:schemaRefs>
    <ds:schemaRef ds:uri="e542eb9f-bc32-4420-b8aa-c49639d6080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D005D12-C75E-4282-899F-9F4E9FD3CE2E}">
  <ds:schemaRefs>
    <ds:schemaRef ds:uri="http://purl.org/dc/elements/1.1/"/>
    <ds:schemaRef ds:uri="http://schemas.microsoft.com/office/2006/metadata/properties"/>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e542eb9f-bc32-4420-b8aa-c49639d6080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2100</TotalTime>
  <Words>1005</Words>
  <Application>Microsoft Office PowerPoint</Application>
  <PresentationFormat>Widescreen</PresentationFormat>
  <Paragraphs>224</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Garamond</vt:lpstr>
      <vt:lpstr>Quattrocento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LIZEL RODRIGUES</dc:creator>
  <cp:lastModifiedBy>linette correia</cp:lastModifiedBy>
  <cp:revision>154</cp:revision>
  <dcterms:created xsi:type="dcterms:W3CDTF">2022-04-11T03:56:37Z</dcterms:created>
  <dcterms:modified xsi:type="dcterms:W3CDTF">2023-05-02T03:37:37Z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0x01010068D7588D7E5D7B428D88A8CB6EBD8099</vt:lpwstr>
  </property>
</Properties>
</file>