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5"/>
  </p:notesMasterIdLst>
  <p:handoutMasterIdLst>
    <p:handoutMasterId r:id="rId6"/>
  </p:handoutMasterIdLst>
  <p:sldIdLst>
    <p:sldId id="256" r:id="rId2"/>
    <p:sldId id="264" r:id="rId3"/>
    <p:sldId id="306" r:id="rId4"/>
  </p:sldIdLst>
  <p:sldSz cx="9144000" cy="6858000" type="screen4x3"/>
  <p:notesSz cx="6858000" cy="9144000"/>
  <p:defaultTextStyle>
    <a:defPPr>
      <a:defRPr lang="de-DE"/>
    </a:defPPr>
    <a:lvl1pPr algn="r" rtl="0" eaLnBrk="0" fontAlgn="base" hangingPunct="0">
      <a:spcBef>
        <a:spcPct val="0"/>
      </a:spcBef>
      <a:spcAft>
        <a:spcPct val="0"/>
      </a:spcAft>
      <a:defRPr sz="2000" kern="1200">
        <a:solidFill>
          <a:schemeClr val="tx1"/>
        </a:solidFill>
        <a:latin typeface="Arial" charset="0"/>
        <a:ea typeface="ＭＳ Ｐゴシック" pitchFamily="6" charset="-128"/>
        <a:cs typeface="+mn-cs"/>
      </a:defRPr>
    </a:lvl1pPr>
    <a:lvl2pPr marL="457200" algn="r" rtl="0" eaLnBrk="0" fontAlgn="base" hangingPunct="0">
      <a:spcBef>
        <a:spcPct val="0"/>
      </a:spcBef>
      <a:spcAft>
        <a:spcPct val="0"/>
      </a:spcAft>
      <a:defRPr sz="2000" kern="1200">
        <a:solidFill>
          <a:schemeClr val="tx1"/>
        </a:solidFill>
        <a:latin typeface="Arial" charset="0"/>
        <a:ea typeface="ＭＳ Ｐゴシック" pitchFamily="6" charset="-128"/>
        <a:cs typeface="+mn-cs"/>
      </a:defRPr>
    </a:lvl2pPr>
    <a:lvl3pPr marL="914400" algn="r" rtl="0" eaLnBrk="0" fontAlgn="base" hangingPunct="0">
      <a:spcBef>
        <a:spcPct val="0"/>
      </a:spcBef>
      <a:spcAft>
        <a:spcPct val="0"/>
      </a:spcAft>
      <a:defRPr sz="2000" kern="1200">
        <a:solidFill>
          <a:schemeClr val="tx1"/>
        </a:solidFill>
        <a:latin typeface="Arial" charset="0"/>
        <a:ea typeface="ＭＳ Ｐゴシック" pitchFamily="6" charset="-128"/>
        <a:cs typeface="+mn-cs"/>
      </a:defRPr>
    </a:lvl3pPr>
    <a:lvl4pPr marL="1371600" algn="r" rtl="0" eaLnBrk="0" fontAlgn="base" hangingPunct="0">
      <a:spcBef>
        <a:spcPct val="0"/>
      </a:spcBef>
      <a:spcAft>
        <a:spcPct val="0"/>
      </a:spcAft>
      <a:defRPr sz="2000" kern="1200">
        <a:solidFill>
          <a:schemeClr val="tx1"/>
        </a:solidFill>
        <a:latin typeface="Arial" charset="0"/>
        <a:ea typeface="ＭＳ Ｐゴシック" pitchFamily="6" charset="-128"/>
        <a:cs typeface="+mn-cs"/>
      </a:defRPr>
    </a:lvl4pPr>
    <a:lvl5pPr marL="1828800" algn="r" rtl="0" eaLnBrk="0" fontAlgn="base" hangingPunct="0">
      <a:spcBef>
        <a:spcPct val="0"/>
      </a:spcBef>
      <a:spcAft>
        <a:spcPct val="0"/>
      </a:spcAft>
      <a:defRPr sz="2000" kern="1200">
        <a:solidFill>
          <a:schemeClr val="tx1"/>
        </a:solidFill>
        <a:latin typeface="Arial" charset="0"/>
        <a:ea typeface="ＭＳ Ｐゴシック" pitchFamily="6" charset="-128"/>
        <a:cs typeface="+mn-cs"/>
      </a:defRPr>
    </a:lvl5pPr>
    <a:lvl6pPr marL="2286000" algn="l" defTabSz="914400" rtl="0" eaLnBrk="1" latinLnBrk="0" hangingPunct="1">
      <a:defRPr sz="2000" kern="1200">
        <a:solidFill>
          <a:schemeClr val="tx1"/>
        </a:solidFill>
        <a:latin typeface="Arial" charset="0"/>
        <a:ea typeface="ＭＳ Ｐゴシック" pitchFamily="6" charset="-128"/>
        <a:cs typeface="+mn-cs"/>
      </a:defRPr>
    </a:lvl6pPr>
    <a:lvl7pPr marL="2743200" algn="l" defTabSz="914400" rtl="0" eaLnBrk="1" latinLnBrk="0" hangingPunct="1">
      <a:defRPr sz="2000" kern="1200">
        <a:solidFill>
          <a:schemeClr val="tx1"/>
        </a:solidFill>
        <a:latin typeface="Arial" charset="0"/>
        <a:ea typeface="ＭＳ Ｐゴシック" pitchFamily="6" charset="-128"/>
        <a:cs typeface="+mn-cs"/>
      </a:defRPr>
    </a:lvl7pPr>
    <a:lvl8pPr marL="3200400" algn="l" defTabSz="914400" rtl="0" eaLnBrk="1" latinLnBrk="0" hangingPunct="1">
      <a:defRPr sz="2000" kern="1200">
        <a:solidFill>
          <a:schemeClr val="tx1"/>
        </a:solidFill>
        <a:latin typeface="Arial" charset="0"/>
        <a:ea typeface="ＭＳ Ｐゴシック" pitchFamily="6" charset="-128"/>
        <a:cs typeface="+mn-cs"/>
      </a:defRPr>
    </a:lvl8pPr>
    <a:lvl9pPr marL="3657600" algn="l" defTabSz="914400" rtl="0" eaLnBrk="1" latinLnBrk="0" hangingPunct="1">
      <a:defRPr sz="2000" kern="1200">
        <a:solidFill>
          <a:schemeClr val="tx1"/>
        </a:solidFill>
        <a:latin typeface="Arial" charset="0"/>
        <a:ea typeface="ＭＳ Ｐゴシック" pitchFamily="6"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orenzo T. D'Angelo" initials="LTD" lastIdx="4" clrIdx="0"/>
  <p:cmAuthor id="1" name="Sandra Brecht" initials="SB" lastIdx="1" clrIdx="1">
    <p:extLst>
      <p:ext uri="{19B8F6BF-5375-455C-9EA6-DF929625EA0E}">
        <p15:presenceInfo xmlns:p15="http://schemas.microsoft.com/office/powerpoint/2012/main" userId="Sandra Brech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CA82"/>
    <a:srgbClr val="91AC6B"/>
    <a:srgbClr val="41BEFF"/>
    <a:srgbClr val="0099FF"/>
    <a:srgbClr val="CA213F"/>
    <a:srgbClr val="E53418"/>
    <a:srgbClr val="FF8000"/>
    <a:srgbClr val="0065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89497" autoAdjust="0"/>
  </p:normalViewPr>
  <p:slideViewPr>
    <p:cSldViewPr snapToGrid="0">
      <p:cViewPr>
        <p:scale>
          <a:sx n="80" d="100"/>
          <a:sy n="80" d="100"/>
        </p:scale>
        <p:origin x="1430" y="15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508000" y="169863"/>
            <a:ext cx="3378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de-DE"/>
          </a:p>
        </p:txBody>
      </p:sp>
      <p:sp>
        <p:nvSpPr>
          <p:cNvPr id="14339" name="Rectangle 3"/>
          <p:cNvSpPr>
            <a:spLocks noGrp="1" noChangeArrowheads="1"/>
          </p:cNvSpPr>
          <p:nvPr>
            <p:ph type="dt" sz="quarter" idx="1"/>
          </p:nvPr>
        </p:nvSpPr>
        <p:spPr bwMode="auto">
          <a:xfrm>
            <a:off x="4191000" y="169863"/>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de-DE"/>
          </a:p>
        </p:txBody>
      </p:sp>
      <p:sp>
        <p:nvSpPr>
          <p:cNvPr id="1434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de-DE"/>
          </a:p>
        </p:txBody>
      </p:sp>
      <p:sp>
        <p:nvSpPr>
          <p:cNvPr id="1434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fld id="{0425172A-08F2-459D-8F9A-A3A9F432BD3D}" type="slidenum">
              <a:rPr lang="de-DE"/>
              <a:pPr/>
              <a:t>‹Nr.›</a:t>
            </a:fld>
            <a:endParaRPr lang="de-DE"/>
          </a:p>
        </p:txBody>
      </p:sp>
    </p:spTree>
    <p:extLst>
      <p:ext uri="{BB962C8B-B14F-4D97-AF65-F5344CB8AC3E}">
        <p14:creationId xmlns:p14="http://schemas.microsoft.com/office/powerpoint/2010/main" val="35987743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de-DE"/>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de-DE"/>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de-DE"/>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fld id="{417E1024-5B52-481E-B5C4-364D396A5DDB}" type="slidenum">
              <a:rPr lang="de-DE"/>
              <a:pPr/>
              <a:t>‹Nr.›</a:t>
            </a:fld>
            <a:endParaRPr lang="de-DE"/>
          </a:p>
        </p:txBody>
      </p:sp>
    </p:spTree>
    <p:extLst>
      <p:ext uri="{BB962C8B-B14F-4D97-AF65-F5344CB8AC3E}">
        <p14:creationId xmlns:p14="http://schemas.microsoft.com/office/powerpoint/2010/main" val="8065606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ＭＳ Ｐゴシック" pitchFamily="-65" charset="-128"/>
        <a:cs typeface="ＭＳ Ｐゴシック" pitchFamily="18" charset="-128"/>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pitchFamily="-65"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pitchFamily="-65"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pitchFamily="-65"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pitchFamily="-65"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17E1024-5B52-481E-B5C4-364D396A5DDB}" type="slidenum">
              <a:rPr lang="de-DE" smtClean="0"/>
              <a:pPr/>
              <a:t>1</a:t>
            </a:fld>
            <a:endParaRPr lang="de-DE" dirty="0"/>
          </a:p>
        </p:txBody>
      </p:sp>
    </p:spTree>
    <p:extLst>
      <p:ext uri="{BB962C8B-B14F-4D97-AF65-F5344CB8AC3E}">
        <p14:creationId xmlns:p14="http://schemas.microsoft.com/office/powerpoint/2010/main" val="1075611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417E1024-5B52-481E-B5C4-364D396A5DDB}" type="slidenum">
              <a:rPr lang="de-DE" smtClean="0"/>
              <a:pPr/>
              <a:t>2</a:t>
            </a:fld>
            <a:endParaRPr lang="de-DE"/>
          </a:p>
        </p:txBody>
      </p:sp>
    </p:spTree>
    <p:extLst>
      <p:ext uri="{BB962C8B-B14F-4D97-AF65-F5344CB8AC3E}">
        <p14:creationId xmlns:p14="http://schemas.microsoft.com/office/powerpoint/2010/main" val="2700619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smtClean="0"/>
              <a:t>Verwenden Sie „et al.“ bei mehr als 1 Autor.</a:t>
            </a:r>
          </a:p>
          <a:p>
            <a:r>
              <a:rPr lang="de-DE" baseline="0" dirty="0" smtClean="0"/>
              <a:t>Bitte beschriften Sie Bilder direkt und nicht mit Zahlen (im Gegensatz zur schriftlichen Ausarbeitung).</a:t>
            </a:r>
          </a:p>
          <a:p>
            <a:r>
              <a:rPr lang="de-DE" baseline="0" dirty="0" smtClean="0"/>
              <a:t>Noch besser ist es, Bilder nicht zu beschriften sondern die einzelnen Bildteile im Vortrag mündlich zu erläutern. Diagramme müssen allerdings immer beschriftet werden (so viel wie nötig, so wenig wie möglich).</a:t>
            </a:r>
            <a:endParaRPr lang="de-DE" dirty="0"/>
          </a:p>
        </p:txBody>
      </p:sp>
      <p:sp>
        <p:nvSpPr>
          <p:cNvPr id="4" name="Foliennummernplatzhalter 3"/>
          <p:cNvSpPr>
            <a:spLocks noGrp="1"/>
          </p:cNvSpPr>
          <p:nvPr>
            <p:ph type="sldNum" sz="quarter" idx="10"/>
          </p:nvPr>
        </p:nvSpPr>
        <p:spPr/>
        <p:txBody>
          <a:bodyPr/>
          <a:lstStyle/>
          <a:p>
            <a:fld id="{417E1024-5B52-481E-B5C4-364D396A5DDB}" type="slidenum">
              <a:rPr lang="de-DE" smtClean="0"/>
              <a:pPr/>
              <a:t>3</a:t>
            </a:fld>
            <a:endParaRPr lang="de-DE"/>
          </a:p>
        </p:txBody>
      </p:sp>
    </p:spTree>
    <p:extLst>
      <p:ext uri="{BB962C8B-B14F-4D97-AF65-F5344CB8AC3E}">
        <p14:creationId xmlns:p14="http://schemas.microsoft.com/office/powerpoint/2010/main" val="7330009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5" name="Line 22"/>
          <p:cNvSpPr>
            <a:spLocks noChangeShapeType="1"/>
          </p:cNvSpPr>
          <p:nvPr userDrawn="1"/>
        </p:nvSpPr>
        <p:spPr bwMode="auto">
          <a:xfrm>
            <a:off x="0" y="685800"/>
            <a:ext cx="9144000" cy="0"/>
          </a:xfrm>
          <a:prstGeom prst="line">
            <a:avLst/>
          </a:prstGeom>
          <a:noFill/>
          <a:ln w="9525">
            <a:solidFill>
              <a:schemeClr val="bg2"/>
            </a:solidFill>
            <a:round/>
            <a:headEnd/>
            <a:tailEnd/>
          </a:ln>
          <a:effectLst/>
        </p:spPr>
        <p:txBody>
          <a:bodyPr/>
          <a:lstStyle/>
          <a:p>
            <a:pPr>
              <a:defRPr/>
            </a:pPr>
            <a:endParaRPr lang="en-US">
              <a:latin typeface="Arial" pitchFamily="34" charset="0"/>
              <a:ea typeface="ＭＳ Ｐゴシック" pitchFamily="18" charset="-128"/>
              <a:cs typeface="ＭＳ Ｐゴシック" pitchFamily="18" charset="-128"/>
            </a:endParaRPr>
          </a:p>
        </p:txBody>
      </p:sp>
      <p:sp>
        <p:nvSpPr>
          <p:cNvPr id="6" name="Line 23"/>
          <p:cNvSpPr>
            <a:spLocks noChangeShapeType="1"/>
          </p:cNvSpPr>
          <p:nvPr userDrawn="1"/>
        </p:nvSpPr>
        <p:spPr bwMode="auto">
          <a:xfrm>
            <a:off x="0" y="6324600"/>
            <a:ext cx="9144000" cy="0"/>
          </a:xfrm>
          <a:prstGeom prst="line">
            <a:avLst/>
          </a:prstGeom>
          <a:noFill/>
          <a:ln w="9525">
            <a:solidFill>
              <a:schemeClr val="bg2"/>
            </a:solidFill>
            <a:round/>
            <a:headEnd/>
            <a:tailEnd/>
          </a:ln>
          <a:effectLst/>
        </p:spPr>
        <p:txBody>
          <a:bodyPr/>
          <a:lstStyle/>
          <a:p>
            <a:pPr>
              <a:defRPr/>
            </a:pPr>
            <a:endParaRPr lang="en-US">
              <a:latin typeface="Arial" pitchFamily="34" charset="0"/>
              <a:ea typeface="ＭＳ Ｐゴシック" pitchFamily="18" charset="-128"/>
              <a:cs typeface="ＭＳ Ｐゴシック" pitchFamily="18" charset="-128"/>
            </a:endParaRPr>
          </a:p>
        </p:txBody>
      </p:sp>
      <p:sp>
        <p:nvSpPr>
          <p:cNvPr id="11267" name="Rectangle 3"/>
          <p:cNvSpPr>
            <a:spLocks noGrp="1" noChangeArrowheads="1"/>
          </p:cNvSpPr>
          <p:nvPr>
            <p:ph type="ctrTitle"/>
          </p:nvPr>
        </p:nvSpPr>
        <p:spPr>
          <a:xfrm>
            <a:off x="495300" y="1828800"/>
            <a:ext cx="8128000" cy="1295400"/>
          </a:xfrm>
        </p:spPr>
        <p:txBody>
          <a:bodyPr/>
          <a:lstStyle>
            <a:lvl1pPr algn="ctr">
              <a:defRPr sz="3200" b="1"/>
            </a:lvl1pPr>
          </a:lstStyle>
          <a:p>
            <a:r>
              <a:rPr lang="de-DE" smtClean="0"/>
              <a:t>Titelmasterformat durch Klicken bearbeiten</a:t>
            </a:r>
            <a:endParaRPr lang="de-DE" dirty="0"/>
          </a:p>
        </p:txBody>
      </p:sp>
      <p:sp>
        <p:nvSpPr>
          <p:cNvPr id="11268" name="Rectangle 4"/>
          <p:cNvSpPr>
            <a:spLocks noGrp="1" noChangeArrowheads="1"/>
          </p:cNvSpPr>
          <p:nvPr>
            <p:ph type="subTitle" idx="1"/>
          </p:nvPr>
        </p:nvSpPr>
        <p:spPr>
          <a:xfrm>
            <a:off x="508000" y="3429000"/>
            <a:ext cx="8128000" cy="1752600"/>
          </a:xfrm>
        </p:spPr>
        <p:txBody>
          <a:bodyPr/>
          <a:lstStyle>
            <a:lvl1pPr marL="0" indent="0" algn="ctr">
              <a:buFontTx/>
              <a:buNone/>
              <a:defRPr sz="2400"/>
            </a:lvl1pPr>
          </a:lstStyle>
          <a:p>
            <a:r>
              <a:rPr lang="de-DE" smtClean="0"/>
              <a:t>Formatvorlage des Untertitelmasters durch Klicken bearbeiten</a:t>
            </a:r>
            <a:endParaRPr lang="de-DE" dirty="0"/>
          </a:p>
        </p:txBody>
      </p:sp>
      <p:sp>
        <p:nvSpPr>
          <p:cNvPr id="18" name="Rectangle 4"/>
          <p:cNvSpPr>
            <a:spLocks noGrp="1" noChangeArrowheads="1"/>
          </p:cNvSpPr>
          <p:nvPr>
            <p:ph type="dt" sz="half" idx="2"/>
          </p:nvPr>
        </p:nvSpPr>
        <p:spPr bwMode="auto">
          <a:xfrm>
            <a:off x="508000" y="6400800"/>
            <a:ext cx="1139825"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200"/>
            </a:lvl1pPr>
          </a:lstStyle>
          <a:p>
            <a:fld id="{7350B194-6244-445A-9199-F7C7BF357BDD}" type="datetime1">
              <a:rPr lang="de-DE" smtClean="0"/>
              <a:t>28.01.2021</a:t>
            </a:fld>
            <a:endParaRPr lang="de-DE" dirty="0"/>
          </a:p>
        </p:txBody>
      </p:sp>
      <p:sp>
        <p:nvSpPr>
          <p:cNvPr id="19" name="Rectangle 5"/>
          <p:cNvSpPr>
            <a:spLocks noGrp="1" noChangeArrowheads="1"/>
          </p:cNvSpPr>
          <p:nvPr>
            <p:ph type="ftr" sz="quarter" idx="3"/>
          </p:nvPr>
        </p:nvSpPr>
        <p:spPr bwMode="auto">
          <a:xfrm>
            <a:off x="2062163" y="6400800"/>
            <a:ext cx="539115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a:defRPr sz="1200" b="1"/>
            </a:lvl1pPr>
          </a:lstStyle>
          <a:p>
            <a:r>
              <a:rPr lang="en-US" smtClean="0"/>
              <a:t>&lt;Nachnamen&gt; "&lt;Titel&gt;"</a:t>
            </a:r>
            <a:endParaRPr lang="de-DE" dirty="0"/>
          </a:p>
        </p:txBody>
      </p:sp>
      <p:sp>
        <p:nvSpPr>
          <p:cNvPr id="20" name="Rectangle 6"/>
          <p:cNvSpPr>
            <a:spLocks noGrp="1" noChangeArrowheads="1"/>
          </p:cNvSpPr>
          <p:nvPr>
            <p:ph type="sldNum" sz="quarter" idx="4"/>
          </p:nvPr>
        </p:nvSpPr>
        <p:spPr bwMode="auto">
          <a:xfrm>
            <a:off x="7867650" y="6400800"/>
            <a:ext cx="76835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200"/>
            </a:lvl1pPr>
          </a:lstStyle>
          <a:p>
            <a:fld id="{D137F6C0-61EA-403E-800C-2B59F387F180}" type="slidenum">
              <a:rPr lang="de-DE"/>
              <a:pPr/>
              <a:t>‹Nr.›</a:t>
            </a:fld>
            <a:endParaRPr lang="de-DE"/>
          </a:p>
        </p:txBody>
      </p:sp>
      <p:sp>
        <p:nvSpPr>
          <p:cNvPr id="15" name="Text Box 18"/>
          <p:cNvSpPr txBox="1">
            <a:spLocks noChangeArrowheads="1"/>
          </p:cNvSpPr>
          <p:nvPr userDrawn="1"/>
        </p:nvSpPr>
        <p:spPr bwMode="auto">
          <a:xfrm>
            <a:off x="6229350" y="479425"/>
            <a:ext cx="1841500" cy="228600"/>
          </a:xfrm>
          <a:prstGeom prst="rect">
            <a:avLst/>
          </a:prstGeom>
          <a:noFill/>
          <a:ln w="9525">
            <a:noFill/>
            <a:miter lim="800000"/>
            <a:headEnd/>
            <a:tailEnd/>
          </a:ln>
          <a:effectLst/>
        </p:spPr>
        <p:txBody>
          <a:bodyPr wrap="none">
            <a:spAutoFit/>
          </a:bodyPr>
          <a:lstStyle>
            <a:lvl1pPr>
              <a:defRPr sz="2000">
                <a:solidFill>
                  <a:schemeClr val="tx1"/>
                </a:solidFill>
                <a:latin typeface="Arial" charset="0"/>
                <a:ea typeface="ＭＳ Ｐゴシック" pitchFamily="6" charset="-128"/>
              </a:defRPr>
            </a:lvl1pPr>
            <a:lvl2pPr marL="37931725" indent="-37474525">
              <a:defRPr sz="2000">
                <a:solidFill>
                  <a:schemeClr val="tx1"/>
                </a:solidFill>
                <a:latin typeface="Arial" charset="0"/>
                <a:ea typeface="ＭＳ Ｐゴシック" pitchFamily="6" charset="-128"/>
              </a:defRPr>
            </a:lvl2pPr>
            <a:lvl3pPr>
              <a:defRPr sz="2000">
                <a:solidFill>
                  <a:schemeClr val="tx1"/>
                </a:solidFill>
                <a:latin typeface="Arial" charset="0"/>
                <a:ea typeface="ＭＳ Ｐゴシック" pitchFamily="6" charset="-128"/>
              </a:defRPr>
            </a:lvl3pPr>
            <a:lvl4pPr>
              <a:defRPr sz="2000">
                <a:solidFill>
                  <a:schemeClr val="tx1"/>
                </a:solidFill>
                <a:latin typeface="Arial" charset="0"/>
                <a:ea typeface="ＭＳ Ｐゴシック" pitchFamily="6" charset="-128"/>
              </a:defRPr>
            </a:lvl4pPr>
            <a:lvl5pPr>
              <a:defRPr sz="2000">
                <a:solidFill>
                  <a:schemeClr val="tx1"/>
                </a:solidFill>
                <a:latin typeface="Arial" charset="0"/>
                <a:ea typeface="ＭＳ Ｐゴシック" pitchFamily="6" charset="-128"/>
              </a:defRPr>
            </a:lvl5pPr>
            <a:lvl6pPr marL="457200" eaLnBrk="0" fontAlgn="base" hangingPunct="0">
              <a:spcBef>
                <a:spcPct val="0"/>
              </a:spcBef>
              <a:spcAft>
                <a:spcPct val="0"/>
              </a:spcAft>
              <a:defRPr sz="2000">
                <a:solidFill>
                  <a:schemeClr val="tx1"/>
                </a:solidFill>
                <a:latin typeface="Arial" charset="0"/>
                <a:ea typeface="ＭＳ Ｐゴシック" pitchFamily="6" charset="-128"/>
              </a:defRPr>
            </a:lvl6pPr>
            <a:lvl7pPr marL="914400" eaLnBrk="0" fontAlgn="base" hangingPunct="0">
              <a:spcBef>
                <a:spcPct val="0"/>
              </a:spcBef>
              <a:spcAft>
                <a:spcPct val="0"/>
              </a:spcAft>
              <a:defRPr sz="2000">
                <a:solidFill>
                  <a:schemeClr val="tx1"/>
                </a:solidFill>
                <a:latin typeface="Arial" charset="0"/>
                <a:ea typeface="ＭＳ Ｐゴシック" pitchFamily="6" charset="-128"/>
              </a:defRPr>
            </a:lvl7pPr>
            <a:lvl8pPr marL="1371600" eaLnBrk="0" fontAlgn="base" hangingPunct="0">
              <a:spcBef>
                <a:spcPct val="0"/>
              </a:spcBef>
              <a:spcAft>
                <a:spcPct val="0"/>
              </a:spcAft>
              <a:defRPr sz="2000">
                <a:solidFill>
                  <a:schemeClr val="tx1"/>
                </a:solidFill>
                <a:latin typeface="Arial" charset="0"/>
                <a:ea typeface="ＭＳ Ｐゴシック" pitchFamily="6" charset="-128"/>
              </a:defRPr>
            </a:lvl8pPr>
            <a:lvl9pPr marL="1828800" eaLnBrk="0" fontAlgn="base" hangingPunct="0">
              <a:spcBef>
                <a:spcPct val="0"/>
              </a:spcBef>
              <a:spcAft>
                <a:spcPct val="0"/>
              </a:spcAft>
              <a:defRPr sz="2000">
                <a:solidFill>
                  <a:schemeClr val="tx1"/>
                </a:solidFill>
                <a:latin typeface="Arial" charset="0"/>
                <a:ea typeface="ＭＳ Ｐゴシック" pitchFamily="6" charset="-128"/>
              </a:defRPr>
            </a:lvl9pPr>
          </a:lstStyle>
          <a:p>
            <a:r>
              <a:rPr lang="de-DE" sz="900" dirty="0">
                <a:solidFill>
                  <a:schemeClr val="bg2"/>
                </a:solidFill>
              </a:rPr>
              <a:t>Technische Universität München</a:t>
            </a:r>
          </a:p>
        </p:txBody>
      </p:sp>
      <p:pic>
        <p:nvPicPr>
          <p:cNvPr id="16" name="Picture 2" descr="C:\Users\Flopc\Desktop\ppt\TUMLogo_oZ_Vollfl_blau_RGB.e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5925" y="325438"/>
            <a:ext cx="6064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Grafik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3405" y="325713"/>
            <a:ext cx="1323049" cy="320400"/>
          </a:xfrm>
          <a:prstGeom prst="rect">
            <a:avLst/>
          </a:prstGeom>
        </p:spPr>
      </p:pic>
      <p:sp>
        <p:nvSpPr>
          <p:cNvPr id="21" name="Text Box 18"/>
          <p:cNvSpPr txBox="1">
            <a:spLocks noChangeArrowheads="1"/>
          </p:cNvSpPr>
          <p:nvPr userDrawn="1"/>
        </p:nvSpPr>
        <p:spPr bwMode="auto">
          <a:xfrm>
            <a:off x="2065505" y="338693"/>
            <a:ext cx="3294492" cy="369332"/>
          </a:xfrm>
          <a:prstGeom prst="rect">
            <a:avLst/>
          </a:prstGeom>
          <a:noFill/>
          <a:ln w="9525">
            <a:noFill/>
            <a:miter lim="800000"/>
            <a:headEnd/>
            <a:tailEnd/>
          </a:ln>
          <a:effectLst/>
        </p:spPr>
        <p:txBody>
          <a:bodyPr wrap="none">
            <a:spAutoFit/>
          </a:bodyPr>
          <a:lstStyle>
            <a:lvl1pPr>
              <a:defRPr sz="2000">
                <a:solidFill>
                  <a:schemeClr val="tx1"/>
                </a:solidFill>
                <a:latin typeface="Arial" charset="0"/>
                <a:ea typeface="ＭＳ Ｐゴシック" pitchFamily="6" charset="-128"/>
              </a:defRPr>
            </a:lvl1pPr>
            <a:lvl2pPr marL="37931725" indent="-37474525">
              <a:defRPr sz="2000">
                <a:solidFill>
                  <a:schemeClr val="tx1"/>
                </a:solidFill>
                <a:latin typeface="Arial" charset="0"/>
                <a:ea typeface="ＭＳ Ｐゴシック" pitchFamily="6" charset="-128"/>
              </a:defRPr>
            </a:lvl2pPr>
            <a:lvl3pPr>
              <a:defRPr sz="2000">
                <a:solidFill>
                  <a:schemeClr val="tx1"/>
                </a:solidFill>
                <a:latin typeface="Arial" charset="0"/>
                <a:ea typeface="ＭＳ Ｐゴシック" pitchFamily="6" charset="-128"/>
              </a:defRPr>
            </a:lvl3pPr>
            <a:lvl4pPr>
              <a:defRPr sz="2000">
                <a:solidFill>
                  <a:schemeClr val="tx1"/>
                </a:solidFill>
                <a:latin typeface="Arial" charset="0"/>
                <a:ea typeface="ＭＳ Ｐゴシック" pitchFamily="6" charset="-128"/>
              </a:defRPr>
            </a:lvl4pPr>
            <a:lvl5pPr>
              <a:defRPr sz="2000">
                <a:solidFill>
                  <a:schemeClr val="tx1"/>
                </a:solidFill>
                <a:latin typeface="Arial" charset="0"/>
                <a:ea typeface="ＭＳ Ｐゴシック" pitchFamily="6" charset="-128"/>
              </a:defRPr>
            </a:lvl5pPr>
            <a:lvl6pPr marL="457200" eaLnBrk="0" fontAlgn="base" hangingPunct="0">
              <a:spcBef>
                <a:spcPct val="0"/>
              </a:spcBef>
              <a:spcAft>
                <a:spcPct val="0"/>
              </a:spcAft>
              <a:defRPr sz="2000">
                <a:solidFill>
                  <a:schemeClr val="tx1"/>
                </a:solidFill>
                <a:latin typeface="Arial" charset="0"/>
                <a:ea typeface="ＭＳ Ｐゴシック" pitchFamily="6" charset="-128"/>
              </a:defRPr>
            </a:lvl6pPr>
            <a:lvl7pPr marL="914400" eaLnBrk="0" fontAlgn="base" hangingPunct="0">
              <a:spcBef>
                <a:spcPct val="0"/>
              </a:spcBef>
              <a:spcAft>
                <a:spcPct val="0"/>
              </a:spcAft>
              <a:defRPr sz="2000">
                <a:solidFill>
                  <a:schemeClr val="tx1"/>
                </a:solidFill>
                <a:latin typeface="Arial" charset="0"/>
                <a:ea typeface="ＭＳ Ｐゴシック" pitchFamily="6" charset="-128"/>
              </a:defRPr>
            </a:lvl7pPr>
            <a:lvl8pPr marL="1371600" eaLnBrk="0" fontAlgn="base" hangingPunct="0">
              <a:spcBef>
                <a:spcPct val="0"/>
              </a:spcBef>
              <a:spcAft>
                <a:spcPct val="0"/>
              </a:spcAft>
              <a:defRPr sz="2000">
                <a:solidFill>
                  <a:schemeClr val="tx1"/>
                </a:solidFill>
                <a:latin typeface="Arial" charset="0"/>
                <a:ea typeface="ＭＳ Ｐゴシック" pitchFamily="6" charset="-128"/>
              </a:defRPr>
            </a:lvl8pPr>
            <a:lvl9pPr marL="1828800" eaLnBrk="0" fontAlgn="base" hangingPunct="0">
              <a:spcBef>
                <a:spcPct val="0"/>
              </a:spcBef>
              <a:spcAft>
                <a:spcPct val="0"/>
              </a:spcAft>
              <a:defRPr sz="2000">
                <a:solidFill>
                  <a:schemeClr val="tx1"/>
                </a:solidFill>
                <a:latin typeface="Arial" charset="0"/>
                <a:ea typeface="ＭＳ Ｐゴシック" pitchFamily="6" charset="-128"/>
              </a:defRPr>
            </a:lvl9pPr>
          </a:lstStyle>
          <a:p>
            <a:pPr algn="l"/>
            <a:r>
              <a:rPr lang="en-US" sz="900" dirty="0" smtClean="0">
                <a:solidFill>
                  <a:schemeClr val="bg2"/>
                </a:solidFill>
              </a:rPr>
              <a:t>Institute of Micro Technology and Medical Device Technology</a:t>
            </a:r>
          </a:p>
          <a:p>
            <a:pPr algn="l"/>
            <a:r>
              <a:rPr lang="en-US" sz="900" dirty="0" smtClean="0">
                <a:solidFill>
                  <a:schemeClr val="bg2"/>
                </a:solidFill>
              </a:rPr>
              <a:t>Prof. Dr. Tim C. Lueth</a:t>
            </a:r>
            <a:endParaRPr lang="en-US" sz="900" dirty="0">
              <a:solidFill>
                <a:schemeClr val="bg2"/>
              </a:solidFill>
            </a:endParaRPr>
          </a:p>
        </p:txBody>
      </p:sp>
      <p:pic>
        <p:nvPicPr>
          <p:cNvPr id="22" name="Picture 2" descr="C:\Users\dangelo\Pictures\Logos\TUMLogo_oZ_Vollfl_blau_RGB.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0800" y="325713"/>
            <a:ext cx="606924" cy="32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98982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sz="3200"/>
            </a:lvl1pPr>
          </a:lstStyle>
          <a:p>
            <a:r>
              <a:rPr lang="de-DE" smtClean="0"/>
              <a:t>Titelmasterformat durch Klicken bearbeiten</a:t>
            </a:r>
            <a:endParaRPr lang="en-US" dirty="0"/>
          </a:p>
        </p:txBody>
      </p:sp>
      <p:sp>
        <p:nvSpPr>
          <p:cNvPr id="3" name="Inhaltsplatzhalter 2"/>
          <p:cNvSpPr>
            <a:spLocks noGrp="1"/>
          </p:cNvSpPr>
          <p:nvPr>
            <p:ph idx="1"/>
          </p:nvPr>
        </p:nvSpPr>
        <p:spPr/>
        <p:txBody>
          <a:bodyPr/>
          <a:lstStyle>
            <a:lvl1pPr>
              <a:defRPr sz="2400"/>
            </a:lvl1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Rectangle 4"/>
          <p:cNvSpPr>
            <a:spLocks noGrp="1" noChangeArrowheads="1"/>
          </p:cNvSpPr>
          <p:nvPr>
            <p:ph type="dt" sz="half" idx="2"/>
          </p:nvPr>
        </p:nvSpPr>
        <p:spPr bwMode="auto">
          <a:xfrm>
            <a:off x="508000" y="6400800"/>
            <a:ext cx="1139825"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200"/>
            </a:lvl1pPr>
          </a:lstStyle>
          <a:p>
            <a:fld id="{6AF9AA4E-5CB3-4706-9325-9A33465B2E10}" type="datetime1">
              <a:rPr lang="de-DE" smtClean="0"/>
              <a:t>28.01.2021</a:t>
            </a:fld>
            <a:endParaRPr lang="de-DE" dirty="0"/>
          </a:p>
        </p:txBody>
      </p:sp>
      <p:sp>
        <p:nvSpPr>
          <p:cNvPr id="8" name="Rectangle 5"/>
          <p:cNvSpPr>
            <a:spLocks noGrp="1" noChangeArrowheads="1"/>
          </p:cNvSpPr>
          <p:nvPr>
            <p:ph type="ftr" sz="quarter" idx="3"/>
          </p:nvPr>
        </p:nvSpPr>
        <p:spPr bwMode="auto">
          <a:xfrm>
            <a:off x="2062163" y="6400800"/>
            <a:ext cx="539115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a:defRPr sz="1200" b="1"/>
            </a:lvl1pPr>
          </a:lstStyle>
          <a:p>
            <a:r>
              <a:rPr lang="en-US" smtClean="0"/>
              <a:t>&lt;Nachnamen&gt; "&lt;Titel&gt;"</a:t>
            </a:r>
            <a:endParaRPr lang="de-DE" dirty="0"/>
          </a:p>
        </p:txBody>
      </p:sp>
      <p:sp>
        <p:nvSpPr>
          <p:cNvPr id="9" name="Rectangle 6"/>
          <p:cNvSpPr>
            <a:spLocks noGrp="1" noChangeArrowheads="1"/>
          </p:cNvSpPr>
          <p:nvPr>
            <p:ph type="sldNum" sz="quarter" idx="4"/>
          </p:nvPr>
        </p:nvSpPr>
        <p:spPr bwMode="auto">
          <a:xfrm>
            <a:off x="7867650" y="6400800"/>
            <a:ext cx="76835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200"/>
            </a:lvl1pPr>
          </a:lstStyle>
          <a:p>
            <a:fld id="{D137F6C0-61EA-403E-800C-2B59F387F180}" type="slidenum">
              <a:rPr lang="de-DE"/>
              <a:pPr/>
              <a:t>‹Nr.›</a:t>
            </a:fld>
            <a:endParaRPr lang="de-DE"/>
          </a:p>
        </p:txBody>
      </p:sp>
    </p:spTree>
    <p:extLst>
      <p:ext uri="{BB962C8B-B14F-4D97-AF65-F5344CB8AC3E}">
        <p14:creationId xmlns:p14="http://schemas.microsoft.com/office/powerpoint/2010/main" val="37195091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sz="3200" baseline="0"/>
            </a:lvl1pPr>
          </a:lstStyle>
          <a:p>
            <a:r>
              <a:rPr lang="de-DE" smtClean="0"/>
              <a:t>Titelmasterformat durch Klicken bearbeiten</a:t>
            </a:r>
            <a:endParaRPr lang="en-US" dirty="0"/>
          </a:p>
        </p:txBody>
      </p:sp>
      <p:sp>
        <p:nvSpPr>
          <p:cNvPr id="3" name="Inhaltsplatzhalter 2"/>
          <p:cNvSpPr>
            <a:spLocks noGrp="1"/>
          </p:cNvSpPr>
          <p:nvPr>
            <p:ph sz="half" idx="1"/>
          </p:nvPr>
        </p:nvSpPr>
        <p:spPr>
          <a:xfrm>
            <a:off x="508000" y="1828800"/>
            <a:ext cx="3987800" cy="4343400"/>
          </a:xfrm>
        </p:spPr>
        <p:txBody>
          <a:bodyPr/>
          <a:lstStyle>
            <a:lvl1pPr>
              <a:defRPr sz="24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Inhaltsplatzhalter 3"/>
          <p:cNvSpPr>
            <a:spLocks noGrp="1"/>
          </p:cNvSpPr>
          <p:nvPr>
            <p:ph sz="half" idx="2"/>
          </p:nvPr>
        </p:nvSpPr>
        <p:spPr>
          <a:xfrm>
            <a:off x="4648200" y="1828800"/>
            <a:ext cx="3987800" cy="4343400"/>
          </a:xfrm>
        </p:spPr>
        <p:txBody>
          <a:bodyPr/>
          <a:lstStyle>
            <a:lvl1pPr>
              <a:defRPr sz="24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Rectangle 4"/>
          <p:cNvSpPr>
            <a:spLocks noGrp="1" noChangeArrowheads="1"/>
          </p:cNvSpPr>
          <p:nvPr>
            <p:ph type="dt" sz="half" idx="10"/>
          </p:nvPr>
        </p:nvSpPr>
        <p:spPr>
          <a:ln/>
        </p:spPr>
        <p:txBody>
          <a:bodyPr/>
          <a:lstStyle>
            <a:lvl1pPr>
              <a:defRPr/>
            </a:lvl1pPr>
          </a:lstStyle>
          <a:p>
            <a:fld id="{89A7FA3F-4A20-4467-9CEF-FD5B92563451}" type="datetime1">
              <a:rPr lang="de-DE" smtClean="0"/>
              <a:t>28.01.2021</a:t>
            </a:fld>
            <a:endParaRPr lang="de-DE" dirty="0"/>
          </a:p>
        </p:txBody>
      </p:sp>
      <p:sp>
        <p:nvSpPr>
          <p:cNvPr id="6" name="Rectangle 5"/>
          <p:cNvSpPr>
            <a:spLocks noGrp="1" noChangeArrowheads="1"/>
          </p:cNvSpPr>
          <p:nvPr>
            <p:ph type="ftr" sz="quarter" idx="11"/>
          </p:nvPr>
        </p:nvSpPr>
        <p:spPr>
          <a:ln/>
        </p:spPr>
        <p:txBody>
          <a:bodyPr/>
          <a:lstStyle>
            <a:lvl1pPr algn="ctr">
              <a:defRPr b="1"/>
            </a:lvl1pPr>
          </a:lstStyle>
          <a:p>
            <a:r>
              <a:rPr lang="en-US" smtClean="0"/>
              <a:t>&lt;Nachnamen&gt; "&lt;Titel&gt;"</a:t>
            </a:r>
            <a:endParaRPr lang="de-DE" dirty="0"/>
          </a:p>
        </p:txBody>
      </p:sp>
      <p:sp>
        <p:nvSpPr>
          <p:cNvPr id="7" name="Rectangle 6"/>
          <p:cNvSpPr>
            <a:spLocks noGrp="1" noChangeArrowheads="1"/>
          </p:cNvSpPr>
          <p:nvPr>
            <p:ph type="sldNum" sz="quarter" idx="12"/>
          </p:nvPr>
        </p:nvSpPr>
        <p:spPr>
          <a:ln/>
        </p:spPr>
        <p:txBody>
          <a:bodyPr/>
          <a:lstStyle>
            <a:lvl1pPr>
              <a:defRPr/>
            </a:lvl1pPr>
          </a:lstStyle>
          <a:p>
            <a:fld id="{03C3038C-5ADE-4A73-9570-DA8B2682983D}" type="slidenum">
              <a:rPr lang="de-DE"/>
              <a:pPr/>
              <a:t>‹Nr.›</a:t>
            </a:fld>
            <a:endParaRPr lang="de-DE"/>
          </a:p>
        </p:txBody>
      </p:sp>
    </p:spTree>
    <p:extLst>
      <p:ext uri="{BB962C8B-B14F-4D97-AF65-F5344CB8AC3E}">
        <p14:creationId xmlns:p14="http://schemas.microsoft.com/office/powerpoint/2010/main" val="2735700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w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8000" y="914400"/>
            <a:ext cx="8128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de-DE" smtClean="0"/>
              <a:t>Mastertitelformat bearbeiten</a:t>
            </a:r>
          </a:p>
        </p:txBody>
      </p:sp>
      <p:sp>
        <p:nvSpPr>
          <p:cNvPr id="1027" name="Rectangle 3"/>
          <p:cNvSpPr>
            <a:spLocks noGrp="1" noChangeArrowheads="1"/>
          </p:cNvSpPr>
          <p:nvPr>
            <p:ph type="body" idx="1"/>
          </p:nvPr>
        </p:nvSpPr>
        <p:spPr bwMode="auto">
          <a:xfrm>
            <a:off x="508000" y="1828800"/>
            <a:ext cx="8128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1028" name="Rectangle 4"/>
          <p:cNvSpPr>
            <a:spLocks noGrp="1" noChangeArrowheads="1"/>
          </p:cNvSpPr>
          <p:nvPr>
            <p:ph type="dt" sz="half" idx="2"/>
          </p:nvPr>
        </p:nvSpPr>
        <p:spPr bwMode="auto">
          <a:xfrm>
            <a:off x="508000" y="6400800"/>
            <a:ext cx="1139825"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200"/>
            </a:lvl1pPr>
          </a:lstStyle>
          <a:p>
            <a:fld id="{145303BF-5137-4D6D-8D44-068B9E4792EA}" type="datetime1">
              <a:rPr lang="de-DE" smtClean="0"/>
              <a:t>28.01.2021</a:t>
            </a:fld>
            <a:endParaRPr lang="de-DE" dirty="0"/>
          </a:p>
        </p:txBody>
      </p:sp>
      <p:sp>
        <p:nvSpPr>
          <p:cNvPr id="1029" name="Rectangle 5"/>
          <p:cNvSpPr>
            <a:spLocks noGrp="1" noChangeArrowheads="1"/>
          </p:cNvSpPr>
          <p:nvPr>
            <p:ph type="ftr" sz="quarter" idx="3"/>
          </p:nvPr>
        </p:nvSpPr>
        <p:spPr bwMode="auto">
          <a:xfrm>
            <a:off x="2062163" y="6400800"/>
            <a:ext cx="539115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a:defRPr sz="1200" b="1"/>
            </a:lvl1pPr>
          </a:lstStyle>
          <a:p>
            <a:r>
              <a:rPr lang="en-US" dirty="0" smtClean="0"/>
              <a:t>&lt;</a:t>
            </a:r>
            <a:r>
              <a:rPr lang="en-US" dirty="0" err="1" smtClean="0"/>
              <a:t>Nachnamen</a:t>
            </a:r>
            <a:r>
              <a:rPr lang="en-US" dirty="0" smtClean="0"/>
              <a:t>&gt; "&lt;</a:t>
            </a:r>
            <a:r>
              <a:rPr lang="en-US" dirty="0" err="1" smtClean="0"/>
              <a:t>Titel</a:t>
            </a:r>
            <a:r>
              <a:rPr lang="en-US" dirty="0" smtClean="0"/>
              <a:t>&gt;"</a:t>
            </a:r>
            <a:endParaRPr lang="de-DE" dirty="0"/>
          </a:p>
        </p:txBody>
      </p:sp>
      <p:sp>
        <p:nvSpPr>
          <p:cNvPr id="1030" name="Rectangle 6"/>
          <p:cNvSpPr>
            <a:spLocks noGrp="1" noChangeArrowheads="1"/>
          </p:cNvSpPr>
          <p:nvPr>
            <p:ph type="sldNum" sz="quarter" idx="4"/>
          </p:nvPr>
        </p:nvSpPr>
        <p:spPr bwMode="auto">
          <a:xfrm>
            <a:off x="7867650" y="6400800"/>
            <a:ext cx="76835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200"/>
            </a:lvl1pPr>
          </a:lstStyle>
          <a:p>
            <a:fld id="{D137F6C0-61EA-403E-800C-2B59F387F180}" type="slidenum">
              <a:rPr lang="de-DE"/>
              <a:pPr/>
              <a:t>‹Nr.›</a:t>
            </a:fld>
            <a:endParaRPr lang="de-DE"/>
          </a:p>
        </p:txBody>
      </p:sp>
      <p:sp>
        <p:nvSpPr>
          <p:cNvPr id="14" name="Line 23"/>
          <p:cNvSpPr>
            <a:spLocks noChangeShapeType="1"/>
          </p:cNvSpPr>
          <p:nvPr/>
        </p:nvSpPr>
        <p:spPr bwMode="auto">
          <a:xfrm>
            <a:off x="0" y="6324600"/>
            <a:ext cx="9144000" cy="0"/>
          </a:xfrm>
          <a:prstGeom prst="line">
            <a:avLst/>
          </a:prstGeom>
          <a:noFill/>
          <a:ln w="9525">
            <a:solidFill>
              <a:schemeClr val="bg2"/>
            </a:solidFill>
            <a:round/>
            <a:headEnd/>
            <a:tailEnd/>
          </a:ln>
          <a:effectLst/>
        </p:spPr>
        <p:txBody>
          <a:bodyPr/>
          <a:lstStyle/>
          <a:p>
            <a:pPr>
              <a:defRPr/>
            </a:pPr>
            <a:endParaRPr lang="en-US">
              <a:latin typeface="Arial" pitchFamily="34" charset="0"/>
              <a:ea typeface="ＭＳ Ｐゴシック" pitchFamily="18" charset="-128"/>
              <a:cs typeface="ＭＳ Ｐゴシック" pitchFamily="18" charset="-128"/>
            </a:endParaRPr>
          </a:p>
        </p:txBody>
      </p:sp>
      <p:sp>
        <p:nvSpPr>
          <p:cNvPr id="16" name="Line 22"/>
          <p:cNvSpPr>
            <a:spLocks noChangeShapeType="1"/>
          </p:cNvSpPr>
          <p:nvPr/>
        </p:nvSpPr>
        <p:spPr bwMode="auto">
          <a:xfrm>
            <a:off x="0" y="685800"/>
            <a:ext cx="9144000" cy="0"/>
          </a:xfrm>
          <a:prstGeom prst="line">
            <a:avLst/>
          </a:prstGeom>
          <a:noFill/>
          <a:ln w="9525">
            <a:solidFill>
              <a:schemeClr val="bg2"/>
            </a:solidFill>
            <a:round/>
            <a:headEnd/>
            <a:tailEnd/>
          </a:ln>
          <a:effectLst/>
        </p:spPr>
        <p:txBody>
          <a:bodyPr/>
          <a:lstStyle/>
          <a:p>
            <a:pPr>
              <a:defRPr/>
            </a:pPr>
            <a:endParaRPr lang="en-US">
              <a:latin typeface="Arial" pitchFamily="34" charset="0"/>
              <a:ea typeface="ＭＳ Ｐゴシック" pitchFamily="18" charset="-128"/>
              <a:cs typeface="ＭＳ Ｐゴシック" pitchFamily="18" charset="-128"/>
            </a:endParaRPr>
          </a:p>
        </p:txBody>
      </p:sp>
      <p:sp>
        <p:nvSpPr>
          <p:cNvPr id="17" name="Text Box 18"/>
          <p:cNvSpPr txBox="1">
            <a:spLocks noChangeArrowheads="1"/>
          </p:cNvSpPr>
          <p:nvPr userDrawn="1"/>
        </p:nvSpPr>
        <p:spPr bwMode="auto">
          <a:xfrm>
            <a:off x="6229350" y="479425"/>
            <a:ext cx="1841500" cy="228600"/>
          </a:xfrm>
          <a:prstGeom prst="rect">
            <a:avLst/>
          </a:prstGeom>
          <a:noFill/>
          <a:ln w="9525">
            <a:noFill/>
            <a:miter lim="800000"/>
            <a:headEnd/>
            <a:tailEnd/>
          </a:ln>
          <a:effectLst/>
        </p:spPr>
        <p:txBody>
          <a:bodyPr wrap="none">
            <a:spAutoFit/>
          </a:bodyPr>
          <a:lstStyle>
            <a:lvl1pPr>
              <a:defRPr sz="2000">
                <a:solidFill>
                  <a:schemeClr val="tx1"/>
                </a:solidFill>
                <a:latin typeface="Arial" charset="0"/>
                <a:ea typeface="ＭＳ Ｐゴシック" pitchFamily="6" charset="-128"/>
              </a:defRPr>
            </a:lvl1pPr>
            <a:lvl2pPr marL="37931725" indent="-37474525">
              <a:defRPr sz="2000">
                <a:solidFill>
                  <a:schemeClr val="tx1"/>
                </a:solidFill>
                <a:latin typeface="Arial" charset="0"/>
                <a:ea typeface="ＭＳ Ｐゴシック" pitchFamily="6" charset="-128"/>
              </a:defRPr>
            </a:lvl2pPr>
            <a:lvl3pPr>
              <a:defRPr sz="2000">
                <a:solidFill>
                  <a:schemeClr val="tx1"/>
                </a:solidFill>
                <a:latin typeface="Arial" charset="0"/>
                <a:ea typeface="ＭＳ Ｐゴシック" pitchFamily="6" charset="-128"/>
              </a:defRPr>
            </a:lvl3pPr>
            <a:lvl4pPr>
              <a:defRPr sz="2000">
                <a:solidFill>
                  <a:schemeClr val="tx1"/>
                </a:solidFill>
                <a:latin typeface="Arial" charset="0"/>
                <a:ea typeface="ＭＳ Ｐゴシック" pitchFamily="6" charset="-128"/>
              </a:defRPr>
            </a:lvl4pPr>
            <a:lvl5pPr>
              <a:defRPr sz="2000">
                <a:solidFill>
                  <a:schemeClr val="tx1"/>
                </a:solidFill>
                <a:latin typeface="Arial" charset="0"/>
                <a:ea typeface="ＭＳ Ｐゴシック" pitchFamily="6" charset="-128"/>
              </a:defRPr>
            </a:lvl5pPr>
            <a:lvl6pPr marL="457200" eaLnBrk="0" fontAlgn="base" hangingPunct="0">
              <a:spcBef>
                <a:spcPct val="0"/>
              </a:spcBef>
              <a:spcAft>
                <a:spcPct val="0"/>
              </a:spcAft>
              <a:defRPr sz="2000">
                <a:solidFill>
                  <a:schemeClr val="tx1"/>
                </a:solidFill>
                <a:latin typeface="Arial" charset="0"/>
                <a:ea typeface="ＭＳ Ｐゴシック" pitchFamily="6" charset="-128"/>
              </a:defRPr>
            </a:lvl6pPr>
            <a:lvl7pPr marL="914400" eaLnBrk="0" fontAlgn="base" hangingPunct="0">
              <a:spcBef>
                <a:spcPct val="0"/>
              </a:spcBef>
              <a:spcAft>
                <a:spcPct val="0"/>
              </a:spcAft>
              <a:defRPr sz="2000">
                <a:solidFill>
                  <a:schemeClr val="tx1"/>
                </a:solidFill>
                <a:latin typeface="Arial" charset="0"/>
                <a:ea typeface="ＭＳ Ｐゴシック" pitchFamily="6" charset="-128"/>
              </a:defRPr>
            </a:lvl7pPr>
            <a:lvl8pPr marL="1371600" eaLnBrk="0" fontAlgn="base" hangingPunct="0">
              <a:spcBef>
                <a:spcPct val="0"/>
              </a:spcBef>
              <a:spcAft>
                <a:spcPct val="0"/>
              </a:spcAft>
              <a:defRPr sz="2000">
                <a:solidFill>
                  <a:schemeClr val="tx1"/>
                </a:solidFill>
                <a:latin typeface="Arial" charset="0"/>
                <a:ea typeface="ＭＳ Ｐゴシック" pitchFamily="6" charset="-128"/>
              </a:defRPr>
            </a:lvl8pPr>
            <a:lvl9pPr marL="1828800" eaLnBrk="0" fontAlgn="base" hangingPunct="0">
              <a:spcBef>
                <a:spcPct val="0"/>
              </a:spcBef>
              <a:spcAft>
                <a:spcPct val="0"/>
              </a:spcAft>
              <a:defRPr sz="2000">
                <a:solidFill>
                  <a:schemeClr val="tx1"/>
                </a:solidFill>
                <a:latin typeface="Arial" charset="0"/>
                <a:ea typeface="ＭＳ Ｐゴシック" pitchFamily="6" charset="-128"/>
              </a:defRPr>
            </a:lvl9pPr>
          </a:lstStyle>
          <a:p>
            <a:r>
              <a:rPr lang="de-DE" sz="900" dirty="0">
                <a:solidFill>
                  <a:schemeClr val="bg2"/>
                </a:solidFill>
              </a:rPr>
              <a:t>Technische Universität München</a:t>
            </a:r>
          </a:p>
        </p:txBody>
      </p:sp>
      <p:pic>
        <p:nvPicPr>
          <p:cNvPr id="18" name="Picture 2" descr="C:\Users\Flopc\Desktop\ppt\TUMLogo_oZ_Vollfl_blau_RGB.emf"/>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035925" y="325438"/>
            <a:ext cx="6064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Grafik 1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23405" y="325713"/>
            <a:ext cx="1323049" cy="320400"/>
          </a:xfrm>
          <a:prstGeom prst="rect">
            <a:avLst/>
          </a:prstGeom>
        </p:spPr>
      </p:pic>
      <p:sp>
        <p:nvSpPr>
          <p:cNvPr id="20" name="Text Box 18"/>
          <p:cNvSpPr txBox="1">
            <a:spLocks noChangeArrowheads="1"/>
          </p:cNvSpPr>
          <p:nvPr userDrawn="1"/>
        </p:nvSpPr>
        <p:spPr bwMode="auto">
          <a:xfrm>
            <a:off x="2065505" y="338693"/>
            <a:ext cx="3294492" cy="369332"/>
          </a:xfrm>
          <a:prstGeom prst="rect">
            <a:avLst/>
          </a:prstGeom>
          <a:noFill/>
          <a:ln w="9525">
            <a:noFill/>
            <a:miter lim="800000"/>
            <a:headEnd/>
            <a:tailEnd/>
          </a:ln>
          <a:effectLst/>
        </p:spPr>
        <p:txBody>
          <a:bodyPr wrap="none">
            <a:spAutoFit/>
          </a:bodyPr>
          <a:lstStyle>
            <a:lvl1pPr>
              <a:defRPr sz="2000">
                <a:solidFill>
                  <a:schemeClr val="tx1"/>
                </a:solidFill>
                <a:latin typeface="Arial" charset="0"/>
                <a:ea typeface="ＭＳ Ｐゴシック" pitchFamily="6" charset="-128"/>
              </a:defRPr>
            </a:lvl1pPr>
            <a:lvl2pPr marL="37931725" indent="-37474525">
              <a:defRPr sz="2000">
                <a:solidFill>
                  <a:schemeClr val="tx1"/>
                </a:solidFill>
                <a:latin typeface="Arial" charset="0"/>
                <a:ea typeface="ＭＳ Ｐゴシック" pitchFamily="6" charset="-128"/>
              </a:defRPr>
            </a:lvl2pPr>
            <a:lvl3pPr>
              <a:defRPr sz="2000">
                <a:solidFill>
                  <a:schemeClr val="tx1"/>
                </a:solidFill>
                <a:latin typeface="Arial" charset="0"/>
                <a:ea typeface="ＭＳ Ｐゴシック" pitchFamily="6" charset="-128"/>
              </a:defRPr>
            </a:lvl3pPr>
            <a:lvl4pPr>
              <a:defRPr sz="2000">
                <a:solidFill>
                  <a:schemeClr val="tx1"/>
                </a:solidFill>
                <a:latin typeface="Arial" charset="0"/>
                <a:ea typeface="ＭＳ Ｐゴシック" pitchFamily="6" charset="-128"/>
              </a:defRPr>
            </a:lvl4pPr>
            <a:lvl5pPr>
              <a:defRPr sz="2000">
                <a:solidFill>
                  <a:schemeClr val="tx1"/>
                </a:solidFill>
                <a:latin typeface="Arial" charset="0"/>
                <a:ea typeface="ＭＳ Ｐゴシック" pitchFamily="6" charset="-128"/>
              </a:defRPr>
            </a:lvl5pPr>
            <a:lvl6pPr marL="457200" eaLnBrk="0" fontAlgn="base" hangingPunct="0">
              <a:spcBef>
                <a:spcPct val="0"/>
              </a:spcBef>
              <a:spcAft>
                <a:spcPct val="0"/>
              </a:spcAft>
              <a:defRPr sz="2000">
                <a:solidFill>
                  <a:schemeClr val="tx1"/>
                </a:solidFill>
                <a:latin typeface="Arial" charset="0"/>
                <a:ea typeface="ＭＳ Ｐゴシック" pitchFamily="6" charset="-128"/>
              </a:defRPr>
            </a:lvl6pPr>
            <a:lvl7pPr marL="914400" eaLnBrk="0" fontAlgn="base" hangingPunct="0">
              <a:spcBef>
                <a:spcPct val="0"/>
              </a:spcBef>
              <a:spcAft>
                <a:spcPct val="0"/>
              </a:spcAft>
              <a:defRPr sz="2000">
                <a:solidFill>
                  <a:schemeClr val="tx1"/>
                </a:solidFill>
                <a:latin typeface="Arial" charset="0"/>
                <a:ea typeface="ＭＳ Ｐゴシック" pitchFamily="6" charset="-128"/>
              </a:defRPr>
            </a:lvl7pPr>
            <a:lvl8pPr marL="1371600" eaLnBrk="0" fontAlgn="base" hangingPunct="0">
              <a:spcBef>
                <a:spcPct val="0"/>
              </a:spcBef>
              <a:spcAft>
                <a:spcPct val="0"/>
              </a:spcAft>
              <a:defRPr sz="2000">
                <a:solidFill>
                  <a:schemeClr val="tx1"/>
                </a:solidFill>
                <a:latin typeface="Arial" charset="0"/>
                <a:ea typeface="ＭＳ Ｐゴシック" pitchFamily="6" charset="-128"/>
              </a:defRPr>
            </a:lvl8pPr>
            <a:lvl9pPr marL="1828800" eaLnBrk="0" fontAlgn="base" hangingPunct="0">
              <a:spcBef>
                <a:spcPct val="0"/>
              </a:spcBef>
              <a:spcAft>
                <a:spcPct val="0"/>
              </a:spcAft>
              <a:defRPr sz="2000">
                <a:solidFill>
                  <a:schemeClr val="tx1"/>
                </a:solidFill>
                <a:latin typeface="Arial" charset="0"/>
                <a:ea typeface="ＭＳ Ｐゴシック" pitchFamily="6" charset="-128"/>
              </a:defRPr>
            </a:lvl9pPr>
          </a:lstStyle>
          <a:p>
            <a:pPr algn="l"/>
            <a:r>
              <a:rPr lang="en-US" sz="900" dirty="0" smtClean="0">
                <a:solidFill>
                  <a:schemeClr val="bg2"/>
                </a:solidFill>
              </a:rPr>
              <a:t>Institute of Micro Technology and Medical Device Technology</a:t>
            </a:r>
          </a:p>
          <a:p>
            <a:pPr algn="l"/>
            <a:r>
              <a:rPr lang="en-US" sz="900" dirty="0" smtClean="0">
                <a:solidFill>
                  <a:schemeClr val="bg2"/>
                </a:solidFill>
              </a:rPr>
              <a:t>Prof. Dr. Tim C. Lueth</a:t>
            </a:r>
            <a:endParaRPr lang="en-US" sz="900" dirty="0">
              <a:solidFill>
                <a:schemeClr val="bg2"/>
              </a:solidFill>
            </a:endParaRPr>
          </a:p>
        </p:txBody>
      </p:sp>
      <p:pic>
        <p:nvPicPr>
          <p:cNvPr id="21" name="Picture 2" descr="C:\Users\dangelo\Pictures\Logos\TUMLogo_oZ_Vollfl_blau_RGB.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50800" y="325713"/>
            <a:ext cx="606924" cy="3204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95" r:id="rId1"/>
    <p:sldLayoutId id="2147483693" r:id="rId2"/>
    <p:sldLayoutId id="2147483694" r:id="rId3"/>
  </p:sldLayoutIdLst>
  <p:timing>
    <p:tnLst>
      <p:par>
        <p:cTn id="1" dur="indefinite" restart="never" nodeType="tmRoot"/>
      </p:par>
    </p:tnLst>
  </p:timing>
  <p:hf hdr="0"/>
  <p:txStyles>
    <p:titleStyle>
      <a:lvl1pPr algn="l" rtl="0" eaLnBrk="1" fontAlgn="base" hangingPunct="1">
        <a:spcBef>
          <a:spcPct val="0"/>
        </a:spcBef>
        <a:spcAft>
          <a:spcPct val="0"/>
        </a:spcAft>
        <a:defRPr sz="3200" b="1">
          <a:solidFill>
            <a:schemeClr val="tx1"/>
          </a:solidFill>
          <a:latin typeface="+mj-lt"/>
          <a:ea typeface="ＭＳ Ｐゴシック" pitchFamily="-65" charset="-128"/>
          <a:cs typeface="ＭＳ Ｐゴシック" pitchFamily="18" charset="-128"/>
        </a:defRPr>
      </a:lvl1pPr>
      <a:lvl2pPr algn="l" rtl="0" eaLnBrk="1" fontAlgn="base" hangingPunct="1">
        <a:spcBef>
          <a:spcPct val="0"/>
        </a:spcBef>
        <a:spcAft>
          <a:spcPct val="0"/>
        </a:spcAft>
        <a:defRPr sz="3200" b="1">
          <a:solidFill>
            <a:schemeClr val="tx1"/>
          </a:solidFill>
          <a:latin typeface="Arial" pitchFamily="34" charset="0"/>
          <a:ea typeface="ＭＳ Ｐゴシック" pitchFamily="-65" charset="-128"/>
          <a:cs typeface="ＭＳ Ｐゴシック" pitchFamily="18" charset="-128"/>
        </a:defRPr>
      </a:lvl2pPr>
      <a:lvl3pPr algn="l" rtl="0" eaLnBrk="1" fontAlgn="base" hangingPunct="1">
        <a:spcBef>
          <a:spcPct val="0"/>
        </a:spcBef>
        <a:spcAft>
          <a:spcPct val="0"/>
        </a:spcAft>
        <a:defRPr sz="3200" b="1">
          <a:solidFill>
            <a:schemeClr val="tx1"/>
          </a:solidFill>
          <a:latin typeface="Arial" pitchFamily="34" charset="0"/>
          <a:ea typeface="ＭＳ Ｐゴシック" pitchFamily="-65" charset="-128"/>
          <a:cs typeface="ＭＳ Ｐゴシック" pitchFamily="18" charset="-128"/>
        </a:defRPr>
      </a:lvl3pPr>
      <a:lvl4pPr algn="l" rtl="0" eaLnBrk="1" fontAlgn="base" hangingPunct="1">
        <a:spcBef>
          <a:spcPct val="0"/>
        </a:spcBef>
        <a:spcAft>
          <a:spcPct val="0"/>
        </a:spcAft>
        <a:defRPr sz="3200" b="1">
          <a:solidFill>
            <a:schemeClr val="tx1"/>
          </a:solidFill>
          <a:latin typeface="Arial" pitchFamily="34" charset="0"/>
          <a:ea typeface="ＭＳ Ｐゴシック" pitchFamily="-65" charset="-128"/>
          <a:cs typeface="ＭＳ Ｐゴシック" pitchFamily="18" charset="-128"/>
        </a:defRPr>
      </a:lvl4pPr>
      <a:lvl5pPr algn="l" rtl="0" eaLnBrk="1" fontAlgn="base" hangingPunct="1">
        <a:spcBef>
          <a:spcPct val="0"/>
        </a:spcBef>
        <a:spcAft>
          <a:spcPct val="0"/>
        </a:spcAft>
        <a:defRPr sz="3200" b="1">
          <a:solidFill>
            <a:schemeClr val="tx1"/>
          </a:solidFill>
          <a:latin typeface="Arial" pitchFamily="34" charset="0"/>
          <a:ea typeface="ＭＳ Ｐゴシック" pitchFamily="-65" charset="-128"/>
          <a:cs typeface="ＭＳ Ｐゴシック" pitchFamily="18" charset="-128"/>
        </a:defRPr>
      </a:lvl5pPr>
      <a:lvl6pPr marL="457200" algn="l" rtl="0" eaLnBrk="1" fontAlgn="base" hangingPunct="1">
        <a:spcBef>
          <a:spcPct val="0"/>
        </a:spcBef>
        <a:spcAft>
          <a:spcPct val="0"/>
        </a:spcAft>
        <a:defRPr sz="2400" b="1">
          <a:solidFill>
            <a:schemeClr val="tx1"/>
          </a:solidFill>
          <a:latin typeface="Arial" pitchFamily="34" charset="0"/>
        </a:defRPr>
      </a:lvl6pPr>
      <a:lvl7pPr marL="914400" algn="l" rtl="0" eaLnBrk="1" fontAlgn="base" hangingPunct="1">
        <a:spcBef>
          <a:spcPct val="0"/>
        </a:spcBef>
        <a:spcAft>
          <a:spcPct val="0"/>
        </a:spcAft>
        <a:defRPr sz="2400" b="1">
          <a:solidFill>
            <a:schemeClr val="tx1"/>
          </a:solidFill>
          <a:latin typeface="Arial" pitchFamily="34" charset="0"/>
        </a:defRPr>
      </a:lvl7pPr>
      <a:lvl8pPr marL="1371600" algn="l" rtl="0" eaLnBrk="1" fontAlgn="base" hangingPunct="1">
        <a:spcBef>
          <a:spcPct val="0"/>
        </a:spcBef>
        <a:spcAft>
          <a:spcPct val="0"/>
        </a:spcAft>
        <a:defRPr sz="2400" b="1">
          <a:solidFill>
            <a:schemeClr val="tx1"/>
          </a:solidFill>
          <a:latin typeface="Arial" pitchFamily="34" charset="0"/>
        </a:defRPr>
      </a:lvl8pPr>
      <a:lvl9pPr marL="1828800" algn="l" rtl="0" eaLnBrk="1" fontAlgn="base" hangingPunct="1">
        <a:spcBef>
          <a:spcPct val="0"/>
        </a:spcBef>
        <a:spcAft>
          <a:spcPct val="0"/>
        </a:spcAft>
        <a:defRPr sz="2400" b="1">
          <a:solidFill>
            <a:schemeClr val="tx1"/>
          </a:solidFill>
          <a:latin typeface="Arial" pitchFamily="34"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ＭＳ Ｐゴシック" pitchFamily="-65" charset="-128"/>
          <a:cs typeface="ＭＳ Ｐゴシック" pitchFamily="18" charset="-128"/>
        </a:defRPr>
      </a:lvl1pPr>
      <a:lvl2pPr marL="742950" indent="-285750" algn="l" rtl="0" eaLnBrk="1" fontAlgn="base" hangingPunct="1">
        <a:spcBef>
          <a:spcPct val="20000"/>
        </a:spcBef>
        <a:spcAft>
          <a:spcPct val="0"/>
        </a:spcAft>
        <a:buChar char="–"/>
        <a:defRPr sz="2000">
          <a:solidFill>
            <a:schemeClr val="tx1"/>
          </a:solidFill>
          <a:latin typeface="+mn-lt"/>
          <a:ea typeface="ＭＳ Ｐゴシック" pitchFamily="-65" charset="-128"/>
        </a:defRPr>
      </a:lvl2pPr>
      <a:lvl3pPr marL="1143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3pPr>
      <a:lvl4pPr marL="15621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4pPr>
      <a:lvl5pPr marL="1981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5pPr>
      <a:lvl6pPr marL="2438400" indent="-228600" algn="l" rtl="0" eaLnBrk="1" fontAlgn="base" hangingPunct="1">
        <a:spcBef>
          <a:spcPct val="20000"/>
        </a:spcBef>
        <a:spcAft>
          <a:spcPct val="0"/>
        </a:spcAft>
        <a:buChar char="»"/>
        <a:defRPr sz="1400">
          <a:solidFill>
            <a:schemeClr val="tx1"/>
          </a:solidFill>
          <a:latin typeface="+mn-lt"/>
        </a:defRPr>
      </a:lvl6pPr>
      <a:lvl7pPr marL="2895600" indent="-228600" algn="l" rtl="0" eaLnBrk="1" fontAlgn="base" hangingPunct="1">
        <a:spcBef>
          <a:spcPct val="20000"/>
        </a:spcBef>
        <a:spcAft>
          <a:spcPct val="0"/>
        </a:spcAft>
        <a:buChar char="»"/>
        <a:defRPr sz="1400">
          <a:solidFill>
            <a:schemeClr val="tx1"/>
          </a:solidFill>
          <a:latin typeface="+mn-lt"/>
        </a:defRPr>
      </a:lvl7pPr>
      <a:lvl8pPr marL="3352800" indent="-228600" algn="l" rtl="0" eaLnBrk="1" fontAlgn="base" hangingPunct="1">
        <a:spcBef>
          <a:spcPct val="20000"/>
        </a:spcBef>
        <a:spcAft>
          <a:spcPct val="0"/>
        </a:spcAft>
        <a:buChar char="»"/>
        <a:defRPr sz="1400">
          <a:solidFill>
            <a:schemeClr val="tx1"/>
          </a:solidFill>
          <a:latin typeface="+mn-lt"/>
        </a:defRPr>
      </a:lvl8pPr>
      <a:lvl9pPr marL="38100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08000" y="1828800"/>
            <a:ext cx="8128000" cy="1295400"/>
          </a:xfrm>
        </p:spPr>
        <p:txBody>
          <a:bodyPr/>
          <a:lstStyle/>
          <a:p>
            <a:r>
              <a:rPr lang="de-DE" dirty="0" smtClean="0">
                <a:ea typeface="ＭＳ Ｐゴシック" pitchFamily="6" charset="-128"/>
              </a:rPr>
              <a:t>&lt;Titel </a:t>
            </a:r>
            <a:r>
              <a:rPr lang="de-DE" dirty="0" smtClean="0">
                <a:ea typeface="ＭＳ Ｐゴシック" pitchFamily="6" charset="-128"/>
              </a:rPr>
              <a:t>des Projekts&gt;</a:t>
            </a:r>
            <a:r>
              <a:rPr lang="de-DE" dirty="0" smtClean="0">
                <a:ea typeface="ＭＳ Ｐゴシック" pitchFamily="6" charset="-128"/>
              </a:rPr>
              <a:t/>
            </a:r>
            <a:br>
              <a:rPr lang="de-DE" dirty="0" smtClean="0">
                <a:ea typeface="ＭＳ Ｐゴシック" pitchFamily="6" charset="-128"/>
              </a:rPr>
            </a:br>
            <a:endParaRPr lang="de-DE" dirty="0" smtClean="0">
              <a:ea typeface="ＭＳ Ｐゴシック" pitchFamily="6" charset="-128"/>
            </a:endParaRPr>
          </a:p>
        </p:txBody>
      </p:sp>
      <p:sp>
        <p:nvSpPr>
          <p:cNvPr id="7171" name="Rectangle 3"/>
          <p:cNvSpPr>
            <a:spLocks noGrp="1" noChangeArrowheads="1"/>
          </p:cNvSpPr>
          <p:nvPr>
            <p:ph type="subTitle" idx="1"/>
          </p:nvPr>
        </p:nvSpPr>
        <p:spPr>
          <a:xfrm>
            <a:off x="508000" y="3429000"/>
            <a:ext cx="8128000" cy="1752600"/>
          </a:xfrm>
        </p:spPr>
        <p:txBody>
          <a:bodyPr/>
          <a:lstStyle/>
          <a:p>
            <a:r>
              <a:rPr lang="de-DE" b="1" dirty="0">
                <a:ea typeface="ＭＳ Ｐゴシック" pitchFamily="6" charset="-128"/>
              </a:rPr>
              <a:t>&lt;</a:t>
            </a:r>
            <a:r>
              <a:rPr lang="de-DE" b="1" dirty="0" smtClean="0">
                <a:ea typeface="ＭＳ Ｐゴシック" pitchFamily="6" charset="-128"/>
              </a:rPr>
              <a:t>Vorname Nachname </a:t>
            </a:r>
            <a:r>
              <a:rPr lang="de-DE" b="1" dirty="0" smtClean="0">
                <a:ea typeface="ＭＳ Ｐゴシック" pitchFamily="6" charset="-128"/>
              </a:rPr>
              <a:t>der </a:t>
            </a:r>
            <a:r>
              <a:rPr lang="de-DE" b="1" dirty="0" smtClean="0">
                <a:ea typeface="ＭＳ Ｐゴシック" pitchFamily="6" charset="-128"/>
              </a:rPr>
              <a:t>Studierenden</a:t>
            </a:r>
            <a:r>
              <a:rPr lang="de-DE" b="1" dirty="0" smtClean="0">
                <a:ea typeface="ＭＳ Ｐゴシック" pitchFamily="6" charset="-128"/>
              </a:rPr>
              <a:t>&gt;</a:t>
            </a:r>
            <a:endParaRPr lang="de-DE" b="1" dirty="0">
              <a:ea typeface="ＭＳ Ｐゴシック" pitchFamily="6" charset="-128"/>
            </a:endParaRPr>
          </a:p>
          <a:p>
            <a:endParaRPr lang="de-DE" b="1" dirty="0" smtClean="0">
              <a:ea typeface="ＭＳ Ｐゴシック" pitchFamily="6" charset="-128"/>
            </a:endParaRPr>
          </a:p>
          <a:p>
            <a:r>
              <a:rPr lang="de-DE" b="1" dirty="0" smtClean="0">
                <a:ea typeface="ＭＳ Ｐゴシック" pitchFamily="6" charset="-128"/>
              </a:rPr>
              <a:t>Seminar Entwicklung modularer </a:t>
            </a:r>
            <a:r>
              <a:rPr lang="de-DE" b="1" dirty="0" err="1">
                <a:ea typeface="ＭＳ Ｐゴシック" pitchFamily="6" charset="-128"/>
              </a:rPr>
              <a:t>r</a:t>
            </a:r>
            <a:r>
              <a:rPr lang="de-DE" b="1" dirty="0" err="1" smtClean="0">
                <a:ea typeface="ＭＳ Ｐゴシック" pitchFamily="6" charset="-128"/>
              </a:rPr>
              <a:t>obotischer</a:t>
            </a:r>
            <a:r>
              <a:rPr lang="de-DE" b="1" dirty="0" smtClean="0">
                <a:ea typeface="ＭＳ Ｐゴシック" pitchFamily="6" charset="-128"/>
              </a:rPr>
              <a:t> Systeme</a:t>
            </a:r>
            <a:endParaRPr lang="de-DE" dirty="0" smtClean="0">
              <a:ea typeface="ＭＳ Ｐゴシック" pitchFamily="6"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Inhalt</a:t>
            </a:r>
            <a:endParaRPr lang="de-DE" dirty="0"/>
          </a:p>
        </p:txBody>
      </p:sp>
      <p:sp>
        <p:nvSpPr>
          <p:cNvPr id="5" name="Inhaltsplatzhalter 4"/>
          <p:cNvSpPr>
            <a:spLocks noGrp="1"/>
          </p:cNvSpPr>
          <p:nvPr>
            <p:ph idx="1"/>
          </p:nvPr>
        </p:nvSpPr>
        <p:spPr/>
        <p:txBody>
          <a:bodyPr/>
          <a:lstStyle/>
          <a:p>
            <a:pPr marL="0" indent="0">
              <a:buNone/>
            </a:pPr>
            <a:r>
              <a:rPr lang="de-DE" sz="1800" dirty="0" smtClean="0"/>
              <a:t>Die Vortragszeit beträgt 10 Minuten, teilt euch den Vortrag auf, sodass alle Gruppenmitglieder etwas vortragen.</a:t>
            </a:r>
          </a:p>
          <a:p>
            <a:pPr marL="0" indent="0">
              <a:buNone/>
            </a:pPr>
            <a:endParaRPr lang="de-DE" sz="2000" dirty="0"/>
          </a:p>
          <a:p>
            <a:pPr marL="0" indent="0">
              <a:buNone/>
            </a:pPr>
            <a:r>
              <a:rPr lang="de-DE" sz="2000" dirty="0" smtClean="0"/>
              <a:t>Deckt bitte folgende Punkte durch euren Vortrag ab:</a:t>
            </a:r>
          </a:p>
          <a:p>
            <a:r>
              <a:rPr lang="de-DE" sz="1800" dirty="0" smtClean="0"/>
              <a:t>Theoretischer Hintergrund eures Projekts</a:t>
            </a:r>
          </a:p>
          <a:p>
            <a:pPr lvl="1"/>
            <a:r>
              <a:rPr lang="de-DE" sz="1400" dirty="0" smtClean="0"/>
              <a:t>Belegt den Stand der Technik mit Quellen</a:t>
            </a:r>
            <a:endParaRPr lang="de-DE" sz="1400" dirty="0" smtClean="0"/>
          </a:p>
          <a:p>
            <a:pPr lvl="1"/>
            <a:r>
              <a:rPr lang="de-DE" sz="1400" dirty="0"/>
              <a:t>Denkt daran, dass eure Kommilitonen euer Publikum sind. Erklärt so, dass alle etwas davon haben</a:t>
            </a:r>
          </a:p>
          <a:p>
            <a:pPr marL="457200" lvl="1" indent="0">
              <a:buNone/>
            </a:pPr>
            <a:endParaRPr lang="de-DE" sz="1600" dirty="0" smtClean="0"/>
          </a:p>
          <a:p>
            <a:r>
              <a:rPr lang="de-DE" sz="1800" dirty="0" smtClean="0"/>
              <a:t>Euer Ansatz und die Umsetzung</a:t>
            </a:r>
          </a:p>
          <a:p>
            <a:pPr lvl="1"/>
            <a:r>
              <a:rPr lang="de-DE" sz="1400" dirty="0" smtClean="0"/>
              <a:t>Hard- und Software</a:t>
            </a:r>
          </a:p>
          <a:p>
            <a:pPr marL="0" indent="0">
              <a:buNone/>
            </a:pPr>
            <a:endParaRPr lang="de-DE" sz="1800" dirty="0" smtClean="0"/>
          </a:p>
          <a:p>
            <a:r>
              <a:rPr lang="de-DE" sz="1800" dirty="0" smtClean="0"/>
              <a:t>Vorstellung eures Demonstrators</a:t>
            </a:r>
          </a:p>
          <a:p>
            <a:pPr lvl="1"/>
            <a:r>
              <a:rPr lang="de-DE" sz="1400" dirty="0"/>
              <a:t>Fertigt bitte </a:t>
            </a:r>
            <a:r>
              <a:rPr lang="de-DE" sz="1400" dirty="0" smtClean="0"/>
              <a:t>(zusätzlich zu einer eventuellen Live-Vorführung) auch </a:t>
            </a:r>
            <a:r>
              <a:rPr lang="de-DE" sz="1400" dirty="0"/>
              <a:t>ein sauberes Video eures Demonstrators an</a:t>
            </a:r>
          </a:p>
        </p:txBody>
      </p:sp>
      <p:sp>
        <p:nvSpPr>
          <p:cNvPr id="2" name="Datumsplatzhalter 1"/>
          <p:cNvSpPr>
            <a:spLocks noGrp="1"/>
          </p:cNvSpPr>
          <p:nvPr>
            <p:ph type="dt" sz="half" idx="2"/>
          </p:nvPr>
        </p:nvSpPr>
        <p:spPr/>
        <p:txBody>
          <a:bodyPr/>
          <a:lstStyle/>
          <a:p>
            <a:fld id="{5E5E6E94-ADC4-460E-8344-86A206A46ECE}" type="datetime1">
              <a:rPr lang="de-DE" smtClean="0"/>
              <a:t>28.01.2021</a:t>
            </a:fld>
            <a:endParaRPr lang="de-DE"/>
          </a:p>
        </p:txBody>
      </p:sp>
      <p:sp>
        <p:nvSpPr>
          <p:cNvPr id="3" name="Fußzeilenplatzhalter 2"/>
          <p:cNvSpPr>
            <a:spLocks noGrp="1"/>
          </p:cNvSpPr>
          <p:nvPr>
            <p:ph type="ftr" sz="quarter" idx="3"/>
          </p:nvPr>
        </p:nvSpPr>
        <p:spPr/>
        <p:txBody>
          <a:bodyPr/>
          <a:lstStyle/>
          <a:p>
            <a:r>
              <a:rPr lang="de-DE" smtClean="0"/>
              <a:t>&lt;Nachnamen&gt; "&lt;Titel&gt;"</a:t>
            </a:r>
            <a:endParaRPr lang="de-DE" dirty="0"/>
          </a:p>
        </p:txBody>
      </p:sp>
      <p:sp>
        <p:nvSpPr>
          <p:cNvPr id="9" name="Foliennummernplatzhalter 8"/>
          <p:cNvSpPr>
            <a:spLocks noGrp="1"/>
          </p:cNvSpPr>
          <p:nvPr>
            <p:ph type="sldNum" sz="quarter" idx="4"/>
          </p:nvPr>
        </p:nvSpPr>
        <p:spPr/>
        <p:txBody>
          <a:bodyPr/>
          <a:lstStyle/>
          <a:p>
            <a:fld id="{03C3038C-5ADE-4A73-9570-DA8B2682983D}" type="slidenum">
              <a:rPr lang="de-DE" smtClean="0"/>
              <a:pPr/>
              <a:t>2</a:t>
            </a:fld>
            <a:endParaRPr lang="de-DE"/>
          </a:p>
        </p:txBody>
      </p:sp>
    </p:spTree>
    <p:extLst>
      <p:ext uri="{BB962C8B-B14F-4D97-AF65-F5344CB8AC3E}">
        <p14:creationId xmlns:p14="http://schemas.microsoft.com/office/powerpoint/2010/main" val="21912947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346587" y="2555623"/>
            <a:ext cx="2591025" cy="2889754"/>
          </a:xfrm>
          <a:prstGeom prst="roundRect">
            <a:avLst>
              <a:gd name="adj" fmla="val 8594"/>
            </a:avLst>
          </a:prstGeom>
          <a:solidFill>
            <a:srgbClr val="FFFFFF">
              <a:shade val="85000"/>
            </a:srgbClr>
          </a:solidFill>
          <a:ln>
            <a:noFill/>
          </a:ln>
          <a:effectLst/>
          <a:extLst>
            <a:ext uri="{91240B29-F687-4F45-9708-019B960494DF}">
              <a14:hiddenLine xmlns:a14="http://schemas.microsoft.com/office/drawing/2010/main" w="9525">
                <a:solidFill>
                  <a:schemeClr val="tx1"/>
                </a:solidFill>
                <a:miter lim="800000"/>
                <a:headEnd/>
                <a:tailEnd/>
              </a14:hiddenLine>
            </a:ext>
          </a:extLst>
        </p:spPr>
      </p:pic>
      <p:sp>
        <p:nvSpPr>
          <p:cNvPr id="2" name="Titel 1"/>
          <p:cNvSpPr>
            <a:spLocks noGrp="1"/>
          </p:cNvSpPr>
          <p:nvPr>
            <p:ph type="title"/>
          </p:nvPr>
        </p:nvSpPr>
        <p:spPr/>
        <p:txBody>
          <a:bodyPr/>
          <a:lstStyle/>
          <a:p>
            <a:r>
              <a:rPr lang="de-DE" smtClean="0"/>
              <a:t>Beispielfolie: Layout mit Bild / Quelle</a:t>
            </a:r>
            <a:endParaRPr lang="de-DE" baseline="30000"/>
          </a:p>
        </p:txBody>
      </p:sp>
      <p:sp>
        <p:nvSpPr>
          <p:cNvPr id="22" name="Inhaltsplatzhalter 21"/>
          <p:cNvSpPr>
            <a:spLocks noGrp="1"/>
          </p:cNvSpPr>
          <p:nvPr>
            <p:ph sz="half" idx="1"/>
          </p:nvPr>
        </p:nvSpPr>
        <p:spPr/>
        <p:txBody>
          <a:bodyPr/>
          <a:lstStyle/>
          <a:p>
            <a:r>
              <a:rPr lang="de-DE" dirty="0" smtClean="0"/>
              <a:t>Motionlogger </a:t>
            </a:r>
            <a:r>
              <a:rPr lang="de-DE" sz="1600" dirty="0" smtClean="0"/>
              <a:t>(Czabke </a:t>
            </a:r>
            <a:r>
              <a:rPr lang="de-DE" sz="1600" i="1" dirty="0" smtClean="0"/>
              <a:t>et al.</a:t>
            </a:r>
            <a:r>
              <a:rPr lang="de-DE" sz="1600" dirty="0" smtClean="0"/>
              <a:t> 2011)</a:t>
            </a:r>
          </a:p>
          <a:p>
            <a:r>
              <a:rPr lang="de-DE" dirty="0" smtClean="0"/>
              <a:t>Punkt 2</a:t>
            </a:r>
          </a:p>
          <a:p>
            <a:r>
              <a:rPr lang="de-DE" dirty="0" smtClean="0"/>
              <a:t>Punkt 3</a:t>
            </a:r>
          </a:p>
          <a:p>
            <a:pPr lvl="1"/>
            <a:r>
              <a:rPr lang="de-DE" dirty="0" smtClean="0"/>
              <a:t>Einzug 1</a:t>
            </a:r>
          </a:p>
          <a:p>
            <a:pPr lvl="1"/>
            <a:r>
              <a:rPr lang="de-DE" dirty="0" smtClean="0"/>
              <a:t>Einzug 2</a:t>
            </a:r>
          </a:p>
          <a:p>
            <a:r>
              <a:rPr lang="de-DE" dirty="0" smtClean="0"/>
              <a:t>…</a:t>
            </a:r>
          </a:p>
          <a:p>
            <a:r>
              <a:rPr lang="de-DE" dirty="0" smtClean="0"/>
              <a:t>…</a:t>
            </a:r>
          </a:p>
          <a:p>
            <a:r>
              <a:rPr lang="de-DE" dirty="0" smtClean="0"/>
              <a:t>…</a:t>
            </a:r>
          </a:p>
          <a:p>
            <a:r>
              <a:rPr lang="de-DE" dirty="0" smtClean="0"/>
              <a:t>…</a:t>
            </a:r>
          </a:p>
        </p:txBody>
      </p:sp>
      <p:sp>
        <p:nvSpPr>
          <p:cNvPr id="5" name="Datumsplatzhalter 4"/>
          <p:cNvSpPr>
            <a:spLocks noGrp="1"/>
          </p:cNvSpPr>
          <p:nvPr>
            <p:ph type="dt" sz="half" idx="10"/>
          </p:nvPr>
        </p:nvSpPr>
        <p:spPr/>
        <p:txBody>
          <a:bodyPr/>
          <a:lstStyle/>
          <a:p>
            <a:fld id="{614996E4-317D-463D-876C-E7F49657688E}" type="datetime1">
              <a:rPr lang="de-DE" smtClean="0"/>
              <a:t>28.01.2021</a:t>
            </a:fld>
            <a:endParaRPr lang="de-DE"/>
          </a:p>
        </p:txBody>
      </p:sp>
      <p:sp>
        <p:nvSpPr>
          <p:cNvPr id="6" name="Fußzeilenplatzhalter 5"/>
          <p:cNvSpPr>
            <a:spLocks noGrp="1"/>
          </p:cNvSpPr>
          <p:nvPr>
            <p:ph type="ftr" sz="quarter" idx="11"/>
          </p:nvPr>
        </p:nvSpPr>
        <p:spPr/>
        <p:txBody>
          <a:bodyPr/>
          <a:lstStyle/>
          <a:p>
            <a:r>
              <a:rPr lang="de-DE" smtClean="0"/>
              <a:t>&lt;Nachnamen&gt; "&lt;Titel&gt;"</a:t>
            </a:r>
            <a:endParaRPr lang="de-DE"/>
          </a:p>
        </p:txBody>
      </p:sp>
      <p:sp>
        <p:nvSpPr>
          <p:cNvPr id="7" name="Foliennummernplatzhalter 6"/>
          <p:cNvSpPr>
            <a:spLocks noGrp="1"/>
          </p:cNvSpPr>
          <p:nvPr>
            <p:ph type="sldNum" sz="quarter" idx="12"/>
          </p:nvPr>
        </p:nvSpPr>
        <p:spPr/>
        <p:txBody>
          <a:bodyPr/>
          <a:lstStyle/>
          <a:p>
            <a:fld id="{03C3038C-5ADE-4A73-9570-DA8B2682983D}" type="slidenum">
              <a:rPr lang="de-DE" smtClean="0"/>
              <a:pPr/>
              <a:t>3</a:t>
            </a:fld>
            <a:endParaRPr lang="de-DE"/>
          </a:p>
        </p:txBody>
      </p:sp>
      <p:sp>
        <p:nvSpPr>
          <p:cNvPr id="26" name="Rechteck 25"/>
          <p:cNvSpPr/>
          <p:nvPr/>
        </p:nvSpPr>
        <p:spPr>
          <a:xfrm>
            <a:off x="5342021" y="5446391"/>
            <a:ext cx="2598965" cy="461665"/>
          </a:xfrm>
          <a:prstGeom prst="rect">
            <a:avLst/>
          </a:prstGeom>
        </p:spPr>
        <p:txBody>
          <a:bodyPr wrap="square">
            <a:spAutoFit/>
          </a:bodyPr>
          <a:lstStyle/>
          <a:p>
            <a:pPr algn="ctr" eaLnBrk="1" hangingPunct="1"/>
            <a:r>
              <a:rPr lang="de-DE" sz="1200" dirty="0" smtClean="0"/>
              <a:t>Motionlogger, entnommen aus (Czabke </a:t>
            </a:r>
            <a:r>
              <a:rPr lang="de-DE" sz="1200" i="1" dirty="0" smtClean="0"/>
              <a:t>et al.</a:t>
            </a:r>
            <a:r>
              <a:rPr lang="de-DE" sz="1200" dirty="0" smtClean="0"/>
              <a:t> 2011)</a:t>
            </a:r>
            <a:endParaRPr lang="de-DE" sz="1200" dirty="0"/>
          </a:p>
        </p:txBody>
      </p:sp>
    </p:spTree>
    <p:extLst>
      <p:ext uri="{BB962C8B-B14F-4D97-AF65-F5344CB8AC3E}">
        <p14:creationId xmlns:p14="http://schemas.microsoft.com/office/powerpoint/2010/main" val="1106415793"/>
      </p:ext>
    </p:extLst>
  </p:cSld>
  <p:clrMapOvr>
    <a:masterClrMapping/>
  </p:clrMapOvr>
  <p:timing>
    <p:tnLst>
      <p:par>
        <p:cTn id="1" dur="indefinite" restart="never" nodeType="tmRoot"/>
      </p:par>
    </p:tnLst>
  </p:timing>
</p:sld>
</file>

<file path=ppt/theme/theme1.xml><?xml version="1.0" encoding="utf-8"?>
<a:theme xmlns:a="http://schemas.openxmlformats.org/drawingml/2006/main" name="TUM_Vorlage_weiss">
  <a:themeElements>
    <a:clrScheme name="Leere Präsentation 1">
      <a:dk1>
        <a:srgbClr val="000000"/>
      </a:dk1>
      <a:lt1>
        <a:srgbClr val="FFFFFF"/>
      </a:lt1>
      <a:dk2>
        <a:srgbClr val="0065BD"/>
      </a:dk2>
      <a:lt2>
        <a:srgbClr val="005293"/>
      </a:lt2>
      <a:accent1>
        <a:srgbClr val="A2AD00"/>
      </a:accent1>
      <a:accent2>
        <a:srgbClr val="E37222"/>
      </a:accent2>
      <a:accent3>
        <a:srgbClr val="AAB8DB"/>
      </a:accent3>
      <a:accent4>
        <a:srgbClr val="DADADA"/>
      </a:accent4>
      <a:accent5>
        <a:srgbClr val="CED3AA"/>
      </a:accent5>
      <a:accent6>
        <a:srgbClr val="CE671E"/>
      </a:accent6>
      <a:hlink>
        <a:srgbClr val="DAD7CB"/>
      </a:hlink>
      <a:folHlink>
        <a:srgbClr val="9C9D9F"/>
      </a:folHlink>
    </a:clrScheme>
    <a:fontScheme name="Leere Präsentatio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Leere Präsentation 1">
        <a:dk1>
          <a:srgbClr val="000000"/>
        </a:dk1>
        <a:lt1>
          <a:srgbClr val="FFFFFF"/>
        </a:lt1>
        <a:dk2>
          <a:srgbClr val="0065BD"/>
        </a:dk2>
        <a:lt2>
          <a:srgbClr val="005293"/>
        </a:lt2>
        <a:accent1>
          <a:srgbClr val="A2AD00"/>
        </a:accent1>
        <a:accent2>
          <a:srgbClr val="E37222"/>
        </a:accent2>
        <a:accent3>
          <a:srgbClr val="AAB8DB"/>
        </a:accent3>
        <a:accent4>
          <a:srgbClr val="DADADA"/>
        </a:accent4>
        <a:accent5>
          <a:srgbClr val="CED3AA"/>
        </a:accent5>
        <a:accent6>
          <a:srgbClr val="CE671E"/>
        </a:accent6>
        <a:hlink>
          <a:srgbClr val="DAD7CB"/>
        </a:hlink>
        <a:folHlink>
          <a:srgbClr val="9C9D9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0-11-26 VORLAGE Abschlussvortrag.potx" id="{3BF479C8-643F-4705-90E1-5EE1F3AFEBE3}" vid="{390A79F0-6ED0-40F0-B878-1E47A8E97C29}"/>
    </a:ext>
  </a:ext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2021-01-13 VORLAGE Abschlussvortrag MiMed</Template>
  <TotalTime>0</TotalTime>
  <Words>221</Words>
  <Application>Microsoft Office PowerPoint</Application>
  <PresentationFormat>Bildschirmpräsentation (4:3)</PresentationFormat>
  <Paragraphs>40</Paragraphs>
  <Slides>3</Slides>
  <Notes>3</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3</vt:i4>
      </vt:variant>
    </vt:vector>
  </HeadingPairs>
  <TitlesOfParts>
    <vt:vector size="6" baseType="lpstr">
      <vt:lpstr>ＭＳ Ｐゴシック</vt:lpstr>
      <vt:lpstr>Arial</vt:lpstr>
      <vt:lpstr>TUM_Vorlage_weiss</vt:lpstr>
      <vt:lpstr>&lt;Titel des Projekts&gt; </vt:lpstr>
      <vt:lpstr>Inhalt</vt:lpstr>
      <vt:lpstr>Beispielfolie: Layout mit Bild / Quelle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 des Projekts&gt;</dc:title>
  <dc:creator>Detzel</dc:creator>
  <cp:lastModifiedBy>Detzel</cp:lastModifiedBy>
  <cp:revision>6</cp:revision>
  <dcterms:created xsi:type="dcterms:W3CDTF">2021-01-28T11:57:29Z</dcterms:created>
  <dcterms:modified xsi:type="dcterms:W3CDTF">2021-01-28T12:47:49Z</dcterms:modified>
</cp:coreProperties>
</file>