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8" r:id="rId2"/>
    <p:sldMasterId id="21474837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5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3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9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9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6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0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5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63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08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94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7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805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24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4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661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430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52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63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9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6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32B570-372B-4AF2-935D-6C63453A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99" y="1041451"/>
            <a:ext cx="9662391" cy="52937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R-code: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library(RJSONIO)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letter&lt;-LETTERS[1: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&gt;country&lt;-c("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China","the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US","the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UK","Russia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"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Korea","Japan","Italy","Brazil","India","Germany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 data&lt;-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letter,country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 da&lt;-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as.matrix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(data)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&gt;cat(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toJSON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(da))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FF9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17AD02-78BD-4BB2-80B8-72E3A329528C}"/>
              </a:ext>
            </a:extLst>
          </p:cNvPr>
          <p:cNvSpPr/>
          <p:nvPr/>
        </p:nvSpPr>
        <p:spPr>
          <a:xfrm>
            <a:off x="1851891" y="105766"/>
            <a:ext cx="8488218" cy="11172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"A",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"China"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"B",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"the US"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"C",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"the UK"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"D",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"Russia"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"Korea"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"F",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"Japan"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"G",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"Italy"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"H",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"Brazil"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"I",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"India"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"J",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"Germany"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 ]</a:t>
            </a:r>
          </a:p>
        </p:txBody>
      </p:sp>
    </p:spTree>
    <p:extLst>
      <p:ext uri="{BB962C8B-B14F-4D97-AF65-F5344CB8AC3E}">
        <p14:creationId xmlns:p14="http://schemas.microsoft.com/office/powerpoint/2010/main" val="30357229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20</TotalTime>
  <Words>226</Words>
  <Application>Microsoft Office PowerPoint</Application>
  <PresentationFormat>宽屏</PresentationFormat>
  <Paragraphs>73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方正姚体</vt:lpstr>
      <vt:lpstr>华文新魏</vt:lpstr>
      <vt:lpstr>宋体</vt:lpstr>
      <vt:lpstr>Arial</vt:lpstr>
      <vt:lpstr>Calibri</vt:lpstr>
      <vt:lpstr>Calibri Light</vt:lpstr>
      <vt:lpstr>Times New Roman</vt:lpstr>
      <vt:lpstr>Trebuchet MS</vt:lpstr>
      <vt:lpstr>Wingdings 2</vt:lpstr>
      <vt:lpstr>Wingdings 3</vt:lpstr>
      <vt:lpstr>HDOfficeLightV0</vt:lpstr>
      <vt:lpstr>1_HDOfficeLightV0</vt:lpstr>
      <vt:lpstr>平面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wangkai</dc:creator>
  <cp:lastModifiedBy>xiumei wang</cp:lastModifiedBy>
  <cp:revision>6</cp:revision>
  <dcterms:created xsi:type="dcterms:W3CDTF">2017-10-18T09:12:17Z</dcterms:created>
  <dcterms:modified xsi:type="dcterms:W3CDTF">2017-10-18T13:49:35Z</dcterms:modified>
</cp:coreProperties>
</file>