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3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CF5C-20FE-43DA-9735-499D15DDC45C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23A5-7AD2-4F44-8883-6B6143B4D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12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CF5C-20FE-43DA-9735-499D15DDC45C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23A5-7AD2-4F44-8883-6B6143B4D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9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CF5C-20FE-43DA-9735-499D15DDC45C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23A5-7AD2-4F44-8883-6B6143B4D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1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CF5C-20FE-43DA-9735-499D15DDC45C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23A5-7AD2-4F44-8883-6B6143B4D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6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CF5C-20FE-43DA-9735-499D15DDC45C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23A5-7AD2-4F44-8883-6B6143B4D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07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CF5C-20FE-43DA-9735-499D15DDC45C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23A5-7AD2-4F44-8883-6B6143B4D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36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CF5C-20FE-43DA-9735-499D15DDC45C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23A5-7AD2-4F44-8883-6B6143B4D77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74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CF5C-20FE-43DA-9735-499D15DDC45C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23A5-7AD2-4F44-8883-6B6143B4D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70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CF5C-20FE-43DA-9735-499D15DDC45C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23A5-7AD2-4F44-8883-6B6143B4D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2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CF5C-20FE-43DA-9735-499D15DDC45C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23A5-7AD2-4F44-8883-6B6143B4D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6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852CF5C-20FE-43DA-9735-499D15DDC45C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23A5-7AD2-4F44-8883-6B6143B4D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34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852CF5C-20FE-43DA-9735-499D15DDC45C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FBE23A5-7AD2-4F44-8883-6B6143B4D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8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51C75-0A8A-4EF3-9B44-044590813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3662" y="779463"/>
            <a:ext cx="9144000" cy="2387600"/>
          </a:xfrm>
        </p:spPr>
        <p:txBody>
          <a:bodyPr>
            <a:normAutofit/>
          </a:bodyPr>
          <a:lstStyle/>
          <a:p>
            <a:r>
              <a:rPr lang="lt-LT" b="1" dirty="0"/>
              <a:t>Projekto pristatymas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EF345-5690-4D30-B0F8-7E0BA96A3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3131" y="4079875"/>
            <a:ext cx="9144000" cy="1655762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lt-LT" dirty="0">
                <a:latin typeface="Arial" panose="020B0604020202020204" pitchFamily="34" charset="0"/>
                <a:cs typeface="Arial" panose="020B0604020202020204" pitchFamily="34" charset="0"/>
              </a:rPr>
              <a:t>							</a:t>
            </a:r>
            <a:r>
              <a:rPr lang="lt-LT" sz="2500" dirty="0">
                <a:latin typeface="Arial" panose="020B0604020202020204" pitchFamily="34" charset="0"/>
                <a:cs typeface="Arial" panose="020B0604020202020204" pitchFamily="34" charset="0"/>
              </a:rPr>
              <a:t>Komanda</a:t>
            </a:r>
          </a:p>
          <a:p>
            <a:pPr lvl="0" algn="l"/>
            <a:r>
              <a:rPr lang="lt-LT" dirty="0">
                <a:latin typeface="Arial" panose="020B0604020202020204" pitchFamily="34" charset="0"/>
                <a:cs typeface="Arial" panose="020B0604020202020204" pitchFamily="34" charset="0"/>
              </a:rPr>
              <a:t>							Mantas Ražinskas IFF-5/4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/>
            <a:r>
              <a:rPr lang="lt-LT" dirty="0">
                <a:latin typeface="Arial" panose="020B0604020202020204" pitchFamily="34" charset="0"/>
                <a:cs typeface="Arial" panose="020B0604020202020204" pitchFamily="34" charset="0"/>
              </a:rPr>
              <a:t>							Vytas Vadapolas IFF-5/4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/>
            <a:r>
              <a:rPr lang="lt-LT" dirty="0">
                <a:latin typeface="Arial" panose="020B0604020202020204" pitchFamily="34" charset="0"/>
                <a:cs typeface="Arial" panose="020B0604020202020204" pitchFamily="34" charset="0"/>
              </a:rPr>
              <a:t>							Lukas Klimišinas IFF-5/5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/>
            <a:r>
              <a:rPr lang="lt-LT" dirty="0">
                <a:latin typeface="Arial" panose="020B0604020202020204" pitchFamily="34" charset="0"/>
                <a:cs typeface="Arial" panose="020B0604020202020204" pitchFamily="34" charset="0"/>
              </a:rPr>
              <a:t>							Rokas Palionis IFF-5/8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/>
            <a:r>
              <a:rPr lang="lt-LT" dirty="0">
                <a:latin typeface="Arial" panose="020B0604020202020204" pitchFamily="34" charset="0"/>
                <a:cs typeface="Arial" panose="020B0604020202020204" pitchFamily="34" charset="0"/>
              </a:rPr>
              <a:t>							Linas Opulskis IFF-5/8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523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1221F-7672-4444-B335-41CC0F0D5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lt-LT" sz="2400">
                <a:solidFill>
                  <a:schemeClr val="tx1"/>
                </a:solidFill>
              </a:rPr>
              <a:t>Projekto idėja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8107E-6F92-4BB4-B227-D957B93E0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lt-LT">
                <a:solidFill>
                  <a:schemeClr val="bg1"/>
                </a:solidFill>
              </a:rPr>
              <a:t>Oldie – aplinka, skirta supaprastinant kompiuterines funkcijas, padaryti jas prieinamesnes senyvo amžiaus žmonėms.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513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6FA73-527C-47BA-B382-1944A5125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lt-LT" sz="2000" dirty="0">
                <a:solidFill>
                  <a:schemeClr val="tx1"/>
                </a:solidFill>
              </a:rPr>
              <a:t>Organizacija, kuriai būtų siūloma </a:t>
            </a:r>
            <a:r>
              <a:rPr lang="en-US" sz="2000" dirty="0">
                <a:solidFill>
                  <a:schemeClr val="tx1"/>
                </a:solidFill>
              </a:rPr>
              <a:t>PASLAUGA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B8EE3-D180-48BA-90B3-482E15810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lt-LT">
                <a:solidFill>
                  <a:schemeClr val="bg1"/>
                </a:solidFill>
              </a:rPr>
              <a:t>Mūsų nuomone šis produktas puikiai papildytų esamas IT gigantės „Microsoft“ siūlomų paslaugų asortimentą.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671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F4368-4B25-4772-8269-D2C1EB9AD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lt-LT" sz="2400" dirty="0">
                <a:solidFill>
                  <a:schemeClr val="tx1"/>
                </a:solidFill>
              </a:rPr>
              <a:t>P</a:t>
            </a:r>
            <a:r>
              <a:rPr lang="en-US" sz="2400" dirty="0" err="1">
                <a:solidFill>
                  <a:schemeClr val="tx1"/>
                </a:solidFill>
              </a:rPr>
              <a:t>ASLAUgOS</a:t>
            </a:r>
            <a:r>
              <a:rPr lang="lt-LT" sz="2400" dirty="0">
                <a:solidFill>
                  <a:schemeClr val="tx1"/>
                </a:solidFill>
              </a:rPr>
              <a:t> teikiamos </a:t>
            </a:r>
            <a:r>
              <a:rPr lang="lt-LT" sz="2400" dirty="0" err="1">
                <a:solidFill>
                  <a:schemeClr val="tx1"/>
                </a:solidFill>
              </a:rPr>
              <a:t>fun</a:t>
            </a:r>
            <a:r>
              <a:rPr lang="en-US" sz="2400" dirty="0">
                <a:solidFill>
                  <a:schemeClr val="tx1"/>
                </a:solidFill>
              </a:rPr>
              <a:t>K</a:t>
            </a:r>
            <a:r>
              <a:rPr lang="lt-LT" sz="2400" dirty="0" err="1">
                <a:solidFill>
                  <a:schemeClr val="tx1"/>
                </a:solidFill>
              </a:rPr>
              <a:t>cijos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279DCFB-6ECA-41B1-8CF6-F524B84F6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lt-LT" dirty="0" err="1">
                <a:solidFill>
                  <a:schemeClr val="bg1"/>
                </a:solidFill>
              </a:rPr>
              <a:t>Tv</a:t>
            </a:r>
            <a:r>
              <a:rPr lang="lt-LT" dirty="0">
                <a:solidFill>
                  <a:schemeClr val="bg1"/>
                </a:solidFill>
              </a:rPr>
              <a:t> programa</a:t>
            </a:r>
          </a:p>
          <a:p>
            <a:r>
              <a:rPr lang="lt-LT" dirty="0">
                <a:solidFill>
                  <a:schemeClr val="bg1"/>
                </a:solidFill>
              </a:rPr>
              <a:t>Naujienų saitai</a:t>
            </a:r>
          </a:p>
          <a:p>
            <a:r>
              <a:rPr lang="lt-LT" dirty="0">
                <a:solidFill>
                  <a:schemeClr val="bg1"/>
                </a:solidFill>
              </a:rPr>
              <a:t>Orai</a:t>
            </a:r>
          </a:p>
          <a:p>
            <a:r>
              <a:rPr lang="lt-LT" dirty="0" err="1">
                <a:solidFill>
                  <a:schemeClr val="bg1"/>
                </a:solidFill>
              </a:rPr>
              <a:t>Email</a:t>
            </a:r>
            <a:endParaRPr lang="lt-LT" dirty="0">
              <a:solidFill>
                <a:schemeClr val="bg1"/>
              </a:solidFill>
            </a:endParaRPr>
          </a:p>
          <a:p>
            <a:r>
              <a:rPr lang="lt-LT" dirty="0">
                <a:solidFill>
                  <a:schemeClr val="bg1"/>
                </a:solidFill>
              </a:rPr>
              <a:t>Užrašų knygutė ( su priminimais )</a:t>
            </a:r>
          </a:p>
          <a:p>
            <a:r>
              <a:rPr lang="lt-LT" dirty="0">
                <a:solidFill>
                  <a:schemeClr val="bg1"/>
                </a:solidFill>
              </a:rPr>
              <a:t>Interneto naršyklė</a:t>
            </a:r>
          </a:p>
          <a:p>
            <a:r>
              <a:rPr lang="lt-LT" dirty="0">
                <a:solidFill>
                  <a:schemeClr val="bg1"/>
                </a:solidFill>
              </a:rPr>
              <a:t>Radijas</a:t>
            </a:r>
          </a:p>
          <a:p>
            <a:r>
              <a:rPr lang="lt-LT" dirty="0">
                <a:solidFill>
                  <a:schemeClr val="bg1"/>
                </a:solidFill>
              </a:rPr>
              <a:t>Įvairių parduotuvių akcijų peržiūra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217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AF50326-6478-45B6-8E6E-02F136CA7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5963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61FC49-3E2D-4969-94A0-B0C49108F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4519" y="640080"/>
            <a:ext cx="6847401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C882F2-41B8-4EBD-9DF4-3005A19E5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008" y="806357"/>
            <a:ext cx="6508844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BF1A0-AF11-4A79-A37D-9CCC0FECB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89" y="2893470"/>
            <a:ext cx="2787467" cy="1071062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400"/>
              <a:t>Programos prototipas</a:t>
            </a:r>
          </a:p>
        </p:txBody>
      </p:sp>
      <p:pic>
        <p:nvPicPr>
          <p:cNvPr id="7" name="Turinio vietos rezervavimo ženklas 6" descr="Paveikslėlis, kuriame yra ekrano nuotrauka&#10;&#10;Sugeneruoto aprašo patikimumas labai didelis">
            <a:extLst>
              <a:ext uri="{FF2B5EF4-FFF2-40B4-BE49-F238E27FC236}">
                <a16:creationId xmlns:a16="http://schemas.microsoft.com/office/drawing/2014/main" id="{DBE20C20-336E-457A-B03D-06E48A9EC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840" y="1878012"/>
            <a:ext cx="6012369" cy="3101975"/>
          </a:xfrm>
        </p:spPr>
      </p:pic>
    </p:spTree>
    <p:extLst>
      <p:ext uri="{BB962C8B-B14F-4D97-AF65-F5344CB8AC3E}">
        <p14:creationId xmlns:p14="http://schemas.microsoft.com/office/powerpoint/2010/main" val="3323166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A01C3A-C509-453C-B1F1-42EB8B321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lt-LT" sz="2400" dirty="0">
                <a:solidFill>
                  <a:schemeClr val="tx1"/>
                </a:solidFill>
              </a:rPr>
              <a:t>Kodėl mūsų </a:t>
            </a:r>
            <a:r>
              <a:rPr lang="en-US" sz="2400" dirty="0">
                <a:solidFill>
                  <a:schemeClr val="tx1"/>
                </a:solidFill>
              </a:rPr>
              <a:t>PASLAUGA</a:t>
            </a:r>
            <a:r>
              <a:rPr lang="lt-LT" sz="2400" dirty="0">
                <a:solidFill>
                  <a:schemeClr val="tx1"/>
                </a:solidFill>
              </a:rPr>
              <a:t> verta dėmesio?	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446CF-623A-4BE4-B434-94CEA4524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lt-LT">
                <a:solidFill>
                  <a:schemeClr val="bg1"/>
                </a:solidFill>
              </a:rPr>
              <a:t>Praktiškai jokių konkurentų</a:t>
            </a:r>
          </a:p>
          <a:p>
            <a:pPr marL="0" indent="0">
              <a:buNone/>
            </a:pPr>
            <a:r>
              <a:rPr lang="lt-LT">
                <a:solidFill>
                  <a:schemeClr val="bg1"/>
                </a:solidFill>
              </a:rPr>
              <a:t>Egzistuoja didelis galimų vartotojų ratas</a:t>
            </a:r>
          </a:p>
          <a:p>
            <a:pPr marL="0" indent="0">
              <a:buNone/>
            </a:pPr>
            <a:r>
              <a:rPr lang="lt-LT">
                <a:solidFill>
                  <a:schemeClr val="bg1"/>
                </a:solidFill>
              </a:rPr>
              <a:t>Integruojamas su įvairaus tipo reklamomis</a:t>
            </a:r>
          </a:p>
          <a:p>
            <a:pPr marL="0" indent="0">
              <a:buNone/>
            </a:pPr>
            <a:r>
              <a:rPr lang="lt-LT">
                <a:solidFill>
                  <a:schemeClr val="bg1"/>
                </a:solidFill>
              </a:rPr>
              <a:t>Atitinka „Microsoft“ misijas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486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C5FA2C-27FF-4BA5-82CA-09056D590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52" t="15776" r="6311" b="9866"/>
          <a:stretch/>
        </p:blipFill>
        <p:spPr>
          <a:xfrm>
            <a:off x="5294376" y="1826214"/>
            <a:ext cx="6257544" cy="28908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98504C-8986-4F7E-8F47-F57B22F06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600"/>
              <a:t>Potencialus vartotojas</a:t>
            </a:r>
          </a:p>
        </p:txBody>
      </p:sp>
    </p:spTree>
    <p:extLst>
      <p:ext uri="{BB962C8B-B14F-4D97-AF65-F5344CB8AC3E}">
        <p14:creationId xmlns:p14="http://schemas.microsoft.com/office/powerpoint/2010/main" val="1434570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E5A2CF-0E5F-427B-AEE2-25A4A9DAE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lt-LT" sz="2400">
                <a:solidFill>
                  <a:schemeClr val="tx1"/>
                </a:solidFill>
              </a:rPr>
              <a:t>Iš kur bus gaunamas pelnas?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28BB2-A0C0-4F92-81CA-4A4BD6E4D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lt-LT">
                <a:solidFill>
                  <a:schemeClr val="bg1"/>
                </a:solidFill>
              </a:rPr>
              <a:t>Kadangi į mūsų funkcijas įeina parduotuvių akcijų peržiūra tai padaro tą sekciją puikia vieta reklamai. Iš to ir bus gaunamos pagrindinės išlaidos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142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110</TotalTime>
  <Words>124</Words>
  <Application>Microsoft Office PowerPoint</Application>
  <PresentationFormat>Plačiaekranė</PresentationFormat>
  <Paragraphs>29</Paragraphs>
  <Slides>8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2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Parcel</vt:lpstr>
      <vt:lpstr>Projekto pristatymas</vt:lpstr>
      <vt:lpstr>Projekto idėja</vt:lpstr>
      <vt:lpstr>Organizacija, kuriai būtų siūloma PASLAUGA</vt:lpstr>
      <vt:lpstr>PASLAUgOS teikiamos funKcijos</vt:lpstr>
      <vt:lpstr>Programos prototipas</vt:lpstr>
      <vt:lpstr>Kodėl mūsų PASLAUGA verta dėmesio? </vt:lpstr>
      <vt:lpstr>Potencialus vartotojas</vt:lpstr>
      <vt:lpstr>Iš kur bus gaunamas pelnas?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Projekto pristatymas</dc:title>
  <dc:creator>Linas Opulskis</dc:creator>
  <cp:lastModifiedBy>Mantas MMMM</cp:lastModifiedBy>
  <cp:revision>7</cp:revision>
  <dcterms:created xsi:type="dcterms:W3CDTF">2018-05-24T19:14:38Z</dcterms:created>
  <dcterms:modified xsi:type="dcterms:W3CDTF">2018-05-25T05:23:41Z</dcterms:modified>
</cp:coreProperties>
</file>