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5" r:id="rId3"/>
    <p:sldId id="299" r:id="rId4"/>
    <p:sldId id="260" r:id="rId5"/>
    <p:sldId id="274" r:id="rId6"/>
    <p:sldId id="271" r:id="rId7"/>
    <p:sldId id="296" r:id="rId8"/>
    <p:sldId id="297" r:id="rId9"/>
    <p:sldId id="298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2" autoAdjust="0"/>
    <p:restoredTop sz="85548" autoAdjust="0"/>
  </p:normalViewPr>
  <p:slideViewPr>
    <p:cSldViewPr snapToGrid="0">
      <p:cViewPr varScale="1">
        <p:scale>
          <a:sx n="95" d="100"/>
          <a:sy n="95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EC73-D41A-45D8-9EB3-6EC0FCE80CBE}" type="datetimeFigureOut">
              <a:rPr lang="lt-LT" smtClean="0"/>
              <a:t>2016.02.24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A7DBA-6DEE-4A95-BA09-F3AA2A2D4F0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19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45461-BEA0-4D50-9494-B74C07C47179}" type="datetimeFigureOut">
              <a:rPr lang="lt-LT" smtClean="0"/>
              <a:t>2016.02.24</a:t>
            </a:fld>
            <a:endParaRPr lang="lt-LT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FD50B-B013-4BA3-AA4F-10EABC0D578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1595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FD50B-B013-4BA3-AA4F-10EABC0D5782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492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lt-LT" dirty="0" smtClean="0"/>
              <a:t>Spustelėję </a:t>
            </a:r>
            <a:r>
              <a:rPr lang="lt-LT" dirty="0" err="1" smtClean="0"/>
              <a:t>redag</a:t>
            </a:r>
            <a:r>
              <a:rPr lang="lt-LT" dirty="0" smtClean="0"/>
              <a:t>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CBF7-5487-41B1-8BC1-C9381786806F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2" descr="http://ktu.edu/sites/default/files/naujienu_logotipai/ktu-alpha-bes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362" y="27496"/>
            <a:ext cx="1330500" cy="76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C329-C025-455D-B92A-D99F56E6156B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B845-094B-43F9-97E5-6E0D37738F0D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582A-1EA2-4252-9594-6DD4EF041C86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o pavadinimas kort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2A9-D9A2-4BBB-92FB-D9BADB2528E7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rba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FF7-089E-4DC2-B4B4-253DBF6289ED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F9D-2976-4B8A-BEFF-F7C1B9EFE391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4182-3C41-4592-BF6E-0CD0ADAFCB56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lt-LT" dirty="0" smtClean="0"/>
              <a:t>Spustelėję </a:t>
            </a:r>
            <a:r>
              <a:rPr lang="lt-LT" dirty="0" err="1" smtClean="0"/>
              <a:t>redag</a:t>
            </a:r>
            <a:r>
              <a:rPr lang="lt-LT" dirty="0" smtClean="0"/>
              <a:t>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2" descr="http://ktu.edu/sites/default/files/naujienu_logotipai/ktu-alpha-bes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362" y="27496"/>
            <a:ext cx="1330500" cy="76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lt-LT" dirty="0" smtClean="0"/>
              <a:t>Spustelėję </a:t>
            </a:r>
            <a:r>
              <a:rPr lang="lt-LT" dirty="0" err="1" smtClean="0"/>
              <a:t>redag</a:t>
            </a:r>
            <a:r>
              <a:rPr lang="lt-LT" dirty="0" smtClean="0"/>
              <a:t>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F89A-9617-4152-A95C-D20C1F6A802E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2" descr="http://ktu.edu/sites/default/files/naujienu_logotipai/ktu-alpha-bes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362" y="27496"/>
            <a:ext cx="1330500" cy="76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BF52-ED19-4619-8FF5-A0D0E3D2B10D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042D-F1EE-4A33-B75A-F15F48DBE3A2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F8EE-703E-4B5D-B25C-07F6DEEC377F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0EF3-154D-4CA0-9E94-37D27DB14E22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6887-4D85-447D-ABDB-FE2634247421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7BF-E33E-46D1-BBE7-39EE2A2BE27E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t-LT" dirty="0" smtClean="0"/>
              <a:t>Spustelėję </a:t>
            </a:r>
            <a:r>
              <a:rPr lang="lt-LT" dirty="0" err="1" smtClean="0"/>
              <a:t>redag</a:t>
            </a:r>
            <a:r>
              <a:rPr lang="lt-LT" dirty="0" smtClean="0"/>
              <a:t>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745" y="6130436"/>
            <a:ext cx="2028496" cy="623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254CD8-DE3E-455F-9298-6AA4B3F3BA08}" type="datetime1">
              <a:rPr lang="lt-LT" smtClean="0"/>
              <a:pPr/>
              <a:t>2016.02.24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642344" y="1511158"/>
            <a:ext cx="11180618" cy="639830"/>
          </a:xfrm>
        </p:spPr>
        <p:txBody>
          <a:bodyPr>
            <a:noAutofit/>
          </a:bodyPr>
          <a:lstStyle/>
          <a:p>
            <a:pPr algn="ctr"/>
            <a:r>
              <a:rPr lang="lt-LT" sz="4000" cap="all" dirty="0"/>
              <a:t>Filmo „</a:t>
            </a:r>
            <a:r>
              <a:rPr lang="lt-LT" sz="4000" cap="all" dirty="0" err="1"/>
              <a:t>The</a:t>
            </a:r>
            <a:r>
              <a:rPr lang="lt-LT" sz="4000" cap="all" dirty="0"/>
              <a:t> </a:t>
            </a:r>
            <a:r>
              <a:rPr lang="lt-LT" sz="4000" cap="all" dirty="0" err="1"/>
              <a:t>Visitor</a:t>
            </a:r>
            <a:r>
              <a:rPr lang="lt-LT" sz="4000" cap="all" dirty="0"/>
              <a:t>“ (</a:t>
            </a:r>
            <a:r>
              <a:rPr lang="lt-LT" sz="4000" cap="all" dirty="0" err="1"/>
              <a:t>rež</a:t>
            </a:r>
            <a:r>
              <a:rPr lang="lt-LT" sz="4000" cap="all" dirty="0"/>
              <a:t>. </a:t>
            </a:r>
            <a:r>
              <a:rPr lang="lt-LT" sz="4000" cap="all" dirty="0" err="1"/>
              <a:t>Tom</a:t>
            </a:r>
            <a:r>
              <a:rPr lang="lt-LT" sz="4000" cap="all" dirty="0"/>
              <a:t> </a:t>
            </a:r>
            <a:r>
              <a:rPr lang="lt-LT" sz="4000" cap="all" dirty="0" err="1"/>
              <a:t>McCarthy</a:t>
            </a:r>
            <a:r>
              <a:rPr lang="lt-LT" sz="4000" cap="all" dirty="0"/>
              <a:t>, 2007) </a:t>
            </a:r>
            <a:r>
              <a:rPr lang="lt-LT" sz="4000" cap="all" dirty="0" smtClean="0"/>
              <a:t>APŽVALGA</a:t>
            </a:r>
            <a:endParaRPr lang="lt-LT" sz="4000" dirty="0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>
          <a:xfrm>
            <a:off x="10411968" y="6132575"/>
            <a:ext cx="1095927" cy="368257"/>
          </a:xfrm>
        </p:spPr>
        <p:txBody>
          <a:bodyPr/>
          <a:lstStyle/>
          <a:p>
            <a:fld id="{E53C321C-D001-45D8-A20C-4100FF57EB54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1692" y="2896138"/>
            <a:ext cx="10976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200" b="1" cap="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ourier New" panose="02070309020205020404" pitchFamily="49" charset="0"/>
              </a:rPr>
              <a:t>Kauno technologijos universitetas</a:t>
            </a:r>
            <a:endParaRPr lang="en-US" sz="3200" b="1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1693" y="3849394"/>
            <a:ext cx="10976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200" b="1" cap="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ourier New" panose="02070309020205020404" pitchFamily="49" charset="0"/>
              </a:rPr>
              <a:t>MEDIJŲ FILOSOFIJA</a:t>
            </a:r>
            <a:endParaRPr lang="en-US" sz="3200" b="1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81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4091525" y="2874662"/>
            <a:ext cx="4633375" cy="782938"/>
          </a:xfrm>
        </p:spPr>
        <p:txBody>
          <a:bodyPr>
            <a:noAutofit/>
          </a:bodyPr>
          <a:lstStyle/>
          <a:p>
            <a:r>
              <a:rPr lang="lt-LT" sz="4400" dirty="0" smtClean="0"/>
              <a:t>Ačiū už dėmesį!</a:t>
            </a:r>
            <a:endParaRPr lang="en-US" sz="4400" dirty="0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Pavadinimas 1"/>
          <p:cNvSpPr>
            <a:spLocks noGrp="1"/>
          </p:cNvSpPr>
          <p:nvPr>
            <p:ph type="title"/>
          </p:nvPr>
        </p:nvSpPr>
        <p:spPr>
          <a:xfrm>
            <a:off x="1865562" y="522458"/>
            <a:ext cx="4389766" cy="895771"/>
          </a:xfrm>
        </p:spPr>
        <p:txBody>
          <a:bodyPr>
            <a:normAutofit/>
          </a:bodyPr>
          <a:lstStyle/>
          <a:p>
            <a:r>
              <a:rPr lang="lt-LT" sz="4000" dirty="0" smtClean="0">
                <a:cs typeface="Courier New" panose="02070309020205020404" pitchFamily="49" charset="0"/>
              </a:rPr>
              <a:t>Komanda</a:t>
            </a:r>
            <a:endParaRPr lang="lt-LT" sz="4000" dirty="0">
              <a:cs typeface="Courier New" panose="02070309020205020404" pitchFamily="49" charset="0"/>
            </a:endParaRPr>
          </a:p>
        </p:txBody>
      </p:sp>
      <p:sp>
        <p:nvSpPr>
          <p:cNvPr id="7" name="Turinio vietos rezervavimo ženklas 2"/>
          <p:cNvSpPr>
            <a:spLocks noGrp="1"/>
          </p:cNvSpPr>
          <p:nvPr>
            <p:ph idx="1"/>
          </p:nvPr>
        </p:nvSpPr>
        <p:spPr>
          <a:xfrm>
            <a:off x="1865562" y="1418229"/>
            <a:ext cx="9935304" cy="4391341"/>
          </a:xfrm>
        </p:spPr>
        <p:txBody>
          <a:bodyPr>
            <a:normAutofit/>
          </a:bodyPr>
          <a:lstStyle/>
          <a:p>
            <a:pPr marL="522288" indent="-522288"/>
            <a:r>
              <a:rPr lang="lt-LT" sz="3200" dirty="0"/>
              <a:t>Robertas </a:t>
            </a:r>
            <a:r>
              <a:rPr lang="lt-LT" sz="3200" dirty="0" smtClean="0"/>
              <a:t>Abromavičius</a:t>
            </a:r>
            <a:r>
              <a:rPr lang="lt-LT" sz="3200" dirty="0" smtClean="0">
                <a:cs typeface="Courier New" panose="02070309020205020404" pitchFamily="49" charset="0"/>
              </a:rPr>
              <a:t>;</a:t>
            </a:r>
          </a:p>
          <a:p>
            <a:pPr marL="522288" indent="-522288"/>
            <a:r>
              <a:rPr lang="lt-LT" sz="3200" dirty="0"/>
              <a:t>Eligijus </a:t>
            </a:r>
            <a:r>
              <a:rPr lang="lt-LT" sz="3200" dirty="0" smtClean="0"/>
              <a:t>Gružauskas</a:t>
            </a:r>
            <a:r>
              <a:rPr lang="lt-LT" sz="3200" dirty="0" smtClean="0">
                <a:cs typeface="Courier New" panose="02070309020205020404" pitchFamily="49" charset="0"/>
              </a:rPr>
              <a:t>;</a:t>
            </a:r>
            <a:endParaRPr lang="lt-LT" sz="3200" dirty="0">
              <a:cs typeface="Courier New" panose="02070309020205020404" pitchFamily="49" charset="0"/>
            </a:endParaRPr>
          </a:p>
          <a:p>
            <a:pPr marL="522288" indent="-522288"/>
            <a:r>
              <a:rPr lang="lt-LT" sz="3200" dirty="0"/>
              <a:t>Linas </a:t>
            </a:r>
            <a:r>
              <a:rPr lang="lt-LT" sz="3200" dirty="0" err="1" smtClean="0"/>
              <a:t>Opulskis</a:t>
            </a:r>
            <a:r>
              <a:rPr lang="lt-LT" sz="3200" dirty="0" smtClean="0">
                <a:cs typeface="Courier New" panose="02070309020205020404" pitchFamily="49" charset="0"/>
              </a:rPr>
              <a:t>;</a:t>
            </a:r>
          </a:p>
          <a:p>
            <a:pPr marL="522288" indent="-522288"/>
            <a:r>
              <a:rPr lang="lt-LT" sz="3200" dirty="0"/>
              <a:t>Tautvydas </a:t>
            </a:r>
            <a:r>
              <a:rPr lang="lt-LT" sz="3200" dirty="0" smtClean="0"/>
              <a:t>Aleliūnas;</a:t>
            </a:r>
            <a:endParaRPr lang="lt-LT" sz="3200" dirty="0">
              <a:cs typeface="Courier New" panose="02070309020205020404" pitchFamily="49" charset="0"/>
            </a:endParaRPr>
          </a:p>
          <a:p>
            <a:pPr marL="522288" indent="-522288"/>
            <a:r>
              <a:rPr lang="lt-LT" sz="3200" dirty="0"/>
              <a:t>Paulina </a:t>
            </a:r>
            <a:r>
              <a:rPr lang="lt-LT" sz="3200" dirty="0" smtClean="0"/>
              <a:t>Bartusevičiūtė</a:t>
            </a:r>
            <a:r>
              <a:rPr lang="lt-LT" sz="3200" dirty="0" smtClean="0">
                <a:cs typeface="Courier New" panose="02070309020205020404" pitchFamily="49" charset="0"/>
              </a:rPr>
              <a:t>;</a:t>
            </a:r>
            <a:endParaRPr lang="lt-LT" sz="3200" dirty="0">
              <a:cs typeface="Courier New" panose="02070309020205020404" pitchFamily="49" charset="0"/>
            </a:endParaRPr>
          </a:p>
          <a:p>
            <a:pPr marL="522288" indent="-522288"/>
            <a:r>
              <a:rPr lang="lt-LT" sz="3200" dirty="0">
                <a:cs typeface="Courier New" panose="02070309020205020404" pitchFamily="49" charset="0"/>
              </a:rPr>
              <a:t>Justė </a:t>
            </a:r>
            <a:r>
              <a:rPr lang="lt-LT" sz="3200" dirty="0" err="1" smtClean="0">
                <a:cs typeface="Courier New" panose="02070309020205020404" pitchFamily="49" charset="0"/>
              </a:rPr>
              <a:t>Rimkevičiūtė</a:t>
            </a:r>
            <a:endParaRPr lang="lt-LT" sz="3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2023066" y="608132"/>
            <a:ext cx="8819105" cy="724424"/>
          </a:xfrm>
        </p:spPr>
        <p:txBody>
          <a:bodyPr>
            <a:normAutofit/>
          </a:bodyPr>
          <a:lstStyle/>
          <a:p>
            <a:r>
              <a:rPr lang="lt-LT" sz="4000" dirty="0"/>
              <a:t>Trumpas filmo siužetas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http://cdn2-b.examiner.com/sites/default/files/styles/image_content_width/hash/d8/8c/1335796318_visitor.jpg?itok=ugbJ-g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50" y="1750873"/>
            <a:ext cx="5803097" cy="42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2023066" y="608132"/>
            <a:ext cx="8819105" cy="724424"/>
          </a:xfrm>
        </p:spPr>
        <p:txBody>
          <a:bodyPr>
            <a:normAutofit/>
          </a:bodyPr>
          <a:lstStyle/>
          <a:p>
            <a:r>
              <a:rPr lang="lt-LT" sz="4000" dirty="0"/>
              <a:t>Trumpas filmo siužetas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2023066" y="1519881"/>
            <a:ext cx="8819105" cy="4391341"/>
          </a:xfrm>
        </p:spPr>
        <p:txBody>
          <a:bodyPr>
            <a:normAutofit/>
          </a:bodyPr>
          <a:lstStyle/>
          <a:p>
            <a:r>
              <a:rPr lang="lt-LT" sz="2800" dirty="0"/>
              <a:t>Profesorius Valteris </a:t>
            </a:r>
            <a:r>
              <a:rPr lang="lt-LT" sz="2800" dirty="0" err="1"/>
              <a:t>Veilas</a:t>
            </a:r>
            <a:r>
              <a:rPr lang="lt-LT" sz="2800" dirty="0"/>
              <a:t> – vidutinio amžiaus vienišas vyras, universitete dėstantis ekonomiką. Jo gyvenimas pilkas ir neįdomus, o pats Valteris po žmonos mirties visai nesidomi aplinkiniu pasauliu. Vienintelis jam malonumą teikiantis dalykas – muzika</a:t>
            </a:r>
            <a:r>
              <a:rPr lang="lt-LT" sz="2800" dirty="0" smtClean="0"/>
              <a:t>.</a:t>
            </a:r>
            <a:endParaRPr lang="lt-LT" sz="2800" dirty="0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2023067" y="601361"/>
            <a:ext cx="8740184" cy="737965"/>
          </a:xfrm>
        </p:spPr>
        <p:txBody>
          <a:bodyPr>
            <a:noAutofit/>
          </a:bodyPr>
          <a:lstStyle/>
          <a:p>
            <a:r>
              <a:rPr lang="lt-LT" sz="4000" dirty="0"/>
              <a:t>Trumpas filmo siužetas</a:t>
            </a:r>
            <a:endParaRPr lang="en-US" sz="4000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2019353" y="1752600"/>
            <a:ext cx="8743898" cy="3796672"/>
          </a:xfrm>
        </p:spPr>
        <p:txBody>
          <a:bodyPr>
            <a:normAutofit/>
          </a:bodyPr>
          <a:lstStyle/>
          <a:p>
            <a:r>
              <a:rPr lang="lt-LT" sz="2800" dirty="0"/>
              <a:t>Vieną dieną jam tenka vykti į Niujorke vykstančią konferenciją. </a:t>
            </a:r>
            <a:br>
              <a:rPr lang="lt-LT" sz="2800" dirty="0"/>
            </a:br>
            <a:r>
              <a:rPr lang="lt-LT" sz="2800" dirty="0"/>
              <a:t>Netikėtumai prasideda vos įžengus į savo butą Niujorke. Namuose Valteris randa nelegalių emigrantų porą – </a:t>
            </a:r>
            <a:r>
              <a:rPr lang="lt-LT" sz="2800" dirty="0" err="1"/>
              <a:t>sirijietį</a:t>
            </a:r>
            <a:r>
              <a:rPr lang="lt-LT" sz="2800" dirty="0"/>
              <a:t> </a:t>
            </a:r>
            <a:r>
              <a:rPr lang="lt-LT" sz="2800" dirty="0" err="1"/>
              <a:t>Tareką</a:t>
            </a:r>
            <a:r>
              <a:rPr lang="lt-LT" sz="2800" dirty="0"/>
              <a:t>  ir senegalietę jo merginą </a:t>
            </a:r>
            <a:r>
              <a:rPr lang="lt-LT" sz="2800" dirty="0" err="1"/>
              <a:t>Zainab</a:t>
            </a:r>
            <a:r>
              <a:rPr lang="lt-LT" sz="2800" dirty="0"/>
              <a:t>. Supratęs, kad jaunuolių pora neturi stogo virš galvos, vyras leidžia jiems likti savo bute iki kol pastarieji ras naują būstą.</a:t>
            </a:r>
            <a:endParaRPr lang="lt-LT" sz="2800" dirty="0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8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3486811" y="2649655"/>
            <a:ext cx="4993217" cy="1590749"/>
          </a:xfrm>
        </p:spPr>
        <p:txBody>
          <a:bodyPr>
            <a:noAutofit/>
          </a:bodyPr>
          <a:lstStyle/>
          <a:p>
            <a:pPr algn="ctr"/>
            <a:r>
              <a:rPr lang="lt-LT" sz="6600" dirty="0" smtClean="0"/>
              <a:t>KLAUSIMAI</a:t>
            </a:r>
            <a:endParaRPr lang="en-US" sz="6600" dirty="0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http://www.kazinopaslaptys.lt/wp-content/uploads/2015/10/klaustukas-medcitynews.jpeg?821b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19" y="39071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1235947" y="2649655"/>
            <a:ext cx="10028255" cy="1590749"/>
          </a:xfrm>
        </p:spPr>
        <p:txBody>
          <a:bodyPr>
            <a:noAutofit/>
          </a:bodyPr>
          <a:lstStyle/>
          <a:p>
            <a:pPr algn="ctr"/>
            <a:r>
              <a:rPr lang="lt-LT" sz="4000" dirty="0"/>
              <a:t>Jūsų manymu, koks režisieriaus požiūris į imigrantus šiame filme?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9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1235947" y="2649655"/>
            <a:ext cx="10028255" cy="1590749"/>
          </a:xfrm>
        </p:spPr>
        <p:txBody>
          <a:bodyPr>
            <a:noAutofit/>
          </a:bodyPr>
          <a:lstStyle/>
          <a:p>
            <a:pPr algn="ctr"/>
            <a:r>
              <a:rPr lang="lt-LT" sz="4000" dirty="0"/>
              <a:t>Ar imigrantai reprezentuojami teigiamai, ar neigiamai?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1235947" y="2649655"/>
            <a:ext cx="10028255" cy="1590749"/>
          </a:xfrm>
        </p:spPr>
        <p:txBody>
          <a:bodyPr>
            <a:noAutofit/>
          </a:bodyPr>
          <a:lstStyle/>
          <a:p>
            <a:pPr algn="ctr"/>
            <a:r>
              <a:rPr lang="lt-LT" sz="4000" dirty="0"/>
              <a:t>Kokią politinę žinią filmas bando pateikti?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E66-1118-4207-8C75-76C9FEE27790}" type="datetime1">
              <a:rPr lang="lt-LT" smtClean="0"/>
              <a:t>2016.02.24</a:t>
            </a:fld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Šnabždesys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146</Words>
  <Application>Microsoft Office PowerPoint</Application>
  <PresentationFormat>Plačiaekranė</PresentationFormat>
  <Paragraphs>41</Paragraphs>
  <Slides>10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Šnabždesys</vt:lpstr>
      <vt:lpstr>Filmo „The Visitor“ (rež. Tom McCarthy, 2007) APŽVALGA</vt:lpstr>
      <vt:lpstr>Komanda</vt:lpstr>
      <vt:lpstr>Trumpas filmo siužetas</vt:lpstr>
      <vt:lpstr>Trumpas filmo siužetas</vt:lpstr>
      <vt:lpstr>Trumpas filmo siužetas</vt:lpstr>
      <vt:lpstr>KLAUSIMAI</vt:lpstr>
      <vt:lpstr>Jūsų manymu, koks režisieriaus požiūris į imigrantus šiame filme?</vt:lpstr>
      <vt:lpstr>Ar imigrantai reprezentuojami teigiamai, ar neigiamai?</vt:lpstr>
      <vt:lpstr>Kokią politinę žinią filmas bando pateikti?</vt:lpstr>
      <vt:lpstr>Ačiū už dėmesį!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Marshall McLuhan  „Kaip suprasti medijas. Žmogaus tęsiniai“</dc:title>
  <dc:creator>Rūta Bielytė</dc:creator>
  <cp:lastModifiedBy>justes</cp:lastModifiedBy>
  <cp:revision>65</cp:revision>
  <dcterms:created xsi:type="dcterms:W3CDTF">2015-09-26T08:50:52Z</dcterms:created>
  <dcterms:modified xsi:type="dcterms:W3CDTF">2016-02-24T21:29:02Z</dcterms:modified>
</cp:coreProperties>
</file>