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0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DFB8-42A5-43B4-A60B-61345C7A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8C931-0C89-4D58-9087-5A91C74E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F409-CB5D-4706-8518-7757F036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A6873-84DC-4E6A-A6B6-DB23D722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FDA4-875E-46A8-B370-AFE4999F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4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9790-5470-4DF5-93E9-3ACF1C76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45BD5-BCF6-4F87-8108-7377287B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426C-4B34-4CFD-AE24-D38744A8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5EB5-327D-437D-8A59-E213B8AB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4206-BE30-4B5C-AD4D-BA441065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2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E9788-2A62-4553-A71A-86F99ADCA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4E37C-C28A-4C4A-81A5-83B6EFFD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34BE-ACC5-4AF6-B759-653E1224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D3EA-71AA-47F7-A4BF-CC088E55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698B-3298-4195-A5C6-44C5615B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6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E066-1818-49E2-B047-97B4AD94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184B-420A-4578-8AA9-C9EB7884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86F5-9073-44D4-AF4A-BC70017C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9E76-4E03-4F48-9B8E-DE2DF184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7756-294C-4D0D-B55C-B7A1F3CC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5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DC17-7C72-42A5-92FC-6837E820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9B5D-630F-40A3-A9D4-43E605E0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BFAF-32FA-425C-AFD4-05B6AFA4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0987-5D54-47AB-9888-1B0D692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28D3-0D80-4C67-8827-0C4B5CD3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9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AD78-2BFB-469E-82E3-4F4663A0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11D5-9CFB-4CD7-A35E-BABC45004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E38BA-4AF6-4A3E-83EE-D6E51C33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F4B8-B02C-48F7-A125-F390C2F7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3970-5A6E-43FE-BA2C-81B716B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C16A-BA02-4983-AB03-3C68F912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E19F-BD22-437D-AFC4-0741E363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0B92-3513-433F-BB42-6C7DF4E14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111DD-EE2D-424D-8C23-2A34E00B6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D8F5E-513C-41E1-B380-E53F03DD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D3DAF-50DD-44DE-9311-7666432EF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61B7C-2DA2-4EA6-95CA-6E8C2F07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41018-F0A8-4814-985B-91B8946F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8D3A6-9F96-476C-A4DC-7C18061E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7011-C375-4E8B-BC2E-523C43F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27655-8BDC-40C6-A601-5EA7E909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45849-74F7-4371-AC25-B6A836A5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9D2A9-2DC3-4043-A189-9537E1AA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95C79-673F-4F1B-88D8-11189D4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7164A-2713-4288-852D-A3288AAB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EF16-956B-4A05-812D-ADB53E74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5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2D5A-0939-481F-8D20-442296AD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95C5-4DA8-434C-BADC-F7BCE80B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51D4-9075-40FB-806E-C1D9950E6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9FBCA-187D-47CF-8227-CA99A7FB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C31A8-149B-4858-B503-7E0B6B8E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7DBD-1837-40DC-B612-9B7421BE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37EA-4B08-4834-8B11-5543FB8F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94FC8-5FCA-42BF-939C-4D20931F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2773F-C651-47F8-92AB-970656BD3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1971B-666C-41F2-95FA-C7135A00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703C-1D6E-4E7C-B03C-1A0A7E3A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4EBC2-7C02-4996-80D7-DFE847C9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2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D6F03-9A4A-4E4F-AF91-03FA6104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5A132-5783-4DE7-B641-998C6E64C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5EFC-50C3-4588-BC02-B01331A5D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752C-7726-467B-A5EC-DEAA826312FA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23C0-CAFD-4540-8DD9-91E49E071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144F-8133-4CB7-BC08-F26E375E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2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uitar-trainer.oss-cn-beijing.aliyunc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BE8D3-24D8-4BD7-BEF1-B5D9E11D1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节奏练习工具</a:t>
            </a:r>
            <a:endParaRPr lang="zh-CN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523874-FC13-4627-8129-443E2B4FD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>
                <a:hlinkClick r:id="rId2"/>
              </a:rPr>
              <a:t>http://guitar-trainer.oss-cn-beijing.aliyuncs.com/</a:t>
            </a:r>
            <a:endParaRPr lang="zh-CN" altLang="zh-CN" dirty="0"/>
          </a:p>
          <a:p>
            <a:pPr algn="r"/>
            <a:r>
              <a:rPr lang="zh-CN" altLang="zh-CN" dirty="0"/>
              <a:t>在</a:t>
            </a:r>
            <a:r>
              <a:rPr lang="en-US" altLang="zh-CN" dirty="0"/>
              <a:t>PC</a:t>
            </a:r>
            <a:r>
              <a:rPr lang="zh-CN" altLang="zh-CN" dirty="0"/>
              <a:t>浏览器（</a:t>
            </a:r>
            <a:r>
              <a:rPr lang="en-US" altLang="zh-CN" dirty="0"/>
              <a:t>Chrome/Edge</a:t>
            </a:r>
            <a:r>
              <a:rPr lang="zh-CN" altLang="zh-CN" dirty="0"/>
              <a:t>）</a:t>
            </a:r>
            <a:endParaRPr lang="en-US" altLang="zh-CN" dirty="0"/>
          </a:p>
          <a:p>
            <a:pPr algn="r"/>
            <a:r>
              <a:rPr lang="en-US" altLang="zh-CN" dirty="0"/>
              <a:t>iPad/iPad</a:t>
            </a:r>
            <a:r>
              <a:rPr lang="zh-CN" altLang="zh-CN" dirty="0"/>
              <a:t>（</a:t>
            </a:r>
            <a:r>
              <a:rPr lang="en-US" altLang="zh-CN" dirty="0" err="1"/>
              <a:t>Chome</a:t>
            </a:r>
            <a:r>
              <a:rPr lang="en-US" altLang="zh-CN" dirty="0"/>
              <a:t>/Safari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60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8ECC-49D8-4A59-BAD3-E62BE449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上面的基础上，加入三连音休止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762B1-1DB4-42CC-8AF5-4A9B3CBB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53" y="1769533"/>
            <a:ext cx="8424672" cy="47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93E9-7B60-4EA8-BCFD-7DC7D612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十六分和三连音切换练习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2F40D-13B2-4B76-B3B0-2F552A3E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32" y="1829590"/>
            <a:ext cx="8358717" cy="46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10A40F78-F1E6-4763-92F3-6A7B3BBB6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07"/>
          <a:stretch/>
        </p:blipFill>
        <p:spPr bwMode="auto">
          <a:xfrm>
            <a:off x="603826" y="1570316"/>
            <a:ext cx="7995814" cy="510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8BDABCD6-C8A9-4425-B9B0-0B4A366A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86" y="1560446"/>
            <a:ext cx="8659843" cy="60639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节拍器控制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297B12A9-0476-4605-89BC-4A077622B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2" y="2195724"/>
            <a:ext cx="8659843" cy="52529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节奏型控制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229FD7-97A4-4A42-BE9C-148EA33F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6" y="3120014"/>
            <a:ext cx="8689803" cy="1424249"/>
          </a:xfrm>
          <a:prstGeom prst="roundRect">
            <a:avLst>
              <a:gd name="adj" fmla="val 8496"/>
            </a:avLst>
          </a:prstGeom>
          <a:noFill/>
          <a:ln w="12700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当前小节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9E790EF-B21E-41C1-9733-183C41D0A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0A6555-774B-40AA-B50E-5ACD2945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C699B39-CD53-4E5E-AC02-617468DB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80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0E04A08-5422-4AEA-B8A6-DCA5A256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主要界面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BB963-514D-4318-8B6A-C8F08096EEDC}"/>
              </a:ext>
            </a:extLst>
          </p:cNvPr>
          <p:cNvSpPr/>
          <p:nvPr/>
        </p:nvSpPr>
        <p:spPr>
          <a:xfrm>
            <a:off x="8068886" y="4943254"/>
            <a:ext cx="4123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31290" algn="l"/>
              </a:tabLs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最上面的节拍器控制来控制速度，重复小节数等等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31290" algn="l"/>
              </a:tabLs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下面的节奏型控制来选择练习类型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31290" algn="l"/>
              </a:tabLs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下面每次显示五个小节的练习，通过上下的灰色区域可以上下翻页</a:t>
            </a:r>
          </a:p>
        </p:txBody>
      </p:sp>
    </p:spTree>
    <p:extLst>
      <p:ext uri="{BB962C8B-B14F-4D97-AF65-F5344CB8AC3E}">
        <p14:creationId xmlns:p14="http://schemas.microsoft.com/office/powerpoint/2010/main" val="39665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20BD-0B6D-49B2-9124-5264463B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/>
              <a:t>/</a:t>
            </a:r>
            <a:r>
              <a:rPr lang="zh-CN" altLang="en-US" dirty="0"/>
              <a:t>已知问题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730C-72FE-4C3D-B9E3-6BDFEAC6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一开始最上面的节拍器部分会显示一个加载的状态，需要几秒钟时间，在加载完成之前不要播放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iPad/iPhone</a:t>
            </a:r>
            <a:r>
              <a:rPr lang="zh-CN" altLang="en-US" dirty="0"/>
              <a:t>上如果网页长时间不用下次进来有时候出现播放不出声音的情况，刷新网页可以解决</a:t>
            </a:r>
            <a:endParaRPr lang="en-US" altLang="zh-CN" dirty="0"/>
          </a:p>
          <a:p>
            <a:r>
              <a:rPr lang="zh-CN" altLang="en-US"/>
              <a:t>如果节拍器设置被改变会自动重新开始当前小节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47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8B33-F57D-4BDA-9D1D-274BBD14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节拍器控制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41DD7-1EA0-4F58-AE61-5D099DA76A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4066" y="1467630"/>
            <a:ext cx="10495669" cy="90981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EB00A5-61F3-44DA-AF7A-A519DB1C28D9}"/>
              </a:ext>
            </a:extLst>
          </p:cNvPr>
          <p:cNvCxnSpPr>
            <a:cxnSpLocks/>
          </p:cNvCxnSpPr>
          <p:nvPr/>
        </p:nvCxnSpPr>
        <p:spPr>
          <a:xfrm flipH="1" flipV="1">
            <a:off x="1502492" y="2377440"/>
            <a:ext cx="26075" cy="3252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1">
            <a:extLst>
              <a:ext uri="{FF2B5EF4-FFF2-40B4-BE49-F238E27FC236}">
                <a16:creationId xmlns:a16="http://schemas.microsoft.com/office/drawing/2014/main" id="{00D69AC1-B50A-4466-96A4-B930ACEC4080}"/>
              </a:ext>
            </a:extLst>
          </p:cNvPr>
          <p:cNvSpPr txBox="1"/>
          <p:nvPr/>
        </p:nvSpPr>
        <p:spPr>
          <a:xfrm>
            <a:off x="1481571" y="5083882"/>
            <a:ext cx="3217891" cy="61297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小节重复次数，</a:t>
            </a:r>
            <a:r>
              <a:rPr lang="en-US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4bars</a:t>
            </a:r>
            <a:r>
              <a:rPr 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就是每条重复四次然后自动进入下一条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4F022-2AD3-4988-BB40-3CD446609122}"/>
              </a:ext>
            </a:extLst>
          </p:cNvPr>
          <p:cNvCxnSpPr>
            <a:cxnSpLocks/>
          </p:cNvCxnSpPr>
          <p:nvPr/>
        </p:nvCxnSpPr>
        <p:spPr>
          <a:xfrm>
            <a:off x="1516305" y="5630357"/>
            <a:ext cx="312773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828EA2-6A3B-4A5B-A2FB-65FD0AE53036}"/>
              </a:ext>
            </a:extLst>
          </p:cNvPr>
          <p:cNvCxnSpPr>
            <a:cxnSpLocks/>
          </p:cNvCxnSpPr>
          <p:nvPr/>
        </p:nvCxnSpPr>
        <p:spPr>
          <a:xfrm flipH="1" flipV="1">
            <a:off x="3162492" y="2427316"/>
            <a:ext cx="17537" cy="2187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1">
            <a:extLst>
              <a:ext uri="{FF2B5EF4-FFF2-40B4-BE49-F238E27FC236}">
                <a16:creationId xmlns:a16="http://schemas.microsoft.com/office/drawing/2014/main" id="{FD5D681D-5E36-4D8B-99D7-F93200631F92}"/>
              </a:ext>
            </a:extLst>
          </p:cNvPr>
          <p:cNvSpPr txBox="1"/>
          <p:nvPr/>
        </p:nvSpPr>
        <p:spPr>
          <a:xfrm>
            <a:off x="3133032" y="4294908"/>
            <a:ext cx="3217891" cy="3865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速度，每档快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10%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C9A8E5-29F0-45EF-9000-636F5A290287}"/>
              </a:ext>
            </a:extLst>
          </p:cNvPr>
          <p:cNvCxnSpPr>
            <a:cxnSpLocks/>
          </p:cNvCxnSpPr>
          <p:nvPr/>
        </p:nvCxnSpPr>
        <p:spPr>
          <a:xfrm>
            <a:off x="3167766" y="4614947"/>
            <a:ext cx="312773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978CF2-81ED-472F-B7C2-479FB3366586}"/>
              </a:ext>
            </a:extLst>
          </p:cNvPr>
          <p:cNvCxnSpPr>
            <a:cxnSpLocks/>
          </p:cNvCxnSpPr>
          <p:nvPr/>
        </p:nvCxnSpPr>
        <p:spPr>
          <a:xfrm flipH="1" flipV="1">
            <a:off x="4352133" y="2377440"/>
            <a:ext cx="13846" cy="1727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1">
            <a:extLst>
              <a:ext uri="{FF2B5EF4-FFF2-40B4-BE49-F238E27FC236}">
                <a16:creationId xmlns:a16="http://schemas.microsoft.com/office/drawing/2014/main" id="{1506E43E-50C1-4D7A-A342-B2AC6E97C2F3}"/>
              </a:ext>
            </a:extLst>
          </p:cNvPr>
          <p:cNvSpPr txBox="1"/>
          <p:nvPr/>
        </p:nvSpPr>
        <p:spPr>
          <a:xfrm>
            <a:off x="4318981" y="3558281"/>
            <a:ext cx="3217891" cy="61269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节拍器指示，选不同的位置可以选择重音在第几拍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AE9FE3-E92B-479F-BAD6-0766C5E600A9}"/>
              </a:ext>
            </a:extLst>
          </p:cNvPr>
          <p:cNvCxnSpPr>
            <a:cxnSpLocks/>
          </p:cNvCxnSpPr>
          <p:nvPr/>
        </p:nvCxnSpPr>
        <p:spPr>
          <a:xfrm>
            <a:off x="4353715" y="4104474"/>
            <a:ext cx="312773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950E74-0C00-432A-B533-43C34DCDA309}"/>
              </a:ext>
            </a:extLst>
          </p:cNvPr>
          <p:cNvCxnSpPr>
            <a:cxnSpLocks/>
          </p:cNvCxnSpPr>
          <p:nvPr/>
        </p:nvCxnSpPr>
        <p:spPr>
          <a:xfrm flipH="1" flipV="1">
            <a:off x="6634167" y="2305396"/>
            <a:ext cx="8697" cy="1084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1">
            <a:extLst>
              <a:ext uri="{FF2B5EF4-FFF2-40B4-BE49-F238E27FC236}">
                <a16:creationId xmlns:a16="http://schemas.microsoft.com/office/drawing/2014/main" id="{662B9F85-56C3-4E59-8BFA-B04C6EFB5C9E}"/>
              </a:ext>
            </a:extLst>
          </p:cNvPr>
          <p:cNvSpPr txBox="1"/>
          <p:nvPr/>
        </p:nvSpPr>
        <p:spPr>
          <a:xfrm>
            <a:off x="6595866" y="2844016"/>
            <a:ext cx="3217891" cy="61269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节拍选择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，默认节拍器打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1/4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拍，勾选之后节拍器打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1/16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拍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83E841-CEEA-49B3-9F01-981F8ABF7BA6}"/>
              </a:ext>
            </a:extLst>
          </p:cNvPr>
          <p:cNvCxnSpPr>
            <a:cxnSpLocks/>
          </p:cNvCxnSpPr>
          <p:nvPr/>
        </p:nvCxnSpPr>
        <p:spPr>
          <a:xfrm>
            <a:off x="6630600" y="3390209"/>
            <a:ext cx="3100833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E0A191-2EBB-4454-AC92-4F3F7F1462DF}"/>
              </a:ext>
            </a:extLst>
          </p:cNvPr>
          <p:cNvCxnSpPr>
            <a:cxnSpLocks/>
          </p:cNvCxnSpPr>
          <p:nvPr/>
        </p:nvCxnSpPr>
        <p:spPr>
          <a:xfrm flipH="1">
            <a:off x="8693337" y="1277765"/>
            <a:ext cx="1" cy="557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1">
            <a:extLst>
              <a:ext uri="{FF2B5EF4-FFF2-40B4-BE49-F238E27FC236}">
                <a16:creationId xmlns:a16="http://schemas.microsoft.com/office/drawing/2014/main" id="{4B904B8A-B999-466D-A8A8-8CE76696550B}"/>
              </a:ext>
            </a:extLst>
          </p:cNvPr>
          <p:cNvSpPr txBox="1"/>
          <p:nvPr/>
        </p:nvSpPr>
        <p:spPr>
          <a:xfrm>
            <a:off x="5132826" y="731567"/>
            <a:ext cx="3217891" cy="61269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勾选之后会把节奏型用钢琴的声音播放出来，很有用！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217038-8608-428C-ADB4-866D07B983B7}"/>
              </a:ext>
            </a:extLst>
          </p:cNvPr>
          <p:cNvCxnSpPr>
            <a:cxnSpLocks/>
          </p:cNvCxnSpPr>
          <p:nvPr/>
        </p:nvCxnSpPr>
        <p:spPr>
          <a:xfrm>
            <a:off x="5167560" y="1277760"/>
            <a:ext cx="3525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A083E-43DE-4ABD-B6A5-A9300661BD93}"/>
              </a:ext>
            </a:extLst>
          </p:cNvPr>
          <p:cNvCxnSpPr>
            <a:cxnSpLocks/>
          </p:cNvCxnSpPr>
          <p:nvPr/>
        </p:nvCxnSpPr>
        <p:spPr>
          <a:xfrm flipH="1">
            <a:off x="10355883" y="630001"/>
            <a:ext cx="1" cy="1071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1">
            <a:extLst>
              <a:ext uri="{FF2B5EF4-FFF2-40B4-BE49-F238E27FC236}">
                <a16:creationId xmlns:a16="http://schemas.microsoft.com/office/drawing/2014/main" id="{C76602E1-E421-4D52-B082-8E7232B7417F}"/>
              </a:ext>
            </a:extLst>
          </p:cNvPr>
          <p:cNvSpPr txBox="1"/>
          <p:nvPr/>
        </p:nvSpPr>
        <p:spPr>
          <a:xfrm>
            <a:off x="6795371" y="83803"/>
            <a:ext cx="3217891" cy="61269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不选的话每次换新的小节之前会有四拍准备，勾选之后直接进入播放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BFCDF0-6954-405B-AC3B-9E13E6FCE23E}"/>
              </a:ext>
            </a:extLst>
          </p:cNvPr>
          <p:cNvCxnSpPr>
            <a:cxnSpLocks/>
          </p:cNvCxnSpPr>
          <p:nvPr/>
        </p:nvCxnSpPr>
        <p:spPr>
          <a:xfrm>
            <a:off x="6830105" y="629996"/>
            <a:ext cx="3525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1">
            <a:extLst>
              <a:ext uri="{FF2B5EF4-FFF2-40B4-BE49-F238E27FC236}">
                <a16:creationId xmlns:a16="http://schemas.microsoft.com/office/drawing/2014/main" id="{64B972C1-5A57-40CD-9933-BDB5DD611612}"/>
              </a:ext>
            </a:extLst>
          </p:cNvPr>
          <p:cNvSpPr txBox="1"/>
          <p:nvPr/>
        </p:nvSpPr>
        <p:spPr>
          <a:xfrm>
            <a:off x="6815428" y="4717843"/>
            <a:ext cx="3968950" cy="15101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节拍器会有三种声音：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“咚咚咚咚”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是准备拍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之后“滴”是强拍，“嗒”是弱拍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B8F1-FE5C-4C0F-8F46-F694F16F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节奏型控制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406C0-13DE-4CC3-88DE-76383949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914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4E9C1A-E3F8-4653-8EBD-9C19DE439255}"/>
              </a:ext>
            </a:extLst>
          </p:cNvPr>
          <p:cNvCxnSpPr>
            <a:cxnSpLocks/>
          </p:cNvCxnSpPr>
          <p:nvPr/>
        </p:nvCxnSpPr>
        <p:spPr>
          <a:xfrm flipH="1" flipV="1">
            <a:off x="3109619" y="2366357"/>
            <a:ext cx="26075" cy="3252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1">
            <a:extLst>
              <a:ext uri="{FF2B5EF4-FFF2-40B4-BE49-F238E27FC236}">
                <a16:creationId xmlns:a16="http://schemas.microsoft.com/office/drawing/2014/main" id="{45C4A0FB-0954-4272-BEC0-7834212BD7FE}"/>
              </a:ext>
            </a:extLst>
          </p:cNvPr>
          <p:cNvSpPr txBox="1"/>
          <p:nvPr/>
        </p:nvSpPr>
        <p:spPr>
          <a:xfrm>
            <a:off x="3088697" y="5059679"/>
            <a:ext cx="5296073" cy="6260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会在一个小节重复四次同样节奏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“随机”会根据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配置随机组合出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个小节的练习，每次都不一样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EABD6-004E-464C-AB9D-8F0FC1966DA3}"/>
              </a:ext>
            </a:extLst>
          </p:cNvPr>
          <p:cNvCxnSpPr>
            <a:cxnSpLocks/>
          </p:cNvCxnSpPr>
          <p:nvPr/>
        </p:nvCxnSpPr>
        <p:spPr>
          <a:xfrm>
            <a:off x="3123432" y="5619274"/>
            <a:ext cx="3787215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67AA51-B208-47D7-8E32-81AA2029D1B9}"/>
              </a:ext>
            </a:extLst>
          </p:cNvPr>
          <p:cNvCxnSpPr>
            <a:cxnSpLocks/>
          </p:cNvCxnSpPr>
          <p:nvPr/>
        </p:nvCxnSpPr>
        <p:spPr>
          <a:xfrm flipH="1" flipV="1">
            <a:off x="4834460" y="2549236"/>
            <a:ext cx="13657" cy="1703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1">
            <a:extLst>
              <a:ext uri="{FF2B5EF4-FFF2-40B4-BE49-F238E27FC236}">
                <a16:creationId xmlns:a16="http://schemas.microsoft.com/office/drawing/2014/main" id="{D9C4356B-6DA2-4253-AF04-57B7C3E65454}"/>
              </a:ext>
            </a:extLst>
          </p:cNvPr>
          <p:cNvSpPr txBox="1"/>
          <p:nvPr/>
        </p:nvSpPr>
        <p:spPr>
          <a:xfrm>
            <a:off x="4801121" y="3868192"/>
            <a:ext cx="1965440" cy="4512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每小节出现几个三连音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BC86BF-E139-4680-80B1-C6501F1B08D3}"/>
              </a:ext>
            </a:extLst>
          </p:cNvPr>
          <p:cNvCxnSpPr>
            <a:cxnSpLocks/>
          </p:cNvCxnSpPr>
          <p:nvPr/>
        </p:nvCxnSpPr>
        <p:spPr>
          <a:xfrm>
            <a:off x="4835854" y="4252911"/>
            <a:ext cx="193070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E6A04-3493-402E-A994-2AF554655C9A}"/>
              </a:ext>
            </a:extLst>
          </p:cNvPr>
          <p:cNvCxnSpPr>
            <a:cxnSpLocks/>
          </p:cNvCxnSpPr>
          <p:nvPr/>
        </p:nvCxnSpPr>
        <p:spPr>
          <a:xfrm flipH="1" flipV="1">
            <a:off x="6537376" y="2549236"/>
            <a:ext cx="9508" cy="1185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1">
            <a:extLst>
              <a:ext uri="{FF2B5EF4-FFF2-40B4-BE49-F238E27FC236}">
                <a16:creationId xmlns:a16="http://schemas.microsoft.com/office/drawing/2014/main" id="{66D630D9-A6F4-42A0-87EA-93C1BA4CC393}"/>
              </a:ext>
            </a:extLst>
          </p:cNvPr>
          <p:cNvSpPr txBox="1"/>
          <p:nvPr/>
        </p:nvSpPr>
        <p:spPr>
          <a:xfrm>
            <a:off x="6499886" y="3350474"/>
            <a:ext cx="2519619" cy="4512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选择之后只出现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1/16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音符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FF288D-00A4-4020-A19B-0C5D0F07BE99}"/>
              </a:ext>
            </a:extLst>
          </p:cNvPr>
          <p:cNvCxnSpPr>
            <a:cxnSpLocks/>
          </p:cNvCxnSpPr>
          <p:nvPr/>
        </p:nvCxnSpPr>
        <p:spPr>
          <a:xfrm>
            <a:off x="6534620" y="3735193"/>
            <a:ext cx="26758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96B466-315E-4128-B7D3-284D6821BEB1}"/>
              </a:ext>
            </a:extLst>
          </p:cNvPr>
          <p:cNvCxnSpPr>
            <a:cxnSpLocks/>
          </p:cNvCxnSpPr>
          <p:nvPr/>
        </p:nvCxnSpPr>
        <p:spPr>
          <a:xfrm flipV="1">
            <a:off x="8120760" y="2531886"/>
            <a:ext cx="0" cy="685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1">
            <a:extLst>
              <a:ext uri="{FF2B5EF4-FFF2-40B4-BE49-F238E27FC236}">
                <a16:creationId xmlns:a16="http://schemas.microsoft.com/office/drawing/2014/main" id="{3EE70722-AD1D-492E-A645-20F1B560A09B}"/>
              </a:ext>
            </a:extLst>
          </p:cNvPr>
          <p:cNvSpPr txBox="1"/>
          <p:nvPr/>
        </p:nvSpPr>
        <p:spPr>
          <a:xfrm>
            <a:off x="8073762" y="2832756"/>
            <a:ext cx="2519619" cy="4512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选择之后会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在偶数拍插入休止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087E05-2B65-4D6B-9AA2-6E43F87FA254}"/>
              </a:ext>
            </a:extLst>
          </p:cNvPr>
          <p:cNvCxnSpPr>
            <a:cxnSpLocks/>
          </p:cNvCxnSpPr>
          <p:nvPr/>
        </p:nvCxnSpPr>
        <p:spPr>
          <a:xfrm>
            <a:off x="8108496" y="3217475"/>
            <a:ext cx="26758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A72898-DC43-423B-ADEF-1155065DB415}"/>
              </a:ext>
            </a:extLst>
          </p:cNvPr>
          <p:cNvCxnSpPr>
            <a:cxnSpLocks/>
          </p:cNvCxnSpPr>
          <p:nvPr/>
        </p:nvCxnSpPr>
        <p:spPr>
          <a:xfrm flipH="1">
            <a:off x="10150835" y="1281770"/>
            <a:ext cx="1" cy="557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1">
            <a:extLst>
              <a:ext uri="{FF2B5EF4-FFF2-40B4-BE49-F238E27FC236}">
                <a16:creationId xmlns:a16="http://schemas.microsoft.com/office/drawing/2014/main" id="{A9CF3A41-3D10-4E1A-A696-541D5576B14A}"/>
              </a:ext>
            </a:extLst>
          </p:cNvPr>
          <p:cNvSpPr txBox="1"/>
          <p:nvPr/>
        </p:nvSpPr>
        <p:spPr>
          <a:xfrm>
            <a:off x="6590324" y="886690"/>
            <a:ext cx="3217891" cy="4615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勾选之后在三连音拍里面插入休止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8C377B-5B16-49C2-A7E3-C8CAC671357E}"/>
              </a:ext>
            </a:extLst>
          </p:cNvPr>
          <p:cNvCxnSpPr>
            <a:cxnSpLocks/>
          </p:cNvCxnSpPr>
          <p:nvPr/>
        </p:nvCxnSpPr>
        <p:spPr>
          <a:xfrm>
            <a:off x="6625058" y="1281765"/>
            <a:ext cx="3525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4092B6D9-0890-460D-9581-826563972ED7}"/>
              </a:ext>
            </a:extLst>
          </p:cNvPr>
          <p:cNvSpPr txBox="1">
            <a:spLocks/>
          </p:cNvSpPr>
          <p:nvPr/>
        </p:nvSpPr>
        <p:spPr>
          <a:xfrm>
            <a:off x="566651" y="6039240"/>
            <a:ext cx="10515600" cy="81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下面几页有一些不同难度的组合给大家参考</a:t>
            </a:r>
          </a:p>
        </p:txBody>
      </p:sp>
    </p:spTree>
    <p:extLst>
      <p:ext uri="{BB962C8B-B14F-4D97-AF65-F5344CB8AC3E}">
        <p14:creationId xmlns:p14="http://schemas.microsoft.com/office/powerpoint/2010/main" val="391911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E17C7D-6781-4541-8B98-B03729B0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16</a:t>
            </a:r>
            <a:r>
              <a:rPr lang="zh-CN" altLang="en-US" dirty="0"/>
              <a:t>分的不同位置练习休止（重复和随机）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95BA1-9C18-4EC8-A457-A9D49D7C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9" y="1769533"/>
            <a:ext cx="6401618" cy="3783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780FF-D191-47B9-82A3-91CDEB90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70" y="1888595"/>
            <a:ext cx="6098330" cy="35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D349-569F-4BA6-B1C1-4188FD2B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没有休止，加入不同时长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6CDEE-CF28-4269-8562-8D45C300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866139"/>
            <a:ext cx="8872008" cy="38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E8A9-4CA2-4EE2-98F7-EAA4E3C2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不同时长，加入各种休止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6140E-6FE6-47C3-B88A-FF6A36BD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67" y="1967857"/>
            <a:ext cx="8083020" cy="44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A695-1045-45AC-A429-E00C98EB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每小节插入一个三连音，三连音不加休止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67753-4F6A-4585-BFFC-9BA70855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2158464"/>
            <a:ext cx="7664450" cy="43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Theme</vt:lpstr>
      <vt:lpstr>节奏练习工具</vt:lpstr>
      <vt:lpstr>主要界面</vt:lpstr>
      <vt:lpstr>常见/已知问题</vt:lpstr>
      <vt:lpstr>节拍器控制</vt:lpstr>
      <vt:lpstr>节奏型控制</vt:lpstr>
      <vt:lpstr>在16分的不同位置练习休止（重复和随机）</vt:lpstr>
      <vt:lpstr>没有休止，加入不同时长</vt:lpstr>
      <vt:lpstr>不同时长，加入各种休止</vt:lpstr>
      <vt:lpstr>每小节插入一个三连音，三连音不加休止</vt:lpstr>
      <vt:lpstr>上面的基础上，加入三连音休止</vt:lpstr>
      <vt:lpstr>十六分和三连音切换练习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节奏练习工具</dc:title>
  <dc:creator>Fan LIN</dc:creator>
  <cp:lastModifiedBy>Fan LIN</cp:lastModifiedBy>
  <cp:revision>6</cp:revision>
  <dcterms:created xsi:type="dcterms:W3CDTF">2018-10-13T06:36:27Z</dcterms:created>
  <dcterms:modified xsi:type="dcterms:W3CDTF">2018-10-14T09:36:20Z</dcterms:modified>
</cp:coreProperties>
</file>