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17DB-4A50-DCA4-8A2E-C2603CB76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8A09D-3D92-9BFB-314B-1DDB482C2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7957-A18F-A89C-53FD-49592EA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E95E-1115-4DD1-FB0E-EA892F29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0D40-DC32-EA14-0552-AE5D371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B4AE-32C3-1A27-0711-39552815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E1EB3-4EE8-0E57-01B6-D5FE160A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E1EC-7259-A2AF-7BE2-E7D6AC4D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F70E-01E8-4588-D184-2E4FBF5C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047A-09B1-0A79-EF13-3C57B72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61A9C-92D5-43A9-6B86-2799D0E45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46AD-63D2-2CD8-0387-7DF7900A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B92E-07BE-86D2-D083-349C9870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8692-85E6-B650-BB0E-42565518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8FF4-7384-AAE9-65B3-6E546662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A8DA-1559-DBEA-528E-C45DCC65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4D9E-9229-780F-7A41-9D7FA91C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F5BD-665E-CB97-1838-FB49FB76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EB59-5EBC-7023-14B4-10FF7473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4D90-22CE-5E32-9037-E4DB8FBF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354-ADBA-7F9A-5E51-4DE4AD7A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03E8-5CF8-68B2-598B-76BFFEAC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9FB1-3C7B-B0FB-A321-AE038F5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B1E9-8C97-5774-9605-608DEB76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45AF-7458-0034-0012-D5B7217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C4B-D73F-9BDA-148A-EEC4F8F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1656-4385-D6F9-5C53-53CBF267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AE36B-34E6-6505-118B-3A092530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C17A-4E82-B86F-31A9-DB15EF80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78A2-473E-7C50-243A-1A3501C1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5C05-E927-2BC6-4B3E-D20391CC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DFE-4F77-F14F-4400-A4A87B7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EDCE-77FC-115B-BFC0-3AAD75FF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15849-B646-D6FC-BCEE-7AC974F5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1A1E7-B761-F677-D915-C0E43A5C9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F90E8-F83D-3E98-A071-05763A90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ED69E-9BCA-E00C-5F6D-FB139200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33E35-3E05-487C-26F3-A3068600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8D099-8F2A-335F-887C-6BF0103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DF39-86DC-E872-C896-BA5C72BA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6EEFD-20F3-197B-4A0D-51B626E9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82B29-4DEA-F22C-904A-AD47BEA9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7870D-A97C-882E-49B4-9988F4B8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827E2-9995-1E40-FBF0-02CB0E13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08FFB-4660-D32C-4CC1-39EE3BEB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0A76-C819-158E-9A4A-C97467BE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97D-A1C6-222A-B0B2-98DA9688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AE6C-6EFE-6579-0EE0-20EC2043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C217-055A-9C1A-D49A-9D0D890C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1AF1-3ADC-1669-C78B-E30B5712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F718-B080-0F15-4D23-A1E3BC69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B404D-1A29-EC58-F57E-BBE72419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1B7F-17FE-7EC4-F28A-8AAE0A02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75A74-B4DD-45FF-466F-B88DABB5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3E415-98CC-3186-97AD-672F7282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A8D2-41F7-F39A-E82D-AB847EAE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4AAD-0780-D2EC-CF66-09486FD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79BD-9B2E-D489-29F6-6BD3D2C1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F65D8-836A-1C7F-FF35-B856B747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3874-CD86-C0EF-FC32-D8058606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C5B-72EE-A9BF-07ED-4C3360749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08C8C-A627-0B45-AF44-237382553E4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DB7B-F5C6-BE58-11AE-A2B46573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C977-F638-E6B2-7FBE-622AB525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D360A-AEED-D543-8FFE-0FEE6201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AB510D-286E-B88B-4C93-7140CBE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216269"/>
            <a:ext cx="2826803" cy="4077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E8364-95EF-0DFE-1A1E-DA6421AA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8" y="2187120"/>
            <a:ext cx="5758279" cy="1659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20592-0840-FCA1-7667-F9F0F81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78" y="3846285"/>
            <a:ext cx="46699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Linfeng Wang</dc:creator>
  <cp:lastModifiedBy>Linfeng Wang</cp:lastModifiedBy>
  <cp:revision>1</cp:revision>
  <dcterms:created xsi:type="dcterms:W3CDTF">2025-07-21T23:18:21Z</dcterms:created>
  <dcterms:modified xsi:type="dcterms:W3CDTF">2025-07-22T09:46:19Z</dcterms:modified>
</cp:coreProperties>
</file>