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538" autoAdjust="0"/>
  </p:normalViewPr>
  <p:slideViewPr>
    <p:cSldViewPr>
      <p:cViewPr varScale="1">
        <p:scale>
          <a:sx n="54" d="100"/>
          <a:sy n="54" d="100"/>
        </p:scale>
        <p:origin x="-3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198E1-3CC6-4929-ADA0-767B931BEEFF}" type="datetimeFigureOut">
              <a:rPr lang="zh-CN" altLang="en-US" smtClean="0"/>
              <a:t>2015/7/21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1FA2-728A-49A8-B119-6E2F1BD069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http://www.admin10000.com/document/1085.html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所有函数，都有一个统一的对象进行处理，它们不用知道彼此的存在，中间代理会管理它们的相关行为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http://www.admin10000.com/document/1085.html</a:t>
            </a:r>
          </a:p>
          <a:p>
            <a:r>
              <a:rPr lang="en-US" altLang="zh-CN" smtClean="0"/>
              <a:t>http://developer.51cto.com/art/201109/288650_2.htm</a:t>
            </a:r>
          </a:p>
          <a:p>
            <a:r>
              <a:rPr lang="en-US" altLang="zh-CN" dirty="0" smtClean="0"/>
              <a:t>http://blog.csdn.net/yingyiledi/article/details/26725795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唯一实例，如页面的弹窗、遮罩等，往往就是单例模式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由某个方法来决定到底要创建哪个类的实例，而这些实例，通常拥有着相同的接口。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$.</a:t>
            </a:r>
            <a:r>
              <a:rPr lang="en-US" altLang="zh-CN" baseline="0" dirty="0" err="1" smtClean="0"/>
              <a:t>ajax</a:t>
            </a:r>
            <a:r>
              <a:rPr lang="en-US" altLang="zh-CN" baseline="0" dirty="0" smtClean="0"/>
              <a:t>/$.get/$.post</a:t>
            </a:r>
            <a:r>
              <a:rPr lang="zh-CN" altLang="en-US" baseline="0" dirty="0" smtClean="0"/>
              <a:t>，最终都返回了 </a:t>
            </a:r>
            <a:r>
              <a:rPr lang="en-US" altLang="zh-CN" baseline="0" dirty="0" smtClean="0"/>
              <a:t>$.Deferred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它们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者，返回的对象，都有着 </a:t>
            </a:r>
            <a:r>
              <a:rPr lang="en-US" altLang="zh-CN" baseline="0" dirty="0" smtClean="0"/>
              <a:t>done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fail</a:t>
            </a:r>
            <a:r>
              <a:rPr lang="zh-CN" altLang="en-US" baseline="0" dirty="0" smtClean="0"/>
              <a:t>等接口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$(“#id”).click(function(){</a:t>
            </a:r>
          </a:p>
          <a:p>
            <a:r>
              <a:rPr lang="en-US" altLang="zh-CN" baseline="0" dirty="0" smtClean="0"/>
              <a:t>   // </a:t>
            </a:r>
            <a:r>
              <a:rPr lang="zh-CN" altLang="en-US" baseline="0" dirty="0" smtClean="0"/>
              <a:t>订阅了 </a:t>
            </a:r>
            <a:r>
              <a:rPr lang="en-US" altLang="zh-CN" baseline="0" dirty="0" err="1" smtClean="0"/>
              <a:t>dom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click </a:t>
            </a:r>
            <a:r>
              <a:rPr lang="zh-CN" altLang="en-US" baseline="0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“不要给我打电话，我会给你打电话”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把某种对象，函数等对象，转为某种适合某函数、方法的对象的方法</a:t>
            </a:r>
            <a:r>
              <a:rPr lang="en-US" altLang="zh-CN" dirty="0" smtClean="0"/>
              <a:t>..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如后端返回了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{appId:1,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: 2}</a:t>
            </a:r>
          </a:p>
          <a:p>
            <a:r>
              <a:rPr lang="zh-CN" altLang="en-US" dirty="0" smtClean="0"/>
              <a:t>但我们前端需要的数据是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{id:1, name:2}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这时候，我们可以写一个适配器，把后端数据转为前端的形式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把一个对象的访问，交给另一个代理对象来操作。</a:t>
            </a:r>
            <a:endParaRPr lang="en-US" altLang="zh-CN" dirty="0" smtClean="0"/>
          </a:p>
          <a:p>
            <a:r>
              <a:rPr lang="zh-CN" altLang="en-US" dirty="0" smtClean="0"/>
              <a:t>如我们使用某些库的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类，一般都替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对象设置一个代理。</a:t>
            </a:r>
            <a:endParaRPr lang="en-US" altLang="zh-CN" dirty="0" smtClean="0"/>
          </a:p>
          <a:p>
            <a:r>
              <a:rPr lang="zh-CN" altLang="en-US" dirty="0" smtClean="0"/>
              <a:t>我们不需要直接操作 </a:t>
            </a:r>
            <a:r>
              <a:rPr lang="en-US" altLang="zh-CN" dirty="0" err="1" smtClean="0"/>
              <a:t>xhr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对象，只要通过代理操作即可。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作用在将实现部分和抽象部分分离开来，便于两者都可以独立的变化。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Callback </a:t>
            </a:r>
            <a:r>
              <a:rPr lang="zh-CN" altLang="en-US" dirty="0" smtClean="0"/>
              <a:t>调用，就是最好的例子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又称门面模式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门面，简单理解就是</a:t>
            </a:r>
            <a:r>
              <a:rPr lang="zh-CN" altLang="en-US" baseline="0" dirty="0" smtClean="0"/>
              <a:t> 外观是不会变化的， 但是提供给外部的内容，可能会变化。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Function </a:t>
            </a:r>
            <a:r>
              <a:rPr lang="en-US" altLang="zh-CN" baseline="0" dirty="0" err="1" smtClean="0"/>
              <a:t>getName</a:t>
            </a:r>
            <a:r>
              <a:rPr lang="en-US" altLang="zh-CN" baseline="0" dirty="0" smtClean="0"/>
              <a:t>(){</a:t>
            </a:r>
          </a:p>
          <a:p>
            <a:r>
              <a:rPr lang="en-US" altLang="zh-CN" baseline="0" dirty="0" smtClean="0"/>
              <a:t>  return “</a:t>
            </a:r>
            <a:r>
              <a:rPr lang="en-US" altLang="zh-CN" baseline="0" dirty="0" err="1" smtClean="0"/>
              <a:t>da</a:t>
            </a:r>
            <a:r>
              <a:rPr lang="zh-CN" altLang="en-US" baseline="0" dirty="0" smtClean="0"/>
              <a:t>宗熊</a:t>
            </a:r>
            <a:r>
              <a:rPr lang="en-US" altLang="zh-CN" baseline="0" dirty="0" smtClean="0"/>
              <a:t>”;</a:t>
            </a:r>
          </a:p>
          <a:p>
            <a:r>
              <a:rPr lang="en-US" altLang="zh-CN" baseline="0" dirty="0" smtClean="0"/>
              <a:t>}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函数的返回值可能变，但是我们并不直接使用它的值，而是通过函数进行访问。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便于解耦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定义一系列的算法，把他们一个个防装起来，并且使它们可以相互替换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animat</a:t>
            </a:r>
            <a:endParaRPr lang="en-US" altLang="zh-CN" dirty="0" smtClean="0"/>
          </a:p>
          <a:p>
            <a:r>
              <a:rPr lang="zh-CN" altLang="en-US" dirty="0" smtClean="0"/>
              <a:t>可以通过不同的参数，达到不同的效果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又或者表单的验证，用策略模式，也能达到很好的效果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34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</a:t>
            </a:r>
            <a:r>
              <a:rPr lang="zh-CN" altLang="en-US" dirty="0" smtClean="0"/>
              <a:t>介者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908720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其它的：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备忘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缓存啦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状</a:t>
            </a:r>
            <a:r>
              <a:rPr lang="zh-CN" altLang="en-US" dirty="0" smtClean="0"/>
              <a:t>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根据状态进行管理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组</a:t>
            </a:r>
            <a:r>
              <a:rPr lang="zh-CN" altLang="en-US" dirty="0" smtClean="0"/>
              <a:t>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整个数组进行操作</a:t>
            </a:r>
            <a:r>
              <a:rPr lang="en-US" altLang="zh-CN" dirty="0" smtClean="0"/>
              <a:t>..】</a:t>
            </a:r>
          </a:p>
          <a:p>
            <a:r>
              <a:rPr lang="zh-CN" altLang="en-US" dirty="0" smtClean="0"/>
              <a:t>迭</a:t>
            </a:r>
            <a:r>
              <a:rPr lang="zh-CN" altLang="en-US" dirty="0" smtClean="0"/>
              <a:t>代器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数组遍历的方法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807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桥接模式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24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653</Words>
  <Application>Microsoft Office PowerPoint</Application>
  <PresentationFormat>全屏显示(4:3)</PresentationFormat>
  <Paragraphs>72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35</cp:revision>
  <dcterms:modified xsi:type="dcterms:W3CDTF">2015-07-21T01:53:40Z</dcterms:modified>
</cp:coreProperties>
</file>