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995" autoAdjust="0"/>
    <p:restoredTop sz="80494" autoAdjust="0"/>
  </p:normalViewPr>
  <p:slideViewPr>
    <p:cSldViewPr>
      <p:cViewPr varScale="1">
        <p:scale>
          <a:sx n="91" d="100"/>
          <a:sy n="91" d="100"/>
        </p:scale>
        <p:origin x="-22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198E1-3CC6-4929-ADA0-767B931BEEFF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31FA2-728A-49A8-B119-6E2F1BD06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http://www.admin10000.com/document/1085.html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http://www.admin10000.com/document/1085.html</a:t>
            </a:r>
          </a:p>
          <a:p>
            <a:r>
              <a:rPr lang="en-US" altLang="zh-CN" smtClean="0"/>
              <a:t>http://developer.51cto.com/art/201109/288650_2.htm</a:t>
            </a:r>
          </a:p>
          <a:p>
            <a:r>
              <a:rPr lang="en-US" altLang="zh-CN" dirty="0" smtClean="0"/>
              <a:t>http://blog.csdn.net/yingyiledi/article/details/26725795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唯一实例，如页面的弹窗、遮罩等，往往就是单例模式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由某个方法来决定到底要创建哪个类的实例，而这些实例，通常拥有着相同的接口。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$.</a:t>
            </a:r>
            <a:r>
              <a:rPr lang="en-US" altLang="zh-CN" baseline="0" dirty="0" err="1" smtClean="0"/>
              <a:t>ajax</a:t>
            </a:r>
            <a:r>
              <a:rPr lang="en-US" altLang="zh-CN" baseline="0" dirty="0" smtClean="0"/>
              <a:t>/$.get/$.post</a:t>
            </a:r>
            <a:r>
              <a:rPr lang="zh-CN" altLang="en-US" baseline="0" dirty="0" smtClean="0"/>
              <a:t>，最终都返回了 </a:t>
            </a:r>
            <a:r>
              <a:rPr lang="en-US" altLang="zh-CN" baseline="0" dirty="0" smtClean="0"/>
              <a:t>$.Deferred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它们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者，返回的对象，都有着 </a:t>
            </a:r>
            <a:r>
              <a:rPr lang="en-US" altLang="zh-CN" baseline="0" dirty="0" smtClean="0"/>
              <a:t>done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fail</a:t>
            </a:r>
            <a:r>
              <a:rPr lang="zh-CN" altLang="en-US" baseline="0" dirty="0" smtClean="0"/>
              <a:t>等接口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$(“#id”).click(function(){</a:t>
            </a:r>
          </a:p>
          <a:p>
            <a:r>
              <a:rPr lang="en-US" altLang="zh-CN" baseline="0" dirty="0" smtClean="0"/>
              <a:t>   // </a:t>
            </a:r>
            <a:r>
              <a:rPr lang="zh-CN" altLang="en-US" baseline="0" dirty="0" smtClean="0"/>
              <a:t>订阅了 </a:t>
            </a:r>
            <a:r>
              <a:rPr lang="en-US" altLang="zh-CN" baseline="0" dirty="0" err="1" smtClean="0"/>
              <a:t>dom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smtClean="0"/>
              <a:t>click </a:t>
            </a:r>
            <a:r>
              <a:rPr lang="zh-CN" altLang="en-US" baseline="0" dirty="0" smtClean="0"/>
              <a:t>事件</a:t>
            </a:r>
            <a:endParaRPr lang="en-US" altLang="zh-CN" dirty="0" smtClean="0"/>
          </a:p>
          <a:p>
            <a:r>
              <a:rPr lang="en-US" altLang="zh-CN" dirty="0" smtClean="0"/>
              <a:t>});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“不要给我打电话，我会给你打电话”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把某种对象，函数等对象，转为某种适合某函数、方法的对象的方法</a:t>
            </a:r>
            <a:r>
              <a:rPr lang="en-US" altLang="zh-CN" dirty="0" smtClean="0"/>
              <a:t>..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如后端返回了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{appId:1, </a:t>
            </a:r>
            <a:r>
              <a:rPr lang="en-US" altLang="zh-CN" dirty="0" err="1" smtClean="0"/>
              <a:t>appName</a:t>
            </a:r>
            <a:r>
              <a:rPr lang="en-US" altLang="zh-CN" dirty="0" smtClean="0"/>
              <a:t>: 2}</a:t>
            </a:r>
          </a:p>
          <a:p>
            <a:r>
              <a:rPr lang="zh-CN" altLang="en-US" dirty="0" smtClean="0"/>
              <a:t>但我们前端需要的数据是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{id:1, name:2}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这时候，我们可以写一个适配器，把后端数据转为前端的形式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把一个对象的访问，交给另一个代理对象来操作。</a:t>
            </a:r>
            <a:endParaRPr lang="en-US" altLang="zh-CN" dirty="0" smtClean="0"/>
          </a:p>
          <a:p>
            <a:r>
              <a:rPr lang="zh-CN" altLang="en-US" dirty="0" smtClean="0"/>
              <a:t>如我们使用某些库的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类，一般都替</a:t>
            </a:r>
            <a:r>
              <a:rPr lang="en-US" altLang="zh-CN" dirty="0" err="1" smtClean="0"/>
              <a:t>xhr</a:t>
            </a:r>
            <a:r>
              <a:rPr lang="zh-CN" altLang="en-US" dirty="0" smtClean="0"/>
              <a:t>对象设置一个代理。</a:t>
            </a:r>
            <a:endParaRPr lang="en-US" altLang="zh-CN" dirty="0" smtClean="0"/>
          </a:p>
          <a:p>
            <a:r>
              <a:rPr lang="zh-CN" altLang="en-US" dirty="0" smtClean="0"/>
              <a:t>我们不需要直接操作 </a:t>
            </a:r>
            <a:r>
              <a:rPr lang="en-US" altLang="zh-CN" dirty="0" err="1" smtClean="0"/>
              <a:t>xhr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对象，只要通过代理操作即可。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作用在将实现部分和抽象部分分离开来，便于两者都可以独立的变化。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Callback </a:t>
            </a:r>
            <a:r>
              <a:rPr lang="zh-CN" altLang="en-US" dirty="0" smtClean="0"/>
              <a:t>调用，就是最好的例子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又称门面模式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门面，简单理解就是</a:t>
            </a:r>
            <a:r>
              <a:rPr lang="zh-CN" altLang="en-US" baseline="0" dirty="0" smtClean="0"/>
              <a:t> 外观是不会变化的， 但是提供给外部的内容，可能会变化。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Function </a:t>
            </a:r>
            <a:r>
              <a:rPr lang="en-US" altLang="zh-CN" baseline="0" dirty="0" err="1" smtClean="0"/>
              <a:t>getName</a:t>
            </a:r>
            <a:r>
              <a:rPr lang="en-US" altLang="zh-CN" baseline="0" dirty="0" smtClean="0"/>
              <a:t>(){</a:t>
            </a:r>
          </a:p>
          <a:p>
            <a:r>
              <a:rPr lang="en-US" altLang="zh-CN" baseline="0" dirty="0" smtClean="0"/>
              <a:t>  return “</a:t>
            </a:r>
            <a:r>
              <a:rPr lang="en-US" altLang="zh-CN" baseline="0" dirty="0" err="1" smtClean="0"/>
              <a:t>da</a:t>
            </a:r>
            <a:r>
              <a:rPr lang="zh-CN" altLang="en-US" baseline="0" dirty="0" smtClean="0"/>
              <a:t>宗熊</a:t>
            </a:r>
            <a:r>
              <a:rPr lang="en-US" altLang="zh-CN" baseline="0" dirty="0" smtClean="0"/>
              <a:t>”;</a:t>
            </a:r>
          </a:p>
          <a:p>
            <a:r>
              <a:rPr lang="en-US" altLang="zh-CN" baseline="0" dirty="0" smtClean="0"/>
              <a:t>}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函数的返回值可能变，但是我们并不直接使用它的值，而是通过函数进行访问。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便于解耦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定义一系列的算法，把他们一个个防装起来，并且使它们可以相互替换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 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animat</a:t>
            </a:r>
            <a:endParaRPr lang="en-US" altLang="zh-CN" dirty="0" smtClean="0"/>
          </a:p>
          <a:p>
            <a:r>
              <a:rPr lang="zh-CN" altLang="en-US" dirty="0" smtClean="0"/>
              <a:t>可以通过不同的参数，达到不同的效果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又或者表单的验证，用策略模式，也能达到很好的效果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31FA2-728A-49A8-B119-6E2F1BD069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2015/7/29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908720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其它的：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备忘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缓存啦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根据状态进行管理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组合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整个数组进行操作</a:t>
            </a:r>
            <a:r>
              <a:rPr lang="en-US" altLang="zh-CN" dirty="0" smtClean="0"/>
              <a:t>..】</a:t>
            </a:r>
          </a:p>
          <a:p>
            <a:r>
              <a:rPr lang="zh-CN" altLang="en-US" dirty="0" smtClean="0"/>
              <a:t>迭代器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数组遍历的方法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7647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772816"/>
            <a:ext cx="29097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Util</a:t>
            </a:r>
            <a:r>
              <a:rPr lang="en-US" altLang="zh-CN" dirty="0" smtClean="0"/>
              <a:t> = {};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Util</a:t>
            </a:r>
            <a:r>
              <a:rPr lang="en-US" altLang="zh-CN" dirty="0" smtClean="0"/>
              <a:t>[“</a:t>
            </a:r>
            <a:r>
              <a:rPr lang="en-US" altLang="zh-CN" dirty="0" err="1" smtClean="0"/>
              <a:t>isArray</a:t>
            </a:r>
            <a:r>
              <a:rPr lang="en-US" altLang="zh-CN" dirty="0" smtClean="0"/>
              <a:t>”] = function(){}</a:t>
            </a:r>
          </a:p>
          <a:p>
            <a:r>
              <a:rPr lang="en-US" altLang="zh-CN" dirty="0" err="1" smtClean="0"/>
              <a:t>Util</a:t>
            </a:r>
            <a:r>
              <a:rPr lang="en-US" altLang="zh-CN" dirty="0" smtClean="0"/>
              <a:t>[“</a:t>
            </a:r>
            <a:r>
              <a:rPr lang="en-US" altLang="zh-CN" dirty="0" err="1" smtClean="0"/>
              <a:t>isObject</a:t>
            </a:r>
            <a:r>
              <a:rPr lang="en-US" altLang="zh-CN" dirty="0" smtClean="0"/>
              <a:t>”] = function(){}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700808"/>
            <a:ext cx="2323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形式</a:t>
            </a:r>
            <a:r>
              <a:rPr lang="en-US" altLang="zh-CN" dirty="0" smtClean="0"/>
              <a:t>2: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_instance = {};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getInstance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return _instance;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ina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getInstance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8367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简单工厂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60" y="2420888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给传入对象，加工出相同的方法、接口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createPublisher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obj.on</a:t>
            </a:r>
            <a:r>
              <a:rPr lang="en-US" altLang="zh-CN" dirty="0" smtClean="0"/>
              <a:t> = function(){};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obj.off</a:t>
            </a:r>
            <a:r>
              <a:rPr lang="en-US" altLang="zh-CN" dirty="0" smtClean="0"/>
              <a:t> = function(){};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obj.fire</a:t>
            </a:r>
            <a:r>
              <a:rPr lang="en-US" altLang="zh-CN" dirty="0" smtClean="0"/>
              <a:t> = function(){};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观察者模式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1484784"/>
            <a:ext cx="4389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DOM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div = 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(“xxx”);</a:t>
            </a:r>
          </a:p>
          <a:p>
            <a:r>
              <a:rPr lang="en-US" altLang="zh-CN" dirty="0" err="1" smtClean="0"/>
              <a:t>div.onclick</a:t>
            </a:r>
            <a:r>
              <a:rPr lang="en-US" altLang="zh-CN" dirty="0" smtClean="0"/>
              <a:t> = function(){</a:t>
            </a:r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订阅了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对象的点击事件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smtClean="0"/>
              <a:t>// </a:t>
            </a:r>
            <a:r>
              <a:rPr lang="zh-CN" altLang="en-US" dirty="0" smtClean="0"/>
              <a:t>当</a:t>
            </a:r>
            <a:r>
              <a:rPr lang="en-US" altLang="zh-CN" dirty="0" smtClean="0"/>
              <a:t>div</a:t>
            </a:r>
            <a:r>
              <a:rPr lang="zh-CN" altLang="en-US" dirty="0" smtClean="0"/>
              <a:t>点击后，会触发这个函数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4077072"/>
            <a:ext cx="2265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jQuery</a:t>
            </a:r>
            <a:r>
              <a:rPr lang="zh-CN" altLang="en-US" dirty="0" smtClean="0"/>
              <a:t>中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def = $.Deferred();</a:t>
            </a:r>
          </a:p>
          <a:p>
            <a:r>
              <a:rPr lang="en-US" altLang="zh-CN" dirty="0" err="1" smtClean="0"/>
              <a:t>def.done</a:t>
            </a:r>
            <a:r>
              <a:rPr lang="en-US" altLang="zh-CN" dirty="0" smtClean="0"/>
              <a:t>(function(){})</a:t>
            </a:r>
          </a:p>
          <a:p>
            <a:r>
              <a:rPr lang="en-US" altLang="zh-CN" dirty="0" smtClean="0"/>
              <a:t>      .fail(function(){});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98072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适配器模式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988840"/>
            <a:ext cx="58295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就是将属性进行转换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var</a:t>
            </a:r>
            <a:r>
              <a:rPr lang="en-US" altLang="zh-CN" dirty="0" smtClean="0"/>
              <a:t> data = {</a:t>
            </a:r>
            <a:r>
              <a:rPr lang="en-US" altLang="zh-CN" dirty="0" err="1" smtClean="0"/>
              <a:t>myUserName</a:t>
            </a:r>
            <a:r>
              <a:rPr lang="en-US" altLang="zh-CN" dirty="0" smtClean="0"/>
              <a:t>: “xxx”, </a:t>
            </a:r>
            <a:r>
              <a:rPr lang="en-US" altLang="zh-CN" dirty="0" err="1" smtClean="0"/>
              <a:t>myAge</a:t>
            </a:r>
            <a:r>
              <a:rPr lang="en-US" altLang="zh-CN" dirty="0" smtClean="0"/>
              <a:t>: 111};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把 </a:t>
            </a:r>
            <a:r>
              <a:rPr lang="en-US" altLang="zh-CN" dirty="0" err="1" smtClean="0"/>
              <a:t>myUserName</a:t>
            </a:r>
            <a:r>
              <a:rPr lang="en-US" altLang="zh-CN" dirty="0" smtClean="0"/>
              <a:t> -&gt; username, </a:t>
            </a:r>
            <a:r>
              <a:rPr lang="en-US" altLang="zh-CN" dirty="0" err="1" smtClean="0"/>
              <a:t>myAge</a:t>
            </a:r>
            <a:r>
              <a:rPr lang="en-US" altLang="zh-CN" dirty="0" smtClean="0"/>
              <a:t> -&gt; age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unction </a:t>
            </a:r>
            <a:r>
              <a:rPr lang="en-US" altLang="zh-CN" dirty="0" err="1" smtClean="0"/>
              <a:t>dataAdapter</a:t>
            </a:r>
            <a:r>
              <a:rPr lang="en-US" altLang="zh-CN" dirty="0" smtClean="0"/>
              <a:t>(data){</a:t>
            </a:r>
          </a:p>
          <a:p>
            <a:r>
              <a:rPr lang="en-US" altLang="zh-CN" dirty="0" smtClean="0"/>
              <a:t>      return {username: </a:t>
            </a:r>
            <a:r>
              <a:rPr lang="en-US" altLang="zh-CN" dirty="0" err="1" smtClean="0"/>
              <a:t>data.myUserName</a:t>
            </a:r>
            <a:r>
              <a:rPr lang="en-US" altLang="zh-CN" dirty="0" smtClean="0"/>
              <a:t>, age: </a:t>
            </a:r>
            <a:r>
              <a:rPr lang="en-US" altLang="zh-CN" dirty="0" err="1" smtClean="0"/>
              <a:t>data.myAge</a:t>
            </a:r>
            <a:r>
              <a:rPr lang="en-US" altLang="zh-CN" dirty="0" smtClean="0"/>
              <a:t>};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代理模式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56792"/>
            <a:ext cx="74583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如我们需要发送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请求，那需要对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对象进行各种配置。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 smtClean="0"/>
              <a:t>了方便，我们写了几个对 </a:t>
            </a:r>
            <a:r>
              <a:rPr lang="en-US" altLang="zh-CN" dirty="0" err="1" smtClean="0"/>
              <a:t>XMLHttpRequest</a:t>
            </a:r>
            <a:r>
              <a:rPr lang="zh-CN" altLang="en-US" dirty="0" smtClean="0"/>
              <a:t>对象的封装方法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unction post(){}</a:t>
            </a:r>
          </a:p>
          <a:p>
            <a:r>
              <a:rPr lang="en-US" altLang="zh-CN" dirty="0" smtClean="0"/>
              <a:t>f</a:t>
            </a:r>
            <a:r>
              <a:rPr lang="en-US" altLang="zh-CN" dirty="0" smtClean="0"/>
              <a:t>unction get(){}</a:t>
            </a:r>
          </a:p>
          <a:p>
            <a:r>
              <a:rPr lang="en-US" altLang="zh-CN" dirty="0" smtClean="0"/>
              <a:t>…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以后的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，就使用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方法代替就</a:t>
            </a:r>
            <a:r>
              <a:rPr lang="en-US" altLang="zh-CN" dirty="0" smtClean="0"/>
              <a:t>OK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 smtClean="0"/>
              <a:t>种代替，就是代理模式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桥接模式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1556792"/>
            <a:ext cx="720421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将实现的部分，和可能变化的部分抽象出来，便于两者相互独立。</a:t>
            </a:r>
            <a:endParaRPr lang="en-US" altLang="zh-CN" dirty="0" smtClean="0"/>
          </a:p>
          <a:p>
            <a:r>
              <a:rPr lang="zh-CN" altLang="en-US" dirty="0" smtClean="0"/>
              <a:t>这时候，就需要桥接模式：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如一个动画执行之后，需要做某些不确定的操作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Function animate(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// </a:t>
            </a:r>
            <a:r>
              <a:rPr lang="zh-CN" altLang="en-US" dirty="0" smtClean="0"/>
              <a:t>一些列动画</a:t>
            </a:r>
            <a:endParaRPr lang="en-US" altLang="zh-CN" dirty="0" smtClean="0"/>
          </a:p>
          <a:p>
            <a:r>
              <a:rPr lang="en-US" altLang="zh-CN" dirty="0" smtClean="0"/>
              <a:t>      ……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// </a:t>
            </a:r>
            <a:r>
              <a:rPr lang="zh-CN" altLang="en-US" dirty="0" smtClean="0"/>
              <a:t>可能执行某些不确定的函数，于是添加一个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cb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因为有了</a:t>
            </a:r>
            <a:r>
              <a:rPr lang="en-US" altLang="zh-CN" dirty="0" err="1" smtClean="0"/>
              <a:t>cb</a:t>
            </a:r>
            <a:r>
              <a:rPr lang="zh-CN" altLang="en-US" dirty="0" smtClean="0"/>
              <a:t>参数，所以，将确定的 动画函数， 和接下来不确定的操作</a:t>
            </a:r>
            <a:endParaRPr lang="en-US" altLang="zh-CN" dirty="0" smtClean="0"/>
          </a:p>
          <a:p>
            <a:r>
              <a:rPr lang="zh-CN" altLang="en-US" dirty="0" smtClean="0"/>
              <a:t>链</a:t>
            </a:r>
            <a:r>
              <a:rPr lang="zh-CN" altLang="en-US" dirty="0" smtClean="0"/>
              <a:t>接到一起，而且相互功能也不影响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这种形式，就是桥接模式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将相互独立的部分，组装、链接到一起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外观模式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15616" y="1628800"/>
            <a:ext cx="78037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简单的理解，就是给外部使用，同个接口、函数，内部自己玩去。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en-US" altLang="zh-CN" dirty="0" err="1" smtClean="0"/>
              <a:t>getName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return “</a:t>
            </a:r>
            <a:r>
              <a:rPr lang="en-US" altLang="zh-CN" dirty="0" err="1" smtClean="0"/>
              <a:t>xxxyyy</a:t>
            </a:r>
            <a:r>
              <a:rPr lang="en-US" altLang="zh-CN" dirty="0" smtClean="0"/>
              <a:t>”;		// </a:t>
            </a:r>
            <a:r>
              <a:rPr lang="zh-CN" altLang="en-US" dirty="0" smtClean="0"/>
              <a:t>不管你对名字</a:t>
            </a:r>
            <a:r>
              <a:rPr lang="zh-CN" altLang="en-US" dirty="0" smtClean="0"/>
              <a:t>加</a:t>
            </a:r>
            <a:r>
              <a:rPr lang="zh-CN" altLang="en-US" dirty="0" smtClean="0"/>
              <a:t>密还是加工，外部不需要知道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外</a:t>
            </a:r>
            <a:r>
              <a:rPr lang="zh-CN" altLang="en-US" dirty="0" smtClean="0"/>
              <a:t>部使用</a:t>
            </a:r>
            <a:r>
              <a:rPr lang="en-US" altLang="zh-CN" dirty="0" err="1" smtClean="0"/>
              <a:t>getName</a:t>
            </a:r>
            <a:r>
              <a:rPr lang="zh-CN" altLang="en-US" dirty="0" smtClean="0"/>
              <a:t>函数，获取名字，那</a:t>
            </a:r>
            <a:r>
              <a:rPr lang="en-US" altLang="zh-CN" dirty="0" err="1" smtClean="0"/>
              <a:t>getName</a:t>
            </a:r>
            <a:r>
              <a:rPr lang="zh-CN" altLang="en-US" dirty="0" smtClean="0"/>
              <a:t>里面，则可以随意玩。</a:t>
            </a:r>
            <a:endParaRPr lang="en-US" altLang="zh-CN" dirty="0" smtClean="0"/>
          </a:p>
          <a:p>
            <a:r>
              <a:rPr lang="zh-CN" altLang="en-US" dirty="0" smtClean="0"/>
              <a:t>只要保证给外部的，是相同的形式则</a:t>
            </a:r>
            <a:r>
              <a:rPr lang="en-US" altLang="zh-CN" dirty="0" smtClean="0"/>
              <a:t>OK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策略模式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268760"/>
            <a:ext cx="64171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最简单的，就是同个函数，传入不同参数，得到不同的结果。</a:t>
            </a:r>
            <a:endParaRPr lang="en-US" altLang="zh-CN" dirty="0" smtClean="0"/>
          </a:p>
          <a:p>
            <a:r>
              <a:rPr lang="zh-CN" altLang="en-US" dirty="0" smtClean="0"/>
              <a:t>传</a:t>
            </a:r>
            <a:r>
              <a:rPr lang="zh-CN" altLang="en-US" dirty="0" smtClean="0"/>
              <a:t>入的参数，就可以理解为策略。</a:t>
            </a:r>
            <a:endParaRPr lang="en-US" altLang="zh-CN" dirty="0" smtClean="0"/>
          </a:p>
          <a:p>
            <a:r>
              <a:rPr lang="zh-CN" altLang="en-US" dirty="0" smtClean="0"/>
              <a:t>函</a:t>
            </a:r>
            <a:r>
              <a:rPr lang="zh-CN" altLang="en-US" dirty="0" smtClean="0"/>
              <a:t>数，则是策略的实现。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$(“”).animate({left: 100}, 1000);</a:t>
            </a:r>
          </a:p>
          <a:p>
            <a:r>
              <a:rPr lang="en-US" altLang="zh-CN" dirty="0" smtClean="0"/>
              <a:t>$(“”).animate({top:100}, 1000);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又或者表单</a:t>
            </a:r>
            <a:r>
              <a:rPr lang="zh-CN" altLang="en-US" dirty="0" smtClean="0"/>
              <a:t>验</a:t>
            </a:r>
            <a:r>
              <a:rPr lang="zh-CN" altLang="en-US" dirty="0" smtClean="0"/>
              <a:t>证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name: [“max:10”, “</a:t>
            </a:r>
            <a:r>
              <a:rPr lang="en-US" altLang="zh-CN" dirty="0" err="1" smtClean="0"/>
              <a:t>notNull</a:t>
            </a:r>
            <a:r>
              <a:rPr lang="en-US" altLang="zh-CN" dirty="0" smtClean="0"/>
              <a:t>”],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age: [“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notNull</a:t>
            </a:r>
            <a:r>
              <a:rPr lang="en-US" altLang="zh-CN" dirty="0" smtClean="0"/>
              <a:t>”],</a:t>
            </a:r>
          </a:p>
          <a:p>
            <a:r>
              <a:rPr lang="en-US" altLang="zh-CN" dirty="0" smtClean="0"/>
              <a:t>    ……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根</a:t>
            </a:r>
            <a:r>
              <a:rPr lang="zh-CN" altLang="en-US" dirty="0" smtClean="0"/>
              <a:t>据不同策略，对属性进行验证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1177</Words>
  <Application>Microsoft Office PowerPoint</Application>
  <PresentationFormat>全屏显示(4:3)</PresentationFormat>
  <Paragraphs>161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65</cp:revision>
  <dcterms:modified xsi:type="dcterms:W3CDTF">2015-07-29T03:20:36Z</dcterms:modified>
</cp:coreProperties>
</file>