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63" r:id="rId4"/>
    <p:sldId id="364" r:id="rId5"/>
    <p:sldId id="365" r:id="rId6"/>
    <p:sldId id="379" r:id="rId7"/>
    <p:sldId id="366" r:id="rId8"/>
    <p:sldId id="367" r:id="rId9"/>
    <p:sldId id="368" r:id="rId10"/>
    <p:sldId id="369" r:id="rId11"/>
    <p:sldId id="370" r:id="rId12"/>
    <p:sldId id="386" r:id="rId13"/>
    <p:sldId id="3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35" autoAdjust="0"/>
  </p:normalViewPr>
  <p:slideViewPr>
    <p:cSldViewPr>
      <p:cViewPr>
        <p:scale>
          <a:sx n="78" d="100"/>
          <a:sy n="78" d="100"/>
        </p:scale>
        <p:origin x="-1146" y="-162"/>
      </p:cViewPr>
      <p:guideLst>
        <p:guide orient="horz" pos="21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5609-DEC2-4520-8A48-6414D7E986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93AD-9B08-4585-9376-C215B518DD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2805"/>
            <a:ext cx="8229600" cy="586666"/>
          </a:xfrm>
          <a:noFill/>
          <a:ln w="9525">
            <a:noFill/>
            <a:miter lim="800000"/>
          </a:ln>
        </p:spPr>
        <p:txBody>
          <a:bodyPr wrap="square" lIns="93310" tIns="46656" rIns="93310" bIns="46656">
            <a:spAutoFit/>
          </a:bodyPr>
          <a:lstStyle>
            <a:lvl1pPr algn="l">
              <a:defRPr lang="zh-CN" altLang="en-US" sz="3200" b="1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" y="-1287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/>
          <a:stretch>
            <a:fillRect/>
          </a:stretch>
        </p:blipFill>
        <p:spPr bwMode="auto">
          <a:xfrm>
            <a:off x="0" y="6563178"/>
            <a:ext cx="919119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7112"/>
            <a:ext cx="3182620" cy="168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2940946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+mn-ea"/>
              </a:rPr>
              <a:t>Java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+mn-ea"/>
              </a:rPr>
              <a:t>线程池浅析（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0" algn="ctr"/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472" y="4714884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3721"/>
            <a:ext cx="8229600" cy="584835"/>
          </a:xfrm>
        </p:spPr>
        <p:txBody>
          <a:bodyPr/>
          <a:p>
            <a:r>
              <a:rPr lang="en-US" altLang="zh-CN"/>
              <a:t>线程池参数分析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395" y="1229995"/>
            <a:ext cx="7562850" cy="2588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275" y="3909695"/>
            <a:ext cx="8010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corePoolSize 线程池中的核心线程数</a:t>
            </a:r>
            <a:endParaRPr lang="zh-CN" altLang="en-US"/>
          </a:p>
          <a:p>
            <a:r>
              <a:rPr lang="zh-CN" altLang="en-US">
                <a:sym typeface="+mn-ea"/>
              </a:rPr>
              <a:t>maximumPoolSize 线程池中允许的最大线程数。</a:t>
            </a:r>
            <a:endParaRPr lang="zh-CN" altLang="en-US"/>
          </a:p>
          <a:p>
            <a:r>
              <a:rPr lang="zh-CN" altLang="en-US"/>
              <a:t>keepAliveTime 线程空闲时的存活时间 </a:t>
            </a:r>
            <a:endParaRPr lang="zh-CN" altLang="en-US"/>
          </a:p>
          <a:p>
            <a:r>
              <a:rPr lang="zh-CN" altLang="en-US"/>
              <a:t>unit  keepAliveTime的单位</a:t>
            </a:r>
            <a:endParaRPr lang="zh-CN" altLang="en-US"/>
          </a:p>
          <a:p>
            <a:r>
              <a:rPr lang="zh-CN" altLang="en-US">
                <a:sym typeface="+mn-ea"/>
              </a:rPr>
              <a:t>workQueue </a:t>
            </a:r>
            <a:r>
              <a:rPr lang="en-US" altLang="zh-CN">
                <a:sym typeface="+mn-ea"/>
              </a:rPr>
              <a:t>工作队列</a:t>
            </a:r>
            <a:endParaRPr lang="en-US" altLang="zh-CN">
              <a:sym typeface="+mn-ea"/>
            </a:endParaRPr>
          </a:p>
          <a:p>
            <a:r>
              <a:rPr lang="zh-CN" altLang="en-US"/>
              <a:t>threadFactory 创建线程的工厂，DefaultThreadFactory</a:t>
            </a:r>
            <a:endParaRPr lang="zh-CN" altLang="en-US"/>
          </a:p>
          <a:p>
            <a:r>
              <a:rPr lang="zh-CN" altLang="en-US"/>
              <a:t>handler 线程池的饱和策略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25260" y="582739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详细见文档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570" y="344806"/>
            <a:ext cx="8229600" cy="584835"/>
          </a:xfrm>
        </p:spPr>
        <p:txBody>
          <a:bodyPr/>
          <a:p>
            <a:r>
              <a:rPr lang=""/>
              <a:t>使用简例</a:t>
            </a:r>
            <a:endParaRPr lang="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4316095"/>
            <a:ext cx="4301490" cy="1419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470" y="75565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方法：</a:t>
            </a:r>
            <a:endParaRPr lang="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7685" y="4002405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调用：</a:t>
            </a:r>
            <a:endParaRPr lang="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544060" y="4002405"/>
            <a:ext cx="94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结果：</a:t>
            </a:r>
            <a:endParaRPr lang="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" y="1065530"/>
            <a:ext cx="9210675" cy="2800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2862580"/>
            <a:ext cx="2847975" cy="3597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44320" y="2294255"/>
            <a:ext cx="710755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YOU！</a:t>
            </a:r>
            <a:endParaRPr lang="en-US" altLang="zh-CN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645" y="494030"/>
            <a:ext cx="8620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问题引入：如何并发执行一个程序？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问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1323975"/>
            <a:ext cx="2211070" cy="2211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47595" y="2014855"/>
            <a:ext cx="5415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并发：应用交替执行不同的任务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并行：应用同时执行不同的任务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3535045"/>
            <a:ext cx="6386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生活举例：</a:t>
            </a:r>
            <a:endParaRPr lang="zh-CN" altLang="en-US"/>
          </a:p>
          <a:p>
            <a:r>
              <a:rPr lang="zh-CN" altLang="en-US"/>
              <a:t>并发：有这么一个小时，一个人要吃饭，然后看电视，听音乐</a:t>
            </a:r>
            <a:endParaRPr lang="zh-CN" altLang="en-US"/>
          </a:p>
          <a:p>
            <a:r>
              <a:rPr lang="zh-CN" altLang="en-US"/>
              <a:t>并行：还是一个小时，一个人边吃饭，边看电视，边听音乐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5685" y="5045075"/>
            <a:ext cx="317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怎么实现并发？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5316"/>
            <a:ext cx="8229600" cy="461645"/>
          </a:xfrm>
        </p:spPr>
        <p:txBody>
          <a:bodyPr/>
          <a:p>
            <a:r>
              <a:rPr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n-ea"/>
              </a:rPr>
              <a:t>线程和进程</a:t>
            </a:r>
            <a:endParaRPr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+mn-ea"/>
            </a:endParaRPr>
          </a:p>
        </p:txBody>
      </p:sp>
      <p:pic>
        <p:nvPicPr>
          <p:cNvPr id="5" name="内容占位符 4" descr="进程内存分配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2386330"/>
            <a:ext cx="6000115" cy="3475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92070" y="1076960"/>
            <a:ext cx="5904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进程：进程独立的地址空间，代码段、数据段、堆栈段、BSS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线程：共享进程的地址空间，是CPU调度和分派的基本单位，线程共享同一进程的地址空间，线程通信方便。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457200" y="661671"/>
            <a:ext cx="8229600" cy="461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0" tIns="46656" rIns="93310" bIns="46656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n-ea"/>
              </a:rPr>
              <a:t>线程生命周期</a:t>
            </a:r>
            <a:endParaRPr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+mn-ea"/>
            </a:endParaRPr>
          </a:p>
        </p:txBody>
      </p:sp>
      <p:pic>
        <p:nvPicPr>
          <p:cNvPr id="8" name="图片 7" descr="线程状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591310"/>
            <a:ext cx="711708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3721"/>
            <a:ext cx="8229600" cy="584835"/>
          </a:xfrm>
        </p:spPr>
        <p:txBody>
          <a:bodyPr/>
          <a:p>
            <a:r>
              <a:rPr lang="zh-CN" altLang="en-US"/>
              <a:t>问题：为什么要用线程池？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5210" y="1271270"/>
            <a:ext cx="55289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线程池优点：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、降低资源消耗</a:t>
            </a:r>
            <a:r>
              <a:rPr lang="en-US" altLang="zh-CN"/>
              <a:t>&lt;</a:t>
            </a:r>
            <a:r>
              <a:rPr lang="zh-CN" altLang="en-US"/>
              <a:t>重复利用机制</a:t>
            </a:r>
            <a:r>
              <a:rPr lang="en-US" altLang="zh-CN"/>
              <a:t>&gt;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、提高响应效率效率</a:t>
            </a:r>
            <a:r>
              <a:rPr lang="en-US" altLang="zh-CN"/>
              <a:t>&lt;</a:t>
            </a:r>
            <a:r>
              <a:rPr lang="zh-CN" altLang="en-US"/>
              <a:t>不需要创建直接执行</a:t>
            </a:r>
            <a:r>
              <a:rPr lang="en-US" altLang="zh-CN"/>
              <a:t>&gt;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、方便管理</a:t>
            </a:r>
            <a:r>
              <a:rPr lang="en-US" altLang="zh-CN"/>
              <a:t>&lt;</a:t>
            </a:r>
            <a:r>
              <a:rPr lang="zh-CN" altLang="en-US"/>
              <a:t>统一分配调度</a:t>
            </a:r>
            <a:r>
              <a:rPr lang="en-US" altLang="zh-CN"/>
              <a:t>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线程池的种类：</a:t>
            </a:r>
            <a:endParaRPr lang="en-US" altLang="zh-CN"/>
          </a:p>
          <a:p>
            <a:r>
              <a:rPr lang="en-US" altLang="zh-CN"/>
              <a:t>newCachedThreadPool 	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可缓存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newFixedThreadPool	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定长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newScheduleThreadPool	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定时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newSingleThreadExecutor	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单例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-1064" r="22596"/>
          <a:stretch>
            <a:fillRect/>
          </a:stretch>
        </p:blipFill>
        <p:spPr>
          <a:xfrm>
            <a:off x="206375" y="4132580"/>
            <a:ext cx="8731250" cy="23425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07765" y="5588635"/>
            <a:ext cx="4392930" cy="3600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p>
            <a:pPr algn="ctr"/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457200" y="661671"/>
            <a:ext cx="8229600" cy="461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0" tIns="46656" rIns="93310" bIns="46656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n-ea"/>
              </a:rPr>
              <a:t>队列</a:t>
            </a:r>
            <a:endParaRPr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1269365"/>
            <a:ext cx="449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队列：先进先出，后进后出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835" y="1851025"/>
            <a:ext cx="822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种类：非阻塞和阻塞队列 BlockingQueue，ConcurrentLinkedDeque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835" y="2425065"/>
            <a:ext cx="6725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区别：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阻塞队列：存放超出队列总数，进行等待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非阻塞队列：存放超出队列总数，则丢弃队列信息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3347085"/>
            <a:ext cx="8241665" cy="2209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28010" y="5063490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生产者消费者模式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457200" y="661671"/>
            <a:ext cx="8229600" cy="461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0" tIns="46656" rIns="93310" bIns="46656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n-ea"/>
              </a:rPr>
              <a:t>Java</a:t>
            </a:r>
            <a:r>
              <a:rPr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n-ea"/>
              </a:rPr>
              <a:t>中的BlockingQueue</a:t>
            </a:r>
            <a:endParaRPr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+mn-ea"/>
            </a:endParaRPr>
          </a:p>
        </p:txBody>
      </p:sp>
      <p:pic>
        <p:nvPicPr>
          <p:cNvPr id="4" name="图片 3" descr="bloking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247775"/>
            <a:ext cx="8649970" cy="436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4795" y="1434465"/>
            <a:ext cx="5408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// 增加元素，如果没有空间，抛出IllegalStateException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2804795" y="1741170"/>
            <a:ext cx="461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</a:t>
            </a:r>
            <a:r>
              <a:rPr lang="en-US" altLang="zh-CN" sz="1400"/>
              <a:t>增加元素</a:t>
            </a:r>
            <a:r>
              <a:rPr lang="en-US" altLang="en-US" sz="1400"/>
              <a:t>，如果没有空间，返回特殊值</a:t>
            </a:r>
            <a:endParaRPr lang="en-US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22300" y="1957070"/>
            <a:ext cx="461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</a:t>
            </a:r>
            <a:r>
              <a:rPr lang="en-US" altLang="zh-CN" sz="1400"/>
              <a:t>增加元素</a:t>
            </a:r>
            <a:r>
              <a:rPr lang="en-US" altLang="en-US" sz="1400"/>
              <a:t>，如果没有空间，阻塞等待</a:t>
            </a:r>
            <a:endParaRPr lang="en-US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22300" y="2350770"/>
            <a:ext cx="461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</a:t>
            </a:r>
            <a:r>
              <a:rPr lang="en-US" altLang="zh-CN" sz="1400"/>
              <a:t>增加元素</a:t>
            </a:r>
            <a:r>
              <a:rPr lang="en-US" altLang="en-US" sz="1400"/>
              <a:t>，如果没有空间，限时阻塞等待</a:t>
            </a:r>
            <a:endParaRPr lang="en-US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622300" y="2657475"/>
            <a:ext cx="461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删除</a:t>
            </a:r>
            <a:r>
              <a:rPr lang="en-US" altLang="zh-CN" sz="1400"/>
              <a:t>元素</a:t>
            </a:r>
            <a:r>
              <a:rPr lang="en-US" altLang="en-US" sz="1400"/>
              <a:t>，如果没有元素，阻塞等待直到队列有元素</a:t>
            </a:r>
            <a:endParaRPr lang="en-US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622300" y="3063875"/>
            <a:ext cx="538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删除</a:t>
            </a:r>
            <a:r>
              <a:rPr lang="en-US" altLang="zh-CN" sz="1400"/>
              <a:t>元素</a:t>
            </a:r>
            <a:r>
              <a:rPr lang="en-US" altLang="en-US" sz="1400"/>
              <a:t>，如果没有元素，限时阻塞等待直到队列有元素</a:t>
            </a:r>
            <a:endParaRPr lang="en-US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904490" y="3571875"/>
            <a:ext cx="538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获取剩余容量</a:t>
            </a:r>
            <a:endParaRPr lang="en-US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183890" y="3878580"/>
            <a:ext cx="538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删除</a:t>
            </a:r>
            <a:r>
              <a:rPr lang="en-US" altLang="zh-CN" sz="1400"/>
              <a:t>元素</a:t>
            </a:r>
            <a:r>
              <a:rPr lang="en-US" altLang="en-US" sz="1400"/>
              <a:t>，如果没有元素，抛出异常</a:t>
            </a:r>
            <a:endParaRPr lang="en-US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479165" y="4348480"/>
            <a:ext cx="538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判断是否有值</a:t>
            </a:r>
            <a:endParaRPr lang="en-US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22300" y="4490085"/>
            <a:ext cx="538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// 将队列的值全部移除，并发设置到给定集合</a:t>
            </a:r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3721"/>
            <a:ext cx="8229600" cy="584835"/>
          </a:xfrm>
        </p:spPr>
        <p:txBody>
          <a:bodyPr/>
          <a:p>
            <a:r>
              <a:rPr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n-ea"/>
                <a:sym typeface="+mn-ea"/>
              </a:rPr>
              <a:t>BlockingQueue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(1) ArrayBlockingQueue：基于数组结构的有界阻塞队列，按FIFO排序任务； </a:t>
            </a:r>
            <a:endParaRPr lang="zh-CN" altLang="en-US"/>
          </a:p>
          <a:p>
            <a:r>
              <a:rPr lang="zh-CN" altLang="en-US"/>
              <a:t>(2) LinkedBlockingQuene：基于链表结构的阻塞队列，按FIFO排序任务，吞吐量通常要高于ArrayBlockingQuene； </a:t>
            </a:r>
            <a:endParaRPr lang="zh-CN" altLang="en-US"/>
          </a:p>
          <a:p>
            <a:r>
              <a:rPr lang="zh-CN" altLang="en-US"/>
              <a:t>(3) SynchronousQuene：一个不存储元素的阻塞队列，每个插入操作必须等到另一个线程调用移除操作，否则插入操作一直处于阻塞状态，吞吐量通常要高于LinkedBlockingQuene； </a:t>
            </a:r>
            <a:endParaRPr lang="zh-CN" altLang="en-US"/>
          </a:p>
          <a:p>
            <a:r>
              <a:rPr lang="zh-CN" altLang="en-US"/>
              <a:t>(4) priorityBlockingQuene：具有优先级的无界阻塞队列；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3721"/>
            <a:ext cx="8229600" cy="584835"/>
          </a:xfrm>
        </p:spPr>
        <p:txBody>
          <a:bodyPr/>
          <a:p>
            <a:r>
              <a:rPr lang="en-US" altLang="zh-CN"/>
              <a:t>方法分析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045" y="1138555"/>
            <a:ext cx="8580755" cy="2449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992245"/>
            <a:ext cx="7458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ThrowsException：如果操作不能马上进行，则抛出异常</a:t>
            </a:r>
            <a:endParaRPr lang="zh-CN" altLang="en-US"/>
          </a:p>
          <a:p>
            <a:r>
              <a:rPr lang="zh-CN" altLang="en-US"/>
              <a:t>2. SpecialValue：如果操作不能马上进行，将会返回一个特殊的值，一般是true或者false</a:t>
            </a:r>
            <a:endParaRPr lang="zh-CN" altLang="en-US"/>
          </a:p>
          <a:p>
            <a:r>
              <a:rPr lang="zh-CN" altLang="en-US"/>
              <a:t>3. Blocks:如果操作不能马上进行，操作会被阻塞</a:t>
            </a:r>
            <a:endParaRPr lang="zh-CN" altLang="en-US"/>
          </a:p>
          <a:p>
            <a:r>
              <a:rPr lang="zh-CN" altLang="en-US"/>
              <a:t>4. TimesOut:如果操作不能马上进行，操作会被阻塞指定的时间，如果指定时间没执行，则返回一个特殊值，一般是true或者false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25260" y="582739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详细见文档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演示</Application>
  <PresentationFormat>全屏显示(4:3)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微软雅黑</vt:lpstr>
      <vt:lpstr>Droid Sans Fallback</vt:lpstr>
      <vt:lpstr>黑体</vt:lpstr>
      <vt:lpstr>宋体</vt:lpstr>
      <vt:lpstr>Arial Unicode MS</vt:lpstr>
      <vt:lpstr>Calibri</vt:lpstr>
      <vt:lpstr>Abyssinica SIL</vt:lpstr>
      <vt:lpstr>Office 主题</vt:lpstr>
      <vt:lpstr>PowerPoint 演示文稿</vt:lpstr>
      <vt:lpstr>PowerPoint 演示文稿</vt:lpstr>
      <vt:lpstr>线程和进程</vt:lpstr>
      <vt:lpstr>PowerPoint 演示文稿</vt:lpstr>
      <vt:lpstr>问题：为什么要用线程池？</vt:lpstr>
      <vt:lpstr>PowerPoint 演示文稿</vt:lpstr>
      <vt:lpstr>PowerPoint 演示文稿</vt:lpstr>
      <vt:lpstr>BlockingQueue</vt:lpstr>
      <vt:lpstr>方法分析</vt:lpstr>
      <vt:lpstr>线程池参数分析</vt:lpstr>
      <vt:lpstr>线程池参数分析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深圳市大拿科技有限公司</dc:title>
  <dc:creator>DN</dc:creator>
  <cp:lastModifiedBy>danale</cp:lastModifiedBy>
  <cp:revision>152</cp:revision>
  <dcterms:created xsi:type="dcterms:W3CDTF">2019-08-26T08:25:06Z</dcterms:created>
  <dcterms:modified xsi:type="dcterms:W3CDTF">2019-08-26T08:25:06Z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