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404" r:id="rId4"/>
    <p:sldId id="405" r:id="rId5"/>
    <p:sldId id="406" r:id="rId6"/>
    <p:sldId id="407" r:id="rId7"/>
    <p:sldId id="408" r:id="rId8"/>
    <p:sldId id="426" r:id="rId9"/>
    <p:sldId id="440" r:id="rId10"/>
    <p:sldId id="462" r:id="rId11"/>
    <p:sldId id="463" r:id="rId12"/>
    <p:sldId id="464" r:id="rId13"/>
    <p:sldId id="424" r:id="rId14"/>
    <p:sldId id="455" r:id="rId15"/>
    <p:sldId id="425" r:id="rId16"/>
    <p:sldId id="454" r:id="rId17"/>
    <p:sldId id="456" r:id="rId18"/>
    <p:sldId id="457" r:id="rId19"/>
    <p:sldId id="403" r:id="rId20"/>
  </p:sldIdLst>
  <p:sldSz cx="13004800" cy="9753600"/>
  <p:notesSz cx="6858000" cy="9945688"/>
  <p:defaultTextStyle>
    <a:lvl1pPr algn="ctr" defTabSz="583812">
      <a:defRPr sz="3600">
        <a:latin typeface="+mn-lt"/>
        <a:ea typeface="+mn-ea"/>
        <a:cs typeface="+mn-cs"/>
        <a:sym typeface="Helvetica Light"/>
      </a:defRPr>
    </a:lvl1pPr>
    <a:lvl2pPr indent="228449" algn="ctr" defTabSz="583812">
      <a:defRPr sz="3600">
        <a:latin typeface="+mn-lt"/>
        <a:ea typeface="+mn-ea"/>
        <a:cs typeface="+mn-cs"/>
        <a:sym typeface="Helvetica Light"/>
      </a:defRPr>
    </a:lvl2pPr>
    <a:lvl3pPr indent="456893" algn="ctr" defTabSz="583812">
      <a:defRPr sz="3600">
        <a:latin typeface="+mn-lt"/>
        <a:ea typeface="+mn-ea"/>
        <a:cs typeface="+mn-cs"/>
        <a:sym typeface="Helvetica Light"/>
      </a:defRPr>
    </a:lvl3pPr>
    <a:lvl4pPr indent="685343" algn="ctr" defTabSz="583812">
      <a:defRPr sz="3600">
        <a:latin typeface="+mn-lt"/>
        <a:ea typeface="+mn-ea"/>
        <a:cs typeface="+mn-cs"/>
        <a:sym typeface="Helvetica Light"/>
      </a:defRPr>
    </a:lvl4pPr>
    <a:lvl5pPr indent="913791" algn="ctr" defTabSz="583812">
      <a:defRPr sz="3600">
        <a:latin typeface="+mn-lt"/>
        <a:ea typeface="+mn-ea"/>
        <a:cs typeface="+mn-cs"/>
        <a:sym typeface="Helvetica Light"/>
      </a:defRPr>
    </a:lvl5pPr>
    <a:lvl6pPr indent="1142241" algn="ctr" defTabSz="583812">
      <a:defRPr sz="3600">
        <a:latin typeface="+mn-lt"/>
        <a:ea typeface="+mn-ea"/>
        <a:cs typeface="+mn-cs"/>
        <a:sym typeface="Helvetica Light"/>
      </a:defRPr>
    </a:lvl6pPr>
    <a:lvl7pPr indent="1370682" algn="ctr" defTabSz="583812">
      <a:defRPr sz="3600">
        <a:latin typeface="+mn-lt"/>
        <a:ea typeface="+mn-ea"/>
        <a:cs typeface="+mn-cs"/>
        <a:sym typeface="Helvetica Light"/>
      </a:defRPr>
    </a:lvl7pPr>
    <a:lvl8pPr indent="1599134" algn="ctr" defTabSz="583812">
      <a:defRPr sz="3600">
        <a:latin typeface="+mn-lt"/>
        <a:ea typeface="+mn-ea"/>
        <a:cs typeface="+mn-cs"/>
        <a:sym typeface="Helvetica Light"/>
      </a:defRPr>
    </a:lvl8pPr>
    <a:lvl9pPr indent="1827582" algn="ctr" defTabSz="583812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36" autoAdjust="0"/>
  </p:normalViewPr>
  <p:slideViewPr>
    <p:cSldViewPr>
      <p:cViewPr varScale="1">
        <p:scale>
          <a:sx n="53" d="100"/>
          <a:sy n="53" d="100"/>
        </p:scale>
        <p:origin x="1251" y="60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03635-C35C-48CB-9EC5-D2502B25578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5983228-432A-499B-AA3B-8AA65C5E0BBB}">
      <dgm:prSet/>
      <dgm:spPr/>
      <dgm:t>
        <a:bodyPr/>
        <a:lstStyle/>
        <a:p>
          <a:pPr rtl="0"/>
          <a:r>
            <a:rPr 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数据获取</a:t>
          </a:r>
          <a:endParaRPr lang="zh-CN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BAD876B-B863-479F-A1CE-040480300EFA}" type="parTrans" cxnId="{0A7FE7C4-FF2B-433E-B8C3-67F4FE719A3C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CFC343B-CC61-453F-A336-B6B5BB4FF81E}" type="sibTrans" cxnId="{0A7FE7C4-FF2B-433E-B8C3-67F4FE719A3C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F356B1C-904A-44B6-BBEE-4396C697DC5B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网上爬虫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7EBAE00-E4A1-4E7A-99D8-E180E253B0FA}" type="parTrans" cxnId="{4DF0E646-44A6-4874-8E3B-93ECEBAA1809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6008AD7-6E0D-499C-9C6E-2636965BE3F3}" type="sibTrans" cxnId="{4DF0E646-44A6-4874-8E3B-93ECEBAA1809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B6BA0D4-4AE7-4E7F-A84E-474FB1001527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网站</a:t>
          </a:r>
          <a:r>
            <a:rPr lang="en-US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API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0C3D420-B1B0-425E-B402-FE4ED19E3B4F}" type="parTrans" cxnId="{0F729235-8A3B-43A3-9176-6541CD5E299B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ADFF2B26-8128-4861-B67D-F6AE11FE2D4A}" type="sibTrans" cxnId="{0F729235-8A3B-43A3-9176-6541CD5E299B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87D8CE5-5047-4786-90D7-E61A76EC9CA0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文件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DBD054C-6E9A-4E0B-B64B-F7A1EC2294A5}" type="parTrans" cxnId="{88061FE8-B86C-43B8-8CC3-F36064D38FD4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7F45F9C-C012-4B60-82C9-1223692A8347}" type="sibTrans" cxnId="{88061FE8-B86C-43B8-8CC3-F36064D38FD4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820CCB8-D6B0-458F-93E9-5A5BB84B5EBB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数据清理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F681AECE-768F-4D88-AD27-34D02B04328B}" type="parTrans" cxnId="{78FAB6D4-7F9C-491C-ADBA-8B0819B9D681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2B92C98-BFB0-45DA-886E-A2A821BD7F6A}" type="sibTrans" cxnId="{78FAB6D4-7F9C-491C-ADBA-8B0819B9D681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1018C6A-2CE3-4558-B4A5-95C126CEE9A8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分词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576EE95A-97A9-4C34-B125-F9595F113CF8}" type="parTrans" cxnId="{0214B6B6-A7A2-429D-9AAE-E8D4894453A7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2438B5C-B8D0-4665-BB3C-E423603EA714}" type="sibTrans" cxnId="{0214B6B6-A7A2-429D-9AAE-E8D4894453A7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2274DEB-194A-4642-8772-4069E8054895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去掉标点符号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073C71F-9903-459F-8795-6EC24C45D647}" type="parTrans" cxnId="{0DE03D8B-3065-4162-A88C-531C4A8CD777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CCA837CD-3173-4EF4-9C39-F3DE3197BD56}" type="sibTrans" cxnId="{0DE03D8B-3065-4162-A88C-531C4A8CD777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6683066-DD0F-4E5C-874E-70E21C304F60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数据分析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5E49203-C06C-4B5D-99C7-447A19D02AE0}" type="parTrans" cxnId="{55579091-2A0C-4411-BFD5-A8F8575404A9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11B24F29-7804-4E57-93F8-162108A1701D}" type="sibTrans" cxnId="{55579091-2A0C-4411-BFD5-A8F8575404A9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D823414-0F90-496F-8BED-9B0223417933}">
      <dgm:prSet/>
      <dgm:spPr/>
      <dgm:t>
        <a:bodyPr/>
        <a:lstStyle/>
        <a:p>
          <a:pPr rtl="0"/>
          <a:r>
            <a:rPr 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计算词频</a:t>
          </a:r>
          <a:endParaRPr lang="zh-CN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577238E6-76DA-4020-8341-AC1899EA7B08}" type="parTrans" cxnId="{5BDEE10E-AF96-4BFD-85DF-14BE40369A3C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5C695A9-8405-4E35-AE84-8832CE4AE47A}" type="sibTrans" cxnId="{5BDEE10E-AF96-4BFD-85DF-14BE40369A3C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7CB605A5-0E64-42AC-A3A5-5E82D294454A}" type="pres">
      <dgm:prSet presAssocID="{06903635-C35C-48CB-9EC5-D2502B2557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52F8A2-5B09-4209-B1D5-0E6D058F2082}" type="pres">
      <dgm:prSet presAssocID="{75983228-432A-499B-AA3B-8AA65C5E0BBB}" presName="compNode" presStyleCnt="0"/>
      <dgm:spPr/>
    </dgm:pt>
    <dgm:pt modelId="{6720BD4A-D9EB-4F10-8B8B-5CEAABF90E6B}" type="pres">
      <dgm:prSet presAssocID="{75983228-432A-499B-AA3B-8AA65C5E0BBB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53F604ED-764D-4D16-BCE2-2B31E11967E5}" type="pres">
      <dgm:prSet presAssocID="{75983228-432A-499B-AA3B-8AA65C5E0BBB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90CC126F-4894-42AD-9317-D2615F025451}" type="pres">
      <dgm:prSet presAssocID="{75983228-432A-499B-AA3B-8AA65C5E0BBB}" presName="compChildNode" presStyleCnt="0"/>
      <dgm:spPr/>
    </dgm:pt>
    <dgm:pt modelId="{23BE9922-7492-48CF-8A04-CCBA92C0C0C3}" type="pres">
      <dgm:prSet presAssocID="{75983228-432A-499B-AA3B-8AA65C5E0BBB}" presName="theInnerList" presStyleCnt="0"/>
      <dgm:spPr/>
    </dgm:pt>
    <dgm:pt modelId="{02C804DD-C20B-4688-B3EB-95BFC1240937}" type="pres">
      <dgm:prSet presAssocID="{3F356B1C-904A-44B6-BBEE-4396C697DC5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872C3-6DBA-49AC-B1FC-60C39F30129E}" type="pres">
      <dgm:prSet presAssocID="{3F356B1C-904A-44B6-BBEE-4396C697DC5B}" presName="aSpace2" presStyleCnt="0"/>
      <dgm:spPr/>
    </dgm:pt>
    <dgm:pt modelId="{CA93FB45-A45E-4467-90AB-742512E3A548}" type="pres">
      <dgm:prSet presAssocID="{0B6BA0D4-4AE7-4E7F-A84E-474FB100152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DA6B6-565A-4621-9488-A53BF10B47E4}" type="pres">
      <dgm:prSet presAssocID="{0B6BA0D4-4AE7-4E7F-A84E-474FB1001527}" presName="aSpace2" presStyleCnt="0"/>
      <dgm:spPr/>
    </dgm:pt>
    <dgm:pt modelId="{3820E0AF-459D-46D2-A0C5-34AC17B193DE}" type="pres">
      <dgm:prSet presAssocID="{287D8CE5-5047-4786-90D7-E61A76EC9CA0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17992-E17E-4CE0-A68D-374FBF6D000E}" type="pres">
      <dgm:prSet presAssocID="{75983228-432A-499B-AA3B-8AA65C5E0BBB}" presName="aSpace" presStyleCnt="0"/>
      <dgm:spPr/>
    </dgm:pt>
    <dgm:pt modelId="{17B782BE-D68B-4540-A8D3-D8B6F495A5D2}" type="pres">
      <dgm:prSet presAssocID="{0820CCB8-D6B0-458F-93E9-5A5BB84B5EBB}" presName="compNode" presStyleCnt="0"/>
      <dgm:spPr/>
    </dgm:pt>
    <dgm:pt modelId="{F6CF5D04-6FC3-417C-A63C-20ED7973B2E8}" type="pres">
      <dgm:prSet presAssocID="{0820CCB8-D6B0-458F-93E9-5A5BB84B5EBB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369BBB7B-119D-4763-B910-30FC3087369F}" type="pres">
      <dgm:prSet presAssocID="{0820CCB8-D6B0-458F-93E9-5A5BB84B5EBB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E063416D-2A5C-4E30-AF9C-DA4B45E9D058}" type="pres">
      <dgm:prSet presAssocID="{0820CCB8-D6B0-458F-93E9-5A5BB84B5EBB}" presName="compChildNode" presStyleCnt="0"/>
      <dgm:spPr/>
    </dgm:pt>
    <dgm:pt modelId="{546B26E5-BDD1-4709-B399-2EB363DF8E1F}" type="pres">
      <dgm:prSet presAssocID="{0820CCB8-D6B0-458F-93E9-5A5BB84B5EBB}" presName="theInnerList" presStyleCnt="0"/>
      <dgm:spPr/>
    </dgm:pt>
    <dgm:pt modelId="{3B402E1D-A2EA-430A-9CC2-D1E0DFAA8F6E}" type="pres">
      <dgm:prSet presAssocID="{91018C6A-2CE3-4558-B4A5-95C126CEE9A8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F776F-E9D9-426B-8AD3-A4AF65BE7732}" type="pres">
      <dgm:prSet presAssocID="{91018C6A-2CE3-4558-B4A5-95C126CEE9A8}" presName="aSpace2" presStyleCnt="0"/>
      <dgm:spPr/>
    </dgm:pt>
    <dgm:pt modelId="{8A341E92-1AF3-4467-83B0-02854CE3D2BB}" type="pres">
      <dgm:prSet presAssocID="{22274DEB-194A-4642-8772-4069E805489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6E31A-4C80-4EFF-A4CA-BF1CFFB1F7B8}" type="pres">
      <dgm:prSet presAssocID="{0820CCB8-D6B0-458F-93E9-5A5BB84B5EBB}" presName="aSpace" presStyleCnt="0"/>
      <dgm:spPr/>
    </dgm:pt>
    <dgm:pt modelId="{82B20B12-5158-405D-97C1-AE9326B626C8}" type="pres">
      <dgm:prSet presAssocID="{36683066-DD0F-4E5C-874E-70E21C304F60}" presName="compNode" presStyleCnt="0"/>
      <dgm:spPr/>
    </dgm:pt>
    <dgm:pt modelId="{08D42A15-DC3C-4B54-BD80-7AB58763BAA4}" type="pres">
      <dgm:prSet presAssocID="{36683066-DD0F-4E5C-874E-70E21C304F60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366BA165-6971-403A-A173-5885AF6148E2}" type="pres">
      <dgm:prSet presAssocID="{36683066-DD0F-4E5C-874E-70E21C304F60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738BE2F2-A1DD-49E6-9FF9-B275E8CF1699}" type="pres">
      <dgm:prSet presAssocID="{36683066-DD0F-4E5C-874E-70E21C304F60}" presName="compChildNode" presStyleCnt="0"/>
      <dgm:spPr/>
    </dgm:pt>
    <dgm:pt modelId="{23BEF460-F1F2-4FD1-8026-5449BA002260}" type="pres">
      <dgm:prSet presAssocID="{36683066-DD0F-4E5C-874E-70E21C304F60}" presName="theInnerList" presStyleCnt="0"/>
      <dgm:spPr/>
    </dgm:pt>
    <dgm:pt modelId="{5302A348-EBE9-4C08-B143-16384E56C06F}" type="pres">
      <dgm:prSet presAssocID="{3D823414-0F90-496F-8BED-9B022341793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C5DB90-2540-4C69-9323-D700F5397053}" type="presOf" srcId="{36683066-DD0F-4E5C-874E-70E21C304F60}" destId="{08D42A15-DC3C-4B54-BD80-7AB58763BAA4}" srcOrd="0" destOrd="0" presId="urn:microsoft.com/office/officeart/2005/8/layout/lProcess2"/>
    <dgm:cxn modelId="{C0EE58CD-5798-4766-A54A-9D71DCE9AEC2}" type="presOf" srcId="{75983228-432A-499B-AA3B-8AA65C5E0BBB}" destId="{6720BD4A-D9EB-4F10-8B8B-5CEAABF90E6B}" srcOrd="0" destOrd="0" presId="urn:microsoft.com/office/officeart/2005/8/layout/lProcess2"/>
    <dgm:cxn modelId="{7E5259C6-9F09-4319-B7B6-990554D699B4}" type="presOf" srcId="{0820CCB8-D6B0-458F-93E9-5A5BB84B5EBB}" destId="{F6CF5D04-6FC3-417C-A63C-20ED7973B2E8}" srcOrd="0" destOrd="0" presId="urn:microsoft.com/office/officeart/2005/8/layout/lProcess2"/>
    <dgm:cxn modelId="{A1449DBB-0BD7-480B-8AA9-C840CC5BCF8F}" type="presOf" srcId="{287D8CE5-5047-4786-90D7-E61A76EC9CA0}" destId="{3820E0AF-459D-46D2-A0C5-34AC17B193DE}" srcOrd="0" destOrd="0" presId="urn:microsoft.com/office/officeart/2005/8/layout/lProcess2"/>
    <dgm:cxn modelId="{5BDEE10E-AF96-4BFD-85DF-14BE40369A3C}" srcId="{36683066-DD0F-4E5C-874E-70E21C304F60}" destId="{3D823414-0F90-496F-8BED-9B0223417933}" srcOrd="0" destOrd="0" parTransId="{577238E6-76DA-4020-8341-AC1899EA7B08}" sibTransId="{95C695A9-8405-4E35-AE84-8832CE4AE47A}"/>
    <dgm:cxn modelId="{0A7FE7C4-FF2B-433E-B8C3-67F4FE719A3C}" srcId="{06903635-C35C-48CB-9EC5-D2502B25578C}" destId="{75983228-432A-499B-AA3B-8AA65C5E0BBB}" srcOrd="0" destOrd="0" parTransId="{9BAD876B-B863-479F-A1CE-040480300EFA}" sibTransId="{3CFC343B-CC61-453F-A336-B6B5BB4FF81E}"/>
    <dgm:cxn modelId="{0F729235-8A3B-43A3-9176-6541CD5E299B}" srcId="{75983228-432A-499B-AA3B-8AA65C5E0BBB}" destId="{0B6BA0D4-4AE7-4E7F-A84E-474FB1001527}" srcOrd="1" destOrd="0" parTransId="{80C3D420-B1B0-425E-B402-FE4ED19E3B4F}" sibTransId="{ADFF2B26-8128-4861-B67D-F6AE11FE2D4A}"/>
    <dgm:cxn modelId="{0214B6B6-A7A2-429D-9AAE-E8D4894453A7}" srcId="{0820CCB8-D6B0-458F-93E9-5A5BB84B5EBB}" destId="{91018C6A-2CE3-4558-B4A5-95C126CEE9A8}" srcOrd="0" destOrd="0" parTransId="{576EE95A-97A9-4C34-B125-F9595F113CF8}" sibTransId="{92438B5C-B8D0-4665-BB3C-E423603EA714}"/>
    <dgm:cxn modelId="{C80C5B5D-650E-43D5-82E9-2AD0A371B43A}" type="presOf" srcId="{06903635-C35C-48CB-9EC5-D2502B25578C}" destId="{7CB605A5-0E64-42AC-A3A5-5E82D294454A}" srcOrd="0" destOrd="0" presId="urn:microsoft.com/office/officeart/2005/8/layout/lProcess2"/>
    <dgm:cxn modelId="{4DF0E646-44A6-4874-8E3B-93ECEBAA1809}" srcId="{75983228-432A-499B-AA3B-8AA65C5E0BBB}" destId="{3F356B1C-904A-44B6-BBEE-4396C697DC5B}" srcOrd="0" destOrd="0" parTransId="{07EBAE00-E4A1-4E7A-99D8-E180E253B0FA}" sibTransId="{26008AD7-6E0D-499C-9C6E-2636965BE3F3}"/>
    <dgm:cxn modelId="{55579091-2A0C-4411-BFD5-A8F8575404A9}" srcId="{06903635-C35C-48CB-9EC5-D2502B25578C}" destId="{36683066-DD0F-4E5C-874E-70E21C304F60}" srcOrd="2" destOrd="0" parTransId="{95E49203-C06C-4B5D-99C7-447A19D02AE0}" sibTransId="{11B24F29-7804-4E57-93F8-162108A1701D}"/>
    <dgm:cxn modelId="{3E372BA8-4B42-4167-8BBD-61A7AE0BE310}" type="presOf" srcId="{91018C6A-2CE3-4558-B4A5-95C126CEE9A8}" destId="{3B402E1D-A2EA-430A-9CC2-D1E0DFAA8F6E}" srcOrd="0" destOrd="0" presId="urn:microsoft.com/office/officeart/2005/8/layout/lProcess2"/>
    <dgm:cxn modelId="{88061FE8-B86C-43B8-8CC3-F36064D38FD4}" srcId="{75983228-432A-499B-AA3B-8AA65C5E0BBB}" destId="{287D8CE5-5047-4786-90D7-E61A76EC9CA0}" srcOrd="2" destOrd="0" parTransId="{2DBD054C-6E9A-4E0B-B64B-F7A1EC2294A5}" sibTransId="{37F45F9C-C012-4B60-82C9-1223692A8347}"/>
    <dgm:cxn modelId="{473E990F-8FEC-4B51-8D74-AFED60438733}" type="presOf" srcId="{3F356B1C-904A-44B6-BBEE-4396C697DC5B}" destId="{02C804DD-C20B-4688-B3EB-95BFC1240937}" srcOrd="0" destOrd="0" presId="urn:microsoft.com/office/officeart/2005/8/layout/lProcess2"/>
    <dgm:cxn modelId="{9A32E0D4-95CC-44BB-B5FD-548F62284436}" type="presOf" srcId="{3D823414-0F90-496F-8BED-9B0223417933}" destId="{5302A348-EBE9-4C08-B143-16384E56C06F}" srcOrd="0" destOrd="0" presId="urn:microsoft.com/office/officeart/2005/8/layout/lProcess2"/>
    <dgm:cxn modelId="{8823814C-3472-4837-8B1A-958730D8042D}" type="presOf" srcId="{22274DEB-194A-4642-8772-4069E8054895}" destId="{8A341E92-1AF3-4467-83B0-02854CE3D2BB}" srcOrd="0" destOrd="0" presId="urn:microsoft.com/office/officeart/2005/8/layout/lProcess2"/>
    <dgm:cxn modelId="{AFEFA7FE-D590-4019-A24B-BDB9B8488F16}" type="presOf" srcId="{36683066-DD0F-4E5C-874E-70E21C304F60}" destId="{366BA165-6971-403A-A173-5885AF6148E2}" srcOrd="1" destOrd="0" presId="urn:microsoft.com/office/officeart/2005/8/layout/lProcess2"/>
    <dgm:cxn modelId="{55FCBEBB-7C11-4601-83E6-EF82E0699EDB}" type="presOf" srcId="{75983228-432A-499B-AA3B-8AA65C5E0BBB}" destId="{53F604ED-764D-4D16-BCE2-2B31E11967E5}" srcOrd="1" destOrd="0" presId="urn:microsoft.com/office/officeart/2005/8/layout/lProcess2"/>
    <dgm:cxn modelId="{78FAB6D4-7F9C-491C-ADBA-8B0819B9D681}" srcId="{06903635-C35C-48CB-9EC5-D2502B25578C}" destId="{0820CCB8-D6B0-458F-93E9-5A5BB84B5EBB}" srcOrd="1" destOrd="0" parTransId="{F681AECE-768F-4D88-AD27-34D02B04328B}" sibTransId="{82B92C98-BFB0-45DA-886E-A2A821BD7F6A}"/>
    <dgm:cxn modelId="{130DDB98-826E-4A8A-9464-87BC02BDCA16}" type="presOf" srcId="{0820CCB8-D6B0-458F-93E9-5A5BB84B5EBB}" destId="{369BBB7B-119D-4763-B910-30FC3087369F}" srcOrd="1" destOrd="0" presId="urn:microsoft.com/office/officeart/2005/8/layout/lProcess2"/>
    <dgm:cxn modelId="{A8092424-0F21-4EDE-AC67-4C09F22E9413}" type="presOf" srcId="{0B6BA0D4-4AE7-4E7F-A84E-474FB1001527}" destId="{CA93FB45-A45E-4467-90AB-742512E3A548}" srcOrd="0" destOrd="0" presId="urn:microsoft.com/office/officeart/2005/8/layout/lProcess2"/>
    <dgm:cxn modelId="{0DE03D8B-3065-4162-A88C-531C4A8CD777}" srcId="{0820CCB8-D6B0-458F-93E9-5A5BB84B5EBB}" destId="{22274DEB-194A-4642-8772-4069E8054895}" srcOrd="1" destOrd="0" parTransId="{8073C71F-9903-459F-8795-6EC24C45D647}" sibTransId="{CCA837CD-3173-4EF4-9C39-F3DE3197BD56}"/>
    <dgm:cxn modelId="{83261D8C-70ED-4211-9A6C-EA7363B9B16D}" type="presParOf" srcId="{7CB605A5-0E64-42AC-A3A5-5E82D294454A}" destId="{2252F8A2-5B09-4209-B1D5-0E6D058F2082}" srcOrd="0" destOrd="0" presId="urn:microsoft.com/office/officeart/2005/8/layout/lProcess2"/>
    <dgm:cxn modelId="{3403A7AD-1032-4AAC-94EA-3CFFF153DF6B}" type="presParOf" srcId="{2252F8A2-5B09-4209-B1D5-0E6D058F2082}" destId="{6720BD4A-D9EB-4F10-8B8B-5CEAABF90E6B}" srcOrd="0" destOrd="0" presId="urn:microsoft.com/office/officeart/2005/8/layout/lProcess2"/>
    <dgm:cxn modelId="{38F46C60-E720-41C7-BE56-608B7E504E16}" type="presParOf" srcId="{2252F8A2-5B09-4209-B1D5-0E6D058F2082}" destId="{53F604ED-764D-4D16-BCE2-2B31E11967E5}" srcOrd="1" destOrd="0" presId="urn:microsoft.com/office/officeart/2005/8/layout/lProcess2"/>
    <dgm:cxn modelId="{CD0F5B8D-317F-4C57-8FBF-F4F8ADD0EF56}" type="presParOf" srcId="{2252F8A2-5B09-4209-B1D5-0E6D058F2082}" destId="{90CC126F-4894-42AD-9317-D2615F025451}" srcOrd="2" destOrd="0" presId="urn:microsoft.com/office/officeart/2005/8/layout/lProcess2"/>
    <dgm:cxn modelId="{9289F452-785F-4704-96C0-0D49D3B05D84}" type="presParOf" srcId="{90CC126F-4894-42AD-9317-D2615F025451}" destId="{23BE9922-7492-48CF-8A04-CCBA92C0C0C3}" srcOrd="0" destOrd="0" presId="urn:microsoft.com/office/officeart/2005/8/layout/lProcess2"/>
    <dgm:cxn modelId="{CB7D8CB5-0352-4070-A2E7-05323525426F}" type="presParOf" srcId="{23BE9922-7492-48CF-8A04-CCBA92C0C0C3}" destId="{02C804DD-C20B-4688-B3EB-95BFC1240937}" srcOrd="0" destOrd="0" presId="urn:microsoft.com/office/officeart/2005/8/layout/lProcess2"/>
    <dgm:cxn modelId="{35643376-DB1F-4D18-ACF8-976421694818}" type="presParOf" srcId="{23BE9922-7492-48CF-8A04-CCBA92C0C0C3}" destId="{B58872C3-6DBA-49AC-B1FC-60C39F30129E}" srcOrd="1" destOrd="0" presId="urn:microsoft.com/office/officeart/2005/8/layout/lProcess2"/>
    <dgm:cxn modelId="{940E517C-A509-49B2-9291-13179BEDAFE3}" type="presParOf" srcId="{23BE9922-7492-48CF-8A04-CCBA92C0C0C3}" destId="{CA93FB45-A45E-4467-90AB-742512E3A548}" srcOrd="2" destOrd="0" presId="urn:microsoft.com/office/officeart/2005/8/layout/lProcess2"/>
    <dgm:cxn modelId="{BD3F2615-0326-42F8-96D3-10CA201621B1}" type="presParOf" srcId="{23BE9922-7492-48CF-8A04-CCBA92C0C0C3}" destId="{374DA6B6-565A-4621-9488-A53BF10B47E4}" srcOrd="3" destOrd="0" presId="urn:microsoft.com/office/officeart/2005/8/layout/lProcess2"/>
    <dgm:cxn modelId="{7C061AE1-B1DE-4A66-9606-2C86EE17CAE8}" type="presParOf" srcId="{23BE9922-7492-48CF-8A04-CCBA92C0C0C3}" destId="{3820E0AF-459D-46D2-A0C5-34AC17B193DE}" srcOrd="4" destOrd="0" presId="urn:microsoft.com/office/officeart/2005/8/layout/lProcess2"/>
    <dgm:cxn modelId="{C1E93873-A2A8-4B4A-9176-CE42BA9211B7}" type="presParOf" srcId="{7CB605A5-0E64-42AC-A3A5-5E82D294454A}" destId="{D8717992-E17E-4CE0-A68D-374FBF6D000E}" srcOrd="1" destOrd="0" presId="urn:microsoft.com/office/officeart/2005/8/layout/lProcess2"/>
    <dgm:cxn modelId="{B6243464-1D0C-4930-87F1-87069FB84FCE}" type="presParOf" srcId="{7CB605A5-0E64-42AC-A3A5-5E82D294454A}" destId="{17B782BE-D68B-4540-A8D3-D8B6F495A5D2}" srcOrd="2" destOrd="0" presId="urn:microsoft.com/office/officeart/2005/8/layout/lProcess2"/>
    <dgm:cxn modelId="{25E1EC30-8583-46CC-B2F4-14ECE905A80E}" type="presParOf" srcId="{17B782BE-D68B-4540-A8D3-D8B6F495A5D2}" destId="{F6CF5D04-6FC3-417C-A63C-20ED7973B2E8}" srcOrd="0" destOrd="0" presId="urn:microsoft.com/office/officeart/2005/8/layout/lProcess2"/>
    <dgm:cxn modelId="{A1527370-0B17-472C-B0B2-9C7C809EBC7A}" type="presParOf" srcId="{17B782BE-D68B-4540-A8D3-D8B6F495A5D2}" destId="{369BBB7B-119D-4763-B910-30FC3087369F}" srcOrd="1" destOrd="0" presId="urn:microsoft.com/office/officeart/2005/8/layout/lProcess2"/>
    <dgm:cxn modelId="{0AB29A92-7117-4EEA-A512-8054A8068887}" type="presParOf" srcId="{17B782BE-D68B-4540-A8D3-D8B6F495A5D2}" destId="{E063416D-2A5C-4E30-AF9C-DA4B45E9D058}" srcOrd="2" destOrd="0" presId="urn:microsoft.com/office/officeart/2005/8/layout/lProcess2"/>
    <dgm:cxn modelId="{BBE893E7-3C90-4838-A581-25554D8A6F6C}" type="presParOf" srcId="{E063416D-2A5C-4E30-AF9C-DA4B45E9D058}" destId="{546B26E5-BDD1-4709-B399-2EB363DF8E1F}" srcOrd="0" destOrd="0" presId="urn:microsoft.com/office/officeart/2005/8/layout/lProcess2"/>
    <dgm:cxn modelId="{5FA97542-F800-4CB8-8158-CBD40782A989}" type="presParOf" srcId="{546B26E5-BDD1-4709-B399-2EB363DF8E1F}" destId="{3B402E1D-A2EA-430A-9CC2-D1E0DFAA8F6E}" srcOrd="0" destOrd="0" presId="urn:microsoft.com/office/officeart/2005/8/layout/lProcess2"/>
    <dgm:cxn modelId="{20389CF7-84FF-42ED-A2F2-3FAEC603066C}" type="presParOf" srcId="{546B26E5-BDD1-4709-B399-2EB363DF8E1F}" destId="{6F6F776F-E9D9-426B-8AD3-A4AF65BE7732}" srcOrd="1" destOrd="0" presId="urn:microsoft.com/office/officeart/2005/8/layout/lProcess2"/>
    <dgm:cxn modelId="{038AE5D7-651B-44D5-89E1-04C682AD4035}" type="presParOf" srcId="{546B26E5-BDD1-4709-B399-2EB363DF8E1F}" destId="{8A341E92-1AF3-4467-83B0-02854CE3D2BB}" srcOrd="2" destOrd="0" presId="urn:microsoft.com/office/officeart/2005/8/layout/lProcess2"/>
    <dgm:cxn modelId="{087088E0-4C46-4576-9C6E-FB5B4FA85291}" type="presParOf" srcId="{7CB605A5-0E64-42AC-A3A5-5E82D294454A}" destId="{9616E31A-4C80-4EFF-A4CA-BF1CFFB1F7B8}" srcOrd="3" destOrd="0" presId="urn:microsoft.com/office/officeart/2005/8/layout/lProcess2"/>
    <dgm:cxn modelId="{CF4E29F7-28DD-4C16-B253-0F330FE35AEC}" type="presParOf" srcId="{7CB605A5-0E64-42AC-A3A5-5E82D294454A}" destId="{82B20B12-5158-405D-97C1-AE9326B626C8}" srcOrd="4" destOrd="0" presId="urn:microsoft.com/office/officeart/2005/8/layout/lProcess2"/>
    <dgm:cxn modelId="{95158ED5-159D-4DD7-989D-EB1F76A4B75C}" type="presParOf" srcId="{82B20B12-5158-405D-97C1-AE9326B626C8}" destId="{08D42A15-DC3C-4B54-BD80-7AB58763BAA4}" srcOrd="0" destOrd="0" presId="urn:microsoft.com/office/officeart/2005/8/layout/lProcess2"/>
    <dgm:cxn modelId="{EE2A97F5-B76F-4DC3-B914-A8942E2E7AED}" type="presParOf" srcId="{82B20B12-5158-405D-97C1-AE9326B626C8}" destId="{366BA165-6971-403A-A173-5885AF6148E2}" srcOrd="1" destOrd="0" presId="urn:microsoft.com/office/officeart/2005/8/layout/lProcess2"/>
    <dgm:cxn modelId="{4997339A-2AD0-47A8-A6F3-537B3639CF6E}" type="presParOf" srcId="{82B20B12-5158-405D-97C1-AE9326B626C8}" destId="{738BE2F2-A1DD-49E6-9FF9-B275E8CF1699}" srcOrd="2" destOrd="0" presId="urn:microsoft.com/office/officeart/2005/8/layout/lProcess2"/>
    <dgm:cxn modelId="{9A207C48-FBE2-4DED-9B17-F75FD2C950A2}" type="presParOf" srcId="{738BE2F2-A1DD-49E6-9FF9-B275E8CF1699}" destId="{23BEF460-F1F2-4FD1-8026-5449BA002260}" srcOrd="0" destOrd="0" presId="urn:microsoft.com/office/officeart/2005/8/layout/lProcess2"/>
    <dgm:cxn modelId="{7594A3AA-3C79-49A2-AFD9-6767108DD8B0}" type="presParOf" srcId="{23BEF460-F1F2-4FD1-8026-5449BA002260}" destId="{5302A348-EBE9-4C08-B143-16384E56C0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860F1-711A-44EA-9733-E303764CDC3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67F9C5-1FF4-4251-B67E-627529D77290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输入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31AEDC6-24BE-4CF4-89B5-329ADD890093}" type="parTrans" cxnId="{DAA5D539-8399-49A9-BBB7-683A40BDAE58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7101114-F72A-4916-91D7-C201B1A858DE}" type="sibTrans" cxnId="{DAA5D539-8399-49A9-BBB7-683A40BDAE58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C4E8567-FF0B-48B4-9140-A067393F23AF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读取一个文本文件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1A64B974-C07B-4E55-A03F-4B3D41FD6658}" type="parTrans" cxnId="{B890162B-D1D5-476D-A534-30A8F36BF89D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DDD7D94E-AF90-4149-89F0-AABD12F6CCDC}" type="sibTrans" cxnId="{B890162B-D1D5-476D-A534-30A8F36BF89D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122FF480-FFA3-4B70-AB05-C0739FB3713E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清理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9256384-1C3D-4EE8-9DFB-3A34CECF378E}" type="parTrans" cxnId="{298A6FC4-B5FD-4AD4-B516-FF37381F39AB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47415985-92D4-4249-8A64-619BC2FB917D}" type="sibTrans" cxnId="{298A6FC4-B5FD-4AD4-B516-FF37381F39AB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FB5663AC-AD84-42A2-91CD-77712B0582DF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去除标点符号</a:t>
          </a:r>
          <a:r>
            <a:rPr lang="en-US" altLang="zh-CN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, </a:t>
          </a:r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分词</a:t>
          </a:r>
          <a:endParaRPr lang="en-US" altLang="zh-CN" sz="3200" dirty="0" smtClean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7F888DBF-CF09-4986-BA1B-C085752ADAD1}" type="parTrans" cxnId="{D39C8710-4B77-44EE-ABC4-02BFC793EA22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C71A0D97-3823-476C-8BE9-C86C4F3BDF4A}" type="sibTrans" cxnId="{D39C8710-4B77-44EE-ABC4-02BFC793EA22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6B4E9DFF-9E57-4308-8376-C52897EB06F8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分析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E6C4CBA2-81FA-4F3D-928B-B844B5FE2595}" type="parTrans" cxnId="{FE1275B1-8F41-46CD-A6F2-FC716FC1701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E3CD7EBE-8D83-4C29-AC71-E095FEB9E031}" type="sibTrans" cxnId="{FE1275B1-8F41-46CD-A6F2-FC716FC1701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D0ED1C0-677D-4915-9A1D-5F9D4B63D5A7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计算词频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68D0D553-94F7-4517-8510-0E11CE70AD23}" type="parTrans" cxnId="{B2DD3005-4D70-4DE7-99DE-69AC3AF9323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528A71C7-CCC0-4255-BC07-B5EFFBD0A331}" type="sibTrans" cxnId="{B2DD3005-4D70-4DE7-99DE-69AC3AF9323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2E3311A-7588-4379-BA91-74D022226ECA}" type="pres">
      <dgm:prSet presAssocID="{08F860F1-711A-44EA-9733-E303764CDC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48F72B-396F-4688-A710-960652109E5D}" type="pres">
      <dgm:prSet presAssocID="{6B4E9DFF-9E57-4308-8376-C52897EB06F8}" presName="boxAndChildren" presStyleCnt="0"/>
      <dgm:spPr/>
    </dgm:pt>
    <dgm:pt modelId="{E70C3383-C67A-4E91-ABCE-3DB79BE8D1BE}" type="pres">
      <dgm:prSet presAssocID="{6B4E9DFF-9E57-4308-8376-C52897EB06F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791C783A-C93F-4CC8-88D0-449686C8BBC8}" type="pres">
      <dgm:prSet presAssocID="{6B4E9DFF-9E57-4308-8376-C52897EB06F8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E77D96DD-E6B4-4DDA-8D24-13455C7C310C}" type="pres">
      <dgm:prSet presAssocID="{6B4E9DFF-9E57-4308-8376-C52897EB06F8}" presName="descendantBox" presStyleCnt="0"/>
      <dgm:spPr/>
    </dgm:pt>
    <dgm:pt modelId="{E813EBAD-C97F-422D-988E-407579651F4C}" type="pres">
      <dgm:prSet presAssocID="{8D0ED1C0-677D-4915-9A1D-5F9D4B63D5A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22381-9B31-4AFF-B649-8AE33B3F0290}" type="pres">
      <dgm:prSet presAssocID="{47415985-92D4-4249-8A64-619BC2FB917D}" presName="sp" presStyleCnt="0"/>
      <dgm:spPr/>
    </dgm:pt>
    <dgm:pt modelId="{15DCF2C6-5221-48BB-81F8-27E922164928}" type="pres">
      <dgm:prSet presAssocID="{122FF480-FFA3-4B70-AB05-C0739FB3713E}" presName="arrowAndChildren" presStyleCnt="0"/>
      <dgm:spPr/>
    </dgm:pt>
    <dgm:pt modelId="{B4E5E011-6A6E-47C9-BA4E-BFF72581135B}" type="pres">
      <dgm:prSet presAssocID="{122FF480-FFA3-4B70-AB05-C0739FB3713E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AC97FBA6-BAD3-4B91-9FBA-F6AB33DA2189}" type="pres">
      <dgm:prSet presAssocID="{122FF480-FFA3-4B70-AB05-C0739FB3713E}" presName="arrow" presStyleLbl="node1" presStyleIdx="1" presStyleCnt="3" custLinFactNeighborX="10621" custLinFactNeighborY="2324"/>
      <dgm:spPr/>
      <dgm:t>
        <a:bodyPr/>
        <a:lstStyle/>
        <a:p>
          <a:endParaRPr lang="zh-CN" altLang="en-US"/>
        </a:p>
      </dgm:t>
    </dgm:pt>
    <dgm:pt modelId="{30E34772-6EA3-4FC0-8AF6-9C1F65DA05C6}" type="pres">
      <dgm:prSet presAssocID="{122FF480-FFA3-4B70-AB05-C0739FB3713E}" presName="descendantArrow" presStyleCnt="0"/>
      <dgm:spPr/>
    </dgm:pt>
    <dgm:pt modelId="{8A79FDC7-50B5-4E5C-AA65-57643F231316}" type="pres">
      <dgm:prSet presAssocID="{FB5663AC-AD84-42A2-91CD-77712B0582DF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60E3C-EFF6-4FC1-A47E-B5D042979E45}" type="pres">
      <dgm:prSet presAssocID="{87101114-F72A-4916-91D7-C201B1A858DE}" presName="sp" presStyleCnt="0"/>
      <dgm:spPr/>
    </dgm:pt>
    <dgm:pt modelId="{C4D6D1E4-21B1-49E2-97BC-878EE1EB942B}" type="pres">
      <dgm:prSet presAssocID="{1A67F9C5-1FF4-4251-B67E-627529D77290}" presName="arrowAndChildren" presStyleCnt="0"/>
      <dgm:spPr/>
    </dgm:pt>
    <dgm:pt modelId="{187F4EDA-A7E6-40D2-BD35-02DA57269518}" type="pres">
      <dgm:prSet presAssocID="{1A67F9C5-1FF4-4251-B67E-627529D7729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66A4B998-79A4-4E12-A3D8-5E9A0FC54213}" type="pres">
      <dgm:prSet presAssocID="{1A67F9C5-1FF4-4251-B67E-627529D7729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8BC93E-FB38-427B-B6AD-D4AFAE961EC5}" type="pres">
      <dgm:prSet presAssocID="{1A67F9C5-1FF4-4251-B67E-627529D77290}" presName="descendantArrow" presStyleCnt="0"/>
      <dgm:spPr/>
    </dgm:pt>
    <dgm:pt modelId="{240887C6-A717-488D-A970-8289258022BA}" type="pres">
      <dgm:prSet presAssocID="{0C4E8567-FF0B-48B4-9140-A067393F23AF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C856D8-CF50-4C81-A3CA-FB1EB35D3E47}" type="presOf" srcId="{6B4E9DFF-9E57-4308-8376-C52897EB06F8}" destId="{791C783A-C93F-4CC8-88D0-449686C8BBC8}" srcOrd="1" destOrd="0" presId="urn:microsoft.com/office/officeart/2005/8/layout/process4"/>
    <dgm:cxn modelId="{FE1275B1-8F41-46CD-A6F2-FC716FC1701A}" srcId="{08F860F1-711A-44EA-9733-E303764CDC3F}" destId="{6B4E9DFF-9E57-4308-8376-C52897EB06F8}" srcOrd="2" destOrd="0" parTransId="{E6C4CBA2-81FA-4F3D-928B-B844B5FE2595}" sibTransId="{E3CD7EBE-8D83-4C29-AC71-E095FEB9E031}"/>
    <dgm:cxn modelId="{B890162B-D1D5-476D-A534-30A8F36BF89D}" srcId="{1A67F9C5-1FF4-4251-B67E-627529D77290}" destId="{0C4E8567-FF0B-48B4-9140-A067393F23AF}" srcOrd="0" destOrd="0" parTransId="{1A64B974-C07B-4E55-A03F-4B3D41FD6658}" sibTransId="{DDD7D94E-AF90-4149-89F0-AABD12F6CCDC}"/>
    <dgm:cxn modelId="{A6EFD927-219D-4EE5-BA1A-7007E1806401}" type="presOf" srcId="{1A67F9C5-1FF4-4251-B67E-627529D77290}" destId="{187F4EDA-A7E6-40D2-BD35-02DA57269518}" srcOrd="0" destOrd="0" presId="urn:microsoft.com/office/officeart/2005/8/layout/process4"/>
    <dgm:cxn modelId="{DAA5D539-8399-49A9-BBB7-683A40BDAE58}" srcId="{08F860F1-711A-44EA-9733-E303764CDC3F}" destId="{1A67F9C5-1FF4-4251-B67E-627529D77290}" srcOrd="0" destOrd="0" parTransId="{831AEDC6-24BE-4CF4-89B5-329ADD890093}" sibTransId="{87101114-F72A-4916-91D7-C201B1A858DE}"/>
    <dgm:cxn modelId="{96964591-D935-46D4-BCAB-910E0008E284}" type="presOf" srcId="{6B4E9DFF-9E57-4308-8376-C52897EB06F8}" destId="{E70C3383-C67A-4E91-ABCE-3DB79BE8D1BE}" srcOrd="0" destOrd="0" presId="urn:microsoft.com/office/officeart/2005/8/layout/process4"/>
    <dgm:cxn modelId="{FA2E0CAD-EFBE-4201-9CFE-AF02DB8F3822}" type="presOf" srcId="{8D0ED1C0-677D-4915-9A1D-5F9D4B63D5A7}" destId="{E813EBAD-C97F-422D-988E-407579651F4C}" srcOrd="0" destOrd="0" presId="urn:microsoft.com/office/officeart/2005/8/layout/process4"/>
    <dgm:cxn modelId="{80DCD0E3-A1D1-41B4-A639-D3E86CDB9D84}" type="presOf" srcId="{0C4E8567-FF0B-48B4-9140-A067393F23AF}" destId="{240887C6-A717-488D-A970-8289258022BA}" srcOrd="0" destOrd="0" presId="urn:microsoft.com/office/officeart/2005/8/layout/process4"/>
    <dgm:cxn modelId="{B2DD3005-4D70-4DE7-99DE-69AC3AF9323A}" srcId="{6B4E9DFF-9E57-4308-8376-C52897EB06F8}" destId="{8D0ED1C0-677D-4915-9A1D-5F9D4B63D5A7}" srcOrd="0" destOrd="0" parTransId="{68D0D553-94F7-4517-8510-0E11CE70AD23}" sibTransId="{528A71C7-CCC0-4255-BC07-B5EFFBD0A331}"/>
    <dgm:cxn modelId="{D39C8710-4B77-44EE-ABC4-02BFC793EA22}" srcId="{122FF480-FFA3-4B70-AB05-C0739FB3713E}" destId="{FB5663AC-AD84-42A2-91CD-77712B0582DF}" srcOrd="0" destOrd="0" parTransId="{7F888DBF-CF09-4986-BA1B-C085752ADAD1}" sibTransId="{C71A0D97-3823-476C-8BE9-C86C4F3BDF4A}"/>
    <dgm:cxn modelId="{93B46013-F3B9-4F01-8B86-A966D68F0568}" type="presOf" srcId="{122FF480-FFA3-4B70-AB05-C0739FB3713E}" destId="{B4E5E011-6A6E-47C9-BA4E-BFF72581135B}" srcOrd="0" destOrd="0" presId="urn:microsoft.com/office/officeart/2005/8/layout/process4"/>
    <dgm:cxn modelId="{CAF4A75F-BDCB-486C-A4DD-C6CBDAC81A66}" type="presOf" srcId="{122FF480-FFA3-4B70-AB05-C0739FB3713E}" destId="{AC97FBA6-BAD3-4B91-9FBA-F6AB33DA2189}" srcOrd="1" destOrd="0" presId="urn:microsoft.com/office/officeart/2005/8/layout/process4"/>
    <dgm:cxn modelId="{298A6FC4-B5FD-4AD4-B516-FF37381F39AB}" srcId="{08F860F1-711A-44EA-9733-E303764CDC3F}" destId="{122FF480-FFA3-4B70-AB05-C0739FB3713E}" srcOrd="1" destOrd="0" parTransId="{09256384-1C3D-4EE8-9DFB-3A34CECF378E}" sibTransId="{47415985-92D4-4249-8A64-619BC2FB917D}"/>
    <dgm:cxn modelId="{E7E36BED-8441-4728-8750-BF333885848F}" type="presOf" srcId="{FB5663AC-AD84-42A2-91CD-77712B0582DF}" destId="{8A79FDC7-50B5-4E5C-AA65-57643F231316}" srcOrd="0" destOrd="0" presId="urn:microsoft.com/office/officeart/2005/8/layout/process4"/>
    <dgm:cxn modelId="{E8EF765D-B273-4483-837B-01E4EFE59241}" type="presOf" srcId="{08F860F1-711A-44EA-9733-E303764CDC3F}" destId="{22E3311A-7588-4379-BA91-74D022226ECA}" srcOrd="0" destOrd="0" presId="urn:microsoft.com/office/officeart/2005/8/layout/process4"/>
    <dgm:cxn modelId="{80C604ED-17EE-46C1-A22C-C9BEAFD87309}" type="presOf" srcId="{1A67F9C5-1FF4-4251-B67E-627529D77290}" destId="{66A4B998-79A4-4E12-A3D8-5E9A0FC54213}" srcOrd="1" destOrd="0" presId="urn:microsoft.com/office/officeart/2005/8/layout/process4"/>
    <dgm:cxn modelId="{B1566C79-90E5-4D76-900F-1EEFE024C989}" type="presParOf" srcId="{22E3311A-7588-4379-BA91-74D022226ECA}" destId="{B048F72B-396F-4688-A710-960652109E5D}" srcOrd="0" destOrd="0" presId="urn:microsoft.com/office/officeart/2005/8/layout/process4"/>
    <dgm:cxn modelId="{A802EE42-1726-4A10-AF83-D348B2D00DA3}" type="presParOf" srcId="{B048F72B-396F-4688-A710-960652109E5D}" destId="{E70C3383-C67A-4E91-ABCE-3DB79BE8D1BE}" srcOrd="0" destOrd="0" presId="urn:microsoft.com/office/officeart/2005/8/layout/process4"/>
    <dgm:cxn modelId="{72F3C752-F346-44E5-AD40-6C18A35305FA}" type="presParOf" srcId="{B048F72B-396F-4688-A710-960652109E5D}" destId="{791C783A-C93F-4CC8-88D0-449686C8BBC8}" srcOrd="1" destOrd="0" presId="urn:microsoft.com/office/officeart/2005/8/layout/process4"/>
    <dgm:cxn modelId="{9A20995B-4137-4D90-A808-0983FEF9B717}" type="presParOf" srcId="{B048F72B-396F-4688-A710-960652109E5D}" destId="{E77D96DD-E6B4-4DDA-8D24-13455C7C310C}" srcOrd="2" destOrd="0" presId="urn:microsoft.com/office/officeart/2005/8/layout/process4"/>
    <dgm:cxn modelId="{0E09E1E0-F2D7-4C71-B1A2-E3E88D298F29}" type="presParOf" srcId="{E77D96DD-E6B4-4DDA-8D24-13455C7C310C}" destId="{E813EBAD-C97F-422D-988E-407579651F4C}" srcOrd="0" destOrd="0" presId="urn:microsoft.com/office/officeart/2005/8/layout/process4"/>
    <dgm:cxn modelId="{0818455F-FB0A-4043-9A79-981F9B999964}" type="presParOf" srcId="{22E3311A-7588-4379-BA91-74D022226ECA}" destId="{A6F22381-9B31-4AFF-B649-8AE33B3F0290}" srcOrd="1" destOrd="0" presId="urn:microsoft.com/office/officeart/2005/8/layout/process4"/>
    <dgm:cxn modelId="{6C744779-105E-4A8C-81DC-FE69FD8AACCF}" type="presParOf" srcId="{22E3311A-7588-4379-BA91-74D022226ECA}" destId="{15DCF2C6-5221-48BB-81F8-27E922164928}" srcOrd="2" destOrd="0" presId="urn:microsoft.com/office/officeart/2005/8/layout/process4"/>
    <dgm:cxn modelId="{A2C1A80C-5C44-4734-B674-37C83685FDBB}" type="presParOf" srcId="{15DCF2C6-5221-48BB-81F8-27E922164928}" destId="{B4E5E011-6A6E-47C9-BA4E-BFF72581135B}" srcOrd="0" destOrd="0" presId="urn:microsoft.com/office/officeart/2005/8/layout/process4"/>
    <dgm:cxn modelId="{C8D4CD27-7707-489E-93FD-B77252632E72}" type="presParOf" srcId="{15DCF2C6-5221-48BB-81F8-27E922164928}" destId="{AC97FBA6-BAD3-4B91-9FBA-F6AB33DA2189}" srcOrd="1" destOrd="0" presId="urn:microsoft.com/office/officeart/2005/8/layout/process4"/>
    <dgm:cxn modelId="{000C3FB2-BC00-42C8-AB10-158DF6E3FDA5}" type="presParOf" srcId="{15DCF2C6-5221-48BB-81F8-27E922164928}" destId="{30E34772-6EA3-4FC0-8AF6-9C1F65DA05C6}" srcOrd="2" destOrd="0" presId="urn:microsoft.com/office/officeart/2005/8/layout/process4"/>
    <dgm:cxn modelId="{88D76004-9B5B-4F4F-9A46-F918F7DA7E21}" type="presParOf" srcId="{30E34772-6EA3-4FC0-8AF6-9C1F65DA05C6}" destId="{8A79FDC7-50B5-4E5C-AA65-57643F231316}" srcOrd="0" destOrd="0" presId="urn:microsoft.com/office/officeart/2005/8/layout/process4"/>
    <dgm:cxn modelId="{6EA2ADC3-DD88-4E27-A624-3685E215F6C3}" type="presParOf" srcId="{22E3311A-7588-4379-BA91-74D022226ECA}" destId="{09860E3C-EFF6-4FC1-A47E-B5D042979E45}" srcOrd="3" destOrd="0" presId="urn:microsoft.com/office/officeart/2005/8/layout/process4"/>
    <dgm:cxn modelId="{0FE43C14-C11D-4753-9E54-85412075D43D}" type="presParOf" srcId="{22E3311A-7588-4379-BA91-74D022226ECA}" destId="{C4D6D1E4-21B1-49E2-97BC-878EE1EB942B}" srcOrd="4" destOrd="0" presId="urn:microsoft.com/office/officeart/2005/8/layout/process4"/>
    <dgm:cxn modelId="{2AB39D90-2052-49DC-987A-E2960411981A}" type="presParOf" srcId="{C4D6D1E4-21B1-49E2-97BC-878EE1EB942B}" destId="{187F4EDA-A7E6-40D2-BD35-02DA57269518}" srcOrd="0" destOrd="0" presId="urn:microsoft.com/office/officeart/2005/8/layout/process4"/>
    <dgm:cxn modelId="{1374E9F9-9D4D-4450-B376-6D782F78EBC7}" type="presParOf" srcId="{C4D6D1E4-21B1-49E2-97BC-878EE1EB942B}" destId="{66A4B998-79A4-4E12-A3D8-5E9A0FC54213}" srcOrd="1" destOrd="0" presId="urn:microsoft.com/office/officeart/2005/8/layout/process4"/>
    <dgm:cxn modelId="{970A5BF4-27C5-4F49-8827-7F15FC58018C}" type="presParOf" srcId="{C4D6D1E4-21B1-49E2-97BC-878EE1EB942B}" destId="{528BC93E-FB38-427B-B6AD-D4AFAE961EC5}" srcOrd="2" destOrd="0" presId="urn:microsoft.com/office/officeart/2005/8/layout/process4"/>
    <dgm:cxn modelId="{52820490-5926-402B-8EAE-EEC8CE11FA46}" type="presParOf" srcId="{528BC93E-FB38-427B-B6AD-D4AFAE961EC5}" destId="{240887C6-A717-488D-A970-8289258022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860F1-711A-44EA-9733-E303764CDC3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67F9C5-1FF4-4251-B67E-627529D77290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输入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31AEDC6-24BE-4CF4-89B5-329ADD890093}" type="parTrans" cxnId="{DAA5D539-8399-49A9-BBB7-683A40BDAE58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7101114-F72A-4916-91D7-C201B1A858DE}" type="sibTrans" cxnId="{DAA5D539-8399-49A9-BBB7-683A40BDAE58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C4E8567-FF0B-48B4-9140-A067393F23AF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读取一个文本文件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1A64B974-C07B-4E55-A03F-4B3D41FD6658}" type="parTrans" cxnId="{B890162B-D1D5-476D-A534-30A8F36BF89D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DDD7D94E-AF90-4149-89F0-AABD12F6CCDC}" type="sibTrans" cxnId="{B890162B-D1D5-476D-A534-30A8F36BF89D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122FF480-FFA3-4B70-AB05-C0739FB3713E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清理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09256384-1C3D-4EE8-9DFB-3A34CECF378E}" type="parTrans" cxnId="{298A6FC4-B5FD-4AD4-B516-FF37381F39AB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47415985-92D4-4249-8A64-619BC2FB917D}" type="sibTrans" cxnId="{298A6FC4-B5FD-4AD4-B516-FF37381F39AB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FB5663AC-AD84-42A2-91CD-77712B0582DF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去除标点符号</a:t>
          </a:r>
          <a:r>
            <a:rPr lang="en-US" altLang="zh-CN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, </a:t>
          </a:r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分词</a:t>
          </a:r>
          <a:endParaRPr lang="en-US" altLang="zh-CN" sz="3200" dirty="0" smtClean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7F888DBF-CF09-4986-BA1B-C085752ADAD1}" type="parTrans" cxnId="{D39C8710-4B77-44EE-ABC4-02BFC793EA22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C71A0D97-3823-476C-8BE9-C86C4F3BDF4A}" type="sibTrans" cxnId="{D39C8710-4B77-44EE-ABC4-02BFC793EA22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6B4E9DFF-9E57-4308-8376-C52897EB06F8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分析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E6C4CBA2-81FA-4F3D-928B-B844B5FE2595}" type="parTrans" cxnId="{FE1275B1-8F41-46CD-A6F2-FC716FC1701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E3CD7EBE-8D83-4C29-AC71-E095FEB9E031}" type="sibTrans" cxnId="{FE1275B1-8F41-46CD-A6F2-FC716FC1701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D0ED1C0-677D-4915-9A1D-5F9D4B63D5A7}">
      <dgm:prSet phldrT="[文本]" custT="1"/>
      <dgm:spPr/>
      <dgm:t>
        <a:bodyPr/>
        <a:lstStyle/>
        <a:p>
          <a:r>
            <a:rPr lang="zh-CN" altLang="en-US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计算词频</a:t>
          </a:r>
          <a:endParaRPr lang="zh-CN" altLang="en-US" sz="3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68D0D553-94F7-4517-8510-0E11CE70AD23}" type="parTrans" cxnId="{B2DD3005-4D70-4DE7-99DE-69AC3AF9323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528A71C7-CCC0-4255-BC07-B5EFFBD0A331}" type="sibTrans" cxnId="{B2DD3005-4D70-4DE7-99DE-69AC3AF9323A}">
      <dgm:prSet/>
      <dgm:spPr/>
      <dgm:t>
        <a:bodyPr/>
        <a:lstStyle/>
        <a:p>
          <a:endParaRPr lang="zh-CN" altLang="en-US" sz="3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2E3311A-7588-4379-BA91-74D022226ECA}" type="pres">
      <dgm:prSet presAssocID="{08F860F1-711A-44EA-9733-E303764CDC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48F72B-396F-4688-A710-960652109E5D}" type="pres">
      <dgm:prSet presAssocID="{6B4E9DFF-9E57-4308-8376-C52897EB06F8}" presName="boxAndChildren" presStyleCnt="0"/>
      <dgm:spPr/>
    </dgm:pt>
    <dgm:pt modelId="{E70C3383-C67A-4E91-ABCE-3DB79BE8D1BE}" type="pres">
      <dgm:prSet presAssocID="{6B4E9DFF-9E57-4308-8376-C52897EB06F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791C783A-C93F-4CC8-88D0-449686C8BBC8}" type="pres">
      <dgm:prSet presAssocID="{6B4E9DFF-9E57-4308-8376-C52897EB06F8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E77D96DD-E6B4-4DDA-8D24-13455C7C310C}" type="pres">
      <dgm:prSet presAssocID="{6B4E9DFF-9E57-4308-8376-C52897EB06F8}" presName="descendantBox" presStyleCnt="0"/>
      <dgm:spPr/>
    </dgm:pt>
    <dgm:pt modelId="{E813EBAD-C97F-422D-988E-407579651F4C}" type="pres">
      <dgm:prSet presAssocID="{8D0ED1C0-677D-4915-9A1D-5F9D4B63D5A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22381-9B31-4AFF-B649-8AE33B3F0290}" type="pres">
      <dgm:prSet presAssocID="{47415985-92D4-4249-8A64-619BC2FB917D}" presName="sp" presStyleCnt="0"/>
      <dgm:spPr/>
    </dgm:pt>
    <dgm:pt modelId="{15DCF2C6-5221-48BB-81F8-27E922164928}" type="pres">
      <dgm:prSet presAssocID="{122FF480-FFA3-4B70-AB05-C0739FB3713E}" presName="arrowAndChildren" presStyleCnt="0"/>
      <dgm:spPr/>
    </dgm:pt>
    <dgm:pt modelId="{B4E5E011-6A6E-47C9-BA4E-BFF72581135B}" type="pres">
      <dgm:prSet presAssocID="{122FF480-FFA3-4B70-AB05-C0739FB3713E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AC97FBA6-BAD3-4B91-9FBA-F6AB33DA2189}" type="pres">
      <dgm:prSet presAssocID="{122FF480-FFA3-4B70-AB05-C0739FB3713E}" presName="arrow" presStyleLbl="node1" presStyleIdx="1" presStyleCnt="3" custLinFactNeighborX="10621" custLinFactNeighborY="2324"/>
      <dgm:spPr/>
      <dgm:t>
        <a:bodyPr/>
        <a:lstStyle/>
        <a:p>
          <a:endParaRPr lang="zh-CN" altLang="en-US"/>
        </a:p>
      </dgm:t>
    </dgm:pt>
    <dgm:pt modelId="{30E34772-6EA3-4FC0-8AF6-9C1F65DA05C6}" type="pres">
      <dgm:prSet presAssocID="{122FF480-FFA3-4B70-AB05-C0739FB3713E}" presName="descendantArrow" presStyleCnt="0"/>
      <dgm:spPr/>
    </dgm:pt>
    <dgm:pt modelId="{8A79FDC7-50B5-4E5C-AA65-57643F231316}" type="pres">
      <dgm:prSet presAssocID="{FB5663AC-AD84-42A2-91CD-77712B0582DF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60E3C-EFF6-4FC1-A47E-B5D042979E45}" type="pres">
      <dgm:prSet presAssocID="{87101114-F72A-4916-91D7-C201B1A858DE}" presName="sp" presStyleCnt="0"/>
      <dgm:spPr/>
    </dgm:pt>
    <dgm:pt modelId="{C4D6D1E4-21B1-49E2-97BC-878EE1EB942B}" type="pres">
      <dgm:prSet presAssocID="{1A67F9C5-1FF4-4251-B67E-627529D77290}" presName="arrowAndChildren" presStyleCnt="0"/>
      <dgm:spPr/>
    </dgm:pt>
    <dgm:pt modelId="{187F4EDA-A7E6-40D2-BD35-02DA57269518}" type="pres">
      <dgm:prSet presAssocID="{1A67F9C5-1FF4-4251-B67E-627529D7729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66A4B998-79A4-4E12-A3D8-5E9A0FC54213}" type="pres">
      <dgm:prSet presAssocID="{1A67F9C5-1FF4-4251-B67E-627529D7729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8BC93E-FB38-427B-B6AD-D4AFAE961EC5}" type="pres">
      <dgm:prSet presAssocID="{1A67F9C5-1FF4-4251-B67E-627529D77290}" presName="descendantArrow" presStyleCnt="0"/>
      <dgm:spPr/>
    </dgm:pt>
    <dgm:pt modelId="{240887C6-A717-488D-A970-8289258022BA}" type="pres">
      <dgm:prSet presAssocID="{0C4E8567-FF0B-48B4-9140-A067393F23AF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1275B1-8F41-46CD-A6F2-FC716FC1701A}" srcId="{08F860F1-711A-44EA-9733-E303764CDC3F}" destId="{6B4E9DFF-9E57-4308-8376-C52897EB06F8}" srcOrd="2" destOrd="0" parTransId="{E6C4CBA2-81FA-4F3D-928B-B844B5FE2595}" sibTransId="{E3CD7EBE-8D83-4C29-AC71-E095FEB9E031}"/>
    <dgm:cxn modelId="{751E41DB-5302-4616-B902-0FB0E22C5BE8}" type="presOf" srcId="{0C4E8567-FF0B-48B4-9140-A067393F23AF}" destId="{240887C6-A717-488D-A970-8289258022BA}" srcOrd="0" destOrd="0" presId="urn:microsoft.com/office/officeart/2005/8/layout/process4"/>
    <dgm:cxn modelId="{B890162B-D1D5-476D-A534-30A8F36BF89D}" srcId="{1A67F9C5-1FF4-4251-B67E-627529D77290}" destId="{0C4E8567-FF0B-48B4-9140-A067393F23AF}" srcOrd="0" destOrd="0" parTransId="{1A64B974-C07B-4E55-A03F-4B3D41FD6658}" sibTransId="{DDD7D94E-AF90-4149-89F0-AABD12F6CCDC}"/>
    <dgm:cxn modelId="{8FA61F23-7713-434A-B783-250FA6339E20}" type="presOf" srcId="{122FF480-FFA3-4B70-AB05-C0739FB3713E}" destId="{B4E5E011-6A6E-47C9-BA4E-BFF72581135B}" srcOrd="0" destOrd="0" presId="urn:microsoft.com/office/officeart/2005/8/layout/process4"/>
    <dgm:cxn modelId="{DAA5D539-8399-49A9-BBB7-683A40BDAE58}" srcId="{08F860F1-711A-44EA-9733-E303764CDC3F}" destId="{1A67F9C5-1FF4-4251-B67E-627529D77290}" srcOrd="0" destOrd="0" parTransId="{831AEDC6-24BE-4CF4-89B5-329ADD890093}" sibTransId="{87101114-F72A-4916-91D7-C201B1A858DE}"/>
    <dgm:cxn modelId="{5B6799F5-4F00-4729-9117-F52F7130AE01}" type="presOf" srcId="{1A67F9C5-1FF4-4251-B67E-627529D77290}" destId="{187F4EDA-A7E6-40D2-BD35-02DA57269518}" srcOrd="0" destOrd="0" presId="urn:microsoft.com/office/officeart/2005/8/layout/process4"/>
    <dgm:cxn modelId="{B2DD3005-4D70-4DE7-99DE-69AC3AF9323A}" srcId="{6B4E9DFF-9E57-4308-8376-C52897EB06F8}" destId="{8D0ED1C0-677D-4915-9A1D-5F9D4B63D5A7}" srcOrd="0" destOrd="0" parTransId="{68D0D553-94F7-4517-8510-0E11CE70AD23}" sibTransId="{528A71C7-CCC0-4255-BC07-B5EFFBD0A331}"/>
    <dgm:cxn modelId="{D39C8710-4B77-44EE-ABC4-02BFC793EA22}" srcId="{122FF480-FFA3-4B70-AB05-C0739FB3713E}" destId="{FB5663AC-AD84-42A2-91CD-77712B0582DF}" srcOrd="0" destOrd="0" parTransId="{7F888DBF-CF09-4986-BA1B-C085752ADAD1}" sibTransId="{C71A0D97-3823-476C-8BE9-C86C4F3BDF4A}"/>
    <dgm:cxn modelId="{19E75ED7-178E-4E19-945F-9CF4D8EEE2F8}" type="presOf" srcId="{FB5663AC-AD84-42A2-91CD-77712B0582DF}" destId="{8A79FDC7-50B5-4E5C-AA65-57643F231316}" srcOrd="0" destOrd="0" presId="urn:microsoft.com/office/officeart/2005/8/layout/process4"/>
    <dgm:cxn modelId="{CA9B1F32-474B-44A2-B1AB-BD6076C0D657}" type="presOf" srcId="{8D0ED1C0-677D-4915-9A1D-5F9D4B63D5A7}" destId="{E813EBAD-C97F-422D-988E-407579651F4C}" srcOrd="0" destOrd="0" presId="urn:microsoft.com/office/officeart/2005/8/layout/process4"/>
    <dgm:cxn modelId="{298A6FC4-B5FD-4AD4-B516-FF37381F39AB}" srcId="{08F860F1-711A-44EA-9733-E303764CDC3F}" destId="{122FF480-FFA3-4B70-AB05-C0739FB3713E}" srcOrd="1" destOrd="0" parTransId="{09256384-1C3D-4EE8-9DFB-3A34CECF378E}" sibTransId="{47415985-92D4-4249-8A64-619BC2FB917D}"/>
    <dgm:cxn modelId="{42AD305B-416D-4A59-9B25-C41256A15BDE}" type="presOf" srcId="{1A67F9C5-1FF4-4251-B67E-627529D77290}" destId="{66A4B998-79A4-4E12-A3D8-5E9A0FC54213}" srcOrd="1" destOrd="0" presId="urn:microsoft.com/office/officeart/2005/8/layout/process4"/>
    <dgm:cxn modelId="{37616C7F-B880-49E2-96B6-E2E9EECA5425}" type="presOf" srcId="{08F860F1-711A-44EA-9733-E303764CDC3F}" destId="{22E3311A-7588-4379-BA91-74D022226ECA}" srcOrd="0" destOrd="0" presId="urn:microsoft.com/office/officeart/2005/8/layout/process4"/>
    <dgm:cxn modelId="{4A7A1A69-AC7B-48B4-8515-373089F1553E}" type="presOf" srcId="{122FF480-FFA3-4B70-AB05-C0739FB3713E}" destId="{AC97FBA6-BAD3-4B91-9FBA-F6AB33DA2189}" srcOrd="1" destOrd="0" presId="urn:microsoft.com/office/officeart/2005/8/layout/process4"/>
    <dgm:cxn modelId="{06183D6E-2C13-43F9-8BA3-2D518CD309C9}" type="presOf" srcId="{6B4E9DFF-9E57-4308-8376-C52897EB06F8}" destId="{E70C3383-C67A-4E91-ABCE-3DB79BE8D1BE}" srcOrd="0" destOrd="0" presId="urn:microsoft.com/office/officeart/2005/8/layout/process4"/>
    <dgm:cxn modelId="{441283AD-9DAA-4799-AFBE-A4FD5DBC1710}" type="presOf" srcId="{6B4E9DFF-9E57-4308-8376-C52897EB06F8}" destId="{791C783A-C93F-4CC8-88D0-449686C8BBC8}" srcOrd="1" destOrd="0" presId="urn:microsoft.com/office/officeart/2005/8/layout/process4"/>
    <dgm:cxn modelId="{6394A179-2E64-48CF-B131-6926798094B9}" type="presParOf" srcId="{22E3311A-7588-4379-BA91-74D022226ECA}" destId="{B048F72B-396F-4688-A710-960652109E5D}" srcOrd="0" destOrd="0" presId="urn:microsoft.com/office/officeart/2005/8/layout/process4"/>
    <dgm:cxn modelId="{22670938-3F6C-4E80-82D4-706A62E4C55B}" type="presParOf" srcId="{B048F72B-396F-4688-A710-960652109E5D}" destId="{E70C3383-C67A-4E91-ABCE-3DB79BE8D1BE}" srcOrd="0" destOrd="0" presId="urn:microsoft.com/office/officeart/2005/8/layout/process4"/>
    <dgm:cxn modelId="{00E8A660-D376-4E45-87CC-ADE4C6B65AA0}" type="presParOf" srcId="{B048F72B-396F-4688-A710-960652109E5D}" destId="{791C783A-C93F-4CC8-88D0-449686C8BBC8}" srcOrd="1" destOrd="0" presId="urn:microsoft.com/office/officeart/2005/8/layout/process4"/>
    <dgm:cxn modelId="{52DE91D8-DF4D-4387-A26E-48E250CEC502}" type="presParOf" srcId="{B048F72B-396F-4688-A710-960652109E5D}" destId="{E77D96DD-E6B4-4DDA-8D24-13455C7C310C}" srcOrd="2" destOrd="0" presId="urn:microsoft.com/office/officeart/2005/8/layout/process4"/>
    <dgm:cxn modelId="{9E2742AC-6CA3-4D12-8B41-7FF7C8303333}" type="presParOf" srcId="{E77D96DD-E6B4-4DDA-8D24-13455C7C310C}" destId="{E813EBAD-C97F-422D-988E-407579651F4C}" srcOrd="0" destOrd="0" presId="urn:microsoft.com/office/officeart/2005/8/layout/process4"/>
    <dgm:cxn modelId="{8F461E13-6E2A-41EB-B8C7-95DAA2C239F6}" type="presParOf" srcId="{22E3311A-7588-4379-BA91-74D022226ECA}" destId="{A6F22381-9B31-4AFF-B649-8AE33B3F0290}" srcOrd="1" destOrd="0" presId="urn:microsoft.com/office/officeart/2005/8/layout/process4"/>
    <dgm:cxn modelId="{C8AAD6A1-FA44-4898-BF70-F187F74DA832}" type="presParOf" srcId="{22E3311A-7588-4379-BA91-74D022226ECA}" destId="{15DCF2C6-5221-48BB-81F8-27E922164928}" srcOrd="2" destOrd="0" presId="urn:microsoft.com/office/officeart/2005/8/layout/process4"/>
    <dgm:cxn modelId="{4D25B3E3-4BBB-4860-900D-1EFD0DD3768C}" type="presParOf" srcId="{15DCF2C6-5221-48BB-81F8-27E922164928}" destId="{B4E5E011-6A6E-47C9-BA4E-BFF72581135B}" srcOrd="0" destOrd="0" presId="urn:microsoft.com/office/officeart/2005/8/layout/process4"/>
    <dgm:cxn modelId="{F3863951-65EB-4A10-BE7C-8130FF4A08F1}" type="presParOf" srcId="{15DCF2C6-5221-48BB-81F8-27E922164928}" destId="{AC97FBA6-BAD3-4B91-9FBA-F6AB33DA2189}" srcOrd="1" destOrd="0" presId="urn:microsoft.com/office/officeart/2005/8/layout/process4"/>
    <dgm:cxn modelId="{4165D434-D922-46B9-B04D-87BB72747D2C}" type="presParOf" srcId="{15DCF2C6-5221-48BB-81F8-27E922164928}" destId="{30E34772-6EA3-4FC0-8AF6-9C1F65DA05C6}" srcOrd="2" destOrd="0" presId="urn:microsoft.com/office/officeart/2005/8/layout/process4"/>
    <dgm:cxn modelId="{C22A56AC-0F9C-429E-BC41-EBDAECCE8DE6}" type="presParOf" srcId="{30E34772-6EA3-4FC0-8AF6-9C1F65DA05C6}" destId="{8A79FDC7-50B5-4E5C-AA65-57643F231316}" srcOrd="0" destOrd="0" presId="urn:microsoft.com/office/officeart/2005/8/layout/process4"/>
    <dgm:cxn modelId="{FB6E8636-949D-4691-9232-25CA57D792A7}" type="presParOf" srcId="{22E3311A-7588-4379-BA91-74D022226ECA}" destId="{09860E3C-EFF6-4FC1-A47E-B5D042979E45}" srcOrd="3" destOrd="0" presId="urn:microsoft.com/office/officeart/2005/8/layout/process4"/>
    <dgm:cxn modelId="{5A7C1AA4-A289-402A-9EF0-D24D5BEB138A}" type="presParOf" srcId="{22E3311A-7588-4379-BA91-74D022226ECA}" destId="{C4D6D1E4-21B1-49E2-97BC-878EE1EB942B}" srcOrd="4" destOrd="0" presId="urn:microsoft.com/office/officeart/2005/8/layout/process4"/>
    <dgm:cxn modelId="{84A43A45-E511-45E8-975F-9AD294B14904}" type="presParOf" srcId="{C4D6D1E4-21B1-49E2-97BC-878EE1EB942B}" destId="{187F4EDA-A7E6-40D2-BD35-02DA57269518}" srcOrd="0" destOrd="0" presId="urn:microsoft.com/office/officeart/2005/8/layout/process4"/>
    <dgm:cxn modelId="{E28FA910-E55E-43D1-904F-11DACFB71550}" type="presParOf" srcId="{C4D6D1E4-21B1-49E2-97BC-878EE1EB942B}" destId="{66A4B998-79A4-4E12-A3D8-5E9A0FC54213}" srcOrd="1" destOrd="0" presId="urn:microsoft.com/office/officeart/2005/8/layout/process4"/>
    <dgm:cxn modelId="{D61C089C-F42D-4A3D-AB93-49979F31DD60}" type="presParOf" srcId="{C4D6D1E4-21B1-49E2-97BC-878EE1EB942B}" destId="{528BC93E-FB38-427B-B6AD-D4AFAE961EC5}" srcOrd="2" destOrd="0" presId="urn:microsoft.com/office/officeart/2005/8/layout/process4"/>
    <dgm:cxn modelId="{6F4C7358-EA03-4211-8926-AF6D26420F15}" type="presParOf" srcId="{528BC93E-FB38-427B-B6AD-D4AFAE961EC5}" destId="{240887C6-A717-488D-A970-8289258022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F85666-149A-4EB6-BEE2-8E9E47EE18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4D41C6-2756-49BF-B1A2-1EEA20AE8567}">
      <dgm:prSet phldrT="[文本]"/>
      <dgm:spPr/>
      <dgm:t>
        <a:bodyPr/>
        <a:lstStyle/>
        <a:p>
          <a:r>
            <a: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如何读取文件</a:t>
          </a:r>
          <a:endParaRPr lang="zh-CN" altLang="en-US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F328E93C-56EB-4FF0-A67E-632B59E025E9}" type="parTrans" cxnId="{5FCEE0F7-A4C5-4CB7-871F-9258C89B8A5F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AD73D88F-D6BE-4C3B-AD9E-961BBBA18204}" type="sibTrans" cxnId="{5FCEE0F7-A4C5-4CB7-871F-9258C89B8A5F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289E789-931D-481B-A8C6-B3A1DB3699CE}">
      <dgm:prSet phldrT="[文本]"/>
      <dgm:spPr/>
      <dgm:t>
        <a:bodyPr/>
        <a:lstStyle/>
        <a:p>
          <a:r>
            <a: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用什么数据类型保存文本数据比较合适？</a:t>
          </a:r>
          <a:endParaRPr lang="zh-CN" altLang="en-US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F4275C81-4809-415A-BF1D-743A4D994A9A}" type="parTrans" cxnId="{1D8E43EB-C02C-44E9-8774-E21D48944A96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3E8C13EE-F705-49FD-BB3F-B7DDA413E4B3}" type="sibTrans" cxnId="{1D8E43EB-C02C-44E9-8774-E21D48944A96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D1127D61-1C76-420E-AA96-51C58076EBEE}">
      <dgm:prSet phldrT="[文本]"/>
      <dgm:spPr/>
      <dgm:t>
        <a:bodyPr/>
        <a:lstStyle/>
        <a:p>
          <a:r>
            <a: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什么是词？什么是字符？</a:t>
          </a:r>
          <a:endParaRPr lang="zh-CN" altLang="en-US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DC96CD00-5744-407D-A698-201D5CC8E596}" type="parTrans" cxnId="{FF7D9B01-4C20-4C07-AAB5-2A5A2278DCCD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698C12B0-361C-440B-A468-90B4A845AD62}" type="sibTrans" cxnId="{FF7D9B01-4C20-4C07-AAB5-2A5A2278DCCD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F2B2BDC-F8D0-45BB-9272-4199E1487F69}">
      <dgm:prSet phldrT="[文本]"/>
      <dgm:spPr/>
      <dgm:t>
        <a:bodyPr/>
        <a:lstStyle/>
        <a:p>
          <a:r>
            <a: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如何分词？</a:t>
          </a:r>
          <a:endParaRPr lang="zh-CN" altLang="en-US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7D1CE132-2D6D-4863-9F4C-7DB1C9553EBF}" type="parTrans" cxnId="{2E2D30D4-2EDB-44B2-8B76-C2CA0F466646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F6F01271-6487-443A-8884-86F94ECD7100}" type="sibTrans" cxnId="{2E2D30D4-2EDB-44B2-8B76-C2CA0F466646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FFD52C0-FA30-4A87-B34E-87E7BAAB9BED}">
      <dgm:prSet phldrT="[文本]"/>
      <dgm:spPr/>
      <dgm:t>
        <a:bodyPr/>
        <a:lstStyle/>
        <a:p>
          <a:r>
            <a: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用什么数据类型存储词？</a:t>
          </a:r>
          <a:endParaRPr lang="zh-CN" altLang="en-US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291D48F5-14A2-4753-ABF1-F651AC63BF74}" type="parTrans" cxnId="{A01E5C5A-85B2-4618-B6A3-8092D5C602BE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6E04D459-8B23-4358-81F9-DF495403C0B2}" type="sibTrans" cxnId="{A01E5C5A-85B2-4618-B6A3-8092D5C602BE}">
      <dgm:prSet/>
      <dgm:spPr/>
      <dgm:t>
        <a:bodyPr/>
        <a:lstStyle/>
        <a:p>
          <a:endParaRPr lang="zh-CN" altLang="en-US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9E746937-68CD-400B-A752-CF9C0B47EF9F}">
      <dgm:prSet phldrT="[文本]"/>
      <dgm:spPr/>
      <dgm:t>
        <a:bodyPr/>
        <a:lstStyle/>
        <a:p>
          <a:r>
            <a: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怎么数词数？用什么数据类型表示词频？</a:t>
          </a:r>
          <a:endParaRPr lang="zh-CN" altLang="en-US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gm:t>
    </dgm:pt>
    <dgm:pt modelId="{82C51BFF-CED1-4B60-A77F-771023814309}" type="parTrans" cxnId="{06F20F3E-16B5-4848-B071-F498D3D55B7C}">
      <dgm:prSet/>
      <dgm:spPr/>
    </dgm:pt>
    <dgm:pt modelId="{B592E645-609D-407F-9EE3-E34E6400F2EA}" type="sibTrans" cxnId="{06F20F3E-16B5-4848-B071-F498D3D55B7C}">
      <dgm:prSet/>
      <dgm:spPr/>
    </dgm:pt>
    <dgm:pt modelId="{036C4305-790C-446E-A31E-8078D271EBD0}" type="pres">
      <dgm:prSet presAssocID="{70F85666-149A-4EB6-BEE2-8E9E47EE18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6EE510-D647-411C-BE4A-C063550C964A}" type="pres">
      <dgm:prSet presAssocID="{BB4D41C6-2756-49BF-B1A2-1EEA20AE856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56564-CB90-48D3-8E55-E680DD3563DA}" type="pres">
      <dgm:prSet presAssocID="{AD73D88F-D6BE-4C3B-AD9E-961BBBA18204}" presName="sibTrans" presStyleCnt="0"/>
      <dgm:spPr/>
    </dgm:pt>
    <dgm:pt modelId="{ABA211DB-B2B5-4B7C-87D2-7D5630A169F4}" type="pres">
      <dgm:prSet presAssocID="{3289E789-931D-481B-A8C6-B3A1DB3699C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BBF0A-0471-4BDE-8894-805352D87957}" type="pres">
      <dgm:prSet presAssocID="{3E8C13EE-F705-49FD-BB3F-B7DDA413E4B3}" presName="sibTrans" presStyleCnt="0"/>
      <dgm:spPr/>
    </dgm:pt>
    <dgm:pt modelId="{1B8CA43F-42CE-4964-ADF4-8E7E8044578C}" type="pres">
      <dgm:prSet presAssocID="{D1127D61-1C76-420E-AA96-51C58076EBE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20796-8029-446C-A3E4-58EEE3B59B17}" type="pres">
      <dgm:prSet presAssocID="{698C12B0-361C-440B-A468-90B4A845AD62}" presName="sibTrans" presStyleCnt="0"/>
      <dgm:spPr/>
    </dgm:pt>
    <dgm:pt modelId="{06BD431D-1D1B-4841-B457-112E355B1BE3}" type="pres">
      <dgm:prSet presAssocID="{9F2B2BDC-F8D0-45BB-9272-4199E1487F6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1204C6-5569-421F-AF20-E274D60FEC65}" type="pres">
      <dgm:prSet presAssocID="{F6F01271-6487-443A-8884-86F94ECD7100}" presName="sibTrans" presStyleCnt="0"/>
      <dgm:spPr/>
    </dgm:pt>
    <dgm:pt modelId="{ED89A42C-40FA-460D-A0DC-80F57E1ECE4F}" type="pres">
      <dgm:prSet presAssocID="{2FFD52C0-FA30-4A87-B34E-87E7BAAB9BE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41FFBA-AB26-4EA4-9587-D769DC04F4BE}" type="pres">
      <dgm:prSet presAssocID="{6E04D459-8B23-4358-81F9-DF495403C0B2}" presName="sibTrans" presStyleCnt="0"/>
      <dgm:spPr/>
    </dgm:pt>
    <dgm:pt modelId="{50B4CEAB-9979-4CB0-9C65-1C9A45815A84}" type="pres">
      <dgm:prSet presAssocID="{9E746937-68CD-400B-A752-CF9C0B47EF9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7D9B01-4C20-4C07-AAB5-2A5A2278DCCD}" srcId="{70F85666-149A-4EB6-BEE2-8E9E47EE189B}" destId="{D1127D61-1C76-420E-AA96-51C58076EBEE}" srcOrd="2" destOrd="0" parTransId="{DC96CD00-5744-407D-A698-201D5CC8E596}" sibTransId="{698C12B0-361C-440B-A468-90B4A845AD62}"/>
    <dgm:cxn modelId="{470B298B-E572-43C3-BED6-B64E0575A9DB}" type="presOf" srcId="{9F2B2BDC-F8D0-45BB-9272-4199E1487F69}" destId="{06BD431D-1D1B-4841-B457-112E355B1BE3}" srcOrd="0" destOrd="0" presId="urn:microsoft.com/office/officeart/2005/8/layout/default"/>
    <dgm:cxn modelId="{06F20F3E-16B5-4848-B071-F498D3D55B7C}" srcId="{70F85666-149A-4EB6-BEE2-8E9E47EE189B}" destId="{9E746937-68CD-400B-A752-CF9C0B47EF9F}" srcOrd="5" destOrd="0" parTransId="{82C51BFF-CED1-4B60-A77F-771023814309}" sibTransId="{B592E645-609D-407F-9EE3-E34E6400F2EA}"/>
    <dgm:cxn modelId="{1D8E43EB-C02C-44E9-8774-E21D48944A96}" srcId="{70F85666-149A-4EB6-BEE2-8E9E47EE189B}" destId="{3289E789-931D-481B-A8C6-B3A1DB3699CE}" srcOrd="1" destOrd="0" parTransId="{F4275C81-4809-415A-BF1D-743A4D994A9A}" sibTransId="{3E8C13EE-F705-49FD-BB3F-B7DDA413E4B3}"/>
    <dgm:cxn modelId="{68DF623B-E8F7-493C-A17B-82AA6D27972F}" type="presOf" srcId="{2FFD52C0-FA30-4A87-B34E-87E7BAAB9BED}" destId="{ED89A42C-40FA-460D-A0DC-80F57E1ECE4F}" srcOrd="0" destOrd="0" presId="urn:microsoft.com/office/officeart/2005/8/layout/default"/>
    <dgm:cxn modelId="{E49041B7-E3A4-4998-90D6-4BA5147C4398}" type="presOf" srcId="{3289E789-931D-481B-A8C6-B3A1DB3699CE}" destId="{ABA211DB-B2B5-4B7C-87D2-7D5630A169F4}" srcOrd="0" destOrd="0" presId="urn:microsoft.com/office/officeart/2005/8/layout/default"/>
    <dgm:cxn modelId="{2E2D30D4-2EDB-44B2-8B76-C2CA0F466646}" srcId="{70F85666-149A-4EB6-BEE2-8E9E47EE189B}" destId="{9F2B2BDC-F8D0-45BB-9272-4199E1487F69}" srcOrd="3" destOrd="0" parTransId="{7D1CE132-2D6D-4863-9F4C-7DB1C9553EBF}" sibTransId="{F6F01271-6487-443A-8884-86F94ECD7100}"/>
    <dgm:cxn modelId="{BD248F00-E13A-4FEE-981D-12BB337A5E4A}" type="presOf" srcId="{9E746937-68CD-400B-A752-CF9C0B47EF9F}" destId="{50B4CEAB-9979-4CB0-9C65-1C9A45815A84}" srcOrd="0" destOrd="0" presId="urn:microsoft.com/office/officeart/2005/8/layout/default"/>
    <dgm:cxn modelId="{D315E9A2-5B5C-496B-BFA1-45DEF455CAEA}" type="presOf" srcId="{70F85666-149A-4EB6-BEE2-8E9E47EE189B}" destId="{036C4305-790C-446E-A31E-8078D271EBD0}" srcOrd="0" destOrd="0" presId="urn:microsoft.com/office/officeart/2005/8/layout/default"/>
    <dgm:cxn modelId="{B0A886AD-73FC-4426-B71F-08CCDF22F49E}" type="presOf" srcId="{D1127D61-1C76-420E-AA96-51C58076EBEE}" destId="{1B8CA43F-42CE-4964-ADF4-8E7E8044578C}" srcOrd="0" destOrd="0" presId="urn:microsoft.com/office/officeart/2005/8/layout/default"/>
    <dgm:cxn modelId="{3970E1BA-9BB9-4ECA-9243-FD7756430324}" type="presOf" srcId="{BB4D41C6-2756-49BF-B1A2-1EEA20AE8567}" destId="{786EE510-D647-411C-BE4A-C063550C964A}" srcOrd="0" destOrd="0" presId="urn:microsoft.com/office/officeart/2005/8/layout/default"/>
    <dgm:cxn modelId="{5FCEE0F7-A4C5-4CB7-871F-9258C89B8A5F}" srcId="{70F85666-149A-4EB6-BEE2-8E9E47EE189B}" destId="{BB4D41C6-2756-49BF-B1A2-1EEA20AE8567}" srcOrd="0" destOrd="0" parTransId="{F328E93C-56EB-4FF0-A67E-632B59E025E9}" sibTransId="{AD73D88F-D6BE-4C3B-AD9E-961BBBA18204}"/>
    <dgm:cxn modelId="{A01E5C5A-85B2-4618-B6A3-8092D5C602BE}" srcId="{70F85666-149A-4EB6-BEE2-8E9E47EE189B}" destId="{2FFD52C0-FA30-4A87-B34E-87E7BAAB9BED}" srcOrd="4" destOrd="0" parTransId="{291D48F5-14A2-4753-ABF1-F651AC63BF74}" sibTransId="{6E04D459-8B23-4358-81F9-DF495403C0B2}"/>
    <dgm:cxn modelId="{B05386E1-B042-4699-8017-2CCB465EC682}" type="presParOf" srcId="{036C4305-790C-446E-A31E-8078D271EBD0}" destId="{786EE510-D647-411C-BE4A-C063550C964A}" srcOrd="0" destOrd="0" presId="urn:microsoft.com/office/officeart/2005/8/layout/default"/>
    <dgm:cxn modelId="{8787E908-A3CA-4E4E-86EC-46CF58A296C9}" type="presParOf" srcId="{036C4305-790C-446E-A31E-8078D271EBD0}" destId="{D8756564-CB90-48D3-8E55-E680DD3563DA}" srcOrd="1" destOrd="0" presId="urn:microsoft.com/office/officeart/2005/8/layout/default"/>
    <dgm:cxn modelId="{1E30BA95-3630-42D1-9A5A-5267DB17161F}" type="presParOf" srcId="{036C4305-790C-446E-A31E-8078D271EBD0}" destId="{ABA211DB-B2B5-4B7C-87D2-7D5630A169F4}" srcOrd="2" destOrd="0" presId="urn:microsoft.com/office/officeart/2005/8/layout/default"/>
    <dgm:cxn modelId="{6286334D-B7B8-41B2-8A90-4EEAAF53EB1D}" type="presParOf" srcId="{036C4305-790C-446E-A31E-8078D271EBD0}" destId="{1B4BBF0A-0471-4BDE-8894-805352D87957}" srcOrd="3" destOrd="0" presId="urn:microsoft.com/office/officeart/2005/8/layout/default"/>
    <dgm:cxn modelId="{7E74CB66-3EB3-4FDC-B7CD-27187D39C736}" type="presParOf" srcId="{036C4305-790C-446E-A31E-8078D271EBD0}" destId="{1B8CA43F-42CE-4964-ADF4-8E7E8044578C}" srcOrd="4" destOrd="0" presId="urn:microsoft.com/office/officeart/2005/8/layout/default"/>
    <dgm:cxn modelId="{C723EA08-2380-4F32-97A8-94E2DE68C129}" type="presParOf" srcId="{036C4305-790C-446E-A31E-8078D271EBD0}" destId="{47820796-8029-446C-A3E4-58EEE3B59B17}" srcOrd="5" destOrd="0" presId="urn:microsoft.com/office/officeart/2005/8/layout/default"/>
    <dgm:cxn modelId="{9A6F6A46-39DD-4B93-B0F8-0FA466C10186}" type="presParOf" srcId="{036C4305-790C-446E-A31E-8078D271EBD0}" destId="{06BD431D-1D1B-4841-B457-112E355B1BE3}" srcOrd="6" destOrd="0" presId="urn:microsoft.com/office/officeart/2005/8/layout/default"/>
    <dgm:cxn modelId="{FAAF77AC-7B50-4F99-9316-DA98A6B3C4D5}" type="presParOf" srcId="{036C4305-790C-446E-A31E-8078D271EBD0}" destId="{B71204C6-5569-421F-AF20-E274D60FEC65}" srcOrd="7" destOrd="0" presId="urn:microsoft.com/office/officeart/2005/8/layout/default"/>
    <dgm:cxn modelId="{261BE1CC-1394-44A1-88FB-22500B5000D8}" type="presParOf" srcId="{036C4305-790C-446E-A31E-8078D271EBD0}" destId="{ED89A42C-40FA-460D-A0DC-80F57E1ECE4F}" srcOrd="8" destOrd="0" presId="urn:microsoft.com/office/officeart/2005/8/layout/default"/>
    <dgm:cxn modelId="{CF390E49-4704-455E-BB20-CA36C31CDD60}" type="presParOf" srcId="{036C4305-790C-446E-A31E-8078D271EBD0}" destId="{5A41FFBA-AB26-4EA4-9587-D769DC04F4BE}" srcOrd="9" destOrd="0" presId="urn:microsoft.com/office/officeart/2005/8/layout/default"/>
    <dgm:cxn modelId="{338BE917-A320-4D36-B5F2-DB0C5A1A9E09}" type="presParOf" srcId="{036C4305-790C-446E-A31E-8078D271EBD0}" destId="{50B4CEAB-9979-4CB0-9C65-1C9A45815A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0BD4A-D9EB-4F10-8B8B-5CEAABF90E6B}">
      <dsp:nvSpPr>
        <dsp:cNvPr id="0" name=""/>
        <dsp:cNvSpPr/>
      </dsp:nvSpPr>
      <dsp:spPr>
        <a:xfrm>
          <a:off x="1428" y="0"/>
          <a:ext cx="3714750" cy="6935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3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数据获取</a:t>
          </a:r>
          <a:endParaRPr lang="zh-CN" sz="63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1428" y="0"/>
        <a:ext cx="3714750" cy="2080767"/>
      </dsp:txXfrm>
    </dsp:sp>
    <dsp:sp modelId="{02C804DD-C20B-4688-B3EB-95BFC1240937}">
      <dsp:nvSpPr>
        <dsp:cNvPr id="0" name=""/>
        <dsp:cNvSpPr/>
      </dsp:nvSpPr>
      <dsp:spPr>
        <a:xfrm>
          <a:off x="372903" y="2081360"/>
          <a:ext cx="2971800" cy="1362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网上爬虫</a:t>
          </a:r>
          <a:endParaRPr lang="zh-CN" sz="44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412813" y="2121270"/>
        <a:ext cx="2891980" cy="1282805"/>
      </dsp:txXfrm>
    </dsp:sp>
    <dsp:sp modelId="{CA93FB45-A45E-4467-90AB-742512E3A548}">
      <dsp:nvSpPr>
        <dsp:cNvPr id="0" name=""/>
        <dsp:cNvSpPr/>
      </dsp:nvSpPr>
      <dsp:spPr>
        <a:xfrm>
          <a:off x="372903" y="3653620"/>
          <a:ext cx="2971800" cy="1362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网站</a:t>
          </a:r>
          <a:r>
            <a:rPr lang="en-US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API</a:t>
          </a:r>
          <a:endParaRPr lang="zh-CN" sz="44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412813" y="3693530"/>
        <a:ext cx="2891980" cy="1282805"/>
      </dsp:txXfrm>
    </dsp:sp>
    <dsp:sp modelId="{3820E0AF-459D-46D2-A0C5-34AC17B193DE}">
      <dsp:nvSpPr>
        <dsp:cNvPr id="0" name=""/>
        <dsp:cNvSpPr/>
      </dsp:nvSpPr>
      <dsp:spPr>
        <a:xfrm>
          <a:off x="372903" y="5225880"/>
          <a:ext cx="2971800" cy="1362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文件</a:t>
          </a:r>
          <a:endParaRPr lang="zh-CN" sz="44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412813" y="5265790"/>
        <a:ext cx="2891980" cy="1282805"/>
      </dsp:txXfrm>
    </dsp:sp>
    <dsp:sp modelId="{F6CF5D04-6FC3-417C-A63C-20ED7973B2E8}">
      <dsp:nvSpPr>
        <dsp:cNvPr id="0" name=""/>
        <dsp:cNvSpPr/>
      </dsp:nvSpPr>
      <dsp:spPr>
        <a:xfrm>
          <a:off x="3994785" y="0"/>
          <a:ext cx="3714750" cy="6935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3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数据清理</a:t>
          </a:r>
          <a:endParaRPr lang="zh-CN" sz="63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3994785" y="0"/>
        <a:ext cx="3714750" cy="2080767"/>
      </dsp:txXfrm>
    </dsp:sp>
    <dsp:sp modelId="{3B402E1D-A2EA-430A-9CC2-D1E0DFAA8F6E}">
      <dsp:nvSpPr>
        <dsp:cNvPr id="0" name=""/>
        <dsp:cNvSpPr/>
      </dsp:nvSpPr>
      <dsp:spPr>
        <a:xfrm>
          <a:off x="4366260" y="2082799"/>
          <a:ext cx="2971800" cy="2091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分词</a:t>
          </a:r>
          <a:endParaRPr lang="zh-CN" sz="44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4427511" y="2144050"/>
        <a:ext cx="2849298" cy="1968764"/>
      </dsp:txXfrm>
    </dsp:sp>
    <dsp:sp modelId="{8A341E92-1AF3-4467-83B0-02854CE3D2BB}">
      <dsp:nvSpPr>
        <dsp:cNvPr id="0" name=""/>
        <dsp:cNvSpPr/>
      </dsp:nvSpPr>
      <dsp:spPr>
        <a:xfrm>
          <a:off x="4366260" y="4495799"/>
          <a:ext cx="2971800" cy="2091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去掉标点符号</a:t>
          </a:r>
          <a:endParaRPr lang="zh-CN" sz="44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4427511" y="4557050"/>
        <a:ext cx="2849298" cy="1968764"/>
      </dsp:txXfrm>
    </dsp:sp>
    <dsp:sp modelId="{08D42A15-DC3C-4B54-BD80-7AB58763BAA4}">
      <dsp:nvSpPr>
        <dsp:cNvPr id="0" name=""/>
        <dsp:cNvSpPr/>
      </dsp:nvSpPr>
      <dsp:spPr>
        <a:xfrm>
          <a:off x="7988141" y="0"/>
          <a:ext cx="3714750" cy="6935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3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数据分析</a:t>
          </a:r>
          <a:endParaRPr lang="zh-CN" sz="63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7988141" y="0"/>
        <a:ext cx="3714750" cy="2080767"/>
      </dsp:txXfrm>
    </dsp:sp>
    <dsp:sp modelId="{5302A348-EBE9-4C08-B143-16384E56C06F}">
      <dsp:nvSpPr>
        <dsp:cNvPr id="0" name=""/>
        <dsp:cNvSpPr/>
      </dsp:nvSpPr>
      <dsp:spPr>
        <a:xfrm>
          <a:off x="8359616" y="2080767"/>
          <a:ext cx="2971800" cy="4508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计算词频</a:t>
          </a:r>
          <a:endParaRPr lang="zh-CN" sz="4400" kern="120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8446657" y="2167808"/>
        <a:ext cx="2797718" cy="433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C783A-C93F-4CC8-88D0-449686C8BBC8}">
      <dsp:nvSpPr>
        <dsp:cNvPr id="0" name=""/>
        <dsp:cNvSpPr/>
      </dsp:nvSpPr>
      <dsp:spPr>
        <a:xfrm>
          <a:off x="0" y="5220934"/>
          <a:ext cx="11252125" cy="1713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分析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5220934"/>
        <a:ext cx="11252125" cy="925358"/>
      </dsp:txXfrm>
    </dsp:sp>
    <dsp:sp modelId="{E813EBAD-C97F-422D-988E-407579651F4C}">
      <dsp:nvSpPr>
        <dsp:cNvPr id="0" name=""/>
        <dsp:cNvSpPr/>
      </dsp:nvSpPr>
      <dsp:spPr>
        <a:xfrm>
          <a:off x="0" y="6112020"/>
          <a:ext cx="11252125" cy="788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计算词频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6112020"/>
        <a:ext cx="11252125" cy="788268"/>
      </dsp:txXfrm>
    </dsp:sp>
    <dsp:sp modelId="{AC97FBA6-BAD3-4B91-9FBA-F6AB33DA2189}">
      <dsp:nvSpPr>
        <dsp:cNvPr id="0" name=""/>
        <dsp:cNvSpPr/>
      </dsp:nvSpPr>
      <dsp:spPr>
        <a:xfrm rot="10800000">
          <a:off x="0" y="2672330"/>
          <a:ext cx="11252125" cy="26355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清理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 rot="-10800000">
        <a:off x="0" y="2672330"/>
        <a:ext cx="11252125" cy="925081"/>
      </dsp:txXfrm>
    </dsp:sp>
    <dsp:sp modelId="{8A79FDC7-50B5-4E5C-AA65-57643F231316}">
      <dsp:nvSpPr>
        <dsp:cNvPr id="0" name=""/>
        <dsp:cNvSpPr/>
      </dsp:nvSpPr>
      <dsp:spPr>
        <a:xfrm>
          <a:off x="0" y="3536161"/>
          <a:ext cx="11252125" cy="788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去除标点符号</a:t>
          </a:r>
          <a:r>
            <a:rPr lang="en-US" altLang="zh-CN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, </a:t>
          </a: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分词</a:t>
          </a:r>
          <a:endParaRPr lang="en-US" altLang="zh-CN" sz="3200" kern="1200" dirty="0" smtClean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3536161"/>
        <a:ext cx="11252125" cy="788032"/>
      </dsp:txXfrm>
    </dsp:sp>
    <dsp:sp modelId="{66A4B998-79A4-4E12-A3D8-5E9A0FC54213}">
      <dsp:nvSpPr>
        <dsp:cNvPr id="0" name=""/>
        <dsp:cNvSpPr/>
      </dsp:nvSpPr>
      <dsp:spPr>
        <a:xfrm rot="10800000">
          <a:off x="0" y="1225"/>
          <a:ext cx="11252125" cy="26355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输入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 rot="-10800000">
        <a:off x="0" y="1225"/>
        <a:ext cx="11252125" cy="925081"/>
      </dsp:txXfrm>
    </dsp:sp>
    <dsp:sp modelId="{240887C6-A717-488D-A970-8289258022BA}">
      <dsp:nvSpPr>
        <dsp:cNvPr id="0" name=""/>
        <dsp:cNvSpPr/>
      </dsp:nvSpPr>
      <dsp:spPr>
        <a:xfrm>
          <a:off x="0" y="926307"/>
          <a:ext cx="11252125" cy="788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读取一个文本文件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926307"/>
        <a:ext cx="11252125" cy="788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C783A-C93F-4CC8-88D0-449686C8BBC8}">
      <dsp:nvSpPr>
        <dsp:cNvPr id="0" name=""/>
        <dsp:cNvSpPr/>
      </dsp:nvSpPr>
      <dsp:spPr>
        <a:xfrm>
          <a:off x="0" y="5220934"/>
          <a:ext cx="4123333" cy="1713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分析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5220934"/>
        <a:ext cx="4123333" cy="925358"/>
      </dsp:txXfrm>
    </dsp:sp>
    <dsp:sp modelId="{E813EBAD-C97F-422D-988E-407579651F4C}">
      <dsp:nvSpPr>
        <dsp:cNvPr id="0" name=""/>
        <dsp:cNvSpPr/>
      </dsp:nvSpPr>
      <dsp:spPr>
        <a:xfrm>
          <a:off x="0" y="6112020"/>
          <a:ext cx="4123333" cy="788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计算词频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6112020"/>
        <a:ext cx="4123333" cy="788268"/>
      </dsp:txXfrm>
    </dsp:sp>
    <dsp:sp modelId="{AC97FBA6-BAD3-4B91-9FBA-F6AB33DA2189}">
      <dsp:nvSpPr>
        <dsp:cNvPr id="0" name=""/>
        <dsp:cNvSpPr/>
      </dsp:nvSpPr>
      <dsp:spPr>
        <a:xfrm rot="10800000">
          <a:off x="0" y="2672330"/>
          <a:ext cx="4123333" cy="26355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清理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 rot="-10800000">
        <a:off x="0" y="2672330"/>
        <a:ext cx="4123333" cy="925081"/>
      </dsp:txXfrm>
    </dsp:sp>
    <dsp:sp modelId="{8A79FDC7-50B5-4E5C-AA65-57643F231316}">
      <dsp:nvSpPr>
        <dsp:cNvPr id="0" name=""/>
        <dsp:cNvSpPr/>
      </dsp:nvSpPr>
      <dsp:spPr>
        <a:xfrm>
          <a:off x="0" y="3536161"/>
          <a:ext cx="4123333" cy="788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去除标点符号</a:t>
          </a:r>
          <a:r>
            <a:rPr lang="en-US" altLang="zh-CN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, </a:t>
          </a: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分词</a:t>
          </a:r>
          <a:endParaRPr lang="en-US" altLang="zh-CN" sz="3200" kern="1200" dirty="0" smtClean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3536161"/>
        <a:ext cx="4123333" cy="788032"/>
      </dsp:txXfrm>
    </dsp:sp>
    <dsp:sp modelId="{66A4B998-79A4-4E12-A3D8-5E9A0FC54213}">
      <dsp:nvSpPr>
        <dsp:cNvPr id="0" name=""/>
        <dsp:cNvSpPr/>
      </dsp:nvSpPr>
      <dsp:spPr>
        <a:xfrm rot="10800000">
          <a:off x="0" y="1225"/>
          <a:ext cx="4123333" cy="26355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输入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 rot="-10800000">
        <a:off x="0" y="1225"/>
        <a:ext cx="4123333" cy="925081"/>
      </dsp:txXfrm>
    </dsp:sp>
    <dsp:sp modelId="{240887C6-A717-488D-A970-8289258022BA}">
      <dsp:nvSpPr>
        <dsp:cNvPr id="0" name=""/>
        <dsp:cNvSpPr/>
      </dsp:nvSpPr>
      <dsp:spPr>
        <a:xfrm>
          <a:off x="0" y="926307"/>
          <a:ext cx="4123333" cy="788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读取一个文本文件</a:t>
          </a:r>
          <a:endParaRPr lang="zh-CN" altLang="en-US" sz="32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0" y="926307"/>
        <a:ext cx="4123333" cy="788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EE510-D647-411C-BE4A-C063550C964A}">
      <dsp:nvSpPr>
        <dsp:cNvPr id="0" name=""/>
        <dsp:cNvSpPr/>
      </dsp:nvSpPr>
      <dsp:spPr>
        <a:xfrm>
          <a:off x="793" y="518116"/>
          <a:ext cx="3094592" cy="1856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如何读取文件</a:t>
          </a:r>
          <a:endParaRPr lang="zh-CN" altLang="en-US" sz="27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793" y="518116"/>
        <a:ext cx="3094592" cy="1856755"/>
      </dsp:txXfrm>
    </dsp:sp>
    <dsp:sp modelId="{ABA211DB-B2B5-4B7C-87D2-7D5630A169F4}">
      <dsp:nvSpPr>
        <dsp:cNvPr id="0" name=""/>
        <dsp:cNvSpPr/>
      </dsp:nvSpPr>
      <dsp:spPr>
        <a:xfrm>
          <a:off x="3404845" y="518116"/>
          <a:ext cx="3094592" cy="1856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用什么数据类型保存文本数据比较合适？</a:t>
          </a:r>
          <a:endParaRPr lang="zh-CN" altLang="en-US" sz="27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3404845" y="518116"/>
        <a:ext cx="3094592" cy="1856755"/>
      </dsp:txXfrm>
    </dsp:sp>
    <dsp:sp modelId="{1B8CA43F-42CE-4964-ADF4-8E7E8044578C}">
      <dsp:nvSpPr>
        <dsp:cNvPr id="0" name=""/>
        <dsp:cNvSpPr/>
      </dsp:nvSpPr>
      <dsp:spPr>
        <a:xfrm>
          <a:off x="793" y="2684331"/>
          <a:ext cx="3094592" cy="1856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什么是词？什么是字符？</a:t>
          </a:r>
          <a:endParaRPr lang="zh-CN" altLang="en-US" sz="27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793" y="2684331"/>
        <a:ext cx="3094592" cy="1856755"/>
      </dsp:txXfrm>
    </dsp:sp>
    <dsp:sp modelId="{06BD431D-1D1B-4841-B457-112E355B1BE3}">
      <dsp:nvSpPr>
        <dsp:cNvPr id="0" name=""/>
        <dsp:cNvSpPr/>
      </dsp:nvSpPr>
      <dsp:spPr>
        <a:xfrm>
          <a:off x="3404845" y="2684331"/>
          <a:ext cx="3094592" cy="1856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如何分词？</a:t>
          </a:r>
          <a:endParaRPr lang="zh-CN" altLang="en-US" sz="27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3404845" y="2684331"/>
        <a:ext cx="3094592" cy="1856755"/>
      </dsp:txXfrm>
    </dsp:sp>
    <dsp:sp modelId="{ED89A42C-40FA-460D-A0DC-80F57E1ECE4F}">
      <dsp:nvSpPr>
        <dsp:cNvPr id="0" name=""/>
        <dsp:cNvSpPr/>
      </dsp:nvSpPr>
      <dsp:spPr>
        <a:xfrm>
          <a:off x="793" y="4850546"/>
          <a:ext cx="3094592" cy="1856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用什么数据类型存储词？</a:t>
          </a:r>
          <a:endParaRPr lang="zh-CN" altLang="en-US" sz="27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793" y="4850546"/>
        <a:ext cx="3094592" cy="1856755"/>
      </dsp:txXfrm>
    </dsp:sp>
    <dsp:sp modelId="{50B4CEAB-9979-4CB0-9C65-1C9A45815A84}">
      <dsp:nvSpPr>
        <dsp:cNvPr id="0" name=""/>
        <dsp:cNvSpPr/>
      </dsp:nvSpPr>
      <dsp:spPr>
        <a:xfrm>
          <a:off x="3404845" y="4850546"/>
          <a:ext cx="3094592" cy="1856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rPr>
            <a:t>怎么数词数？用什么数据类型表示词频？</a:t>
          </a:r>
          <a:endParaRPr lang="zh-CN" altLang="en-US" sz="2700" kern="1200" dirty="0">
            <a:latin typeface="思源黑体 CN Normal" panose="020B0400000000000000" pitchFamily="34" charset="-122"/>
            <a:ea typeface="思源黑体 CN Normal" panose="020B0400000000000000" pitchFamily="34" charset="-122"/>
          </a:endParaRPr>
        </a:p>
      </dsp:txBody>
      <dsp:txXfrm>
        <a:off x="3404845" y="4850546"/>
        <a:ext cx="3094592" cy="1856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23514-DD25-4F75-9CB8-4E0AA2E2CD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6679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6679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979A-DCA5-4422-AE55-C1DEA657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22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942975" y="744538"/>
            <a:ext cx="4972050" cy="37306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724202"/>
            <a:ext cx="5029200" cy="447555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2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449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6893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343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3791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241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0682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134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7582" defTabSz="456893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http://acl2017.org/calls/papers/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73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1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6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9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950721"/>
            <a:ext cx="11162453" cy="2740942"/>
          </a:xfrm>
        </p:spPr>
        <p:txBody>
          <a:bodyPr anchor="b">
            <a:noAutofit/>
          </a:bodyPr>
          <a:lstStyle>
            <a:lvl1pPr>
              <a:defRPr sz="77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985173"/>
            <a:ext cx="9103360" cy="249258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C585-3B2C-4410-9CE3-CACB9969055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75360" y="4833451"/>
            <a:ext cx="11162453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 userDrawn="1"/>
        </p:nvSpPr>
        <p:spPr>
          <a:xfrm>
            <a:off x="6912045" y="7129850"/>
            <a:ext cx="5837062" cy="819291"/>
          </a:xfrm>
          <a:prstGeom prst="rect">
            <a:avLst/>
          </a:prstGeom>
          <a:noFill/>
        </p:spPr>
        <p:txBody>
          <a:bodyPr vert="horz" lIns="129958" tIns="64980" rIns="129958" bIns="6498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1" kern="1200" cap="all" spc="-100" baseline="0">
                <a:solidFill>
                  <a:srgbClr val="009AD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endParaRPr lang="en-US" sz="4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866987"/>
            <a:ext cx="2926080" cy="8344747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866987"/>
            <a:ext cx="8561493" cy="83447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C3AA-3EE6-4A42-BE39-05C942884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18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18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00"/>
            </a:lvl1pPr>
            <a:lvl2pPr marL="0" indent="228449" algn="ctr">
              <a:spcBef>
                <a:spcPts val="0"/>
              </a:spcBef>
              <a:buSzTx/>
              <a:buNone/>
              <a:defRPr sz="3100"/>
            </a:lvl2pPr>
            <a:lvl3pPr marL="0" indent="456893" algn="ctr">
              <a:spcBef>
                <a:spcPts val="0"/>
              </a:spcBef>
              <a:buSzTx/>
              <a:buNone/>
              <a:defRPr sz="3100"/>
            </a:lvl3pPr>
            <a:lvl4pPr marL="0" indent="685343" algn="ctr">
              <a:spcBef>
                <a:spcPts val="0"/>
              </a:spcBef>
              <a:buSzTx/>
              <a:buNone/>
              <a:defRPr sz="3100"/>
            </a:lvl4pPr>
            <a:lvl5pPr marL="0" indent="913791" algn="ctr">
              <a:spcBef>
                <a:spcPts val="0"/>
              </a:spcBef>
              <a:buSzTx/>
              <a:buNone/>
              <a:defRPr sz="3100"/>
            </a:lvl5pPr>
          </a:lstStyle>
          <a:p>
            <a:pPr lvl="0">
              <a:defRPr sz="1800"/>
            </a:pPr>
            <a:r>
              <a:rPr sz="3100"/>
              <a:t>Body Level One</a:t>
            </a:r>
          </a:p>
          <a:p>
            <a:pPr lvl="1">
              <a:defRPr sz="1800"/>
            </a:pPr>
            <a:r>
              <a:rPr sz="31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3100"/>
              <a:t>Body Level Four</a:t>
            </a:r>
          </a:p>
          <a:p>
            <a:pPr lvl="4">
              <a:defRPr sz="1800"/>
            </a:pPr>
            <a:r>
              <a:rPr sz="31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C585-3B2C-4410-9CE3-CACB9969055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C3AA-3EE6-4A42-BE39-05C942884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3359574"/>
            <a:ext cx="11054080" cy="3129280"/>
          </a:xfrm>
        </p:spPr>
        <p:txBody>
          <a:bodyPr anchor="b">
            <a:normAutofit/>
          </a:bodyPr>
          <a:lstStyle>
            <a:lvl1pPr algn="l">
              <a:defRPr sz="6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6580430"/>
            <a:ext cx="11054080" cy="2133599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40384" y="6541415"/>
            <a:ext cx="11162453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379878"/>
            <a:ext cx="5743787" cy="671047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379878"/>
            <a:ext cx="5743787" cy="671047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384213"/>
            <a:ext cx="5592064" cy="90988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467946"/>
            <a:ext cx="5592064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2496" y="2384213"/>
            <a:ext cx="5592064" cy="90988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2496" y="3467946"/>
            <a:ext cx="5592064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54229" y="5754060"/>
            <a:ext cx="6697472" cy="11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26514"/>
            <a:ext cx="3043123" cy="1794662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560" y="1126514"/>
            <a:ext cx="8128000" cy="793292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3030119"/>
            <a:ext cx="3043123" cy="603536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8654" y="5091849"/>
            <a:ext cx="7932928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27083"/>
            <a:ext cx="3047367" cy="1798997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5579" y="1192108"/>
            <a:ext cx="8397355" cy="782287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3034453"/>
            <a:ext cx="3043123" cy="6034227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056B-4E20-4F14-AF51-B1D6B005D52F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3D0-B812-4952-A6B5-F12AF8B29F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007"/>
            <a:ext cx="13004800" cy="32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758614"/>
            <a:ext cx="11704320" cy="140885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93589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3004800" cy="520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26010"/>
            <a:ext cx="4118187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fld id="{2A56AF30-4767-4F35-840A-063660E5E4ED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26010"/>
            <a:ext cx="5852160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26010"/>
            <a:ext cx="1517227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0718C3AA-3EE6-4A42-BE39-05C942884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300460" rtl="0" eaLnBrk="1" latinLnBrk="0" hangingPunct="1">
        <a:spcBef>
          <a:spcPct val="0"/>
        </a:spcBef>
        <a:buNone/>
        <a:defRPr sz="6300" kern="1200" spc="-142" baseline="0">
          <a:solidFill>
            <a:schemeClr val="tx2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60092" indent="-260092" algn="l" defTabSz="130046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5100" kern="1200">
          <a:solidFill>
            <a:schemeClr val="tx1"/>
          </a:solidFill>
          <a:latin typeface="思源黑体 CN Normal" pitchFamily="34" charset="-122"/>
          <a:ea typeface="思源黑体 CN Normal" pitchFamily="34" charset="-122"/>
          <a:cs typeface="+mn-cs"/>
        </a:defRPr>
      </a:lvl1pPr>
      <a:lvl2pPr marL="650230" indent="-260092" algn="l" defTabSz="130046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4600" kern="1200">
          <a:solidFill>
            <a:schemeClr val="tx1"/>
          </a:solidFill>
          <a:latin typeface="思源黑体 CN Normal" pitchFamily="34" charset="-122"/>
          <a:ea typeface="思源黑体 CN Normal" pitchFamily="34" charset="-122"/>
          <a:cs typeface="+mn-cs"/>
        </a:defRPr>
      </a:lvl2pPr>
      <a:lvl3pPr marL="1040368" indent="-260092" algn="l" defTabSz="130046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4000" kern="1200">
          <a:solidFill>
            <a:schemeClr val="tx1"/>
          </a:solidFill>
          <a:latin typeface="思源黑体 CN Normal" pitchFamily="34" charset="-122"/>
          <a:ea typeface="思源黑体 CN Normal" pitchFamily="34" charset="-122"/>
          <a:cs typeface="+mn-cs"/>
        </a:defRPr>
      </a:lvl3pPr>
      <a:lvl4pPr marL="1430506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400" kern="1200">
          <a:solidFill>
            <a:schemeClr val="tx1"/>
          </a:solidFill>
          <a:latin typeface="思源黑体 CN Normal" pitchFamily="34" charset="-122"/>
          <a:ea typeface="思源黑体 CN Normal" pitchFamily="34" charset="-122"/>
          <a:cs typeface="+mn-cs"/>
        </a:defRPr>
      </a:lvl4pPr>
      <a:lvl5pPr marL="1690598" indent="-195069" algn="l" defTabSz="130046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3400" kern="1200" baseline="0">
          <a:solidFill>
            <a:schemeClr val="tx1"/>
          </a:solidFill>
          <a:latin typeface="思源黑体 CN Normal" pitchFamily="34" charset="-122"/>
          <a:ea typeface="思源黑体 CN Normal" pitchFamily="34" charset="-122"/>
          <a:cs typeface="+mn-cs"/>
        </a:defRPr>
      </a:lvl5pPr>
      <a:lvl6pPr marL="1950690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10781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70873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965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book/" TargetMode="External"/><Relationship Id="rId2" Type="http://schemas.openxmlformats.org/officeDocument/2006/relationships/hyperlink" Target="https://www.kaggle.com/c/word2vec-nlp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73808" y="1996480"/>
            <a:ext cx="11065030" cy="3302000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lang="en-US" sz="8000" dirty="0" smtClean="0"/>
              <a:t>Python</a:t>
            </a:r>
            <a:r>
              <a:rPr lang="zh-CN" altLang="en-US" sz="8000" dirty="0" smtClean="0"/>
              <a:t>在文本分析中的应用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965896" y="7973144"/>
            <a:ext cx="10464801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defTabSz="414504">
              <a:lnSpc>
                <a:spcPct val="120000"/>
              </a:lnSpc>
              <a:spcBef>
                <a:spcPts val="600"/>
              </a:spcBef>
              <a:defRPr sz="1800"/>
            </a:pPr>
            <a:r>
              <a:rPr lang="zh-CN" altLang="en-US" sz="2300" dirty="0"/>
              <a:t>刘</a:t>
            </a:r>
            <a:r>
              <a:rPr lang="zh-CN" altLang="en-US" sz="2300" dirty="0" smtClean="0"/>
              <a:t>凌</a:t>
            </a:r>
            <a:endParaRPr lang="en-US" altLang="zh-CN" sz="2300" dirty="0" smtClean="0"/>
          </a:p>
          <a:p>
            <a:pPr algn="r" defTabSz="414504">
              <a:lnSpc>
                <a:spcPct val="120000"/>
              </a:lnSpc>
              <a:spcBef>
                <a:spcPts val="600"/>
              </a:spcBef>
              <a:defRPr sz="1800"/>
            </a:pPr>
            <a:r>
              <a:rPr lang="zh-CN" altLang="en-US" sz="2300" dirty="0"/>
              <a:t>西南财经</a:t>
            </a:r>
            <a:r>
              <a:rPr lang="zh-CN" altLang="en-US" sz="2300" dirty="0" smtClean="0"/>
              <a:t>大学</a:t>
            </a:r>
            <a:endParaRPr lang="en-US" altLang="zh-CN" sz="2300" dirty="0" smtClean="0"/>
          </a:p>
          <a:p>
            <a:pPr algn="r" defTabSz="414504">
              <a:lnSpc>
                <a:spcPct val="120000"/>
              </a:lnSpc>
              <a:spcBef>
                <a:spcPts val="600"/>
              </a:spcBef>
              <a:defRPr sz="1800"/>
            </a:pPr>
            <a:r>
              <a:rPr lang="en-US" altLang="zh-CN" sz="2300" dirty="0" smtClean="0"/>
              <a:t>2018</a:t>
            </a:r>
            <a:r>
              <a:rPr lang="zh-CN" altLang="en-US" sz="2300" dirty="0" smtClean="0"/>
              <a:t>年</a:t>
            </a:r>
            <a:r>
              <a:rPr lang="en-US" altLang="zh-CN" sz="2300" dirty="0" smtClean="0"/>
              <a:t>7</a:t>
            </a:r>
            <a:r>
              <a:rPr lang="zh-CN" altLang="en-US" sz="2300" dirty="0" smtClean="0"/>
              <a:t>月</a:t>
            </a:r>
            <a:endParaRPr sz="2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8" y="1204392"/>
            <a:ext cx="11958821" cy="26999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4" y="4368344"/>
            <a:ext cx="11743412" cy="412124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68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382905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546" t="21919" r="20238" b="6445"/>
          <a:stretch/>
        </p:blipFill>
        <p:spPr>
          <a:xfrm>
            <a:off x="0" y="0"/>
            <a:ext cx="12839104" cy="95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xt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32" y="4012704"/>
            <a:ext cx="7676753" cy="53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16175" r="10006" b="16280"/>
          <a:stretch/>
        </p:blipFill>
        <p:spPr>
          <a:xfrm>
            <a:off x="237704" y="758614"/>
            <a:ext cx="7484078" cy="4622242"/>
          </a:xfrm>
        </p:spPr>
      </p:pic>
    </p:spTree>
    <p:extLst>
      <p:ext uri="{BB962C8B-B14F-4D97-AF65-F5344CB8AC3E}">
        <p14:creationId xmlns:p14="http://schemas.microsoft.com/office/powerpoint/2010/main" val="29415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中实现？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039193"/>
              </p:ext>
            </p:extLst>
          </p:nvPr>
        </p:nvGraphicFramePr>
        <p:xfrm>
          <a:off x="650240" y="2275840"/>
          <a:ext cx="11704320" cy="6935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9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5400" dirty="0"/>
          </a:p>
          <a:p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967675"/>
              </p:ext>
            </p:extLst>
          </p:nvPr>
        </p:nvGraphicFramePr>
        <p:xfrm>
          <a:off x="650875" y="2276475"/>
          <a:ext cx="11252125" cy="693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9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请先自己尝试做</a:t>
            </a:r>
            <a:r>
              <a:rPr lang="zh-CN" altLang="en-US" dirty="0" smtClean="0"/>
              <a:t>一下，并思考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76266"/>
              </p:ext>
            </p:extLst>
          </p:nvPr>
        </p:nvGraphicFramePr>
        <p:xfrm>
          <a:off x="650875" y="2276475"/>
          <a:ext cx="4123333" cy="693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599046138"/>
              </p:ext>
            </p:extLst>
          </p:nvPr>
        </p:nvGraphicFramePr>
        <p:xfrm>
          <a:off x="5854328" y="1986844"/>
          <a:ext cx="6500232" cy="722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108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5736" y="4588768"/>
            <a:ext cx="11704320" cy="1408853"/>
          </a:xfrm>
        </p:spPr>
        <p:txBody>
          <a:bodyPr/>
          <a:lstStyle/>
          <a:p>
            <a:pPr algn="ctr"/>
            <a:r>
              <a:rPr lang="zh-CN" altLang="en-US" dirty="0" smtClean="0"/>
              <a:t>练习！</a:t>
            </a:r>
            <a:r>
              <a:rPr lang="en-US" altLang="zh-CN" dirty="0" smtClean="0"/>
              <a:t>--</a:t>
            </a:r>
            <a:r>
              <a:rPr lang="zh-CN" altLang="en-US" dirty="0" smtClean="0"/>
              <a:t>请先自己尝试做一下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讨论了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在文本分析中的</a:t>
            </a:r>
            <a:r>
              <a:rPr lang="zh-CN" altLang="en-US" dirty="0" smtClean="0"/>
              <a:t>简单</a:t>
            </a:r>
            <a:r>
              <a:rPr lang="zh-CN" altLang="en-US" dirty="0"/>
              <a:t>应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/>
              <a:t>回顾</a:t>
            </a:r>
            <a:r>
              <a:rPr lang="zh-CN" altLang="en-US" dirty="0" smtClean="0"/>
              <a:t>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的基础语法、程序控制、函数等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6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Interested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Kaggle</a:t>
            </a:r>
            <a:r>
              <a:rPr kumimoji="1" lang="en-US" altLang="zh-CN" dirty="0" smtClean="0"/>
              <a:t>, “</a:t>
            </a:r>
            <a:r>
              <a:rPr lang="en-US" altLang="zh-CN" b="1" dirty="0">
                <a:hlinkClick r:id="rId2"/>
              </a:rPr>
              <a:t>Bag of Words Meets Bags of </a:t>
            </a:r>
            <a:r>
              <a:rPr lang="en-US" altLang="zh-CN" b="1" dirty="0" smtClean="0">
                <a:hlinkClick r:id="rId2"/>
              </a:rPr>
              <a:t>Popcorn</a:t>
            </a:r>
            <a:r>
              <a:rPr kumimoji="1" lang="en-US" altLang="zh-CN" dirty="0" smtClean="0"/>
              <a:t>”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NLTK package</a:t>
            </a:r>
          </a:p>
          <a:p>
            <a:pPr lvl="1"/>
            <a:r>
              <a:rPr kumimoji="1" lang="en-US" altLang="zh-CN" dirty="0">
                <a:hlinkClick r:id="rId3"/>
              </a:rPr>
              <a:t>http://www.nltk.org/book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利用一个非常简单的文本分析的案例，回顾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相关的知识：</a:t>
            </a:r>
            <a:endParaRPr lang="en-US" altLang="zh-CN" dirty="0" smtClean="0"/>
          </a:p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string, list, dictionary</a:t>
            </a:r>
          </a:p>
          <a:p>
            <a:r>
              <a:rPr lang="zh-CN" altLang="en-US" dirty="0"/>
              <a:t>文件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zh-CN" altLang="en-US" dirty="0" smtClean="0"/>
              <a:t>程序逻辑控制</a:t>
            </a:r>
            <a:endParaRPr lang="en-US" altLang="zh-CN" dirty="0" smtClean="0"/>
          </a:p>
          <a:p>
            <a:r>
              <a:rPr lang="zh-CN" altLang="en-US" dirty="0"/>
              <a:t>第三方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57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Unstructured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3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0240" y="2275840"/>
            <a:ext cx="11972840" cy="6935893"/>
          </a:xfrm>
        </p:spPr>
        <p:txBody>
          <a:bodyPr>
            <a:normAutofit/>
          </a:bodyPr>
          <a:lstStyle/>
          <a:p>
            <a:r>
              <a:rPr lang="en-US" altLang="zh-CN" b="1" dirty="0"/>
              <a:t>Natural language processing</a:t>
            </a:r>
            <a:r>
              <a:rPr lang="en-US" altLang="zh-CN" dirty="0"/>
              <a:t> (</a:t>
            </a:r>
            <a:r>
              <a:rPr lang="en-US" altLang="zh-CN" b="1" dirty="0"/>
              <a:t>NLP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自然语言理解</a:t>
            </a:r>
            <a:endParaRPr lang="en-US" altLang="zh-CN" dirty="0" smtClean="0"/>
          </a:p>
          <a:p>
            <a:r>
              <a:rPr lang="zh-CN" altLang="en-US" dirty="0" smtClean="0"/>
              <a:t>从属于计算机、人工智能、计算语言学领域中关注于计算机与人类语言（自然语言）相交互的一个方向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5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1" y="484312"/>
            <a:ext cx="11704320" cy="1408853"/>
          </a:xfrm>
        </p:spPr>
        <p:txBody>
          <a:bodyPr/>
          <a:lstStyle/>
          <a:p>
            <a:r>
              <a:rPr lang="en-US" altLang="zh-CN" dirty="0"/>
              <a:t>NLP </a:t>
            </a:r>
            <a:r>
              <a:rPr lang="zh-CN" altLang="en-US" dirty="0" smtClean="0"/>
              <a:t>的相关研究和应用方向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3728" y="1893165"/>
            <a:ext cx="10801200" cy="671047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认知建模</a:t>
            </a:r>
            <a:endParaRPr lang="en-US" altLang="zh-CN" sz="2800" dirty="0" smtClean="0"/>
          </a:p>
          <a:p>
            <a:r>
              <a:rPr lang="zh-CN" altLang="en-US" sz="2800" dirty="0" smtClean="0"/>
              <a:t>话语分析和语用学</a:t>
            </a:r>
            <a:endParaRPr lang="en-US" altLang="zh-CN" sz="2800" dirty="0" smtClean="0"/>
          </a:p>
          <a:p>
            <a:r>
              <a:rPr lang="zh-CN" altLang="en-US" sz="2800" dirty="0" smtClean="0"/>
              <a:t>音韵、形态学、句法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信息检索</a:t>
            </a:r>
            <a:r>
              <a:rPr lang="zh-CN" altLang="en-US" sz="2800" dirty="0"/>
              <a:t>和语法错误</a:t>
            </a:r>
            <a:r>
              <a:rPr lang="zh-CN" altLang="en-US" sz="2800" dirty="0" smtClean="0"/>
              <a:t>提示</a:t>
            </a:r>
            <a:endParaRPr lang="en-US" altLang="zh-CN" sz="2800" dirty="0" smtClean="0"/>
          </a:p>
          <a:p>
            <a:r>
              <a:rPr lang="zh-CN" altLang="en-US" sz="2800" dirty="0" smtClean="0"/>
              <a:t>标签、语法、提取</a:t>
            </a:r>
            <a:endParaRPr lang="en-US" altLang="zh-CN" sz="2800" dirty="0" smtClean="0"/>
          </a:p>
          <a:p>
            <a:r>
              <a:rPr lang="zh-CN" altLang="en-US" sz="2800" dirty="0" smtClean="0"/>
              <a:t>阅读理解</a:t>
            </a:r>
            <a:endParaRPr lang="en-US" altLang="zh-CN" sz="2800" dirty="0" smtClean="0"/>
          </a:p>
          <a:p>
            <a:r>
              <a:rPr lang="zh-CN" altLang="en-US" sz="2800" dirty="0"/>
              <a:t>语句</a:t>
            </a:r>
            <a:r>
              <a:rPr lang="zh-CN" altLang="en-US" sz="2800" dirty="0" smtClean="0"/>
              <a:t>生成</a:t>
            </a:r>
            <a:endParaRPr lang="en-US" altLang="zh-CN" sz="2800" dirty="0"/>
          </a:p>
          <a:p>
            <a:r>
              <a:rPr lang="zh-CN" altLang="en-US" sz="2800" dirty="0" smtClean="0"/>
              <a:t>机器翻译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文本分析，包括但不限于，信息提取，文本挖掘，问答，文献分析，文本分类，主题提取，情感分析、意见挖掘等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NZ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008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文本分析</a:t>
            </a:r>
            <a:r>
              <a:rPr lang="en-US" altLang="zh-CN" dirty="0"/>
              <a:t>(text analysis, text mining)</a:t>
            </a:r>
            <a:endParaRPr lang="zh-CN" altLang="en-US" dirty="0"/>
          </a:p>
        </p:txBody>
      </p:sp>
      <p:pic>
        <p:nvPicPr>
          <p:cNvPr id="1026" name="Picture 2" descr="http://cdn.bitbang.com/images/services/voc/TextAnalysis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85" y="3220616"/>
            <a:ext cx="5477416" cy="4824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1" y="2275840"/>
            <a:ext cx="7292320" cy="69358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文本分析的基本目标是把</a:t>
            </a:r>
            <a:r>
              <a:rPr lang="zh-CN" altLang="en-US" dirty="0" smtClean="0">
                <a:solidFill>
                  <a:srgbClr val="FF0000"/>
                </a:solidFill>
              </a:rPr>
              <a:t>文本转换为数据</a:t>
            </a:r>
            <a:r>
              <a:rPr lang="zh-CN" altLang="en-US" dirty="0" smtClean="0"/>
              <a:t>。这些数据可以应用在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或其他统计、计量、机器学习模型中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5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常见文本分析的任务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文本分类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主题模型</a:t>
            </a:r>
            <a:endParaRPr lang="en-US" altLang="zh-CN" dirty="0" smtClean="0"/>
          </a:p>
          <a:p>
            <a:r>
              <a:rPr lang="zh-CN" altLang="en-US" dirty="0"/>
              <a:t>情感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文献摘要</a:t>
            </a:r>
            <a:endParaRPr lang="en-US" altLang="zh-CN" dirty="0" smtClean="0"/>
          </a:p>
          <a:p>
            <a:r>
              <a:rPr lang="zh-CN" altLang="en-US" dirty="0"/>
              <a:t>信息、概念、命名实体</a:t>
            </a:r>
            <a:r>
              <a:rPr lang="zh-CN" altLang="en-US" dirty="0" smtClean="0"/>
              <a:t>提取</a:t>
            </a:r>
            <a:endParaRPr lang="en-US" altLang="zh-CN" dirty="0" smtClean="0"/>
          </a:p>
          <a:p>
            <a:r>
              <a:rPr lang="zh-CN" altLang="en-US" dirty="0" smtClean="0"/>
              <a:t>命名实体提取、关系提取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8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--</a:t>
            </a:r>
            <a:r>
              <a:rPr lang="zh-CN" altLang="en-US" dirty="0" smtClean="0"/>
              <a:t>从“最简单”的开始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frequency</a:t>
            </a:r>
          </a:p>
          <a:p>
            <a:pPr lvl="1"/>
            <a:r>
              <a:rPr lang="zh-CN" altLang="en-US" dirty="0"/>
              <a:t>词频是文本分析中非常重要的一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r>
              <a:rPr lang="zh-CN" altLang="en-US" dirty="0" smtClean="0"/>
              <a:t>通常而言一篇文章中出现次数较多的词较为重要</a:t>
            </a:r>
            <a:endParaRPr lang="en-US" altLang="zh-CN" dirty="0" smtClean="0"/>
          </a:p>
          <a:p>
            <a:r>
              <a:rPr lang="zh-CN" altLang="en-US" dirty="0"/>
              <a:t>常见应用</a:t>
            </a:r>
            <a:r>
              <a:rPr lang="zh-CN" altLang="en-US" dirty="0" smtClean="0"/>
              <a:t>在文本相似度、信息检索、情感分析等领域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red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3435</TotalTime>
  <Words>384</Words>
  <Application>Microsoft Office PowerPoint</Application>
  <PresentationFormat>自定义</PresentationFormat>
  <Paragraphs>84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Helvetica Light</vt:lpstr>
      <vt:lpstr>Helvetica Neue</vt:lpstr>
      <vt:lpstr>华文楷体</vt:lpstr>
      <vt:lpstr>宋体</vt:lpstr>
      <vt:lpstr>思源黑体 CN Normal</vt:lpstr>
      <vt:lpstr>方正舒体</vt:lpstr>
      <vt:lpstr>Arial</vt:lpstr>
      <vt:lpstr>Calibri</vt:lpstr>
      <vt:lpstr>red</vt:lpstr>
      <vt:lpstr>Python在文本分析中的应用</vt:lpstr>
      <vt:lpstr>主要内容</vt:lpstr>
      <vt:lpstr>NLP</vt:lpstr>
      <vt:lpstr>NLP</vt:lpstr>
      <vt:lpstr>NLP 的相关研究和应用方向</vt:lpstr>
      <vt:lpstr>文本分析(text analysis, text mining)</vt:lpstr>
      <vt:lpstr>常见文本分析的任务</vt:lpstr>
      <vt:lpstr>练习--从“最简单”的开始</vt:lpstr>
      <vt:lpstr>词频</vt:lpstr>
      <vt:lpstr>PowerPoint 演示文稿</vt:lpstr>
      <vt:lpstr>PowerPoint 演示文稿</vt:lpstr>
      <vt:lpstr>PowerPoint 演示文稿</vt:lpstr>
      <vt:lpstr>如何在Python中实现？</vt:lpstr>
      <vt:lpstr>极简流程</vt:lpstr>
      <vt:lpstr>请先自己尝试做一下，并思考…</vt:lpstr>
      <vt:lpstr>练习！--请先自己尝试做一下</vt:lpstr>
      <vt:lpstr>总结</vt:lpstr>
      <vt:lpstr>总结</vt:lpstr>
      <vt:lpstr>Interested in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ling</dc:creator>
  <cp:lastModifiedBy>Ling Liu</cp:lastModifiedBy>
  <cp:revision>273</cp:revision>
  <cp:lastPrinted>2018-07-10T01:08:35Z</cp:lastPrinted>
  <dcterms:modified xsi:type="dcterms:W3CDTF">2018-07-10T06:35:00Z</dcterms:modified>
</cp:coreProperties>
</file>