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90" r:id="rId8"/>
    <p:sldId id="292" r:id="rId9"/>
    <p:sldId id="29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936" y="4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768" y="1829172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Team 4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25789" y="9232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42016" y="3873731"/>
            <a:ext cx="7057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Ling Fang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Weigang Lin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Zhongai Shi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Runhao Yang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Diagram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97" y="1536206"/>
            <a:ext cx="8051586" cy="62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DFD-0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56" y="753697"/>
            <a:ext cx="7899687" cy="61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ER-Diagram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1" y="578298"/>
            <a:ext cx="8367759" cy="61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ER-Diagram continued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00" y="578298"/>
            <a:ext cx="6519599" cy="6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Gantt Chart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0" y="688239"/>
            <a:ext cx="9522319" cy="61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Gantt Chart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" y="741858"/>
            <a:ext cx="1109817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Gantt Chart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578298"/>
            <a:ext cx="12192000" cy="60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Gantt Chart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628"/>
            <a:ext cx="12192000" cy="25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Team 4 Presentation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6</vt:lpstr>
      <vt:lpstr>Project analysis slide 6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2019-05-11T16:27:36Z</dcterms:created>
  <dcterms:modified xsi:type="dcterms:W3CDTF">2019-05-11T19:25:49Z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