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1" r:id="rId4"/>
    <p:sldId id="262" r:id="rId5"/>
    <p:sldId id="263" r:id="rId6"/>
    <p:sldId id="264" r:id="rId7"/>
    <p:sldId id="267" r:id="rId8"/>
    <p:sldId id="265" r:id="rId9"/>
    <p:sldId id="268" r:id="rId10"/>
    <p:sldId id="266" r:id="rId11"/>
    <p:sldId id="269" r:id="rId12"/>
    <p:sldId id="270" r:id="rId13"/>
    <p:sldId id="271"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D514D-1965-9C21-0B7D-692F84A328FC}" v="39" dt="2022-01-27T08:46:35.077"/>
    <p1510:client id="{EDDFC7A5-5D8D-3A19-0E58-C6BC154F7671}" v="17" dt="2021-07-13T03:50:54.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snapToGrid="0">
      <p:cViewPr>
        <p:scale>
          <a:sx n="66" d="100"/>
          <a:sy n="66" d="100"/>
        </p:scale>
        <p:origin x="-876" y="-168"/>
      </p:cViewPr>
      <p:guideLst>
        <p:guide orient="horz" pos="2160"/>
        <p:guide pos="3840"/>
      </p:guideLst>
    </p:cSldViewPr>
  </p:slideViewPr>
  <p:outlineViewPr>
    <p:cViewPr>
      <p:scale>
        <a:sx n="33" d="100"/>
        <a:sy n="33" d="100"/>
      </p:scale>
      <p:origin x="0" y="4668"/>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10/3/2023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10/3/2023</a:t>
            </a:fld>
            <a:endParaRPr lang="en-US" dirty="0"/>
          </a:p>
        </p:txBody>
      </p:sp>
      <p:sp>
        <p:nvSpPr>
          <p:cNvPr id="5" name="Footer Placeholder 4">
            <a:extLst>
              <a:ext uri="{FF2B5EF4-FFF2-40B4-BE49-F238E27FC236}">
                <a16:creationId xmlns="" xmlns:a16="http://schemas.microsoft.com/office/drawing/2014/main" id="{285F0C12-AC2A-4F08-9734-8A51A2DEC5B9}"/>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dirty="0"/>
          </a:p>
        </p:txBody>
      </p:sp>
    </p:spTree>
    <p:extLst>
      <p:ext uri="{BB962C8B-B14F-4D97-AF65-F5344CB8AC3E}">
        <p14:creationId xmlns="" xmlns:p14="http://schemas.microsoft.com/office/powerpoint/2010/main" val="1211613454"/>
      </p:ext>
    </p:extLst>
  </p:cSld>
  <p:clrMapOvr>
    <a:masterClrMapping/>
  </p:clrMapOvr>
  <p:transition spd="med">
    <p:strips dir="l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10/3/2023</a:t>
            </a:fld>
            <a:endParaRPr lang="en-US" dirty="0"/>
          </a:p>
        </p:txBody>
      </p:sp>
      <p:sp>
        <p:nvSpPr>
          <p:cNvPr id="5" name="Footer Placeholder 4">
            <a:extLst>
              <a:ext uri="{FF2B5EF4-FFF2-40B4-BE49-F238E27FC236}">
                <a16:creationId xmlns="" xmlns:a16="http://schemas.microsoft.com/office/drawing/2014/main" id="{499B956C-4016-4DF6-99CE-2934ED21FCF3}"/>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dirty="0"/>
          </a:p>
        </p:txBody>
      </p:sp>
    </p:spTree>
    <p:extLst>
      <p:ext uri="{BB962C8B-B14F-4D97-AF65-F5344CB8AC3E}">
        <p14:creationId xmlns="" xmlns:p14="http://schemas.microsoft.com/office/powerpoint/2010/main" val="3622286393"/>
      </p:ext>
    </p:extLst>
  </p:cSld>
  <p:clrMapOvr>
    <a:masterClrMapping/>
  </p:clrMapOvr>
  <p:transition spd="med">
    <p:strips dir="l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10/3/2023</a:t>
            </a:fld>
            <a:endParaRPr lang="en-US" dirty="0"/>
          </a:p>
        </p:txBody>
      </p:sp>
      <p:sp>
        <p:nvSpPr>
          <p:cNvPr id="5" name="Footer Placeholder 4">
            <a:extLst>
              <a:ext uri="{FF2B5EF4-FFF2-40B4-BE49-F238E27FC236}">
                <a16:creationId xmlns="" xmlns:a16="http://schemas.microsoft.com/office/drawing/2014/main" id="{0F56A8E8-C822-4AC6-8A3B-CFF89A18A3AB}"/>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dirty="0"/>
          </a:p>
        </p:txBody>
      </p:sp>
    </p:spTree>
    <p:extLst>
      <p:ext uri="{BB962C8B-B14F-4D97-AF65-F5344CB8AC3E}">
        <p14:creationId xmlns="" xmlns:p14="http://schemas.microsoft.com/office/powerpoint/2010/main" val="1349164512"/>
      </p:ext>
    </p:extLst>
  </p:cSld>
  <p:clrMapOvr>
    <a:masterClrMapping/>
  </p:clrMapOvr>
  <p:transition spd="med">
    <p:strips dir="l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10/3/2023</a:t>
            </a:fld>
            <a:endParaRPr lang="en-US" dirty="0"/>
          </a:p>
        </p:txBody>
      </p:sp>
      <p:sp>
        <p:nvSpPr>
          <p:cNvPr id="5" name="Footer Placeholder 4">
            <a:extLst>
              <a:ext uri="{FF2B5EF4-FFF2-40B4-BE49-F238E27FC236}">
                <a16:creationId xmlns="" xmlns:a16="http://schemas.microsoft.com/office/drawing/2014/main" id="{B1BE5C5D-8341-4293-82E6-BDD1E3E43CBF}"/>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dirty="0"/>
          </a:p>
        </p:txBody>
      </p:sp>
    </p:spTree>
    <p:extLst>
      <p:ext uri="{BB962C8B-B14F-4D97-AF65-F5344CB8AC3E}">
        <p14:creationId xmlns="" xmlns:p14="http://schemas.microsoft.com/office/powerpoint/2010/main" val="1402948163"/>
      </p:ext>
    </p:extLst>
  </p:cSld>
  <p:clrMapOvr>
    <a:masterClrMapping/>
  </p:clrMapOvr>
  <p:transition spd="med">
    <p:strips dir="l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10/3/2023</a:t>
            </a:fld>
            <a:endParaRPr lang="en-US" dirty="0"/>
          </a:p>
        </p:txBody>
      </p:sp>
      <p:sp>
        <p:nvSpPr>
          <p:cNvPr id="5" name="Footer Placeholder 4">
            <a:extLst>
              <a:ext uri="{FF2B5EF4-FFF2-40B4-BE49-F238E27FC236}">
                <a16:creationId xmlns="" xmlns:a16="http://schemas.microsoft.com/office/drawing/2014/main" id="{93CEAB88-3544-4FB8-B01F-F9B5E310AED1}"/>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dirty="0"/>
          </a:p>
        </p:txBody>
      </p:sp>
    </p:spTree>
    <p:extLst>
      <p:ext uri="{BB962C8B-B14F-4D97-AF65-F5344CB8AC3E}">
        <p14:creationId xmlns="" xmlns:p14="http://schemas.microsoft.com/office/powerpoint/2010/main" val="3035570627"/>
      </p:ext>
    </p:extLst>
  </p:cSld>
  <p:clrMapOvr>
    <a:masterClrMapping/>
  </p:clrMapOvr>
  <p:transition spd="med">
    <p:strips dir="l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10/3/2023</a:t>
            </a:fld>
            <a:endParaRPr lang="en-US" dirty="0"/>
          </a:p>
        </p:txBody>
      </p:sp>
      <p:sp>
        <p:nvSpPr>
          <p:cNvPr id="6" name="Footer Placeholder 5">
            <a:extLst>
              <a:ext uri="{FF2B5EF4-FFF2-40B4-BE49-F238E27FC236}">
                <a16:creationId xmlns="" xmlns:a16="http://schemas.microsoft.com/office/drawing/2014/main" id="{A39656C4-4D02-441E-B694-782EA1DD29BE}"/>
              </a:ext>
            </a:extLst>
          </p:cNvPr>
          <p:cNvSpPr>
            <a:spLocks noGrp="1"/>
          </p:cNvSpPr>
          <p:nvPr>
            <p:ph type="ftr" sz="quarter" idx="11"/>
          </p:nvPr>
        </p:nvSpPr>
        <p:spPr/>
        <p:txBody>
          <a:bodyPr/>
          <a:lstStyle/>
          <a:p>
            <a:r>
              <a:rPr lang="en-US" dirty="0"/>
              <a:t>© Edunet Foundation. All rights reserved.</a:t>
            </a:r>
          </a:p>
        </p:txBody>
      </p:sp>
      <p:sp>
        <p:nvSpPr>
          <p:cNvPr id="7" name="Slide Number Placeholder 6">
            <a:extLst>
              <a:ext uri="{FF2B5EF4-FFF2-40B4-BE49-F238E27FC236}">
                <a16:creationId xmlns=""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dirty="0"/>
          </a:p>
        </p:txBody>
      </p:sp>
    </p:spTree>
    <p:extLst>
      <p:ext uri="{BB962C8B-B14F-4D97-AF65-F5344CB8AC3E}">
        <p14:creationId xmlns="" xmlns:p14="http://schemas.microsoft.com/office/powerpoint/2010/main" val="507307847"/>
      </p:ext>
    </p:extLst>
  </p:cSld>
  <p:clrMapOvr>
    <a:masterClrMapping/>
  </p:clrMapOvr>
  <p:transition spd="med">
    <p:strips dir="l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10/3/2023</a:t>
            </a:fld>
            <a:endParaRPr lang="en-US" dirty="0"/>
          </a:p>
        </p:txBody>
      </p:sp>
      <p:sp>
        <p:nvSpPr>
          <p:cNvPr id="8" name="Footer Placeholder 7">
            <a:extLst>
              <a:ext uri="{FF2B5EF4-FFF2-40B4-BE49-F238E27FC236}">
                <a16:creationId xmlns="" xmlns:a16="http://schemas.microsoft.com/office/drawing/2014/main" id="{3744D044-46D1-4F3B-8D33-EA968303CC70}"/>
              </a:ext>
            </a:extLst>
          </p:cNvPr>
          <p:cNvSpPr>
            <a:spLocks noGrp="1"/>
          </p:cNvSpPr>
          <p:nvPr>
            <p:ph type="ftr" sz="quarter" idx="11"/>
          </p:nvPr>
        </p:nvSpPr>
        <p:spPr/>
        <p:txBody>
          <a:bodyPr/>
          <a:lstStyle/>
          <a:p>
            <a:r>
              <a:rPr lang="en-US" dirty="0"/>
              <a:t>© Edunet Foundation. All rights reserved.</a:t>
            </a:r>
          </a:p>
        </p:txBody>
      </p:sp>
      <p:sp>
        <p:nvSpPr>
          <p:cNvPr id="9" name="Slide Number Placeholder 8">
            <a:extLst>
              <a:ext uri="{FF2B5EF4-FFF2-40B4-BE49-F238E27FC236}">
                <a16:creationId xmlns=""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dirty="0"/>
          </a:p>
        </p:txBody>
      </p:sp>
    </p:spTree>
    <p:extLst>
      <p:ext uri="{BB962C8B-B14F-4D97-AF65-F5344CB8AC3E}">
        <p14:creationId xmlns="" xmlns:p14="http://schemas.microsoft.com/office/powerpoint/2010/main" val="395766802"/>
      </p:ext>
    </p:extLst>
  </p:cSld>
  <p:clrMapOvr>
    <a:masterClrMapping/>
  </p:clrMapOvr>
  <p:transition spd="med">
    <p:strips dir="l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10/3/2023</a:t>
            </a:fld>
            <a:endParaRPr lang="en-US" dirty="0"/>
          </a:p>
        </p:txBody>
      </p:sp>
      <p:sp>
        <p:nvSpPr>
          <p:cNvPr id="4" name="Footer Placeholder 3">
            <a:extLst>
              <a:ext uri="{FF2B5EF4-FFF2-40B4-BE49-F238E27FC236}">
                <a16:creationId xmlns="" xmlns:a16="http://schemas.microsoft.com/office/drawing/2014/main" id="{53545FB9-AAE3-472C-9DD1-40D26E996005}"/>
              </a:ext>
            </a:extLst>
          </p:cNvPr>
          <p:cNvSpPr>
            <a:spLocks noGrp="1"/>
          </p:cNvSpPr>
          <p:nvPr>
            <p:ph type="ftr" sz="quarter" idx="11"/>
          </p:nvPr>
        </p:nvSpPr>
        <p:spPr/>
        <p:txBody>
          <a:bodyPr/>
          <a:lstStyle/>
          <a:p>
            <a:r>
              <a:rPr lang="en-US" dirty="0"/>
              <a:t>© Edunet Foundation. All rights reserved.</a:t>
            </a:r>
          </a:p>
        </p:txBody>
      </p:sp>
      <p:sp>
        <p:nvSpPr>
          <p:cNvPr id="5" name="Slide Number Placeholder 4">
            <a:extLst>
              <a:ext uri="{FF2B5EF4-FFF2-40B4-BE49-F238E27FC236}">
                <a16:creationId xmlns=""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dirty="0"/>
          </a:p>
        </p:txBody>
      </p:sp>
    </p:spTree>
    <p:extLst>
      <p:ext uri="{BB962C8B-B14F-4D97-AF65-F5344CB8AC3E}">
        <p14:creationId xmlns="" xmlns:p14="http://schemas.microsoft.com/office/powerpoint/2010/main" val="4025480238"/>
      </p:ext>
    </p:extLst>
  </p:cSld>
  <p:clrMapOvr>
    <a:masterClrMapping/>
  </p:clrMapOvr>
  <p:transition spd="med">
    <p:strips dir="l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10/3/2023</a:t>
            </a:fld>
            <a:endParaRPr lang="en-US" dirty="0"/>
          </a:p>
        </p:txBody>
      </p:sp>
      <p:sp>
        <p:nvSpPr>
          <p:cNvPr id="3" name="Footer Placeholder 2">
            <a:extLst>
              <a:ext uri="{FF2B5EF4-FFF2-40B4-BE49-F238E27FC236}">
                <a16:creationId xmlns="" xmlns:a16="http://schemas.microsoft.com/office/drawing/2014/main" id="{56ABD619-1CCB-4F1C-8F0F-AC620D1A1773}"/>
              </a:ext>
            </a:extLst>
          </p:cNvPr>
          <p:cNvSpPr>
            <a:spLocks noGrp="1"/>
          </p:cNvSpPr>
          <p:nvPr>
            <p:ph type="ftr" sz="quarter" idx="11"/>
          </p:nvPr>
        </p:nvSpPr>
        <p:spPr/>
        <p:txBody>
          <a:bodyPr/>
          <a:lstStyle/>
          <a:p>
            <a:r>
              <a:rPr lang="en-US" dirty="0"/>
              <a:t>© Edunet Foundation. All rights reserved.</a:t>
            </a:r>
          </a:p>
        </p:txBody>
      </p:sp>
      <p:sp>
        <p:nvSpPr>
          <p:cNvPr id="4" name="Slide Number Placeholder 3">
            <a:extLst>
              <a:ext uri="{FF2B5EF4-FFF2-40B4-BE49-F238E27FC236}">
                <a16:creationId xmlns=""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dirty="0"/>
          </a:p>
        </p:txBody>
      </p:sp>
    </p:spTree>
    <p:extLst>
      <p:ext uri="{BB962C8B-B14F-4D97-AF65-F5344CB8AC3E}">
        <p14:creationId xmlns="" xmlns:p14="http://schemas.microsoft.com/office/powerpoint/2010/main" val="562608516"/>
      </p:ext>
    </p:extLst>
  </p:cSld>
  <p:clrMapOvr>
    <a:masterClrMapping/>
  </p:clrMapOvr>
  <p:transition spd="med">
    <p:strips dir="l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10/3/2023</a:t>
            </a:fld>
            <a:endParaRPr lang="en-US" dirty="0"/>
          </a:p>
        </p:txBody>
      </p:sp>
      <p:sp>
        <p:nvSpPr>
          <p:cNvPr id="6" name="Footer Placeholder 5">
            <a:extLst>
              <a:ext uri="{FF2B5EF4-FFF2-40B4-BE49-F238E27FC236}">
                <a16:creationId xmlns="" xmlns:a16="http://schemas.microsoft.com/office/drawing/2014/main" id="{F0B86BC6-AA7B-43E5-9EC7-691E01CFF55D}"/>
              </a:ext>
            </a:extLst>
          </p:cNvPr>
          <p:cNvSpPr>
            <a:spLocks noGrp="1"/>
          </p:cNvSpPr>
          <p:nvPr>
            <p:ph type="ftr" sz="quarter" idx="11"/>
          </p:nvPr>
        </p:nvSpPr>
        <p:spPr/>
        <p:txBody>
          <a:bodyPr/>
          <a:lstStyle/>
          <a:p>
            <a:r>
              <a:rPr lang="en-US" dirty="0"/>
              <a:t>© Edunet Foundation. All rights reserved.</a:t>
            </a:r>
          </a:p>
        </p:txBody>
      </p:sp>
      <p:sp>
        <p:nvSpPr>
          <p:cNvPr id="7" name="Slide Number Placeholder 6">
            <a:extLst>
              <a:ext uri="{FF2B5EF4-FFF2-40B4-BE49-F238E27FC236}">
                <a16:creationId xmlns=""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dirty="0"/>
          </a:p>
        </p:txBody>
      </p:sp>
    </p:spTree>
    <p:extLst>
      <p:ext uri="{BB962C8B-B14F-4D97-AF65-F5344CB8AC3E}">
        <p14:creationId xmlns="" xmlns:p14="http://schemas.microsoft.com/office/powerpoint/2010/main" val="1477598195"/>
      </p:ext>
    </p:extLst>
  </p:cSld>
  <p:clrMapOvr>
    <a:masterClrMapping/>
  </p:clrMapOvr>
  <p:transition spd="med">
    <p:strips dir="l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10/3/2023</a:t>
            </a:fld>
            <a:endParaRPr lang="en-US" dirty="0"/>
          </a:p>
        </p:txBody>
      </p:sp>
      <p:sp>
        <p:nvSpPr>
          <p:cNvPr id="6" name="Footer Placeholder 5">
            <a:extLst>
              <a:ext uri="{FF2B5EF4-FFF2-40B4-BE49-F238E27FC236}">
                <a16:creationId xmlns="" xmlns:a16="http://schemas.microsoft.com/office/drawing/2014/main" id="{C66A1889-DEB1-4862-9887-E0C0C22E7EDA}"/>
              </a:ext>
            </a:extLst>
          </p:cNvPr>
          <p:cNvSpPr>
            <a:spLocks noGrp="1"/>
          </p:cNvSpPr>
          <p:nvPr>
            <p:ph type="ftr" sz="quarter" idx="11"/>
          </p:nvPr>
        </p:nvSpPr>
        <p:spPr/>
        <p:txBody>
          <a:bodyPr/>
          <a:lstStyle/>
          <a:p>
            <a:r>
              <a:rPr lang="en-US" dirty="0"/>
              <a:t>© Edunet Foundation. All rights reserved.</a:t>
            </a:r>
          </a:p>
        </p:txBody>
      </p:sp>
      <p:sp>
        <p:nvSpPr>
          <p:cNvPr id="7" name="Slide Number Placeholder 6">
            <a:extLst>
              <a:ext uri="{FF2B5EF4-FFF2-40B4-BE49-F238E27FC236}">
                <a16:creationId xmlns=""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dirty="0"/>
          </a:p>
        </p:txBody>
      </p:sp>
    </p:spTree>
    <p:extLst>
      <p:ext uri="{BB962C8B-B14F-4D97-AF65-F5344CB8AC3E}">
        <p14:creationId xmlns="" xmlns:p14="http://schemas.microsoft.com/office/powerpoint/2010/main" val="10924557"/>
      </p:ext>
    </p:extLst>
  </p:cSld>
  <p:clrMapOvr>
    <a:masterClrMapping/>
  </p:clrMapOvr>
  <p:transition spd="med">
    <p:strips dir="l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10/3/2023</a:t>
            </a:fld>
            <a:endParaRPr lang="en-US" dirty="0"/>
          </a:p>
        </p:txBody>
      </p:sp>
      <p:sp>
        <p:nvSpPr>
          <p:cNvPr id="5" name="Footer Placeholder 4">
            <a:extLst>
              <a:ext uri="{FF2B5EF4-FFF2-40B4-BE49-F238E27FC236}">
                <a16:creationId xmlns=""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 Edunet Foundation. All rights reserved.</a:t>
            </a:r>
          </a:p>
        </p:txBody>
      </p:sp>
      <p:sp>
        <p:nvSpPr>
          <p:cNvPr id="6" name="Slide Number Placeholder 5">
            <a:extLst>
              <a:ext uri="{FF2B5EF4-FFF2-40B4-BE49-F238E27FC236}">
                <a16:creationId xmlns=""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dirty="0"/>
          </a:p>
        </p:txBody>
      </p:sp>
    </p:spTree>
    <p:extLst>
      <p:ext uri="{BB962C8B-B14F-4D97-AF65-F5344CB8AC3E}">
        <p14:creationId xmlns=""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strips dir="ld"/>
  </p:transition>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javascript.info/"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r>
              <a:rPr lang="en-US" sz="4000" b="1" dirty="0" smtClean="0">
                <a:solidFill>
                  <a:schemeClr val="accent1"/>
                </a:solidFill>
                <a:latin typeface="Arial" panose="020B0604020202020204" pitchFamily="34" charset="0"/>
                <a:cs typeface="Arial" panose="020B0604020202020204" pitchFamily="34" charset="0"/>
              </a:rPr>
              <a:t>      </a:t>
            </a:r>
            <a:r>
              <a:rPr lang="en-US" sz="4000" b="1" dirty="0" smtClean="0">
                <a:solidFill>
                  <a:schemeClr val="accent4"/>
                </a:solidFill>
                <a:latin typeface="Arial" panose="020B0604020202020204" pitchFamily="34" charset="0"/>
                <a:cs typeface="Arial" panose="020B0604020202020204" pitchFamily="34" charset="0"/>
              </a:rPr>
              <a:t>MOVIE APPLICATION WEBSITE</a:t>
            </a:r>
            <a:endParaRPr lang="en-US" sz="4000" b="1" dirty="0">
              <a:solidFill>
                <a:schemeClr val="accent4"/>
              </a:solidFill>
              <a:latin typeface="Arial" panose="020B0604020202020204" pitchFamily="34" charset="0"/>
              <a:cs typeface="Arial" panose="020B0604020202020204" pitchFamily="34" charset="0"/>
            </a:endParaRPr>
          </a:p>
        </p:txBody>
      </p:sp>
      <p:sp>
        <p:nvSpPr>
          <p:cNvPr id="3" name="TextBox 2"/>
          <p:cNvSpPr txBox="1"/>
          <p:nvPr/>
        </p:nvSpPr>
        <p:spPr>
          <a:xfrm>
            <a:off x="1125415" y="787791"/>
            <a:ext cx="9805182" cy="1077218"/>
          </a:xfrm>
          <a:prstGeom prst="rect">
            <a:avLst/>
          </a:prstGeom>
          <a:noFill/>
        </p:spPr>
        <p:txBody>
          <a:bodyPr wrap="square" rtlCol="0">
            <a:spAutoFit/>
          </a:bodyPr>
          <a:lstStyle/>
          <a:p>
            <a:pPr algn="just"/>
            <a:r>
              <a:rPr lang="en-US" sz="3200" b="1" dirty="0" smtClean="0">
                <a:solidFill>
                  <a:schemeClr val="accent1">
                    <a:lumMod val="75000"/>
                  </a:schemeClr>
                </a:solidFill>
                <a:latin typeface="Arial" pitchFamily="34" charset="0"/>
                <a:cs typeface="Arial" pitchFamily="34" charset="0"/>
              </a:rPr>
              <a:t>    </a:t>
            </a:r>
          </a:p>
          <a:p>
            <a:pPr algn="just"/>
            <a:r>
              <a:rPr lang="en-US" sz="3200" b="1" dirty="0" smtClean="0">
                <a:solidFill>
                  <a:schemeClr val="accent1">
                    <a:lumMod val="75000"/>
                  </a:schemeClr>
                </a:solidFill>
                <a:latin typeface="Arial" pitchFamily="34" charset="0"/>
                <a:cs typeface="Arial" pitchFamily="34" charset="0"/>
              </a:rPr>
              <a:t>      TS- </a:t>
            </a:r>
            <a:r>
              <a:rPr lang="en-US" sz="3200" b="1" dirty="0">
                <a:solidFill>
                  <a:schemeClr val="accent1">
                    <a:lumMod val="75000"/>
                  </a:schemeClr>
                </a:solidFill>
                <a:latin typeface="Arial" pitchFamily="34" charset="0"/>
                <a:cs typeface="Arial" pitchFamily="34" charset="0"/>
              </a:rPr>
              <a:t>WEB/CC/AI TRACK CAPSTONE PROJECT</a:t>
            </a:r>
          </a:p>
        </p:txBody>
      </p:sp>
      <p:sp>
        <p:nvSpPr>
          <p:cNvPr id="4" name="TextBox 3"/>
          <p:cNvSpPr txBox="1"/>
          <p:nvPr/>
        </p:nvSpPr>
        <p:spPr>
          <a:xfrm>
            <a:off x="1723871" y="3252865"/>
            <a:ext cx="9039066" cy="163121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pitchFamily="34" charset="0"/>
                <a:cs typeface="Arial" pitchFamily="34" charset="0"/>
              </a:rPr>
              <a:t>1.MANJULA JAYASHANKAR   - 21RU5A0507</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2. </a:t>
            </a:r>
            <a:r>
              <a:rPr lang="en-US" sz="2000" b="1" dirty="0" smtClean="0">
                <a:solidFill>
                  <a:schemeClr val="accent1">
                    <a:lumMod val="75000"/>
                  </a:schemeClr>
                </a:solidFill>
                <a:latin typeface="Arial" pitchFamily="34" charset="0"/>
                <a:cs typeface="Arial" pitchFamily="34" charset="0"/>
              </a:rPr>
              <a:t>THUPAKULA NAGANITHIN  -  20RU1A0552</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3.MANGALI LINGA VARA PRASAD – 20RU1A0532</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4.SHAIK MUSTAQ AHAMMAD  - 21RU5A0409</a:t>
            </a:r>
            <a:endParaRPr lang="en-US" sz="2000" b="1" dirty="0">
              <a:solidFill>
                <a:schemeClr val="accent1">
                  <a:lumMod val="75000"/>
                </a:schemeClr>
              </a:solidFill>
              <a:latin typeface="Arial" pitchFamily="34" charset="0"/>
              <a:cs typeface="Arial" pitchFamily="34" charset="0"/>
            </a:endParaRPr>
          </a:p>
        </p:txBody>
      </p:sp>
      <p:sp>
        <p:nvSpPr>
          <p:cNvPr id="5" name="TextBox 4"/>
          <p:cNvSpPr txBox="1"/>
          <p:nvPr/>
        </p:nvSpPr>
        <p:spPr>
          <a:xfrm>
            <a:off x="1678902"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a:t>
            </a:r>
            <a:r>
              <a:rPr lang="en-US" sz="2000" b="1" dirty="0" smtClean="0">
                <a:solidFill>
                  <a:schemeClr val="accent1">
                    <a:lumMod val="75000"/>
                  </a:schemeClr>
                </a:solidFill>
                <a:latin typeface="Arial" pitchFamily="34" charset="0"/>
                <a:cs typeface="Arial" pitchFamily="34" charset="0"/>
              </a:rPr>
              <a:t>: HRISHIKESH MAHURE AND ANKIT   </a:t>
            </a:r>
            <a:endParaRPr lang="en-US" sz="2000" b="1" dirty="0">
              <a:solidFill>
                <a:schemeClr val="accent1">
                  <a:lumMod val="75000"/>
                </a:schemeClr>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Edunet Foundation. All rights reserved.</a:t>
            </a:r>
          </a:p>
        </p:txBody>
      </p:sp>
    </p:spTree>
    <p:extLst>
      <p:ext uri="{BB962C8B-B14F-4D97-AF65-F5344CB8AC3E}">
        <p14:creationId xmlns="" xmlns:p14="http://schemas.microsoft.com/office/powerpoint/2010/main" val="953325580"/>
      </p:ext>
    </p:extLst>
  </p:cSld>
  <p:clrMapOvr>
    <a:masterClrMapping/>
  </p:clrMapOvr>
  <p:transition spd="med">
    <p:strips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85000" lnSpcReduction="10000"/>
          </a:bodyPr>
          <a:lstStyle/>
          <a:p>
            <a:pPr algn="just">
              <a:lnSpc>
                <a:spcPct val="150000"/>
              </a:lnSpc>
              <a:buFont typeface="Arial" pitchFamily="34" charset="0"/>
              <a:buChar char="•"/>
            </a:pPr>
            <a:r>
              <a:rPr lang="en-US" dirty="0" smtClean="0">
                <a:latin typeface="Times New Roman" pitchFamily="18" charset="0"/>
                <a:cs typeface="Times New Roman" pitchFamily="18" charset="0"/>
              </a:rPr>
              <a:t>The deployment of a movie application website involves a series of steps to make the platform accessible to users. Initially, developers create the website using technologies like HTML, CSS, and JavaScript, integrating features such as movie databases, user profiles, and search functionalities. Once development is complete, rigorous testing occurs on development servers to identify and resolve any issues. Following successful testing, the website is deployed onto production servers, ensuring they are secure, scalable, and configured for optimal performance. Deployment methods can vary, including manual uploads or automated Continuous Integration/Continuous Deployment (CI/CD) pipelines. Continuous monitoring and updates are crucial to maintain performance, security, and a seamless user experience, often involving load balancing and CDNs for optimization.</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 xmlns:p14="http://schemas.microsoft.com/office/powerpoint/2010/main" val="4154508776"/>
      </p:ext>
    </p:extLst>
  </p:cSld>
  <p:clrMapOvr>
    <a:masterClrMapping/>
  </p:clrMapOvr>
  <p:transition spd="med">
    <p:strips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5">
                    <a:lumMod val="75000"/>
                  </a:schemeClr>
                </a:solidFill>
                <a:latin typeface="Times New Roman" pitchFamily="18" charset="0"/>
                <a:cs typeface="Times New Roman" pitchFamily="18" charset="0"/>
              </a:rPr>
              <a:t/>
            </a:r>
            <a:br>
              <a:rPr lang="en-US" b="1" dirty="0" smtClean="0">
                <a:solidFill>
                  <a:schemeClr val="accent5">
                    <a:lumMod val="75000"/>
                  </a:schemeClr>
                </a:solidFill>
                <a:latin typeface="Times New Roman" pitchFamily="18" charset="0"/>
                <a:cs typeface="Times New Roman" pitchFamily="18" charset="0"/>
              </a:rPr>
            </a:br>
            <a:r>
              <a:rPr lang="en-US" b="1" dirty="0" smtClean="0">
                <a:solidFill>
                  <a:schemeClr val="accent5">
                    <a:lumMod val="75000"/>
                  </a:schemeClr>
                </a:solidFill>
                <a:latin typeface="Times New Roman" pitchFamily="18" charset="0"/>
                <a:cs typeface="Times New Roman" pitchFamily="18" charset="0"/>
              </a:rPr>
              <a:t>Conclusion</a:t>
            </a:r>
            <a:endParaRPr lang="en-US" b="1" dirty="0">
              <a:solidFill>
                <a:schemeClr val="accent5">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In conclusion, the Movie Application Website represents a dynamic and user-centric platform for movie enthusiasts. With its intuitive design, robust features, and extensive movie database, it aims to enhance the cinematic experience. This project promises an exciting future for film lovers, offering convenience and engagement in one accessible digital hub.</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 Edunet Foundation. All rights reserved.</a:t>
            </a:r>
            <a:endParaRPr lang="en-US" dirty="0"/>
          </a:p>
        </p:txBody>
      </p:sp>
    </p:spTree>
  </p:cSld>
  <p:clrMapOvr>
    <a:masterClrMapping/>
  </p:clrMapOvr>
  <p:transition spd="med">
    <p:strips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b="1" dirty="0" smtClean="0">
                <a:solidFill>
                  <a:schemeClr val="accent5">
                    <a:lumMod val="75000"/>
                  </a:schemeClr>
                </a:solidFill>
                <a:latin typeface="Times New Roman" pitchFamily="18" charset="0"/>
                <a:cs typeface="Times New Roman" pitchFamily="18" charset="0"/>
              </a:rPr>
              <a:t>References</a:t>
            </a:r>
            <a:endParaRPr lang="en-US" b="1" dirty="0">
              <a:solidFill>
                <a:schemeClr val="accent5">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t>Certainly, here are more concise references for a movie application website project</a:t>
            </a:r>
            <a:r>
              <a:rPr lang="en-US" dirty="0" smtClean="0"/>
              <a:t>:</a:t>
            </a:r>
          </a:p>
          <a:p>
            <a:r>
              <a:rPr lang="en-IN" b="1" dirty="0" smtClean="0">
                <a:latin typeface="Arial" panose="020B0604020202020204" pitchFamily="34" charset="0"/>
                <a:cs typeface="Arial" panose="020B0604020202020204" pitchFamily="34" charset="0"/>
              </a:rPr>
              <a:t>HTML and CSS Tutorials: </a:t>
            </a:r>
            <a:r>
              <a:rPr lang="en-US" dirty="0" smtClean="0">
                <a:latin typeface="Arial" panose="020B0604020202020204" pitchFamily="34" charset="0"/>
                <a:cs typeface="Arial" panose="020B0604020202020204" pitchFamily="34" charset="0"/>
              </a:rPr>
              <a:t>W3Schools: </a:t>
            </a:r>
            <a:r>
              <a:rPr lang="en-US" u="sng" dirty="0" smtClean="0">
                <a:latin typeface="Arial" panose="020B0604020202020204" pitchFamily="34" charset="0"/>
                <a:cs typeface="Arial" panose="020B0604020202020204" pitchFamily="34" charset="0"/>
                <a:hlinkClick r:id="rId2">
                  <a:extLst>
                    <a:ext uri="{A12FA001-AC4F-418D-AE19-62706E023703}">
                      <ahyp:hlinkClr xmlns="" xmlns:ahyp="http://schemas.microsoft.com/office/drawing/2018/hyperlinkcolor" xmlns:lc="http://schemas.openxmlformats.org/drawingml/2006/lockedCanvas" val="tx"/>
                    </a:ext>
                  </a:extLst>
                </a:hlinkClick>
              </a:rPr>
              <a:t>https://www.w3schools.com/</a:t>
            </a:r>
            <a:endParaRPr lang="en-US" u="sng"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JavaScript for Interactivity: </a:t>
            </a:r>
            <a:r>
              <a:rPr lang="en-IN" dirty="0" smtClean="0">
                <a:latin typeface="Arial" panose="020B0604020202020204" pitchFamily="34" charset="0"/>
                <a:cs typeface="Arial" panose="020B0604020202020204" pitchFamily="34" charset="0"/>
              </a:rPr>
              <a:t>JavaScript.info: </a:t>
            </a:r>
            <a:r>
              <a:rPr lang="en-IN" u="sng" dirty="0" smtClean="0">
                <a:latin typeface="Arial" panose="020B0604020202020204" pitchFamily="34" charset="0"/>
                <a:cs typeface="Arial" panose="020B0604020202020204" pitchFamily="34" charset="0"/>
                <a:hlinkClick r:id="rId3">
                  <a:extLst>
                    <a:ext uri="{A12FA001-AC4F-418D-AE19-62706E023703}">
                      <ahyp:hlinkClr xmlns="" xmlns:ahyp="http://schemas.microsoft.com/office/drawing/2018/hyperlinkcolor" xmlns:lc="http://schemas.openxmlformats.org/drawingml/2006/lockedCanvas" val="tx"/>
                    </a:ext>
                  </a:extLst>
                </a:hlinkClick>
              </a:rPr>
              <a:t>https://javascript.info/</a:t>
            </a:r>
            <a:endParaRPr lang="en-IN" u="sng" dirty="0" smtClean="0">
              <a:latin typeface="Arial" panose="020B0604020202020204" pitchFamily="34" charset="0"/>
              <a:cs typeface="Arial" panose="020B0604020202020204" pitchFamily="34" charset="0"/>
            </a:endParaRPr>
          </a:p>
          <a:p>
            <a:r>
              <a:rPr lang="en-US" sz="3200" b="1" dirty="0" smtClean="0">
                <a:solidFill>
                  <a:schemeClr val="accent5">
                    <a:lumMod val="75000"/>
                  </a:schemeClr>
                </a:solidFill>
              </a:rPr>
              <a:t>GITHUB LINK</a:t>
            </a:r>
            <a:endParaRPr lang="en-US" sz="3200" b="1" dirty="0" smtClean="0">
              <a:solidFill>
                <a:schemeClr val="accent5">
                  <a:lumMod val="75000"/>
                </a:schemeClr>
              </a:solidFill>
            </a:endParaRPr>
          </a:p>
          <a:p>
            <a:r>
              <a:rPr lang="en-US" b="1" dirty="0" smtClean="0">
                <a:solidFill>
                  <a:srgbClr val="002060"/>
                </a:solidFill>
                <a:latin typeface="Arial" panose="020B0604020202020204" pitchFamily="34" charset="0"/>
                <a:cs typeface="Arial" panose="020B0604020202020204" pitchFamily="34" charset="0"/>
              </a:rPr>
              <a:t>https://github.com/linga-varaprasad/EDUNETMovieApplicationWebsite.git</a:t>
            </a:r>
            <a:endParaRPr lang="en-US" dirty="0" smtClean="0"/>
          </a:p>
          <a:p>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 Edunet Foundation. All rights reserved.</a:t>
            </a:r>
            <a:endParaRPr lang="en-US" dirty="0"/>
          </a:p>
        </p:txBody>
      </p:sp>
    </p:spTree>
  </p:cSld>
  <p:clrMapOvr>
    <a:masterClrMapping/>
  </p:clrMapOvr>
  <p:transition spd="med">
    <p:strips dir="l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5">
                    <a:lumMod val="75000"/>
                  </a:schemeClr>
                </a:solidFill>
              </a:rPr>
              <a:t>Future Scope </a:t>
            </a:r>
            <a:endParaRPr lang="en-US" b="1" dirty="0">
              <a:solidFill>
                <a:schemeClr val="accent5">
                  <a:lumMod val="75000"/>
                </a:schemeClr>
              </a:solidFill>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Times New Roman" pitchFamily="18" charset="0"/>
                <a:cs typeface="Times New Roman" pitchFamily="18" charset="0"/>
              </a:rPr>
              <a:t>The future scope of a movie application website can be expansive, with opportunities for growth and improvement. Here are some potential areas for future development and </a:t>
            </a:r>
            <a:r>
              <a:rPr lang="en-US" dirty="0" smtClean="0">
                <a:latin typeface="Times New Roman" pitchFamily="18" charset="0"/>
                <a:cs typeface="Times New Roman" pitchFamily="18" charset="0"/>
              </a:rPr>
              <a:t>enhancement:</a:t>
            </a:r>
          </a:p>
          <a:p>
            <a:pPr>
              <a:buFont typeface="Wingdings" pitchFamily="2" charset="2"/>
              <a:buChar char="Ø"/>
            </a:pPr>
            <a:r>
              <a:rPr lang="en-US" b="1" dirty="0" smtClean="0">
                <a:latin typeface="Times New Roman" pitchFamily="18" charset="0"/>
                <a:cs typeface="Times New Roman" pitchFamily="18" charset="0"/>
              </a:rPr>
              <a:t>Internationalization </a:t>
            </a:r>
            <a:r>
              <a:rPr lang="en-US" b="1" dirty="0" smtClean="0">
                <a:latin typeface="Times New Roman" pitchFamily="18" charset="0"/>
                <a:cs typeface="Times New Roman" pitchFamily="18" charset="0"/>
              </a:rPr>
              <a:t>and Localization:</a:t>
            </a:r>
            <a:endParaRPr lang="en-US" dirty="0" smtClean="0">
              <a:latin typeface="Times New Roman" pitchFamily="18" charset="0"/>
              <a:cs typeface="Times New Roman" pitchFamily="18" charset="0"/>
            </a:endParaRPr>
          </a:p>
          <a:p>
            <a:pPr lvl="1">
              <a:buNone/>
            </a:pPr>
            <a:r>
              <a:rPr lang="en-US" dirty="0" smtClean="0">
                <a:latin typeface="Times New Roman" pitchFamily="18" charset="0"/>
                <a:cs typeface="Times New Roman" pitchFamily="18" charset="0"/>
              </a:rPr>
              <a:t>Expanding the website to cater to a global audience by offering content in multiple languages and considering cultural preferences.</a:t>
            </a:r>
          </a:p>
          <a:p>
            <a:pPr>
              <a:buFont typeface="Wingdings" pitchFamily="2" charset="2"/>
              <a:buChar char="Ø"/>
            </a:pPr>
            <a:r>
              <a:rPr lang="en-US" b="1" dirty="0" smtClean="0">
                <a:latin typeface="Times New Roman" pitchFamily="18" charset="0"/>
                <a:cs typeface="Times New Roman" pitchFamily="18" charset="0"/>
              </a:rPr>
              <a:t>Personalization and Recommendation Systems:</a:t>
            </a:r>
            <a:endParaRPr lang="en-US" dirty="0" smtClean="0">
              <a:latin typeface="Times New Roman" pitchFamily="18" charset="0"/>
              <a:cs typeface="Times New Roman" pitchFamily="18" charset="0"/>
            </a:endParaRPr>
          </a:p>
          <a:p>
            <a:pPr lvl="1">
              <a:buNone/>
            </a:pPr>
            <a:r>
              <a:rPr lang="en-US" dirty="0" smtClean="0">
                <a:latin typeface="Times New Roman" pitchFamily="18" charset="0"/>
                <a:cs typeface="Times New Roman" pitchFamily="18" charset="0"/>
              </a:rPr>
              <a:t>Implementing advanced recommendation algorithms to suggest movies based on user preferences </a:t>
            </a:r>
            <a:r>
              <a:rPr lang="en-US" dirty="0" err="1" smtClean="0">
                <a:latin typeface="Times New Roman" pitchFamily="18" charset="0"/>
                <a:cs typeface="Times New Roman" pitchFamily="18" charset="0"/>
              </a:rPr>
              <a:t>andviewing</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history, enhancing the user experience.</a:t>
            </a:r>
          </a:p>
          <a:p>
            <a:pPr>
              <a:buFont typeface="Wingdings" pitchFamily="2" charset="2"/>
              <a:buChar char="Ø"/>
            </a:pPr>
            <a:r>
              <a:rPr lang="en-US" b="1" dirty="0" smtClean="0">
                <a:latin typeface="Times New Roman" pitchFamily="18" charset="0"/>
                <a:cs typeface="Times New Roman" pitchFamily="18" charset="0"/>
              </a:rPr>
              <a:t>User Engagement Features:</a:t>
            </a:r>
            <a:endParaRPr lang="en-US" dirty="0" smtClean="0">
              <a:latin typeface="Times New Roman" pitchFamily="18" charset="0"/>
              <a:cs typeface="Times New Roman" pitchFamily="18" charset="0"/>
            </a:endParaRPr>
          </a:p>
          <a:p>
            <a:pPr lvl="1">
              <a:buNone/>
            </a:pPr>
            <a:r>
              <a:rPr lang="en-US" dirty="0" smtClean="0">
                <a:latin typeface="Times New Roman" pitchFamily="18" charset="0"/>
                <a:cs typeface="Times New Roman" pitchFamily="18" charset="0"/>
              </a:rPr>
              <a:t>Adding interactive features such as user-generated content, forums, and social media integration to foster a sense of community among movie enthusiasts.</a:t>
            </a:r>
          </a:p>
          <a:p>
            <a:pPr>
              <a:buFont typeface="Wingdings" pitchFamily="2" charset="2"/>
              <a:buChar char="Ø"/>
            </a:pPr>
            <a:r>
              <a:rPr lang="en-US" b="1" dirty="0" smtClean="0">
                <a:latin typeface="Times New Roman" pitchFamily="18" charset="0"/>
                <a:cs typeface="Times New Roman" pitchFamily="18" charset="0"/>
              </a:rPr>
              <a:t>Mobile Applications:</a:t>
            </a:r>
            <a:endParaRPr lang="en-US" dirty="0" smtClean="0">
              <a:latin typeface="Times New Roman" pitchFamily="18" charset="0"/>
              <a:cs typeface="Times New Roman" pitchFamily="18" charset="0"/>
            </a:endParaRPr>
          </a:p>
          <a:p>
            <a:pPr lvl="1">
              <a:buNone/>
            </a:pPr>
            <a:r>
              <a:rPr lang="en-US" dirty="0" smtClean="0">
                <a:latin typeface="Times New Roman" pitchFamily="18" charset="0"/>
                <a:cs typeface="Times New Roman" pitchFamily="18" charset="0"/>
              </a:rPr>
              <a:t>Developing dedicated mobile apps for </a:t>
            </a:r>
            <a:r>
              <a:rPr lang="en-US" dirty="0" err="1" smtClean="0">
                <a:latin typeface="Times New Roman" pitchFamily="18" charset="0"/>
                <a:cs typeface="Times New Roman" pitchFamily="18" charset="0"/>
              </a:rPr>
              <a:t>iOS</a:t>
            </a:r>
            <a:r>
              <a:rPr lang="en-US" dirty="0" smtClean="0">
                <a:latin typeface="Times New Roman" pitchFamily="18" charset="0"/>
                <a:cs typeface="Times New Roman" pitchFamily="18" charset="0"/>
              </a:rPr>
              <a:t> and Android devices to reach a broader audience and provide a seamless mobile experience.</a:t>
            </a:r>
          </a:p>
          <a:p>
            <a:pPr>
              <a:buFont typeface="Wingdings" pitchFamily="2" charset="2"/>
              <a:buChar char="Ø"/>
            </a:pPr>
            <a:endParaRPr lang="en-US" dirty="0"/>
          </a:p>
        </p:txBody>
      </p:sp>
      <p:sp>
        <p:nvSpPr>
          <p:cNvPr id="4" name="Footer Placeholder 3"/>
          <p:cNvSpPr>
            <a:spLocks noGrp="1"/>
          </p:cNvSpPr>
          <p:nvPr>
            <p:ph type="ftr" sz="quarter" idx="11"/>
          </p:nvPr>
        </p:nvSpPr>
        <p:spPr/>
        <p:txBody>
          <a:bodyPr/>
          <a:lstStyle/>
          <a:p>
            <a:r>
              <a:rPr lang="en-US" smtClean="0"/>
              <a:t>© Edunet Foundation. All rights reserved.</a:t>
            </a:r>
            <a:endParaRPr lang="en-US" dirty="0"/>
          </a:p>
        </p:txBody>
      </p:sp>
    </p:spTree>
  </p:cSld>
  <p:clrMapOvr>
    <a:masterClrMapping/>
  </p:clrMapOvr>
  <p:transition spd="med">
    <p:strips dir="l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b="1" dirty="0">
                <a:solidFill>
                  <a:srgbClr val="002060"/>
                </a:solidFill>
                <a:latin typeface="Arial" panose="020B0604020202020204" pitchFamily="34" charset="0"/>
                <a:cs typeface="Arial" panose="020B0604020202020204" pitchFamily="34" charset="0"/>
              </a:rPr>
              <a:t>THANK </a:t>
            </a:r>
            <a:r>
              <a:rPr lang="en-US" b="1" dirty="0" smtClean="0">
                <a:solidFill>
                  <a:srgbClr val="002060"/>
                </a:solidFill>
                <a:latin typeface="Arial" panose="020B0604020202020204" pitchFamily="34" charset="0"/>
                <a:cs typeface="Arial" panose="020B0604020202020204" pitchFamily="34" charset="0"/>
              </a:rPr>
              <a:t>YOU</a:t>
            </a:r>
            <a:br>
              <a:rPr lang="en-US" b="1" dirty="0" smtClean="0">
                <a:solidFill>
                  <a:srgbClr val="002060"/>
                </a:solidFill>
                <a:latin typeface="Arial" panose="020B0604020202020204" pitchFamily="34" charset="0"/>
                <a:cs typeface="Arial" panose="020B0604020202020204" pitchFamily="34" charset="0"/>
              </a:rPr>
            </a:br>
            <a:endParaRPr lang="en-US" b="1" dirty="0">
              <a:solidFill>
                <a:srgbClr val="002060"/>
              </a:solidFill>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a:xfrm>
            <a:off x="4038600" y="6492875"/>
            <a:ext cx="4114800" cy="365125"/>
          </a:xfrm>
        </p:spPr>
        <p:txBody>
          <a:bodyPr/>
          <a:lstStyle/>
          <a:p>
            <a:r>
              <a:rPr lang="en-US" dirty="0"/>
              <a:t>© Edunet Foundation. All rights reserved.</a:t>
            </a:r>
          </a:p>
        </p:txBody>
      </p:sp>
    </p:spTree>
    <p:extLst>
      <p:ext uri="{BB962C8B-B14F-4D97-AF65-F5344CB8AC3E}">
        <p14:creationId xmlns="" xmlns:p14="http://schemas.microsoft.com/office/powerpoint/2010/main" val="4066255318"/>
      </p:ext>
    </p:extLst>
  </p:cSld>
  <p:clrMapOvr>
    <a:masterClrMapping/>
  </p:clrMapOvr>
  <p:transition spd="med">
    <p:strips dir="l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Aims , Objective &amp; Proposed System/Solution</a:t>
            </a:r>
            <a:endParaRPr lang="en-US" dirty="0">
              <a:latin typeface="Arial"/>
              <a:cs typeface="Arial"/>
            </a:endParaRPr>
          </a:p>
          <a:p>
            <a:r>
              <a:rPr lang="en-US" sz="2000" b="1" dirty="0">
                <a:latin typeface="Arial"/>
                <a:ea typeface="+mn-lt"/>
                <a:cs typeface="Arial"/>
              </a:rPr>
              <a:t>System Design </a:t>
            </a:r>
            <a:endParaRPr lang="en-US" sz="2000" b="1" dirty="0">
              <a:latin typeface="Arial"/>
              <a:cs typeface="Arial"/>
            </a:endParaRPr>
          </a:p>
          <a:p>
            <a:r>
              <a:rPr lang="en-US" sz="2000" b="1" dirty="0">
                <a:latin typeface="Arial"/>
                <a:ea typeface="+mn-lt"/>
                <a:cs typeface="+mn-lt"/>
              </a:rPr>
              <a:t>System Development Approach(Technology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References</a:t>
            </a:r>
            <a:endParaRPr lang="en-US" dirty="0">
              <a:latin typeface="Arial"/>
              <a:cs typeface="Arial"/>
            </a:endParaRPr>
          </a:p>
          <a:p>
            <a:r>
              <a:rPr lang="en-US" sz="2000" b="1" dirty="0">
                <a:latin typeface="Arial"/>
                <a:ea typeface="+mn-lt"/>
                <a:cs typeface="Arial"/>
              </a:rPr>
              <a:t>Future Scope</a:t>
            </a: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Edunet Foundation. All rights reserved.</a:t>
            </a:r>
          </a:p>
        </p:txBody>
      </p:sp>
    </p:spTree>
    <p:extLst>
      <p:ext uri="{BB962C8B-B14F-4D97-AF65-F5344CB8AC3E}">
        <p14:creationId xmlns="" xmlns:p14="http://schemas.microsoft.com/office/powerpoint/2010/main" val="2900153716"/>
      </p:ext>
    </p:extLst>
  </p:cSld>
  <p:clrMapOvr>
    <a:masterClrMapping/>
  </p:clrMapOvr>
  <p:transition spd="med">
    <p:strips dir="l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1282158"/>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0884676" cy="3847302"/>
          </a:xfrm>
        </p:spPr>
        <p:txBody>
          <a:bodyPr>
            <a:normAutofit fontScale="85000" lnSpcReduction="20000"/>
          </a:bodyPr>
          <a:lstStyle/>
          <a:p>
            <a:pPr algn="l"/>
            <a:endParaRPr lang="en-US" sz="2600" dirty="0" smtClean="0">
              <a:latin typeface="Arial" panose="020B0604020202020204" pitchFamily="34" charset="0"/>
              <a:cs typeface="Arial" panose="020B0604020202020204" pitchFamily="34" charset="0"/>
            </a:endParaRPr>
          </a:p>
          <a:p>
            <a:pPr algn="just">
              <a:lnSpc>
                <a:spcPct val="150000"/>
              </a:lnSpc>
              <a:buFont typeface="Arial" pitchFamily="34" charset="0"/>
              <a:buChar char="•"/>
            </a:pPr>
            <a:r>
              <a:rPr lang="en-US" sz="2200" dirty="0" smtClean="0">
                <a:latin typeface="Times New Roman" pitchFamily="18" charset="0"/>
                <a:cs typeface="Times New Roman" pitchFamily="18" charset="0"/>
              </a:rPr>
              <a:t> Movie Application website is a website made for people who love movies. It's like a big library for movies where you can do lots of cool things.</a:t>
            </a:r>
          </a:p>
          <a:p>
            <a:pPr algn="just">
              <a:lnSpc>
                <a:spcPct val="150000"/>
              </a:lnSpc>
              <a:buFont typeface="Arial" pitchFamily="34" charset="0"/>
              <a:buChar char="•"/>
            </a:pPr>
            <a:r>
              <a:rPr lang="en-US" sz="2200" dirty="0" smtClean="0">
                <a:latin typeface="Times New Roman" pitchFamily="18" charset="0"/>
                <a:cs typeface="Times New Roman" pitchFamily="18" charset="0"/>
              </a:rPr>
              <a:t>You can get personalized suggestions for what movies to watch based on what you like. You can read what other people think about movies and see how good they are. We also have special lists of movies for you to explore.</a:t>
            </a:r>
          </a:p>
          <a:p>
            <a:pPr algn="just">
              <a:lnSpc>
                <a:spcPct val="150000"/>
              </a:lnSpc>
              <a:buFont typeface="Arial" pitchFamily="34" charset="0"/>
              <a:buChar char="•"/>
            </a:pPr>
            <a:r>
              <a:rPr lang="en-US" sz="2200" dirty="0" smtClean="0">
                <a:latin typeface="Times New Roman" pitchFamily="18" charset="0"/>
                <a:cs typeface="Times New Roman" pitchFamily="18" charset="0"/>
              </a:rPr>
              <a:t>You can talk to others in real-time about movies, and you can make friends who love movies just like you do. Plus, our website is easy to use, so anyone can enjoy it.</a:t>
            </a:r>
          </a:p>
          <a:p>
            <a:pPr algn="just">
              <a:lnSpc>
                <a:spcPct val="150000"/>
              </a:lnSpc>
              <a:buFont typeface="Arial" pitchFamily="34" charset="0"/>
              <a:buChar char="•"/>
            </a:pPr>
            <a:r>
              <a:rPr lang="en-US" sz="2200" dirty="0" smtClean="0">
                <a:latin typeface="Times New Roman" pitchFamily="18" charset="0"/>
                <a:cs typeface="Times New Roman" pitchFamily="18" charset="0"/>
              </a:rPr>
              <a:t>In short, Movie is the perfect place for movie fans to discover, discuss, and enjoy all things related to movies.</a:t>
            </a:r>
            <a:endParaRPr lang="en-US" sz="22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 xmlns:p14="http://schemas.microsoft.com/office/powerpoint/2010/main" val="1186421160"/>
      </p:ext>
    </p:extLst>
  </p:cSld>
  <p:clrMapOvr>
    <a:masterClrMapping/>
  </p:clrMapOvr>
  <p:transition spd="med">
    <p:strips dir="l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110538"/>
          </a:xfrm>
        </p:spPr>
        <p:txBody>
          <a:bodyPr>
            <a:normAutofit fontScale="70000" lnSpcReduction="20000"/>
          </a:bodyPr>
          <a:lstStyle/>
          <a:p>
            <a:pPr algn="l"/>
            <a:endParaRPr lang="en-US" sz="2600" dirty="0" smtClean="0">
              <a:latin typeface="Arial" panose="020B0604020202020204" pitchFamily="34" charset="0"/>
              <a:cs typeface="Arial" panose="020B0604020202020204" pitchFamily="34" charset="0"/>
            </a:endParaRPr>
          </a:p>
          <a:p>
            <a:pPr algn="l"/>
            <a:r>
              <a:rPr lang="en-US" sz="2900" dirty="0" smtClean="0">
                <a:latin typeface="Times New Roman" pitchFamily="18" charset="0"/>
                <a:cs typeface="Times New Roman" pitchFamily="18" charset="0"/>
              </a:rPr>
              <a:t>When creating a movie website, we encounter several important problems:</a:t>
            </a:r>
          </a:p>
          <a:p>
            <a:pPr algn="l">
              <a:buFont typeface="Wingdings" pitchFamily="2" charset="2"/>
              <a:buChar char="Ø"/>
            </a:pPr>
            <a:r>
              <a:rPr lang="en-US" sz="2900" dirty="0" smtClean="0">
                <a:latin typeface="Times New Roman" pitchFamily="18" charset="0"/>
                <a:cs typeface="Times New Roman" pitchFamily="18" charset="0"/>
              </a:rPr>
              <a:t>1. </a:t>
            </a:r>
            <a:r>
              <a:rPr lang="en-US" sz="2900" dirty="0" smtClean="0">
                <a:solidFill>
                  <a:srgbClr val="FF0000"/>
                </a:solidFill>
                <a:latin typeface="Times New Roman" pitchFamily="18" charset="0"/>
                <a:cs typeface="Times New Roman" pitchFamily="18" charset="0"/>
              </a:rPr>
              <a:t>Helping People Find Movies</a:t>
            </a:r>
            <a:r>
              <a:rPr lang="en-US" sz="2900" dirty="0" smtClean="0">
                <a:latin typeface="Times New Roman" pitchFamily="18" charset="0"/>
                <a:cs typeface="Times New Roman" pitchFamily="18" charset="0"/>
              </a:rPr>
              <a:t>: With so many movies available, it's hard for users to discover ones they'll enjoy. We need to find a way to recommend movies that match their tastes.</a:t>
            </a:r>
          </a:p>
          <a:p>
            <a:pPr algn="l">
              <a:buFont typeface="Wingdings" pitchFamily="2" charset="2"/>
              <a:buChar char="Ø"/>
            </a:pPr>
            <a:r>
              <a:rPr lang="en-US" sz="2900" dirty="0" smtClean="0">
                <a:latin typeface="Times New Roman" pitchFamily="18" charset="0"/>
                <a:cs typeface="Times New Roman" pitchFamily="18" charset="0"/>
              </a:rPr>
              <a:t>2</a:t>
            </a:r>
            <a:r>
              <a:rPr lang="en-US" sz="2900" dirty="0" smtClean="0">
                <a:solidFill>
                  <a:srgbClr val="FF0000"/>
                </a:solidFill>
                <a:latin typeface="Times New Roman" pitchFamily="18" charset="0"/>
                <a:cs typeface="Times New Roman" pitchFamily="18" charset="0"/>
              </a:rPr>
              <a:t>. Getting Users Involved</a:t>
            </a:r>
            <a:r>
              <a:rPr lang="en-US" sz="2900" dirty="0" smtClean="0">
                <a:latin typeface="Times New Roman" pitchFamily="18" charset="0"/>
                <a:cs typeface="Times New Roman" pitchFamily="18" charset="0"/>
              </a:rPr>
              <a:t>: We want users to interact with the website, write reviews, and talk to each other about movies. How do we make sure they're engaged and enjoying their time on the site?</a:t>
            </a:r>
          </a:p>
          <a:p>
            <a:pPr algn="l">
              <a:buFont typeface="Wingdings" pitchFamily="2" charset="2"/>
              <a:buChar char="Ø"/>
            </a:pPr>
            <a:r>
              <a:rPr lang="en-US" sz="2900" dirty="0" smtClean="0">
                <a:latin typeface="Times New Roman" pitchFamily="18" charset="0"/>
                <a:cs typeface="Times New Roman" pitchFamily="18" charset="0"/>
              </a:rPr>
              <a:t>4. </a:t>
            </a:r>
            <a:r>
              <a:rPr lang="en-US" sz="2900" dirty="0" smtClean="0">
                <a:solidFill>
                  <a:srgbClr val="FF0000"/>
                </a:solidFill>
                <a:latin typeface="Times New Roman" pitchFamily="18" charset="0"/>
                <a:cs typeface="Times New Roman" pitchFamily="18" charset="0"/>
              </a:rPr>
              <a:t>Choosing the Right Movies </a:t>
            </a:r>
            <a:r>
              <a:rPr lang="en-US" sz="2900" dirty="0" smtClean="0">
                <a:latin typeface="Times New Roman" pitchFamily="18" charset="0"/>
                <a:cs typeface="Times New Roman" pitchFamily="18" charset="0"/>
              </a:rPr>
              <a:t>:Selecting which movies to feature on the website is tricky. We want to provide a wide variety of films, but they need to be of good quality.</a:t>
            </a:r>
          </a:p>
          <a:p>
            <a:pPr algn="l">
              <a:buFont typeface="Wingdings" pitchFamily="2" charset="2"/>
              <a:buChar char="Ø"/>
            </a:pPr>
            <a:r>
              <a:rPr lang="en-US" sz="2900" dirty="0" smtClean="0">
                <a:latin typeface="Times New Roman" pitchFamily="18" charset="0"/>
                <a:cs typeface="Times New Roman" pitchFamily="18" charset="0"/>
              </a:rPr>
              <a:t>5. </a:t>
            </a:r>
            <a:r>
              <a:rPr lang="en-US" sz="2900" dirty="0" smtClean="0">
                <a:solidFill>
                  <a:srgbClr val="FF0000"/>
                </a:solidFill>
                <a:latin typeface="Times New Roman" pitchFamily="18" charset="0"/>
                <a:cs typeface="Times New Roman" pitchFamily="18" charset="0"/>
              </a:rPr>
              <a:t>Making the Website Easy to Use </a:t>
            </a:r>
            <a:r>
              <a:rPr lang="en-US" sz="2900" dirty="0" smtClean="0">
                <a:latin typeface="Times New Roman" pitchFamily="18" charset="0"/>
                <a:cs typeface="Times New Roman" pitchFamily="18" charset="0"/>
              </a:rPr>
              <a:t>:Some users may not be very tech-savvy, so we need to ensure the website is easy for everyone to navigate and enjoy.</a:t>
            </a:r>
          </a:p>
          <a:p>
            <a:pPr algn="l">
              <a:buFont typeface="Wingdings" pitchFamily="2" charset="2"/>
              <a:buChar char="Ø"/>
            </a:pPr>
            <a:r>
              <a:rPr lang="en-US" sz="2900" dirty="0" smtClean="0">
                <a:latin typeface="Times New Roman" pitchFamily="18" charset="0"/>
                <a:cs typeface="Times New Roman" pitchFamily="18" charset="0"/>
              </a:rPr>
              <a:t>6. </a:t>
            </a:r>
            <a:r>
              <a:rPr lang="en-US" sz="2900" dirty="0" smtClean="0">
                <a:solidFill>
                  <a:srgbClr val="FF0000"/>
                </a:solidFill>
                <a:latin typeface="Times New Roman" pitchFamily="18" charset="0"/>
                <a:cs typeface="Times New Roman" pitchFamily="18" charset="0"/>
              </a:rPr>
              <a:t>Dealing with Legal Stuff</a:t>
            </a:r>
            <a:r>
              <a:rPr lang="en-US" sz="2900" dirty="0" smtClean="0">
                <a:latin typeface="Times New Roman" pitchFamily="18" charset="0"/>
                <a:cs typeface="Times New Roman" pitchFamily="18" charset="0"/>
              </a:rPr>
              <a:t>: There are many rules about showing movies online, and we need to make sure we follow all of them to avoid legal problems.</a:t>
            </a:r>
          </a:p>
          <a:p>
            <a:pPr algn="l">
              <a:buFont typeface="Wingdings" pitchFamily="2" charset="2"/>
              <a:buChar char="Ø"/>
            </a:pPr>
            <a:r>
              <a:rPr lang="en-US" sz="2900" dirty="0" smtClean="0">
                <a:latin typeface="Times New Roman" pitchFamily="18" charset="0"/>
                <a:cs typeface="Times New Roman" pitchFamily="18" charset="0"/>
              </a:rPr>
              <a:t>7</a:t>
            </a:r>
            <a:r>
              <a:rPr lang="en-US" sz="2900" dirty="0" smtClean="0">
                <a:solidFill>
                  <a:srgbClr val="FF0000"/>
                </a:solidFill>
                <a:latin typeface="Times New Roman" pitchFamily="18" charset="0"/>
                <a:cs typeface="Times New Roman" pitchFamily="18" charset="0"/>
              </a:rPr>
              <a:t>. Standing Out in a Crowded Market</a:t>
            </a:r>
            <a:r>
              <a:rPr lang="en-US" sz="2900" dirty="0" smtClean="0">
                <a:latin typeface="Times New Roman" pitchFamily="18" charset="0"/>
                <a:cs typeface="Times New Roman" pitchFamily="18" charset="0"/>
              </a:rPr>
              <a:t>: Many other websites offer movies. How do we make our website unique and attract users in a competitive market?.</a:t>
            </a: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 xmlns:p14="http://schemas.microsoft.com/office/powerpoint/2010/main" val="1186421160"/>
      </p:ext>
    </p:extLst>
  </p:cSld>
  <p:clrMapOvr>
    <a:masterClrMapping/>
  </p:clrMapOvr>
  <p:transition spd="med">
    <p:strips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lnSpcReduction="10000"/>
          </a:bodyPr>
          <a:lstStyle/>
          <a:p>
            <a:pPr algn="l">
              <a:buFont typeface="Wingdings" pitchFamily="2" charset="2"/>
              <a:buChar char="Ø"/>
            </a:pPr>
            <a:r>
              <a:rPr lang="en-US" b="1" dirty="0" smtClean="0"/>
              <a:t>Helping People Find Movies:</a:t>
            </a:r>
            <a:endParaRPr lang="en-US" dirty="0" smtClean="0"/>
          </a:p>
          <a:p>
            <a:pPr lvl="1" algn="l"/>
            <a:r>
              <a:rPr lang="en-US" dirty="0" smtClean="0"/>
              <a:t>We'll use smart technology to suggest movies based on what users like. Users can also make their own lists and share recommendations.</a:t>
            </a:r>
          </a:p>
          <a:p>
            <a:pPr algn="l">
              <a:buFont typeface="Wingdings" pitchFamily="2" charset="2"/>
              <a:buChar char="Ø"/>
            </a:pPr>
            <a:r>
              <a:rPr lang="en-US" b="1" dirty="0" smtClean="0"/>
              <a:t>Keeping User Data Safe:</a:t>
            </a:r>
            <a:endParaRPr lang="en-US" dirty="0" smtClean="0"/>
          </a:p>
          <a:p>
            <a:pPr lvl="1" algn="l"/>
            <a:r>
              <a:rPr lang="en-US" dirty="0" smtClean="0"/>
              <a:t>We'll use strong security measures to protect user data from hackers and make sure it's not misused.</a:t>
            </a:r>
          </a:p>
          <a:p>
            <a:pPr algn="l">
              <a:buFont typeface="Wingdings" pitchFamily="2" charset="2"/>
              <a:buChar char="Ø"/>
            </a:pPr>
            <a:r>
              <a:rPr lang="en-US" b="1" dirty="0" smtClean="0"/>
              <a:t>Getting Users Involved:</a:t>
            </a:r>
            <a:endParaRPr lang="en-US" dirty="0" smtClean="0"/>
          </a:p>
          <a:p>
            <a:pPr lvl="1" algn="l"/>
            <a:r>
              <a:rPr lang="en-US" dirty="0" smtClean="0"/>
              <a:t>We'll make the website easy to use, with features like user reviews and discussions. Users might also get rewards for participating.</a:t>
            </a:r>
          </a:p>
          <a:p>
            <a:pPr algn="l">
              <a:buFont typeface="Wingdings" pitchFamily="2" charset="2"/>
              <a:buChar char="Ø"/>
            </a:pPr>
            <a:r>
              <a:rPr lang="en-US" b="1" dirty="0" smtClean="0"/>
              <a:t>Choosing the Right Movies:</a:t>
            </a:r>
            <a:endParaRPr lang="en-US" dirty="0" smtClean="0"/>
          </a:p>
          <a:p>
            <a:pPr lvl="1" algn="l"/>
            <a:r>
              <a:rPr lang="en-US" dirty="0" smtClean="0"/>
              <a:t>We'll select movies based on what users like and what experts recommend. We'll keep the movie collection fresh and diverse.</a:t>
            </a:r>
          </a:p>
          <a:p>
            <a:pPr algn="l">
              <a:buFont typeface="Wingdings" pitchFamily="2" charset="2"/>
              <a:buChar char="Ø"/>
            </a:pPr>
            <a:r>
              <a:rPr lang="en-US" b="1" dirty="0" smtClean="0"/>
              <a:t>Making the Website Easy to Use:</a:t>
            </a:r>
            <a:endParaRPr lang="en-US" dirty="0" smtClean="0"/>
          </a:p>
          <a:p>
            <a:pPr lvl="1" algn="l"/>
            <a:r>
              <a:rPr lang="en-US" dirty="0" smtClean="0"/>
              <a:t>We'll design the website to be user-friendly, so anyone can use it. We'll also provide guides for those who aren't tech-savvy</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 xmlns:p14="http://schemas.microsoft.com/office/powerpoint/2010/main" val="1186421160"/>
      </p:ext>
    </p:extLst>
  </p:cSld>
  <p:clrMapOvr>
    <a:masterClrMapping/>
  </p:clrMapOvr>
  <p:transition spd="med">
    <p:strips dir="l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just">
              <a:lnSpc>
                <a:spcPct val="150000"/>
              </a:lnSpc>
            </a:pPr>
            <a:r>
              <a:rPr lang="en-US" sz="2000" dirty="0" smtClean="0">
                <a:latin typeface="Times New Roman" pitchFamily="18" charset="0"/>
                <a:cs typeface="Times New Roman" pitchFamily="18" charset="0"/>
              </a:rPr>
              <a:t>A movie application website is a dynamic online platform designed for movie enthusiasts. It offers users a rich and interactive experience, allowing them to discover, explore, and engage with a vast library of movies. The website's user interface, powered by HTML, CSS, and JavaScript, presents movie information, trailers, and reviews in an engaging and visually appealing manner. Behind the scenes, a web server delivers web pages and handles user requests, while the server-side logic manages user accounts, authentication, and interactions with the movie database. This database stores comprehensive movie data, enabling users to search, rate, review, and add movies to their watch lists. The architecture seamlessly integrates these components to create a user-friendly hub for all things cinema.</a:t>
            </a:r>
            <a:endParaRPr 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 xmlns:p14="http://schemas.microsoft.com/office/powerpoint/2010/main" val="1186421160"/>
      </p:ext>
    </p:extLst>
  </p:cSld>
  <p:clrMapOvr>
    <a:masterClrMapping/>
  </p:clrMapOvr>
  <p:transition spd="med">
    <p:strips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9091"/>
            <a:ext cx="10515600" cy="5029200"/>
          </a:xfrm>
        </p:spPr>
        <p:txBody>
          <a:bodyPr>
            <a:normAutofit/>
          </a:bodyPr>
          <a:lstStyle/>
          <a:p>
            <a:r>
              <a:rPr lang="en-US" dirty="0" smtClean="0"/>
              <a:t>                     </a:t>
            </a:r>
            <a:endParaRPr lang="en-US" dirty="0"/>
          </a:p>
        </p:txBody>
      </p:sp>
      <p:sp>
        <p:nvSpPr>
          <p:cNvPr id="3" name="Footer Placeholder 2"/>
          <p:cNvSpPr>
            <a:spLocks noGrp="1"/>
          </p:cNvSpPr>
          <p:nvPr>
            <p:ph type="ftr" sz="quarter" idx="11"/>
          </p:nvPr>
        </p:nvSpPr>
        <p:spPr/>
        <p:txBody>
          <a:bodyPr/>
          <a:lstStyle/>
          <a:p>
            <a:r>
              <a:rPr lang="en-US" dirty="0" smtClean="0"/>
              <a:t>© Edunet Foundation. All rights reserved.</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171575" y="1246910"/>
            <a:ext cx="9848850" cy="4668982"/>
          </a:xfrm>
          <a:prstGeom prst="rect">
            <a:avLst/>
          </a:prstGeom>
          <a:noFill/>
          <a:ln w="9525">
            <a:noFill/>
            <a:miter lim="800000"/>
            <a:headEnd/>
            <a:tailEnd/>
          </a:ln>
        </p:spPr>
      </p:pic>
    </p:spTree>
  </p:cSld>
  <p:clrMapOvr>
    <a:masterClrMapping/>
  </p:clrMapOvr>
  <p:transition spd="med">
    <p:strips dir="l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just">
              <a:lnSpc>
                <a:spcPct val="150000"/>
              </a:lnSpc>
              <a:buFont typeface="Arial" pitchFamily="34" charset="0"/>
              <a:buChar char="•"/>
            </a:pPr>
            <a:r>
              <a:rPr lang="en-US" sz="2000" dirty="0" smtClean="0">
                <a:latin typeface="Times New Roman" pitchFamily="18" charset="0"/>
                <a:cs typeface="Times New Roman" pitchFamily="18" charset="0"/>
              </a:rPr>
              <a:t>The deployment approach for a movie application website involves a systematic process to make the site accessible to users. Initially, developers create the website using technologies like HTML, CSS, and JavaScript. Once the development phase is complete, the website is typically tested on development servers to identify and fix any issues. After thorough testing, the site is deployed onto production servers, ensuring high availability and scalability. Deployment can be achieved using various methods, such as manual uploads or automated Continuous Integration/Continuous Deployment (CI/CD) pipelines. Continuous monitoring and updates are essential to maintain website performance and security, and it may involve load balancing, content delivery networks (CDNs), and other optimization techniques to ensure a smooth user experience</a:t>
            </a:r>
            <a:r>
              <a:rPr lang="en-US" sz="2600" dirty="0" smtClean="0">
                <a:latin typeface="Arial" panose="020B0604020202020204" pitchFamily="34" charset="0"/>
                <a:cs typeface="Arial" panose="020B0604020202020204" pitchFamily="34" charset="0"/>
              </a:rPr>
              <a:t>.</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 xmlns:p14="http://schemas.microsoft.com/office/powerpoint/2010/main" val="3202024527"/>
      </p:ext>
    </p:extLst>
  </p:cSld>
  <p:clrMapOvr>
    <a:masterClrMapping/>
  </p:clrMapOvr>
  <p:transition spd="med">
    <p:strips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mn-lt"/>
              </a:rPr>
              <a:t>OUTPUT</a:t>
            </a:r>
            <a:endParaRPr lang="en-US" dirty="0">
              <a:solidFill>
                <a:srgbClr val="0070C0"/>
              </a:solidFill>
              <a:latin typeface="+mn-lt"/>
            </a:endParaRPr>
          </a:p>
        </p:txBody>
      </p:sp>
      <p:sp>
        <p:nvSpPr>
          <p:cNvPr id="3" name="Footer Placeholder 2"/>
          <p:cNvSpPr>
            <a:spLocks noGrp="1"/>
          </p:cNvSpPr>
          <p:nvPr>
            <p:ph type="ftr" sz="quarter" idx="11"/>
          </p:nvPr>
        </p:nvSpPr>
        <p:spPr/>
        <p:txBody>
          <a:bodyPr/>
          <a:lstStyle/>
          <a:p>
            <a:r>
              <a:rPr lang="en-US" smtClean="0"/>
              <a:t>© Edunet Foundation. All rights reserved.</a:t>
            </a:r>
            <a:endParaRPr lang="en-US" dirty="0"/>
          </a:p>
        </p:txBody>
      </p:sp>
      <p:pic>
        <p:nvPicPr>
          <p:cNvPr id="2050" name="Picture 2" descr="C:\Users\Desktop\Downloads\IMG-20230916-WA0026.jpg"/>
          <p:cNvPicPr>
            <a:picLocks noChangeAspect="1" noChangeArrowheads="1"/>
          </p:cNvPicPr>
          <p:nvPr/>
        </p:nvPicPr>
        <p:blipFill>
          <a:blip r:embed="rId2" cstate="print"/>
          <a:srcRect/>
          <a:stretch>
            <a:fillRect/>
          </a:stretch>
        </p:blipFill>
        <p:spPr bwMode="auto">
          <a:xfrm>
            <a:off x="434521" y="1611085"/>
            <a:ext cx="11438164" cy="4809218"/>
          </a:xfrm>
          <a:prstGeom prst="rect">
            <a:avLst/>
          </a:prstGeom>
          <a:noFill/>
        </p:spPr>
      </p:pic>
    </p:spTree>
  </p:cSld>
  <p:clrMapOvr>
    <a:masterClrMapping/>
  </p:clrMapOvr>
  <p:transition spd="med">
    <p:strips dir="l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754</TotalTime>
  <Words>1312</Words>
  <Application>Microsoft Office PowerPoint</Application>
  <PresentationFormat>Custom</PresentationFormat>
  <Paragraphs>86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MOVIE APPLICATION WEBSITE</vt:lpstr>
      <vt:lpstr>OUTLINE</vt:lpstr>
      <vt:lpstr>Abstract</vt:lpstr>
      <vt:lpstr>Problem Statement</vt:lpstr>
      <vt:lpstr>Proposed Solution</vt:lpstr>
      <vt:lpstr>System Architecture</vt:lpstr>
      <vt:lpstr>                     </vt:lpstr>
      <vt:lpstr>System Deployment Approach</vt:lpstr>
      <vt:lpstr>OUTPUT</vt:lpstr>
      <vt:lpstr>Algorithm &amp; Deployment</vt:lpstr>
      <vt:lpstr> Conclusion</vt:lpstr>
      <vt:lpstr> References</vt:lpstr>
      <vt:lpstr>Future Scope </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Desktop</cp:lastModifiedBy>
  <cp:revision>75</cp:revision>
  <dcterms:created xsi:type="dcterms:W3CDTF">2021-04-26T07:43:48Z</dcterms:created>
  <dcterms:modified xsi:type="dcterms:W3CDTF">2023-10-03T07:13:22Z</dcterms:modified>
</cp:coreProperties>
</file>