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5" autoAdjust="0"/>
    <p:restoredTop sz="94660"/>
  </p:normalViewPr>
  <p:slideViewPr>
    <p:cSldViewPr snapToGrid="0">
      <p:cViewPr varScale="1">
        <p:scale>
          <a:sx n="74" d="100"/>
          <a:sy n="74" d="100"/>
        </p:scale>
        <p:origin x="101"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1DF2BAD-249B-3C96-A6DC-E950B118C892}"/>
              </a:ext>
            </a:extLst>
          </p:cNvPr>
          <p:cNvSpPr>
            <a:spLocks noGrp="1"/>
          </p:cNvSpPr>
          <p:nvPr>
            <p:ph type="dt" sz="half" idx="10"/>
          </p:nvPr>
        </p:nvSpPr>
        <p:spPr/>
        <p:txBody>
          <a:bodyPr/>
          <a:lstStyle>
            <a:lvl1pPr>
              <a:defRPr/>
            </a:lvl1pPr>
          </a:lstStyle>
          <a:p>
            <a:pPr>
              <a:defRPr/>
            </a:pPr>
            <a:fld id="{B74663F6-6D23-4CA9-AF72-B4B42689C317}" type="datetimeFigureOut">
              <a:rPr lang="ta-IN"/>
              <a:pPr>
                <a:defRPr/>
              </a:pPr>
              <a:t>22-09-2025</a:t>
            </a:fld>
            <a:endParaRPr lang="ta-IN"/>
          </a:p>
        </p:txBody>
      </p:sp>
      <p:sp>
        <p:nvSpPr>
          <p:cNvPr id="5" name="Footer Placeholder 4">
            <a:extLst>
              <a:ext uri="{FF2B5EF4-FFF2-40B4-BE49-F238E27FC236}">
                <a16:creationId xmlns:a16="http://schemas.microsoft.com/office/drawing/2014/main" id="{E6274F7F-8D27-A98C-3CA6-F49EFC6A7491}"/>
              </a:ext>
            </a:extLst>
          </p:cNvPr>
          <p:cNvSpPr>
            <a:spLocks noGrp="1"/>
          </p:cNvSpPr>
          <p:nvPr>
            <p:ph type="ftr" sz="quarter" idx="11"/>
          </p:nvPr>
        </p:nvSpPr>
        <p:spPr/>
        <p:txBody>
          <a:bodyPr/>
          <a:lstStyle>
            <a:lvl1pPr>
              <a:defRPr/>
            </a:lvl1pPr>
          </a:lstStyle>
          <a:p>
            <a:pPr>
              <a:defRPr/>
            </a:pPr>
            <a:endParaRPr lang="ta-IN"/>
          </a:p>
        </p:txBody>
      </p:sp>
      <p:sp>
        <p:nvSpPr>
          <p:cNvPr id="6" name="Slide Number Placeholder 5">
            <a:extLst>
              <a:ext uri="{FF2B5EF4-FFF2-40B4-BE49-F238E27FC236}">
                <a16:creationId xmlns:a16="http://schemas.microsoft.com/office/drawing/2014/main" id="{CE480F83-432B-86BE-9ECE-115A7D478C84}"/>
              </a:ext>
            </a:extLst>
          </p:cNvPr>
          <p:cNvSpPr>
            <a:spLocks noGrp="1"/>
          </p:cNvSpPr>
          <p:nvPr>
            <p:ph type="sldNum" sz="quarter" idx="12"/>
          </p:nvPr>
        </p:nvSpPr>
        <p:spPr/>
        <p:txBody>
          <a:bodyPr/>
          <a:lstStyle>
            <a:lvl1pPr>
              <a:defRPr/>
            </a:lvl1pPr>
          </a:lstStyle>
          <a:p>
            <a:pPr>
              <a:defRPr/>
            </a:pPr>
            <a:fld id="{B8B75250-D99F-4901-BC1C-0DF3D2FA9791}" type="slidenum">
              <a:rPr lang="ta-IN"/>
              <a:pPr>
                <a:defRPr/>
              </a:pPr>
              <a:t>‹#›</a:t>
            </a:fld>
            <a:endParaRPr lang="ta-IN"/>
          </a:p>
        </p:txBody>
      </p:sp>
    </p:spTree>
    <p:extLst>
      <p:ext uri="{BB962C8B-B14F-4D97-AF65-F5344CB8AC3E}">
        <p14:creationId xmlns:p14="http://schemas.microsoft.com/office/powerpoint/2010/main" val="203469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0EC5380-0D28-477B-D756-ED1F85AC38E1}"/>
              </a:ext>
            </a:extLst>
          </p:cNvPr>
          <p:cNvSpPr>
            <a:spLocks noGrp="1"/>
          </p:cNvSpPr>
          <p:nvPr>
            <p:ph type="dt" sz="half" idx="10"/>
          </p:nvPr>
        </p:nvSpPr>
        <p:spPr/>
        <p:txBody>
          <a:bodyPr/>
          <a:lstStyle>
            <a:lvl1pPr>
              <a:defRPr/>
            </a:lvl1pPr>
          </a:lstStyle>
          <a:p>
            <a:pPr>
              <a:defRPr/>
            </a:pPr>
            <a:fld id="{9F8752AB-BBE5-432F-8458-2DC0154FC079}" type="datetimeFigureOut">
              <a:rPr lang="ta-IN"/>
              <a:pPr>
                <a:defRPr/>
              </a:pPr>
              <a:t>22-09-2025</a:t>
            </a:fld>
            <a:endParaRPr lang="ta-IN"/>
          </a:p>
        </p:txBody>
      </p:sp>
      <p:sp>
        <p:nvSpPr>
          <p:cNvPr id="6" name="Footer Placeholder 4">
            <a:extLst>
              <a:ext uri="{FF2B5EF4-FFF2-40B4-BE49-F238E27FC236}">
                <a16:creationId xmlns:a16="http://schemas.microsoft.com/office/drawing/2014/main" id="{77DEFFD9-CB71-5921-4152-155694CC574B}"/>
              </a:ext>
            </a:extLst>
          </p:cNvPr>
          <p:cNvSpPr>
            <a:spLocks noGrp="1"/>
          </p:cNvSpPr>
          <p:nvPr>
            <p:ph type="ftr" sz="quarter" idx="11"/>
          </p:nvPr>
        </p:nvSpPr>
        <p:spPr/>
        <p:txBody>
          <a:bodyPr/>
          <a:lstStyle>
            <a:lvl1pPr>
              <a:defRPr/>
            </a:lvl1pPr>
          </a:lstStyle>
          <a:p>
            <a:pPr>
              <a:defRPr/>
            </a:pPr>
            <a:endParaRPr lang="ta-IN"/>
          </a:p>
        </p:txBody>
      </p:sp>
      <p:sp>
        <p:nvSpPr>
          <p:cNvPr id="7" name="Slide Number Placeholder 5">
            <a:extLst>
              <a:ext uri="{FF2B5EF4-FFF2-40B4-BE49-F238E27FC236}">
                <a16:creationId xmlns:a16="http://schemas.microsoft.com/office/drawing/2014/main" id="{8BBA703D-9D37-A605-5FB0-EC2EEE767B9A}"/>
              </a:ext>
            </a:extLst>
          </p:cNvPr>
          <p:cNvSpPr>
            <a:spLocks noGrp="1"/>
          </p:cNvSpPr>
          <p:nvPr>
            <p:ph type="sldNum" sz="quarter" idx="12"/>
          </p:nvPr>
        </p:nvSpPr>
        <p:spPr/>
        <p:txBody>
          <a:bodyPr/>
          <a:lstStyle>
            <a:lvl1pPr>
              <a:defRPr/>
            </a:lvl1pPr>
          </a:lstStyle>
          <a:p>
            <a:pPr>
              <a:defRPr/>
            </a:pPr>
            <a:fld id="{1A682D39-D5D4-4888-B757-A2523D0691C8}" type="slidenum">
              <a:rPr lang="ta-IN"/>
              <a:pPr>
                <a:defRPr/>
              </a:pPr>
              <a:t>‹#›</a:t>
            </a:fld>
            <a:endParaRPr lang="ta-IN"/>
          </a:p>
        </p:txBody>
      </p:sp>
    </p:spTree>
    <p:extLst>
      <p:ext uri="{BB962C8B-B14F-4D97-AF65-F5344CB8AC3E}">
        <p14:creationId xmlns:p14="http://schemas.microsoft.com/office/powerpoint/2010/main" val="77832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3">
            <a:extLst>
              <a:ext uri="{FF2B5EF4-FFF2-40B4-BE49-F238E27FC236}">
                <a16:creationId xmlns:a16="http://schemas.microsoft.com/office/drawing/2014/main" id="{EBA08AFE-935E-CD52-0BD7-7BD937838C79}"/>
              </a:ext>
            </a:extLst>
          </p:cNvPr>
          <p:cNvSpPr>
            <a:spLocks noGrp="1"/>
          </p:cNvSpPr>
          <p:nvPr>
            <p:ph type="dt" sz="half" idx="10"/>
          </p:nvPr>
        </p:nvSpPr>
        <p:spPr/>
        <p:txBody>
          <a:bodyPr/>
          <a:lstStyle>
            <a:lvl1pPr>
              <a:defRPr/>
            </a:lvl1pPr>
          </a:lstStyle>
          <a:p>
            <a:pPr>
              <a:defRPr/>
            </a:pPr>
            <a:fld id="{F01042F3-9560-4C0E-A945-2B3AA0C9F066}" type="datetimeFigureOut">
              <a:rPr lang="ta-IN"/>
              <a:pPr>
                <a:defRPr/>
              </a:pPr>
              <a:t>22-09-2025</a:t>
            </a:fld>
            <a:endParaRPr lang="ta-IN"/>
          </a:p>
        </p:txBody>
      </p:sp>
      <p:sp>
        <p:nvSpPr>
          <p:cNvPr id="4" name="Footer Placeholder 4">
            <a:extLst>
              <a:ext uri="{FF2B5EF4-FFF2-40B4-BE49-F238E27FC236}">
                <a16:creationId xmlns:a16="http://schemas.microsoft.com/office/drawing/2014/main" id="{ACD39A44-8DBA-8814-F684-DC7D8EBF3AD3}"/>
              </a:ext>
            </a:extLst>
          </p:cNvPr>
          <p:cNvSpPr>
            <a:spLocks noGrp="1"/>
          </p:cNvSpPr>
          <p:nvPr>
            <p:ph type="ftr" sz="quarter" idx="11"/>
          </p:nvPr>
        </p:nvSpPr>
        <p:spPr/>
        <p:txBody>
          <a:bodyPr/>
          <a:lstStyle>
            <a:lvl1pPr>
              <a:defRPr/>
            </a:lvl1pPr>
          </a:lstStyle>
          <a:p>
            <a:pPr>
              <a:defRPr/>
            </a:pPr>
            <a:endParaRPr lang="ta-IN"/>
          </a:p>
        </p:txBody>
      </p:sp>
      <p:sp>
        <p:nvSpPr>
          <p:cNvPr id="5" name="Slide Number Placeholder 5">
            <a:extLst>
              <a:ext uri="{FF2B5EF4-FFF2-40B4-BE49-F238E27FC236}">
                <a16:creationId xmlns:a16="http://schemas.microsoft.com/office/drawing/2014/main" id="{C8B8236F-5B72-0C34-8310-E3F802A2EF0D}"/>
              </a:ext>
            </a:extLst>
          </p:cNvPr>
          <p:cNvSpPr>
            <a:spLocks noGrp="1"/>
          </p:cNvSpPr>
          <p:nvPr>
            <p:ph type="sldNum" sz="quarter" idx="12"/>
          </p:nvPr>
        </p:nvSpPr>
        <p:spPr/>
        <p:txBody>
          <a:bodyPr/>
          <a:lstStyle>
            <a:lvl1pPr>
              <a:defRPr/>
            </a:lvl1pPr>
          </a:lstStyle>
          <a:p>
            <a:pPr>
              <a:defRPr/>
            </a:pPr>
            <a:fld id="{ECF9BA35-7EB6-4E94-BB37-4F578621F837}" type="slidenum">
              <a:rPr lang="ta-IN"/>
              <a:pPr>
                <a:defRPr/>
              </a:pPr>
              <a:t>‹#›</a:t>
            </a:fld>
            <a:endParaRPr lang="ta-IN"/>
          </a:p>
        </p:txBody>
      </p:sp>
    </p:spTree>
    <p:extLst>
      <p:ext uri="{BB962C8B-B14F-4D97-AF65-F5344CB8AC3E}">
        <p14:creationId xmlns:p14="http://schemas.microsoft.com/office/powerpoint/2010/main" val="1980056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97355-37DB-0221-97ED-6E34F5755004}"/>
              </a:ext>
            </a:extLst>
          </p:cNvPr>
          <p:cNvSpPr txBox="1"/>
          <p:nvPr/>
        </p:nvSpPr>
        <p:spPr>
          <a:xfrm>
            <a:off x="898525" y="971550"/>
            <a:ext cx="801688"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4" name="TextBox 3">
            <a:extLst>
              <a:ext uri="{FF2B5EF4-FFF2-40B4-BE49-F238E27FC236}">
                <a16:creationId xmlns:a16="http://schemas.microsoft.com/office/drawing/2014/main" id="{8723C28B-5D10-F028-D953-778CA6EA61AA}"/>
              </a:ext>
            </a:extLst>
          </p:cNvPr>
          <p:cNvSpPr txBox="1"/>
          <p:nvPr/>
        </p:nvSpPr>
        <p:spPr>
          <a:xfrm>
            <a:off x="9329738" y="2613025"/>
            <a:ext cx="803275" cy="1970088"/>
          </a:xfrm>
          <a:prstGeom prst="rect">
            <a:avLst/>
          </a:prstGeom>
          <a:noFill/>
        </p:spPr>
        <p:txBody>
          <a:bodyPr>
            <a:spAutoFit/>
          </a:bodyPr>
          <a:lstStyle>
            <a:defPPr>
              <a:defRPr lang="en-US"/>
            </a:defPPr>
            <a:lvl1pPr algn="r">
              <a:defRPr sz="12200" b="0" i="0">
                <a:solidFill>
                  <a:schemeClr val="bg2">
                    <a:lumMod val="40000"/>
                    <a:lumOff val="60000"/>
                  </a:schemeClr>
                </a:solidFill>
                <a:latin typeface="Arial"/>
                <a:ea typeface="+mj-ea"/>
                <a:cs typeface="+mj-cs"/>
              </a:defRPr>
            </a:lvl1pPr>
          </a:lstStyle>
          <a:p>
            <a:pPr eaLnBrk="1" fontAlgn="auto" hangingPunct="1">
              <a:spcBef>
                <a:spcPts val="0"/>
              </a:spcBef>
              <a:spcAft>
                <a:spcPts val="0"/>
              </a:spcAft>
              <a:defRPr/>
            </a:pPr>
            <a:r>
              <a:rPr lang="en-US" dirty="0"/>
              <a:t>”</a:t>
            </a:r>
          </a:p>
        </p:txBody>
      </p:sp>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rtlCol="0">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F1A94F0-9120-C9DE-3B17-D11014CC825A}"/>
              </a:ext>
            </a:extLst>
          </p:cNvPr>
          <p:cNvSpPr>
            <a:spLocks noGrp="1"/>
          </p:cNvSpPr>
          <p:nvPr>
            <p:ph type="dt" sz="half" idx="15"/>
          </p:nvPr>
        </p:nvSpPr>
        <p:spPr/>
        <p:txBody>
          <a:bodyPr/>
          <a:lstStyle>
            <a:lvl1pPr>
              <a:defRPr/>
            </a:lvl1pPr>
          </a:lstStyle>
          <a:p>
            <a:pPr>
              <a:defRPr/>
            </a:pPr>
            <a:fld id="{EBFD7FFD-9A43-450E-A5FE-4293A39DA56E}" type="datetimeFigureOut">
              <a:rPr lang="ta-IN"/>
              <a:pPr>
                <a:defRPr/>
              </a:pPr>
              <a:t>22-09-2025</a:t>
            </a:fld>
            <a:endParaRPr lang="ta-IN"/>
          </a:p>
        </p:txBody>
      </p:sp>
      <p:sp>
        <p:nvSpPr>
          <p:cNvPr id="6" name="Footer Placeholder 4">
            <a:extLst>
              <a:ext uri="{FF2B5EF4-FFF2-40B4-BE49-F238E27FC236}">
                <a16:creationId xmlns:a16="http://schemas.microsoft.com/office/drawing/2014/main" id="{B998840A-BA69-0CA1-9C04-D004C7DE486D}"/>
              </a:ext>
            </a:extLst>
          </p:cNvPr>
          <p:cNvSpPr>
            <a:spLocks noGrp="1"/>
          </p:cNvSpPr>
          <p:nvPr>
            <p:ph type="ftr" sz="quarter" idx="16"/>
          </p:nvPr>
        </p:nvSpPr>
        <p:spPr/>
        <p:txBody>
          <a:bodyPr/>
          <a:lstStyle>
            <a:lvl1pPr>
              <a:defRPr/>
            </a:lvl1pPr>
          </a:lstStyle>
          <a:p>
            <a:pPr>
              <a:defRPr/>
            </a:pPr>
            <a:endParaRPr lang="ta-IN"/>
          </a:p>
        </p:txBody>
      </p:sp>
      <p:sp>
        <p:nvSpPr>
          <p:cNvPr id="7" name="Slide Number Placeholder 5">
            <a:extLst>
              <a:ext uri="{FF2B5EF4-FFF2-40B4-BE49-F238E27FC236}">
                <a16:creationId xmlns:a16="http://schemas.microsoft.com/office/drawing/2014/main" id="{73538368-D69C-10BA-AB70-041AA4C62388}"/>
              </a:ext>
            </a:extLst>
          </p:cNvPr>
          <p:cNvSpPr>
            <a:spLocks noGrp="1"/>
          </p:cNvSpPr>
          <p:nvPr>
            <p:ph type="sldNum" sz="quarter" idx="17"/>
          </p:nvPr>
        </p:nvSpPr>
        <p:spPr/>
        <p:txBody>
          <a:bodyPr/>
          <a:lstStyle>
            <a:lvl1pPr>
              <a:defRPr/>
            </a:lvl1pPr>
          </a:lstStyle>
          <a:p>
            <a:pPr>
              <a:defRPr/>
            </a:pPr>
            <a:fld id="{C6D167D9-E8CD-44E6-98CB-15443A91641C}" type="slidenum">
              <a:rPr lang="ta-IN"/>
              <a:pPr>
                <a:defRPr/>
              </a:pPr>
              <a:t>‹#›</a:t>
            </a:fld>
            <a:endParaRPr lang="ta-IN"/>
          </a:p>
        </p:txBody>
      </p:sp>
    </p:spTree>
    <p:extLst>
      <p:ext uri="{BB962C8B-B14F-4D97-AF65-F5344CB8AC3E}">
        <p14:creationId xmlns:p14="http://schemas.microsoft.com/office/powerpoint/2010/main" val="4205664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0408E8-0A12-F6E7-0C29-C994EBC49DE6}"/>
              </a:ext>
            </a:extLst>
          </p:cNvPr>
          <p:cNvSpPr>
            <a:spLocks noGrp="1"/>
          </p:cNvSpPr>
          <p:nvPr>
            <p:ph type="dt" sz="half" idx="10"/>
          </p:nvPr>
        </p:nvSpPr>
        <p:spPr/>
        <p:txBody>
          <a:bodyPr/>
          <a:lstStyle>
            <a:lvl1pPr>
              <a:defRPr/>
            </a:lvl1pPr>
          </a:lstStyle>
          <a:p>
            <a:pPr>
              <a:defRPr/>
            </a:pPr>
            <a:fld id="{20B6B53E-D446-4286-A681-22F2A9E74850}" type="datetimeFigureOut">
              <a:rPr lang="ta-IN"/>
              <a:pPr>
                <a:defRPr/>
              </a:pPr>
              <a:t>22-09-2025</a:t>
            </a:fld>
            <a:endParaRPr lang="ta-IN"/>
          </a:p>
        </p:txBody>
      </p:sp>
      <p:sp>
        <p:nvSpPr>
          <p:cNvPr id="5" name="Footer Placeholder 4">
            <a:extLst>
              <a:ext uri="{FF2B5EF4-FFF2-40B4-BE49-F238E27FC236}">
                <a16:creationId xmlns:a16="http://schemas.microsoft.com/office/drawing/2014/main" id="{7966FFE9-AF89-3531-7EE4-0274530CEC83}"/>
              </a:ext>
            </a:extLst>
          </p:cNvPr>
          <p:cNvSpPr>
            <a:spLocks noGrp="1"/>
          </p:cNvSpPr>
          <p:nvPr>
            <p:ph type="ftr" sz="quarter" idx="11"/>
          </p:nvPr>
        </p:nvSpPr>
        <p:spPr/>
        <p:txBody>
          <a:bodyPr/>
          <a:lstStyle>
            <a:lvl1pPr>
              <a:defRPr/>
            </a:lvl1pPr>
          </a:lstStyle>
          <a:p>
            <a:pPr>
              <a:defRPr/>
            </a:pPr>
            <a:endParaRPr lang="ta-IN"/>
          </a:p>
        </p:txBody>
      </p:sp>
      <p:sp>
        <p:nvSpPr>
          <p:cNvPr id="6" name="Slide Number Placeholder 5">
            <a:extLst>
              <a:ext uri="{FF2B5EF4-FFF2-40B4-BE49-F238E27FC236}">
                <a16:creationId xmlns:a16="http://schemas.microsoft.com/office/drawing/2014/main" id="{21E84B91-560C-A6AC-B533-AE079F846F90}"/>
              </a:ext>
            </a:extLst>
          </p:cNvPr>
          <p:cNvSpPr>
            <a:spLocks noGrp="1"/>
          </p:cNvSpPr>
          <p:nvPr>
            <p:ph type="sldNum" sz="quarter" idx="12"/>
          </p:nvPr>
        </p:nvSpPr>
        <p:spPr/>
        <p:txBody>
          <a:bodyPr/>
          <a:lstStyle>
            <a:lvl1pPr>
              <a:defRPr/>
            </a:lvl1pPr>
          </a:lstStyle>
          <a:p>
            <a:pPr>
              <a:defRPr/>
            </a:pPr>
            <a:fld id="{CE2BAB90-5CED-4EE4-869C-0E788F677473}" type="slidenum">
              <a:rPr lang="ta-IN"/>
              <a:pPr>
                <a:defRPr/>
              </a:pPr>
              <a:t>‹#›</a:t>
            </a:fld>
            <a:endParaRPr lang="ta-IN"/>
          </a:p>
        </p:txBody>
      </p:sp>
    </p:spTree>
    <p:extLst>
      <p:ext uri="{BB962C8B-B14F-4D97-AF65-F5344CB8AC3E}">
        <p14:creationId xmlns:p14="http://schemas.microsoft.com/office/powerpoint/2010/main" val="2096394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A244B01-0C52-C511-987E-9A1C74BD15C9}"/>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BEECF39C-37FA-939F-23B0-6529B5C41F70}"/>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id="{2D91F755-2B93-57C9-D025-5F0E3FBDF6D9}"/>
              </a:ext>
            </a:extLst>
          </p:cNvPr>
          <p:cNvSpPr>
            <a:spLocks noGrp="1"/>
          </p:cNvSpPr>
          <p:nvPr>
            <p:ph type="dt" sz="half" idx="18"/>
          </p:nvPr>
        </p:nvSpPr>
        <p:spPr/>
        <p:txBody>
          <a:bodyPr/>
          <a:lstStyle>
            <a:lvl1pPr>
              <a:defRPr/>
            </a:lvl1pPr>
          </a:lstStyle>
          <a:p>
            <a:pPr>
              <a:defRPr/>
            </a:pPr>
            <a:fld id="{D2F043D7-4AF8-4F75-94E1-5B5EA95567C9}" type="datetimeFigureOut">
              <a:rPr lang="ta-IN"/>
              <a:pPr>
                <a:defRPr/>
              </a:pPr>
              <a:t>22-09-2025</a:t>
            </a:fld>
            <a:endParaRPr lang="ta-IN"/>
          </a:p>
        </p:txBody>
      </p:sp>
      <p:sp>
        <p:nvSpPr>
          <p:cNvPr id="8" name="Footer Placeholder 4">
            <a:extLst>
              <a:ext uri="{FF2B5EF4-FFF2-40B4-BE49-F238E27FC236}">
                <a16:creationId xmlns:a16="http://schemas.microsoft.com/office/drawing/2014/main" id="{6F5891E2-D7AD-B01D-8AEF-CD0699EECD23}"/>
              </a:ext>
            </a:extLst>
          </p:cNvPr>
          <p:cNvSpPr>
            <a:spLocks noGrp="1"/>
          </p:cNvSpPr>
          <p:nvPr>
            <p:ph type="ftr" sz="quarter" idx="19"/>
          </p:nvPr>
        </p:nvSpPr>
        <p:spPr/>
        <p:txBody>
          <a:bodyPr/>
          <a:lstStyle>
            <a:lvl1pPr>
              <a:defRPr/>
            </a:lvl1pPr>
          </a:lstStyle>
          <a:p>
            <a:pPr>
              <a:defRPr/>
            </a:pPr>
            <a:endParaRPr lang="ta-IN"/>
          </a:p>
        </p:txBody>
      </p:sp>
      <p:sp>
        <p:nvSpPr>
          <p:cNvPr id="9" name="Slide Number Placeholder 5">
            <a:extLst>
              <a:ext uri="{FF2B5EF4-FFF2-40B4-BE49-F238E27FC236}">
                <a16:creationId xmlns:a16="http://schemas.microsoft.com/office/drawing/2014/main" id="{BFFE5443-FFA4-F5CF-4854-6B68B9121BFE}"/>
              </a:ext>
            </a:extLst>
          </p:cNvPr>
          <p:cNvSpPr>
            <a:spLocks noGrp="1"/>
          </p:cNvSpPr>
          <p:nvPr>
            <p:ph type="sldNum" sz="quarter" idx="20"/>
          </p:nvPr>
        </p:nvSpPr>
        <p:spPr/>
        <p:txBody>
          <a:bodyPr/>
          <a:lstStyle>
            <a:lvl1pPr>
              <a:defRPr/>
            </a:lvl1pPr>
          </a:lstStyle>
          <a:p>
            <a:pPr>
              <a:defRPr/>
            </a:pPr>
            <a:fld id="{A538059D-A181-4645-A339-D91B90F0D726}" type="slidenum">
              <a:rPr lang="ta-IN"/>
              <a:pPr>
                <a:defRPr/>
              </a:pPr>
              <a:t>‹#›</a:t>
            </a:fld>
            <a:endParaRPr lang="ta-IN"/>
          </a:p>
        </p:txBody>
      </p:sp>
    </p:spTree>
    <p:extLst>
      <p:ext uri="{BB962C8B-B14F-4D97-AF65-F5344CB8AC3E}">
        <p14:creationId xmlns:p14="http://schemas.microsoft.com/office/powerpoint/2010/main" val="2965033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2CF0766-F95B-0AB1-CFD6-378A808B7C4A}"/>
              </a:ext>
            </a:extLst>
          </p:cNvPr>
          <p:cNvCxnSpPr/>
          <p:nvPr/>
        </p:nvCxnSpPr>
        <p:spPr>
          <a:xfrm>
            <a:off x="372586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E3CCE71-A2CE-A526-D114-F2E173F36D0D}"/>
              </a:ext>
            </a:extLst>
          </p:cNvPr>
          <p:cNvCxnSpPr/>
          <p:nvPr/>
        </p:nvCxnSpPr>
        <p:spPr>
          <a:xfrm>
            <a:off x="6962775" y="2133600"/>
            <a:ext cx="0" cy="396716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652463" y="4827211"/>
            <a:ext cx="2940050"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3888022" y="4827210"/>
            <a:ext cx="2934406"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124575" y="4827208"/>
            <a:ext cx="2935997" cy="65918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a:extLst>
              <a:ext uri="{FF2B5EF4-FFF2-40B4-BE49-F238E27FC236}">
                <a16:creationId xmlns:a16="http://schemas.microsoft.com/office/drawing/2014/main" id="{9160BB58-244C-AD2A-F459-EAE6D873F6E0}"/>
              </a:ext>
            </a:extLst>
          </p:cNvPr>
          <p:cNvSpPr>
            <a:spLocks noGrp="1"/>
          </p:cNvSpPr>
          <p:nvPr>
            <p:ph type="dt" sz="half" idx="23"/>
          </p:nvPr>
        </p:nvSpPr>
        <p:spPr/>
        <p:txBody>
          <a:bodyPr/>
          <a:lstStyle>
            <a:lvl1pPr>
              <a:defRPr/>
            </a:lvl1pPr>
          </a:lstStyle>
          <a:p>
            <a:pPr>
              <a:defRPr/>
            </a:pPr>
            <a:fld id="{F56D04E7-3C5D-44C1-A9B9-32A2803D2FE7}" type="datetimeFigureOut">
              <a:rPr lang="ta-IN"/>
              <a:pPr>
                <a:defRPr/>
              </a:pPr>
              <a:t>22-09-2025</a:t>
            </a:fld>
            <a:endParaRPr lang="ta-IN"/>
          </a:p>
        </p:txBody>
      </p:sp>
      <p:sp>
        <p:nvSpPr>
          <p:cNvPr id="8" name="Footer Placeholder 4">
            <a:extLst>
              <a:ext uri="{FF2B5EF4-FFF2-40B4-BE49-F238E27FC236}">
                <a16:creationId xmlns:a16="http://schemas.microsoft.com/office/drawing/2014/main" id="{CE782268-C8A2-4254-5446-623640BC5123}"/>
              </a:ext>
            </a:extLst>
          </p:cNvPr>
          <p:cNvSpPr>
            <a:spLocks noGrp="1"/>
          </p:cNvSpPr>
          <p:nvPr>
            <p:ph type="ftr" sz="quarter" idx="24"/>
          </p:nvPr>
        </p:nvSpPr>
        <p:spPr/>
        <p:txBody>
          <a:bodyPr/>
          <a:lstStyle>
            <a:lvl1pPr>
              <a:defRPr/>
            </a:lvl1pPr>
          </a:lstStyle>
          <a:p>
            <a:pPr>
              <a:defRPr/>
            </a:pPr>
            <a:endParaRPr lang="ta-IN"/>
          </a:p>
        </p:txBody>
      </p:sp>
      <p:sp>
        <p:nvSpPr>
          <p:cNvPr id="9" name="Slide Number Placeholder 5">
            <a:extLst>
              <a:ext uri="{FF2B5EF4-FFF2-40B4-BE49-F238E27FC236}">
                <a16:creationId xmlns:a16="http://schemas.microsoft.com/office/drawing/2014/main" id="{A22BE96E-1B63-F7F9-A463-4D18672BC45E}"/>
              </a:ext>
            </a:extLst>
          </p:cNvPr>
          <p:cNvSpPr>
            <a:spLocks noGrp="1"/>
          </p:cNvSpPr>
          <p:nvPr>
            <p:ph type="sldNum" sz="quarter" idx="25"/>
          </p:nvPr>
        </p:nvSpPr>
        <p:spPr/>
        <p:txBody>
          <a:bodyPr/>
          <a:lstStyle>
            <a:lvl1pPr>
              <a:defRPr/>
            </a:lvl1pPr>
          </a:lstStyle>
          <a:p>
            <a:pPr>
              <a:defRPr/>
            </a:pPr>
            <a:fld id="{23570785-C1FA-42FC-B97E-DB5C805C0A64}" type="slidenum">
              <a:rPr lang="ta-IN"/>
              <a:pPr>
                <a:defRPr/>
              </a:pPr>
              <a:t>‹#›</a:t>
            </a:fld>
            <a:endParaRPr lang="ta-IN"/>
          </a:p>
        </p:txBody>
      </p:sp>
    </p:spTree>
    <p:extLst>
      <p:ext uri="{BB962C8B-B14F-4D97-AF65-F5344CB8AC3E}">
        <p14:creationId xmlns:p14="http://schemas.microsoft.com/office/powerpoint/2010/main" val="1708718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5F78D0-E299-8FE4-872C-1D90EFEA2A38}"/>
              </a:ext>
            </a:extLst>
          </p:cNvPr>
          <p:cNvSpPr>
            <a:spLocks noGrp="1"/>
          </p:cNvSpPr>
          <p:nvPr>
            <p:ph type="dt" sz="half" idx="10"/>
          </p:nvPr>
        </p:nvSpPr>
        <p:spPr/>
        <p:txBody>
          <a:bodyPr/>
          <a:lstStyle>
            <a:lvl1pPr>
              <a:defRPr/>
            </a:lvl1pPr>
          </a:lstStyle>
          <a:p>
            <a:pPr>
              <a:defRPr/>
            </a:pPr>
            <a:fld id="{52067C47-8755-4D18-96BA-EE7E21D3453D}" type="datetimeFigureOut">
              <a:rPr lang="ta-IN"/>
              <a:pPr>
                <a:defRPr/>
              </a:pPr>
              <a:t>22-09-2025</a:t>
            </a:fld>
            <a:endParaRPr lang="ta-IN"/>
          </a:p>
        </p:txBody>
      </p:sp>
      <p:sp>
        <p:nvSpPr>
          <p:cNvPr id="5" name="Footer Placeholder 4">
            <a:extLst>
              <a:ext uri="{FF2B5EF4-FFF2-40B4-BE49-F238E27FC236}">
                <a16:creationId xmlns:a16="http://schemas.microsoft.com/office/drawing/2014/main" id="{A2374878-6388-D315-19FD-7B753C5E2196}"/>
              </a:ext>
            </a:extLst>
          </p:cNvPr>
          <p:cNvSpPr>
            <a:spLocks noGrp="1"/>
          </p:cNvSpPr>
          <p:nvPr>
            <p:ph type="ftr" sz="quarter" idx="11"/>
          </p:nvPr>
        </p:nvSpPr>
        <p:spPr/>
        <p:txBody>
          <a:bodyPr/>
          <a:lstStyle>
            <a:lvl1pPr>
              <a:defRPr/>
            </a:lvl1pPr>
          </a:lstStyle>
          <a:p>
            <a:pPr>
              <a:defRPr/>
            </a:pPr>
            <a:endParaRPr lang="ta-IN"/>
          </a:p>
        </p:txBody>
      </p:sp>
      <p:sp>
        <p:nvSpPr>
          <p:cNvPr id="6" name="Slide Number Placeholder 5">
            <a:extLst>
              <a:ext uri="{FF2B5EF4-FFF2-40B4-BE49-F238E27FC236}">
                <a16:creationId xmlns:a16="http://schemas.microsoft.com/office/drawing/2014/main" id="{1DAFA7F6-C84A-C1F3-686F-C804F2EF3669}"/>
              </a:ext>
            </a:extLst>
          </p:cNvPr>
          <p:cNvSpPr>
            <a:spLocks noGrp="1"/>
          </p:cNvSpPr>
          <p:nvPr>
            <p:ph type="sldNum" sz="quarter" idx="12"/>
          </p:nvPr>
        </p:nvSpPr>
        <p:spPr/>
        <p:txBody>
          <a:bodyPr/>
          <a:lstStyle>
            <a:lvl1pPr>
              <a:defRPr/>
            </a:lvl1pPr>
          </a:lstStyle>
          <a:p>
            <a:pPr>
              <a:defRPr/>
            </a:pPr>
            <a:fld id="{BFCBBEC5-73CD-417F-99A2-8CEE9E3637F5}" type="slidenum">
              <a:rPr lang="ta-IN"/>
              <a:pPr>
                <a:defRPr/>
              </a:pPr>
              <a:t>‹#›</a:t>
            </a:fld>
            <a:endParaRPr lang="ta-IN"/>
          </a:p>
        </p:txBody>
      </p:sp>
    </p:spTree>
    <p:extLst>
      <p:ext uri="{BB962C8B-B14F-4D97-AF65-F5344CB8AC3E}">
        <p14:creationId xmlns:p14="http://schemas.microsoft.com/office/powerpoint/2010/main" val="3642081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C6D85C2-0B4F-ECE7-1216-1EC64E507686}"/>
              </a:ext>
            </a:extLst>
          </p:cNvPr>
          <p:cNvSpPr>
            <a:spLocks noGrp="1"/>
          </p:cNvSpPr>
          <p:nvPr>
            <p:ph type="dt" sz="half" idx="10"/>
          </p:nvPr>
        </p:nvSpPr>
        <p:spPr/>
        <p:txBody>
          <a:bodyPr/>
          <a:lstStyle>
            <a:lvl1pPr>
              <a:defRPr/>
            </a:lvl1pPr>
          </a:lstStyle>
          <a:p>
            <a:pPr>
              <a:defRPr/>
            </a:pPr>
            <a:fld id="{BBAF83B2-8B22-4109-AB85-FFF1AE93FBB4}" type="datetimeFigureOut">
              <a:rPr lang="ta-IN"/>
              <a:pPr>
                <a:defRPr/>
              </a:pPr>
              <a:t>22-09-2025</a:t>
            </a:fld>
            <a:endParaRPr lang="ta-IN"/>
          </a:p>
        </p:txBody>
      </p:sp>
      <p:sp>
        <p:nvSpPr>
          <p:cNvPr id="5" name="Footer Placeholder 4">
            <a:extLst>
              <a:ext uri="{FF2B5EF4-FFF2-40B4-BE49-F238E27FC236}">
                <a16:creationId xmlns:a16="http://schemas.microsoft.com/office/drawing/2014/main" id="{0CF00811-D28B-3709-5AEE-A1DBF3F5C085}"/>
              </a:ext>
            </a:extLst>
          </p:cNvPr>
          <p:cNvSpPr>
            <a:spLocks noGrp="1"/>
          </p:cNvSpPr>
          <p:nvPr>
            <p:ph type="ftr" sz="quarter" idx="11"/>
          </p:nvPr>
        </p:nvSpPr>
        <p:spPr/>
        <p:txBody>
          <a:bodyPr/>
          <a:lstStyle>
            <a:lvl1pPr>
              <a:defRPr/>
            </a:lvl1pPr>
          </a:lstStyle>
          <a:p>
            <a:pPr>
              <a:defRPr/>
            </a:pPr>
            <a:endParaRPr lang="ta-IN"/>
          </a:p>
        </p:txBody>
      </p:sp>
      <p:sp>
        <p:nvSpPr>
          <p:cNvPr id="6" name="Slide Number Placeholder 5">
            <a:extLst>
              <a:ext uri="{FF2B5EF4-FFF2-40B4-BE49-F238E27FC236}">
                <a16:creationId xmlns:a16="http://schemas.microsoft.com/office/drawing/2014/main" id="{F303D350-E37A-6467-5E83-D302D0D30BEB}"/>
              </a:ext>
            </a:extLst>
          </p:cNvPr>
          <p:cNvSpPr>
            <a:spLocks noGrp="1"/>
          </p:cNvSpPr>
          <p:nvPr>
            <p:ph type="sldNum" sz="quarter" idx="12"/>
          </p:nvPr>
        </p:nvSpPr>
        <p:spPr/>
        <p:txBody>
          <a:bodyPr/>
          <a:lstStyle>
            <a:lvl1pPr>
              <a:defRPr/>
            </a:lvl1pPr>
          </a:lstStyle>
          <a:p>
            <a:pPr>
              <a:defRPr/>
            </a:pPr>
            <a:fld id="{AD92804E-4922-4AE7-B960-A59E3E09A8CF}" type="slidenum">
              <a:rPr lang="ta-IN"/>
              <a:pPr>
                <a:defRPr/>
              </a:pPr>
              <a:t>‹#›</a:t>
            </a:fld>
            <a:endParaRPr lang="ta-IN"/>
          </a:p>
        </p:txBody>
      </p:sp>
    </p:spTree>
    <p:extLst>
      <p:ext uri="{BB962C8B-B14F-4D97-AF65-F5344CB8AC3E}">
        <p14:creationId xmlns:p14="http://schemas.microsoft.com/office/powerpoint/2010/main" val="276824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C7F1061-CCFB-1948-C323-F8C9A33FBC01}"/>
              </a:ext>
            </a:extLst>
          </p:cNvPr>
          <p:cNvSpPr>
            <a:spLocks noGrp="1"/>
          </p:cNvSpPr>
          <p:nvPr>
            <p:ph type="dt" sz="half" idx="10"/>
          </p:nvPr>
        </p:nvSpPr>
        <p:spPr/>
        <p:txBody>
          <a:bodyPr/>
          <a:lstStyle>
            <a:lvl1pPr>
              <a:defRPr/>
            </a:lvl1pPr>
          </a:lstStyle>
          <a:p>
            <a:pPr>
              <a:defRPr/>
            </a:pPr>
            <a:fld id="{E77E6BD5-730E-4020-8EF2-85DDFAB4D6F7}" type="datetimeFigureOut">
              <a:rPr lang="ta-IN"/>
              <a:pPr>
                <a:defRPr/>
              </a:pPr>
              <a:t>22-09-2025</a:t>
            </a:fld>
            <a:endParaRPr lang="ta-IN"/>
          </a:p>
        </p:txBody>
      </p:sp>
      <p:sp>
        <p:nvSpPr>
          <p:cNvPr id="5" name="Footer Placeholder 4">
            <a:extLst>
              <a:ext uri="{FF2B5EF4-FFF2-40B4-BE49-F238E27FC236}">
                <a16:creationId xmlns:a16="http://schemas.microsoft.com/office/drawing/2014/main" id="{52A32932-465A-E0B0-854D-A47680FD8479}"/>
              </a:ext>
            </a:extLst>
          </p:cNvPr>
          <p:cNvSpPr>
            <a:spLocks noGrp="1"/>
          </p:cNvSpPr>
          <p:nvPr>
            <p:ph type="ftr" sz="quarter" idx="11"/>
          </p:nvPr>
        </p:nvSpPr>
        <p:spPr/>
        <p:txBody>
          <a:bodyPr/>
          <a:lstStyle>
            <a:lvl1pPr>
              <a:defRPr/>
            </a:lvl1pPr>
          </a:lstStyle>
          <a:p>
            <a:pPr>
              <a:defRPr/>
            </a:pPr>
            <a:endParaRPr lang="ta-IN"/>
          </a:p>
        </p:txBody>
      </p:sp>
      <p:sp>
        <p:nvSpPr>
          <p:cNvPr id="6" name="Slide Number Placeholder 5">
            <a:extLst>
              <a:ext uri="{FF2B5EF4-FFF2-40B4-BE49-F238E27FC236}">
                <a16:creationId xmlns:a16="http://schemas.microsoft.com/office/drawing/2014/main" id="{43CC0FD3-67CD-54A3-E98B-09CA3AA92459}"/>
              </a:ext>
            </a:extLst>
          </p:cNvPr>
          <p:cNvSpPr>
            <a:spLocks noGrp="1"/>
          </p:cNvSpPr>
          <p:nvPr>
            <p:ph type="sldNum" sz="quarter" idx="12"/>
          </p:nvPr>
        </p:nvSpPr>
        <p:spPr/>
        <p:txBody>
          <a:bodyPr/>
          <a:lstStyle>
            <a:lvl1pPr>
              <a:defRPr/>
            </a:lvl1pPr>
          </a:lstStyle>
          <a:p>
            <a:pPr>
              <a:defRPr/>
            </a:pPr>
            <a:fld id="{0E7638B1-3AEC-4C66-973C-70A8CA4CCF35}" type="slidenum">
              <a:rPr lang="ta-IN"/>
              <a:pPr>
                <a:defRPr/>
              </a:pPr>
              <a:t>‹#›</a:t>
            </a:fld>
            <a:endParaRPr lang="ta-IN"/>
          </a:p>
        </p:txBody>
      </p:sp>
    </p:spTree>
    <p:extLst>
      <p:ext uri="{BB962C8B-B14F-4D97-AF65-F5344CB8AC3E}">
        <p14:creationId xmlns:p14="http://schemas.microsoft.com/office/powerpoint/2010/main" val="199109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044F58-48FF-6506-9289-25FD67060266}"/>
              </a:ext>
            </a:extLst>
          </p:cNvPr>
          <p:cNvSpPr>
            <a:spLocks noGrp="1"/>
          </p:cNvSpPr>
          <p:nvPr>
            <p:ph type="dt" sz="half" idx="10"/>
          </p:nvPr>
        </p:nvSpPr>
        <p:spPr/>
        <p:txBody>
          <a:bodyPr/>
          <a:lstStyle>
            <a:lvl1pPr>
              <a:defRPr/>
            </a:lvl1pPr>
          </a:lstStyle>
          <a:p>
            <a:pPr>
              <a:defRPr/>
            </a:pPr>
            <a:fld id="{134FA62A-E19D-4F0B-A41B-EA81289FC182}" type="datetimeFigureOut">
              <a:rPr lang="ta-IN"/>
              <a:pPr>
                <a:defRPr/>
              </a:pPr>
              <a:t>22-09-2025</a:t>
            </a:fld>
            <a:endParaRPr lang="ta-IN"/>
          </a:p>
        </p:txBody>
      </p:sp>
      <p:sp>
        <p:nvSpPr>
          <p:cNvPr id="5" name="Footer Placeholder 4">
            <a:extLst>
              <a:ext uri="{FF2B5EF4-FFF2-40B4-BE49-F238E27FC236}">
                <a16:creationId xmlns:a16="http://schemas.microsoft.com/office/drawing/2014/main" id="{150990BB-7EB5-45B6-49ED-46309E5C05D1}"/>
              </a:ext>
            </a:extLst>
          </p:cNvPr>
          <p:cNvSpPr>
            <a:spLocks noGrp="1"/>
          </p:cNvSpPr>
          <p:nvPr>
            <p:ph type="ftr" sz="quarter" idx="11"/>
          </p:nvPr>
        </p:nvSpPr>
        <p:spPr/>
        <p:txBody>
          <a:bodyPr/>
          <a:lstStyle>
            <a:lvl1pPr>
              <a:defRPr/>
            </a:lvl1pPr>
          </a:lstStyle>
          <a:p>
            <a:pPr>
              <a:defRPr/>
            </a:pPr>
            <a:endParaRPr lang="ta-IN"/>
          </a:p>
        </p:txBody>
      </p:sp>
      <p:sp>
        <p:nvSpPr>
          <p:cNvPr id="6" name="Slide Number Placeholder 5">
            <a:extLst>
              <a:ext uri="{FF2B5EF4-FFF2-40B4-BE49-F238E27FC236}">
                <a16:creationId xmlns:a16="http://schemas.microsoft.com/office/drawing/2014/main" id="{4A69903B-DF50-316F-83E8-0FB18553F6BF}"/>
              </a:ext>
            </a:extLst>
          </p:cNvPr>
          <p:cNvSpPr>
            <a:spLocks noGrp="1"/>
          </p:cNvSpPr>
          <p:nvPr>
            <p:ph type="sldNum" sz="quarter" idx="12"/>
          </p:nvPr>
        </p:nvSpPr>
        <p:spPr/>
        <p:txBody>
          <a:bodyPr/>
          <a:lstStyle>
            <a:lvl1pPr>
              <a:defRPr/>
            </a:lvl1pPr>
          </a:lstStyle>
          <a:p>
            <a:pPr>
              <a:defRPr/>
            </a:pPr>
            <a:fld id="{4B51B282-A31D-4985-9AB6-87A3FEB31CCE}" type="slidenum">
              <a:rPr lang="ta-IN"/>
              <a:pPr>
                <a:defRPr/>
              </a:pPr>
              <a:t>‹#›</a:t>
            </a:fld>
            <a:endParaRPr lang="ta-IN"/>
          </a:p>
        </p:txBody>
      </p:sp>
    </p:spTree>
    <p:extLst>
      <p:ext uri="{BB962C8B-B14F-4D97-AF65-F5344CB8AC3E}">
        <p14:creationId xmlns:p14="http://schemas.microsoft.com/office/powerpoint/2010/main" val="37811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796A53C-45BD-25EB-1745-D606540A83B9}"/>
              </a:ext>
            </a:extLst>
          </p:cNvPr>
          <p:cNvSpPr>
            <a:spLocks noGrp="1"/>
          </p:cNvSpPr>
          <p:nvPr>
            <p:ph type="dt" sz="half" idx="10"/>
          </p:nvPr>
        </p:nvSpPr>
        <p:spPr/>
        <p:txBody>
          <a:bodyPr/>
          <a:lstStyle>
            <a:lvl1pPr>
              <a:defRPr/>
            </a:lvl1pPr>
          </a:lstStyle>
          <a:p>
            <a:pPr>
              <a:defRPr/>
            </a:pPr>
            <a:fld id="{2B9B0ADA-A68E-415A-80A7-7A178F48A3CB}" type="datetimeFigureOut">
              <a:rPr lang="ta-IN"/>
              <a:pPr>
                <a:defRPr/>
              </a:pPr>
              <a:t>22-09-2025</a:t>
            </a:fld>
            <a:endParaRPr lang="ta-IN"/>
          </a:p>
        </p:txBody>
      </p:sp>
      <p:sp>
        <p:nvSpPr>
          <p:cNvPr id="6" name="Footer Placeholder 4">
            <a:extLst>
              <a:ext uri="{FF2B5EF4-FFF2-40B4-BE49-F238E27FC236}">
                <a16:creationId xmlns:a16="http://schemas.microsoft.com/office/drawing/2014/main" id="{2F613A4E-6C3F-0B3C-61EE-3EA2272B2098}"/>
              </a:ext>
            </a:extLst>
          </p:cNvPr>
          <p:cNvSpPr>
            <a:spLocks noGrp="1"/>
          </p:cNvSpPr>
          <p:nvPr>
            <p:ph type="ftr" sz="quarter" idx="11"/>
          </p:nvPr>
        </p:nvSpPr>
        <p:spPr/>
        <p:txBody>
          <a:bodyPr/>
          <a:lstStyle>
            <a:lvl1pPr>
              <a:defRPr/>
            </a:lvl1pPr>
          </a:lstStyle>
          <a:p>
            <a:pPr>
              <a:defRPr/>
            </a:pPr>
            <a:endParaRPr lang="ta-IN"/>
          </a:p>
        </p:txBody>
      </p:sp>
      <p:sp>
        <p:nvSpPr>
          <p:cNvPr id="7" name="Slide Number Placeholder 5">
            <a:extLst>
              <a:ext uri="{FF2B5EF4-FFF2-40B4-BE49-F238E27FC236}">
                <a16:creationId xmlns:a16="http://schemas.microsoft.com/office/drawing/2014/main" id="{5B80AF79-6824-0A9F-0BE9-BA68EB0D9EBB}"/>
              </a:ext>
            </a:extLst>
          </p:cNvPr>
          <p:cNvSpPr>
            <a:spLocks noGrp="1"/>
          </p:cNvSpPr>
          <p:nvPr>
            <p:ph type="sldNum" sz="quarter" idx="12"/>
          </p:nvPr>
        </p:nvSpPr>
        <p:spPr/>
        <p:txBody>
          <a:bodyPr/>
          <a:lstStyle>
            <a:lvl1pPr>
              <a:defRPr/>
            </a:lvl1pPr>
          </a:lstStyle>
          <a:p>
            <a:pPr>
              <a:defRPr/>
            </a:pPr>
            <a:fld id="{4C212391-6C14-46E3-9F0B-9158F4759573}" type="slidenum">
              <a:rPr lang="ta-IN"/>
              <a:pPr>
                <a:defRPr/>
              </a:pPr>
              <a:t>‹#›</a:t>
            </a:fld>
            <a:endParaRPr lang="ta-IN"/>
          </a:p>
        </p:txBody>
      </p:sp>
    </p:spTree>
    <p:extLst>
      <p:ext uri="{BB962C8B-B14F-4D97-AF65-F5344CB8AC3E}">
        <p14:creationId xmlns:p14="http://schemas.microsoft.com/office/powerpoint/2010/main" val="2170991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0BB0D16-0B10-B1BE-9AFF-8FB70AD5DD36}"/>
              </a:ext>
            </a:extLst>
          </p:cNvPr>
          <p:cNvSpPr>
            <a:spLocks noGrp="1"/>
          </p:cNvSpPr>
          <p:nvPr>
            <p:ph type="dt" sz="half" idx="10"/>
          </p:nvPr>
        </p:nvSpPr>
        <p:spPr/>
        <p:txBody>
          <a:bodyPr/>
          <a:lstStyle>
            <a:lvl1pPr>
              <a:defRPr/>
            </a:lvl1pPr>
          </a:lstStyle>
          <a:p>
            <a:pPr>
              <a:defRPr/>
            </a:pPr>
            <a:fld id="{45E5C01F-F958-4D65-B067-6F03D3F666B5}" type="datetimeFigureOut">
              <a:rPr lang="ta-IN"/>
              <a:pPr>
                <a:defRPr/>
              </a:pPr>
              <a:t>22-09-2025</a:t>
            </a:fld>
            <a:endParaRPr lang="ta-IN"/>
          </a:p>
        </p:txBody>
      </p:sp>
      <p:sp>
        <p:nvSpPr>
          <p:cNvPr id="8" name="Footer Placeholder 4">
            <a:extLst>
              <a:ext uri="{FF2B5EF4-FFF2-40B4-BE49-F238E27FC236}">
                <a16:creationId xmlns:a16="http://schemas.microsoft.com/office/drawing/2014/main" id="{8CEC5307-6414-AE97-CB35-1281A2BC7D57}"/>
              </a:ext>
            </a:extLst>
          </p:cNvPr>
          <p:cNvSpPr>
            <a:spLocks noGrp="1"/>
          </p:cNvSpPr>
          <p:nvPr>
            <p:ph type="ftr" sz="quarter" idx="11"/>
          </p:nvPr>
        </p:nvSpPr>
        <p:spPr/>
        <p:txBody>
          <a:bodyPr/>
          <a:lstStyle>
            <a:lvl1pPr>
              <a:defRPr/>
            </a:lvl1pPr>
          </a:lstStyle>
          <a:p>
            <a:pPr>
              <a:defRPr/>
            </a:pPr>
            <a:endParaRPr lang="ta-IN"/>
          </a:p>
        </p:txBody>
      </p:sp>
      <p:sp>
        <p:nvSpPr>
          <p:cNvPr id="9" name="Slide Number Placeholder 5">
            <a:extLst>
              <a:ext uri="{FF2B5EF4-FFF2-40B4-BE49-F238E27FC236}">
                <a16:creationId xmlns:a16="http://schemas.microsoft.com/office/drawing/2014/main" id="{3BB77554-CBE5-C938-74E4-4486D5005FEB}"/>
              </a:ext>
            </a:extLst>
          </p:cNvPr>
          <p:cNvSpPr>
            <a:spLocks noGrp="1"/>
          </p:cNvSpPr>
          <p:nvPr>
            <p:ph type="sldNum" sz="quarter" idx="12"/>
          </p:nvPr>
        </p:nvSpPr>
        <p:spPr/>
        <p:txBody>
          <a:bodyPr/>
          <a:lstStyle>
            <a:lvl1pPr>
              <a:defRPr/>
            </a:lvl1pPr>
          </a:lstStyle>
          <a:p>
            <a:pPr>
              <a:defRPr/>
            </a:pPr>
            <a:fld id="{2372F2EF-1293-4569-B7F3-A8585C7CCE19}" type="slidenum">
              <a:rPr lang="ta-IN"/>
              <a:pPr>
                <a:defRPr/>
              </a:pPr>
              <a:t>‹#›</a:t>
            </a:fld>
            <a:endParaRPr lang="ta-IN"/>
          </a:p>
        </p:txBody>
      </p:sp>
    </p:spTree>
    <p:extLst>
      <p:ext uri="{BB962C8B-B14F-4D97-AF65-F5344CB8AC3E}">
        <p14:creationId xmlns:p14="http://schemas.microsoft.com/office/powerpoint/2010/main" val="48175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FD123AF3-E381-D5C2-4DE8-0C01CB5264AB}"/>
              </a:ext>
            </a:extLst>
          </p:cNvPr>
          <p:cNvSpPr>
            <a:spLocks noGrp="1"/>
          </p:cNvSpPr>
          <p:nvPr>
            <p:ph type="dt" sz="half" idx="10"/>
          </p:nvPr>
        </p:nvSpPr>
        <p:spPr/>
        <p:txBody>
          <a:bodyPr/>
          <a:lstStyle>
            <a:lvl1pPr>
              <a:defRPr/>
            </a:lvl1pPr>
          </a:lstStyle>
          <a:p>
            <a:pPr>
              <a:defRPr/>
            </a:pPr>
            <a:fld id="{F5507304-3EB0-49E9-9FF1-4B10A92CAE62}" type="datetimeFigureOut">
              <a:rPr lang="ta-IN"/>
              <a:pPr>
                <a:defRPr/>
              </a:pPr>
              <a:t>22-09-2025</a:t>
            </a:fld>
            <a:endParaRPr lang="ta-IN"/>
          </a:p>
        </p:txBody>
      </p:sp>
      <p:sp>
        <p:nvSpPr>
          <p:cNvPr id="4" name="Footer Placeholder 4">
            <a:extLst>
              <a:ext uri="{FF2B5EF4-FFF2-40B4-BE49-F238E27FC236}">
                <a16:creationId xmlns:a16="http://schemas.microsoft.com/office/drawing/2014/main" id="{92117419-B864-E80C-74AA-C10E9DEBAF81}"/>
              </a:ext>
            </a:extLst>
          </p:cNvPr>
          <p:cNvSpPr>
            <a:spLocks noGrp="1"/>
          </p:cNvSpPr>
          <p:nvPr>
            <p:ph type="ftr" sz="quarter" idx="11"/>
          </p:nvPr>
        </p:nvSpPr>
        <p:spPr/>
        <p:txBody>
          <a:bodyPr/>
          <a:lstStyle>
            <a:lvl1pPr>
              <a:defRPr/>
            </a:lvl1pPr>
          </a:lstStyle>
          <a:p>
            <a:pPr>
              <a:defRPr/>
            </a:pPr>
            <a:endParaRPr lang="ta-IN"/>
          </a:p>
        </p:txBody>
      </p:sp>
      <p:sp>
        <p:nvSpPr>
          <p:cNvPr id="5" name="Slide Number Placeholder 5">
            <a:extLst>
              <a:ext uri="{FF2B5EF4-FFF2-40B4-BE49-F238E27FC236}">
                <a16:creationId xmlns:a16="http://schemas.microsoft.com/office/drawing/2014/main" id="{BA4C452E-F5AD-8F48-027C-FC0592D669CA}"/>
              </a:ext>
            </a:extLst>
          </p:cNvPr>
          <p:cNvSpPr>
            <a:spLocks noGrp="1"/>
          </p:cNvSpPr>
          <p:nvPr>
            <p:ph type="sldNum" sz="quarter" idx="12"/>
          </p:nvPr>
        </p:nvSpPr>
        <p:spPr/>
        <p:txBody>
          <a:bodyPr/>
          <a:lstStyle>
            <a:lvl1pPr>
              <a:defRPr/>
            </a:lvl1pPr>
          </a:lstStyle>
          <a:p>
            <a:pPr>
              <a:defRPr/>
            </a:pPr>
            <a:fld id="{FE6311D6-0467-4E6F-9D52-4FBBF55DE6C2}" type="slidenum">
              <a:rPr lang="ta-IN"/>
              <a:pPr>
                <a:defRPr/>
              </a:pPr>
              <a:t>‹#›</a:t>
            </a:fld>
            <a:endParaRPr lang="ta-IN"/>
          </a:p>
        </p:txBody>
      </p:sp>
    </p:spTree>
    <p:extLst>
      <p:ext uri="{BB962C8B-B14F-4D97-AF65-F5344CB8AC3E}">
        <p14:creationId xmlns:p14="http://schemas.microsoft.com/office/powerpoint/2010/main" val="119082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AFEF49A-3E72-FCE0-FB8C-280701C086CF}"/>
              </a:ext>
            </a:extLst>
          </p:cNvPr>
          <p:cNvSpPr>
            <a:spLocks noGrp="1"/>
          </p:cNvSpPr>
          <p:nvPr>
            <p:ph type="dt" sz="half" idx="10"/>
          </p:nvPr>
        </p:nvSpPr>
        <p:spPr/>
        <p:txBody>
          <a:bodyPr/>
          <a:lstStyle>
            <a:lvl1pPr>
              <a:defRPr/>
            </a:lvl1pPr>
          </a:lstStyle>
          <a:p>
            <a:pPr>
              <a:defRPr/>
            </a:pPr>
            <a:fld id="{3B10DC86-B43E-438A-82DA-56FCAE326B1A}" type="datetimeFigureOut">
              <a:rPr lang="ta-IN"/>
              <a:pPr>
                <a:defRPr/>
              </a:pPr>
              <a:t>22-09-2025</a:t>
            </a:fld>
            <a:endParaRPr lang="ta-IN"/>
          </a:p>
        </p:txBody>
      </p:sp>
      <p:sp>
        <p:nvSpPr>
          <p:cNvPr id="3" name="Footer Placeholder 4">
            <a:extLst>
              <a:ext uri="{FF2B5EF4-FFF2-40B4-BE49-F238E27FC236}">
                <a16:creationId xmlns:a16="http://schemas.microsoft.com/office/drawing/2014/main" id="{B2E526E1-BEAB-52A6-7693-D303B4885916}"/>
              </a:ext>
            </a:extLst>
          </p:cNvPr>
          <p:cNvSpPr>
            <a:spLocks noGrp="1"/>
          </p:cNvSpPr>
          <p:nvPr>
            <p:ph type="ftr" sz="quarter" idx="11"/>
          </p:nvPr>
        </p:nvSpPr>
        <p:spPr/>
        <p:txBody>
          <a:bodyPr/>
          <a:lstStyle>
            <a:lvl1pPr>
              <a:defRPr/>
            </a:lvl1pPr>
          </a:lstStyle>
          <a:p>
            <a:pPr>
              <a:defRPr/>
            </a:pPr>
            <a:endParaRPr lang="ta-IN"/>
          </a:p>
        </p:txBody>
      </p:sp>
      <p:sp>
        <p:nvSpPr>
          <p:cNvPr id="4" name="Slide Number Placeholder 5">
            <a:extLst>
              <a:ext uri="{FF2B5EF4-FFF2-40B4-BE49-F238E27FC236}">
                <a16:creationId xmlns:a16="http://schemas.microsoft.com/office/drawing/2014/main" id="{D50C3B46-A460-B686-7ECA-81D7A2D7BDAE}"/>
              </a:ext>
            </a:extLst>
          </p:cNvPr>
          <p:cNvSpPr>
            <a:spLocks noGrp="1"/>
          </p:cNvSpPr>
          <p:nvPr>
            <p:ph type="sldNum" sz="quarter" idx="12"/>
          </p:nvPr>
        </p:nvSpPr>
        <p:spPr/>
        <p:txBody>
          <a:bodyPr/>
          <a:lstStyle>
            <a:lvl1pPr>
              <a:defRPr/>
            </a:lvl1pPr>
          </a:lstStyle>
          <a:p>
            <a:pPr>
              <a:defRPr/>
            </a:pPr>
            <a:fld id="{BCFE265B-9F29-4E1D-9535-BEED3B3BF1B4}" type="slidenum">
              <a:rPr lang="ta-IN"/>
              <a:pPr>
                <a:defRPr/>
              </a:pPr>
              <a:t>‹#›</a:t>
            </a:fld>
            <a:endParaRPr lang="ta-IN"/>
          </a:p>
        </p:txBody>
      </p:sp>
    </p:spTree>
    <p:extLst>
      <p:ext uri="{BB962C8B-B14F-4D97-AF65-F5344CB8AC3E}">
        <p14:creationId xmlns:p14="http://schemas.microsoft.com/office/powerpoint/2010/main" val="927658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09D44D1-4A75-D89E-258B-F1D6D006D579}"/>
              </a:ext>
            </a:extLst>
          </p:cNvPr>
          <p:cNvSpPr>
            <a:spLocks noGrp="1"/>
          </p:cNvSpPr>
          <p:nvPr>
            <p:ph type="dt" sz="half" idx="10"/>
          </p:nvPr>
        </p:nvSpPr>
        <p:spPr/>
        <p:txBody>
          <a:bodyPr/>
          <a:lstStyle>
            <a:lvl1pPr>
              <a:defRPr/>
            </a:lvl1pPr>
          </a:lstStyle>
          <a:p>
            <a:pPr>
              <a:defRPr/>
            </a:pPr>
            <a:fld id="{399D66AD-7876-4F86-9730-C424AC177729}" type="datetimeFigureOut">
              <a:rPr lang="ta-IN"/>
              <a:pPr>
                <a:defRPr/>
              </a:pPr>
              <a:t>22-09-2025</a:t>
            </a:fld>
            <a:endParaRPr lang="ta-IN"/>
          </a:p>
        </p:txBody>
      </p:sp>
      <p:sp>
        <p:nvSpPr>
          <p:cNvPr id="6" name="Footer Placeholder 4">
            <a:extLst>
              <a:ext uri="{FF2B5EF4-FFF2-40B4-BE49-F238E27FC236}">
                <a16:creationId xmlns:a16="http://schemas.microsoft.com/office/drawing/2014/main" id="{1E1CD480-DAAE-B986-9644-85E2721D22E7}"/>
              </a:ext>
            </a:extLst>
          </p:cNvPr>
          <p:cNvSpPr>
            <a:spLocks noGrp="1"/>
          </p:cNvSpPr>
          <p:nvPr>
            <p:ph type="ftr" sz="quarter" idx="11"/>
          </p:nvPr>
        </p:nvSpPr>
        <p:spPr/>
        <p:txBody>
          <a:bodyPr/>
          <a:lstStyle>
            <a:lvl1pPr>
              <a:defRPr/>
            </a:lvl1pPr>
          </a:lstStyle>
          <a:p>
            <a:pPr>
              <a:defRPr/>
            </a:pPr>
            <a:endParaRPr lang="ta-IN"/>
          </a:p>
        </p:txBody>
      </p:sp>
      <p:sp>
        <p:nvSpPr>
          <p:cNvPr id="7" name="Slide Number Placeholder 5">
            <a:extLst>
              <a:ext uri="{FF2B5EF4-FFF2-40B4-BE49-F238E27FC236}">
                <a16:creationId xmlns:a16="http://schemas.microsoft.com/office/drawing/2014/main" id="{6F94A048-EA18-CCF5-9BB5-BF0839EFE4C0}"/>
              </a:ext>
            </a:extLst>
          </p:cNvPr>
          <p:cNvSpPr>
            <a:spLocks noGrp="1"/>
          </p:cNvSpPr>
          <p:nvPr>
            <p:ph type="sldNum" sz="quarter" idx="12"/>
          </p:nvPr>
        </p:nvSpPr>
        <p:spPr/>
        <p:txBody>
          <a:bodyPr/>
          <a:lstStyle>
            <a:lvl1pPr>
              <a:defRPr/>
            </a:lvl1pPr>
          </a:lstStyle>
          <a:p>
            <a:pPr>
              <a:defRPr/>
            </a:pPr>
            <a:fld id="{CD2EF447-0207-442B-83D5-EDCF75511A0B}" type="slidenum">
              <a:rPr lang="ta-IN"/>
              <a:pPr>
                <a:defRPr/>
              </a:pPr>
              <a:t>‹#›</a:t>
            </a:fld>
            <a:endParaRPr lang="ta-IN"/>
          </a:p>
        </p:txBody>
      </p:sp>
    </p:spTree>
    <p:extLst>
      <p:ext uri="{BB962C8B-B14F-4D97-AF65-F5344CB8AC3E}">
        <p14:creationId xmlns:p14="http://schemas.microsoft.com/office/powerpoint/2010/main" val="76263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1F962E7-6F63-4323-866C-F7ECC86DA33D}"/>
              </a:ext>
            </a:extLst>
          </p:cNvPr>
          <p:cNvSpPr>
            <a:spLocks noGrp="1"/>
          </p:cNvSpPr>
          <p:nvPr>
            <p:ph type="dt" sz="half" idx="10"/>
          </p:nvPr>
        </p:nvSpPr>
        <p:spPr/>
        <p:txBody>
          <a:bodyPr/>
          <a:lstStyle>
            <a:lvl1pPr>
              <a:defRPr/>
            </a:lvl1pPr>
          </a:lstStyle>
          <a:p>
            <a:pPr>
              <a:defRPr/>
            </a:pPr>
            <a:fld id="{933A6664-0C42-4F70-ADFB-64A03FE6AD53}" type="datetimeFigureOut">
              <a:rPr lang="ta-IN"/>
              <a:pPr>
                <a:defRPr/>
              </a:pPr>
              <a:t>22-09-2025</a:t>
            </a:fld>
            <a:endParaRPr lang="ta-IN"/>
          </a:p>
        </p:txBody>
      </p:sp>
      <p:sp>
        <p:nvSpPr>
          <p:cNvPr id="6" name="Footer Placeholder 4">
            <a:extLst>
              <a:ext uri="{FF2B5EF4-FFF2-40B4-BE49-F238E27FC236}">
                <a16:creationId xmlns:a16="http://schemas.microsoft.com/office/drawing/2014/main" id="{B67BB397-034B-D949-B042-2668C5EC84FA}"/>
              </a:ext>
            </a:extLst>
          </p:cNvPr>
          <p:cNvSpPr>
            <a:spLocks noGrp="1"/>
          </p:cNvSpPr>
          <p:nvPr>
            <p:ph type="ftr" sz="quarter" idx="11"/>
          </p:nvPr>
        </p:nvSpPr>
        <p:spPr/>
        <p:txBody>
          <a:bodyPr/>
          <a:lstStyle>
            <a:lvl1pPr>
              <a:defRPr/>
            </a:lvl1pPr>
          </a:lstStyle>
          <a:p>
            <a:pPr>
              <a:defRPr/>
            </a:pPr>
            <a:endParaRPr lang="ta-IN"/>
          </a:p>
        </p:txBody>
      </p:sp>
      <p:sp>
        <p:nvSpPr>
          <p:cNvPr id="7" name="Slide Number Placeholder 5">
            <a:extLst>
              <a:ext uri="{FF2B5EF4-FFF2-40B4-BE49-F238E27FC236}">
                <a16:creationId xmlns:a16="http://schemas.microsoft.com/office/drawing/2014/main" id="{E2563B3A-3646-ED35-E7B1-F666F182E6F8}"/>
              </a:ext>
            </a:extLst>
          </p:cNvPr>
          <p:cNvSpPr>
            <a:spLocks noGrp="1"/>
          </p:cNvSpPr>
          <p:nvPr>
            <p:ph type="sldNum" sz="quarter" idx="12"/>
          </p:nvPr>
        </p:nvSpPr>
        <p:spPr/>
        <p:txBody>
          <a:bodyPr/>
          <a:lstStyle>
            <a:lvl1pPr>
              <a:defRPr/>
            </a:lvl1pPr>
          </a:lstStyle>
          <a:p>
            <a:pPr>
              <a:defRPr/>
            </a:pPr>
            <a:fld id="{63B2A831-B1E6-4CE4-A332-3147FFF3DAFF}" type="slidenum">
              <a:rPr lang="ta-IN"/>
              <a:pPr>
                <a:defRPr/>
              </a:pPr>
              <a:t>‹#›</a:t>
            </a:fld>
            <a:endParaRPr lang="ta-IN"/>
          </a:p>
        </p:txBody>
      </p:sp>
    </p:spTree>
    <p:extLst>
      <p:ext uri="{BB962C8B-B14F-4D97-AF65-F5344CB8AC3E}">
        <p14:creationId xmlns:p14="http://schemas.microsoft.com/office/powerpoint/2010/main" val="383734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6.png" /><Relationship Id="rId10" Type="http://schemas.openxmlformats.org/officeDocument/2006/relationships/slideLayout" Target="../slideLayouts/slideLayout10.xml" /><Relationship Id="rId19" Type="http://schemas.openxmlformats.org/officeDocument/2006/relationships/image" Target="../media/image2.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pic>
        <p:nvPicPr>
          <p:cNvPr id="1026" name="Picture 7">
            <a:extLst>
              <a:ext uri="{FF2B5EF4-FFF2-40B4-BE49-F238E27FC236}">
                <a16:creationId xmlns:a16="http://schemas.microsoft.com/office/drawing/2014/main" id="{D90FD04C-A9EE-9A61-DD56-0D650AE84C8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l="3613"/>
          <a:stretch>
            <a:fillRect/>
          </a:stretch>
        </p:blipFill>
        <p:spPr bwMode="auto">
          <a:xfrm>
            <a:off x="0" y="2670175"/>
            <a:ext cx="403701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6">
            <a:extLst>
              <a:ext uri="{FF2B5EF4-FFF2-40B4-BE49-F238E27FC236}">
                <a16:creationId xmlns:a16="http://schemas.microsoft.com/office/drawing/2014/main" id="{9CA20F7C-7CA4-D2E6-5268-019CB48F65B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l="35640"/>
          <a:stretch>
            <a:fillRect/>
          </a:stretch>
        </p:blipFill>
        <p:spPr bwMode="auto">
          <a:xfrm>
            <a:off x="0" y="2892425"/>
            <a:ext cx="1522413"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Oval 15">
            <a:extLst>
              <a:ext uri="{FF2B5EF4-FFF2-40B4-BE49-F238E27FC236}">
                <a16:creationId xmlns:a16="http://schemas.microsoft.com/office/drawing/2014/main" id="{9362C126-A636-4604-7671-E0F0E179B616}"/>
              </a:ext>
            </a:extLst>
          </p:cNvPr>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1" name="Picture 8">
            <a:extLst>
              <a:ext uri="{FF2B5EF4-FFF2-40B4-BE49-F238E27FC236}">
                <a16:creationId xmlns:a16="http://schemas.microsoft.com/office/drawing/2014/main" id="{D916785B-8132-B0A6-D8E1-59303C2FC47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t="28813"/>
          <a:stretch>
            <a:fillRect/>
          </a:stretch>
        </p:blipFill>
        <p:spPr bwMode="auto">
          <a:xfrm>
            <a:off x="7999413" y="0"/>
            <a:ext cx="1603375"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a:extLst>
              <a:ext uri="{FF2B5EF4-FFF2-40B4-BE49-F238E27FC236}">
                <a16:creationId xmlns:a16="http://schemas.microsoft.com/office/drawing/2014/main" id="{355530F5-DE97-D0FB-5C95-BAD58282CAD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b="23320"/>
          <a:stretch>
            <a:fillRect/>
          </a:stretch>
        </p:blipFill>
        <p:spPr bwMode="auto">
          <a:xfrm>
            <a:off x="8605838" y="6096000"/>
            <a:ext cx="993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DBA184FE-1D66-7368-3150-E04DCE6AC631}"/>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34" name="Title Placeholder 1">
            <a:extLst>
              <a:ext uri="{FF2B5EF4-FFF2-40B4-BE49-F238E27FC236}">
                <a16:creationId xmlns:a16="http://schemas.microsoft.com/office/drawing/2014/main" id="{E9C8E27B-A7AD-46EA-BA4C-76D566BFE70C}"/>
              </a:ext>
            </a:extLst>
          </p:cNvPr>
          <p:cNvSpPr>
            <a:spLocks noGrp="1" noChangeArrowheads="1"/>
          </p:cNvSpPr>
          <p:nvPr>
            <p:ph type="title"/>
          </p:nvPr>
        </p:nvSpPr>
        <p:spPr bwMode="auto">
          <a:xfrm>
            <a:off x="646113" y="452438"/>
            <a:ext cx="940435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a-IN"/>
              <a:t>Click to edit Master title style</a:t>
            </a:r>
          </a:p>
        </p:txBody>
      </p:sp>
      <p:sp>
        <p:nvSpPr>
          <p:cNvPr id="1035" name="Text Placeholder 2">
            <a:extLst>
              <a:ext uri="{FF2B5EF4-FFF2-40B4-BE49-F238E27FC236}">
                <a16:creationId xmlns:a16="http://schemas.microsoft.com/office/drawing/2014/main" id="{4FCE463B-3651-A5A4-3A77-58BB2E5EB221}"/>
              </a:ext>
            </a:extLst>
          </p:cNvPr>
          <p:cNvSpPr>
            <a:spLocks noGrp="1" noChangeArrowheads="1"/>
          </p:cNvSpPr>
          <p:nvPr>
            <p:ph type="body" idx="1"/>
          </p:nvPr>
        </p:nvSpPr>
        <p:spPr bwMode="auto">
          <a:xfrm>
            <a:off x="1103313" y="2052638"/>
            <a:ext cx="8947150"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a-IN"/>
              <a:t>Click to edit Master text styles</a:t>
            </a:r>
          </a:p>
          <a:p>
            <a:pPr lvl="1"/>
            <a:r>
              <a:rPr lang="en-US" altLang="ta-IN"/>
              <a:t>Second level</a:t>
            </a:r>
          </a:p>
          <a:p>
            <a:pPr lvl="2"/>
            <a:r>
              <a:rPr lang="en-US" altLang="ta-IN"/>
              <a:t>Third level</a:t>
            </a:r>
          </a:p>
          <a:p>
            <a:pPr lvl="3"/>
            <a:r>
              <a:rPr lang="en-US" altLang="ta-IN"/>
              <a:t>Fourth level</a:t>
            </a:r>
          </a:p>
          <a:p>
            <a:pPr lvl="4"/>
            <a:r>
              <a:rPr lang="en-US" altLang="ta-IN"/>
              <a:t>Fifth level</a:t>
            </a:r>
          </a:p>
        </p:txBody>
      </p:sp>
      <p:sp>
        <p:nvSpPr>
          <p:cNvPr id="4" name="Date Placeholder 3">
            <a:extLst>
              <a:ext uri="{FF2B5EF4-FFF2-40B4-BE49-F238E27FC236}">
                <a16:creationId xmlns:a16="http://schemas.microsoft.com/office/drawing/2014/main" id="{D8442C64-5EA2-EC81-A394-83B032A39BF4}"/>
              </a:ext>
            </a:extLst>
          </p:cNvPr>
          <p:cNvSpPr>
            <a:spLocks noGrp="1"/>
          </p:cNvSpPr>
          <p:nvPr>
            <p:ph type="dt" sz="half" idx="2"/>
          </p:nvPr>
        </p:nvSpPr>
        <p:spPr>
          <a:xfrm rot="5400000">
            <a:off x="10155238" y="1790700"/>
            <a:ext cx="990600" cy="304800"/>
          </a:xfrm>
          <a:prstGeom prst="rect">
            <a:avLst/>
          </a:prstGeom>
        </p:spPr>
        <p:txBody>
          <a:bodyPr vert="horz" lIns="91440" tIns="45720" rIns="91440" bIns="45720" rtlCol="0" anchor="t"/>
          <a:lstStyle>
            <a:lvl1pPr algn="l" eaLnBrk="1" fontAlgn="auto" hangingPunct="1">
              <a:spcBef>
                <a:spcPts val="0"/>
              </a:spcBef>
              <a:spcAft>
                <a:spcPts val="0"/>
              </a:spcAft>
              <a:defRPr sz="1100" b="0" i="0">
                <a:solidFill>
                  <a:schemeClr val="tx1">
                    <a:tint val="75000"/>
                    <a:alpha val="60000"/>
                  </a:schemeClr>
                </a:solidFill>
                <a:latin typeface="+mn-lt"/>
              </a:defRPr>
            </a:lvl1pPr>
          </a:lstStyle>
          <a:p>
            <a:pPr>
              <a:defRPr/>
            </a:pPr>
            <a:fld id="{731933AD-859D-422A-BE64-3160D6D9458A}" type="datetimeFigureOut">
              <a:rPr lang="ta-IN"/>
              <a:pPr>
                <a:defRPr/>
              </a:pPr>
              <a:t>22-09-2025</a:t>
            </a:fld>
            <a:endParaRPr lang="ta-IN"/>
          </a:p>
        </p:txBody>
      </p:sp>
      <p:sp>
        <p:nvSpPr>
          <p:cNvPr id="5" name="Footer Placeholder 4">
            <a:extLst>
              <a:ext uri="{FF2B5EF4-FFF2-40B4-BE49-F238E27FC236}">
                <a16:creationId xmlns:a16="http://schemas.microsoft.com/office/drawing/2014/main" id="{39FAD683-633D-20D4-B805-E4F022B05B0D}"/>
              </a:ext>
            </a:extLst>
          </p:cNvPr>
          <p:cNvSpPr>
            <a:spLocks noGrp="1"/>
          </p:cNvSpPr>
          <p:nvPr>
            <p:ph type="ftr" sz="quarter" idx="3"/>
          </p:nvPr>
        </p:nvSpPr>
        <p:spPr>
          <a:xfrm rot="5400000">
            <a:off x="8951118" y="3225007"/>
            <a:ext cx="3859213" cy="304800"/>
          </a:xfrm>
          <a:prstGeom prst="rect">
            <a:avLst/>
          </a:prstGeom>
        </p:spPr>
        <p:txBody>
          <a:bodyPr vert="horz" lIns="91440" tIns="45720" rIns="91440" bIns="45720" rtlCol="0" anchor="b"/>
          <a:lstStyle>
            <a:lvl1pPr algn="l" eaLnBrk="1" fontAlgn="auto" hangingPunct="1">
              <a:spcBef>
                <a:spcPts val="0"/>
              </a:spcBef>
              <a:spcAft>
                <a:spcPts val="0"/>
              </a:spcAft>
              <a:defRPr sz="1100" b="0" i="0">
                <a:solidFill>
                  <a:schemeClr val="tx1">
                    <a:tint val="75000"/>
                    <a:alpha val="60000"/>
                  </a:schemeClr>
                </a:solidFill>
                <a:latin typeface="+mn-lt"/>
              </a:defRPr>
            </a:lvl1pPr>
          </a:lstStyle>
          <a:p>
            <a:pPr>
              <a:defRPr/>
            </a:pPr>
            <a:endParaRPr lang="ta-IN"/>
          </a:p>
        </p:txBody>
      </p:sp>
      <p:sp>
        <p:nvSpPr>
          <p:cNvPr id="6" name="Slide Number Placeholder 5">
            <a:extLst>
              <a:ext uri="{FF2B5EF4-FFF2-40B4-BE49-F238E27FC236}">
                <a16:creationId xmlns:a16="http://schemas.microsoft.com/office/drawing/2014/main" id="{4A65DA29-3C21-6410-8511-F62DCA2E1047}"/>
              </a:ext>
            </a:extLst>
          </p:cNvPr>
          <p:cNvSpPr>
            <a:spLocks noGrp="1"/>
          </p:cNvSpPr>
          <p:nvPr>
            <p:ph type="sldNum" sz="quarter" idx="4"/>
          </p:nvPr>
        </p:nvSpPr>
        <p:spPr bwMode="gray">
          <a:xfrm>
            <a:off x="10352088" y="295275"/>
            <a:ext cx="838200" cy="768350"/>
          </a:xfrm>
          <a:prstGeom prst="rect">
            <a:avLst/>
          </a:prstGeom>
        </p:spPr>
        <p:txBody>
          <a:bodyPr vert="horz" lIns="91440" tIns="45720" rIns="91440" bIns="45720" rtlCol="0" anchor="b"/>
          <a:lstStyle>
            <a:lvl1pPr algn="ctr" eaLnBrk="1" fontAlgn="auto" hangingPunct="1">
              <a:spcBef>
                <a:spcPts val="0"/>
              </a:spcBef>
              <a:spcAft>
                <a:spcPts val="0"/>
              </a:spcAft>
              <a:defRPr sz="2800" b="0" i="0">
                <a:solidFill>
                  <a:schemeClr val="tx1">
                    <a:tint val="75000"/>
                  </a:schemeClr>
                </a:solidFill>
                <a:latin typeface="+mn-lt"/>
              </a:defRPr>
            </a:lvl1pPr>
          </a:lstStyle>
          <a:p>
            <a:pPr>
              <a:defRPr/>
            </a:pPr>
            <a:fld id="{A2922D97-A9E2-4953-9596-1516CABEBD3B}" type="slidenum">
              <a:rPr lang="ta-IN"/>
              <a:pPr>
                <a:defRPr/>
              </a:pPr>
              <a:t>‹#›</a:t>
            </a:fld>
            <a:endParaRPr lang="ta-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5" r:id="rId12"/>
    <p:sldLayoutId id="2147483732" r:id="rId13"/>
    <p:sldLayoutId id="2147483736" r:id="rId14"/>
    <p:sldLayoutId id="2147483737" r:id="rId15"/>
    <p:sldLayoutId id="2147483733" r:id="rId16"/>
    <p:sldLayoutId id="2147483734" r:id="rId17"/>
  </p:sldLayoutIdLst>
  <p:txStyles>
    <p:titleStyle>
      <a:lvl1pPr algn="l" defTabSz="457200" rtl="0" eaLnBrk="0" fontAlgn="base" hangingPunct="0">
        <a:spcBef>
          <a:spcPct val="0"/>
        </a:spcBef>
        <a:spcAft>
          <a:spcPct val="0"/>
        </a:spcAft>
        <a:defRPr sz="4200" kern="1200">
          <a:solidFill>
            <a:schemeClr val="tx2"/>
          </a:solidFill>
          <a:latin typeface="+mj-lt"/>
          <a:ea typeface="+mj-ea"/>
          <a:cs typeface="+mj-cs"/>
        </a:defRPr>
      </a:lvl1pPr>
      <a:lvl2pPr algn="l" defTabSz="457200" rtl="0" eaLnBrk="0" fontAlgn="base" hangingPunct="0">
        <a:spcBef>
          <a:spcPct val="0"/>
        </a:spcBef>
        <a:spcAft>
          <a:spcPct val="0"/>
        </a:spcAft>
        <a:defRPr sz="4200">
          <a:solidFill>
            <a:schemeClr val="tx2"/>
          </a:solidFill>
          <a:latin typeface="Century Gothic" panose="020B0502020202020204" pitchFamily="34" charset="0"/>
        </a:defRPr>
      </a:lvl2pPr>
      <a:lvl3pPr algn="l" defTabSz="457200" rtl="0" eaLnBrk="0" fontAlgn="base" hangingPunct="0">
        <a:spcBef>
          <a:spcPct val="0"/>
        </a:spcBef>
        <a:spcAft>
          <a:spcPct val="0"/>
        </a:spcAft>
        <a:defRPr sz="4200">
          <a:solidFill>
            <a:schemeClr val="tx2"/>
          </a:solidFill>
          <a:latin typeface="Century Gothic" panose="020B0502020202020204" pitchFamily="34" charset="0"/>
        </a:defRPr>
      </a:lvl3pPr>
      <a:lvl4pPr algn="l" defTabSz="457200" rtl="0" eaLnBrk="0" fontAlgn="base" hangingPunct="0">
        <a:spcBef>
          <a:spcPct val="0"/>
        </a:spcBef>
        <a:spcAft>
          <a:spcPct val="0"/>
        </a:spcAft>
        <a:defRPr sz="4200">
          <a:solidFill>
            <a:schemeClr val="tx2"/>
          </a:solidFill>
          <a:latin typeface="Century Gothic" panose="020B0502020202020204" pitchFamily="34" charset="0"/>
        </a:defRPr>
      </a:lvl4pPr>
      <a:lvl5pPr algn="l" defTabSz="457200" rtl="0" eaLnBrk="0" fontAlgn="base" hangingPunct="0">
        <a:spcBef>
          <a:spcPct val="0"/>
        </a:spcBef>
        <a:spcAft>
          <a:spcPct val="0"/>
        </a:spcAft>
        <a:defRPr sz="4200">
          <a:solidFill>
            <a:schemeClr val="tx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AD0D6"/>
        </a:buClr>
        <a:buSzPct val="80000"/>
        <a:buFont typeface="Wingdings 3" panose="05040102010807070707" pitchFamily="18" charset="2"/>
        <a:buChar char=""/>
        <a:defRPr sz="2000" kern="1200">
          <a:solidFill>
            <a:schemeClr val="tx1"/>
          </a:solidFill>
          <a:latin typeface="+mj-lt"/>
          <a:ea typeface="+mj-ea"/>
          <a:cs typeface="+mj-cs"/>
        </a:defRPr>
      </a:lvl1pPr>
      <a:lvl2pPr marL="742950" indent="-285750" algn="l" defTabSz="457200" rtl="0" eaLnBrk="0" fontAlgn="base" hangingPunct="0">
        <a:spcBef>
          <a:spcPts val="1000"/>
        </a:spcBef>
        <a:spcAft>
          <a:spcPct val="0"/>
        </a:spcAft>
        <a:buClr>
          <a:srgbClr val="8AD0D6"/>
        </a:buClr>
        <a:buSzPct val="80000"/>
        <a:buFont typeface="Wingdings 3" panose="05040102010807070707" pitchFamily="18" charset="2"/>
        <a:buChar char=""/>
        <a:defRPr kern="1200">
          <a:solidFill>
            <a:schemeClr val="tx1"/>
          </a:solidFill>
          <a:latin typeface="+mj-lt"/>
          <a:ea typeface="+mj-ea"/>
          <a:cs typeface="+mj-cs"/>
        </a:defRPr>
      </a:lvl2pPr>
      <a:lvl3pPr marL="11430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600" kern="1200">
          <a:solidFill>
            <a:schemeClr val="tx1"/>
          </a:solidFill>
          <a:latin typeface="+mj-lt"/>
          <a:ea typeface="+mj-ea"/>
          <a:cs typeface="+mj-cs"/>
        </a:defRPr>
      </a:lvl3pPr>
      <a:lvl4pPr marL="16002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4pPr>
      <a:lvl5pPr marL="2057400" indent="-228600" algn="l" defTabSz="457200" rtl="0" eaLnBrk="0" fontAlgn="base" hangingPunct="0">
        <a:spcBef>
          <a:spcPts val="1000"/>
        </a:spcBef>
        <a:spcAft>
          <a:spcPct val="0"/>
        </a:spcAft>
        <a:buClr>
          <a:srgbClr val="8AD0D6"/>
        </a:buClr>
        <a:buSzPct val="80000"/>
        <a:buFont typeface="Wingdings 3" panose="05040102010807070707" pitchFamily="18" charset="2"/>
        <a:buChar char=""/>
        <a:defRPr sz="140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7.xml" /><Relationship Id="rId5" Type="http://schemas.openxmlformats.org/officeDocument/2006/relationships/image" Target="../media/image7.png" /><Relationship Id="rId4" Type="http://schemas.openxmlformats.org/officeDocument/2006/relationships/image" Target="../media/image10.tmp"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DE1165-A6CC-58DE-B60E-9724D3A750E6}"/>
              </a:ext>
            </a:extLst>
          </p:cNvPr>
          <p:cNvSpPr>
            <a:spLocks noGrp="1"/>
          </p:cNvSpPr>
          <p:nvPr>
            <p:ph type="subTitle" idx="1"/>
          </p:nvPr>
        </p:nvSpPr>
        <p:spPr>
          <a:xfrm>
            <a:off x="2678113" y="3508375"/>
            <a:ext cx="6632575" cy="1655763"/>
          </a:xfrm>
        </p:spPr>
        <p:txBody>
          <a:bodyPr rtlCol="0">
            <a:normAutofit/>
          </a:bodyPr>
          <a:lstStyle/>
          <a:p>
            <a:pPr eaLnBrk="1" fontAlgn="auto" hangingPunct="1">
              <a:spcAft>
                <a:spcPts val="0"/>
              </a:spcAft>
              <a:buClr>
                <a:schemeClr val="bg2">
                  <a:lumMod val="40000"/>
                  <a:lumOff val="60000"/>
                </a:schemeClr>
              </a:buClr>
              <a:buFont typeface="Wingdings 3" charset="2"/>
              <a:buNone/>
              <a:defRPr/>
            </a:pPr>
            <a:r>
              <a:rPr lang="en-US" dirty="0"/>
              <a:t> </a:t>
            </a:r>
            <a:endParaRPr lang="ta-IN" dirty="0"/>
          </a:p>
        </p:txBody>
      </p:sp>
      <p:sp>
        <p:nvSpPr>
          <p:cNvPr id="7" name="TextBox 6">
            <a:extLst>
              <a:ext uri="{FF2B5EF4-FFF2-40B4-BE49-F238E27FC236}">
                <a16:creationId xmlns:a16="http://schemas.microsoft.com/office/drawing/2014/main" id="{120E397E-F9D4-6522-FF5A-040C83376F1C}"/>
              </a:ext>
            </a:extLst>
          </p:cNvPr>
          <p:cNvSpPr txBox="1"/>
          <p:nvPr/>
        </p:nvSpPr>
        <p:spPr>
          <a:xfrm>
            <a:off x="4343400" y="158750"/>
            <a:ext cx="7208838" cy="646113"/>
          </a:xfrm>
          <a:prstGeom prst="rect">
            <a:avLst/>
          </a:prstGeom>
          <a:noFill/>
        </p:spPr>
        <p:txBody>
          <a:bodyPr>
            <a:spAutoFit/>
          </a:bodyPr>
          <a:lstStyle/>
          <a:p>
            <a:pPr eaLnBrk="1" fontAlgn="auto" hangingPunct="1">
              <a:spcBef>
                <a:spcPts val="0"/>
              </a:spcBef>
              <a:spcAft>
                <a:spcPts val="0"/>
              </a:spcAft>
              <a:defRPr/>
            </a:pPr>
            <a:r>
              <a:rPr lang="en-US" sz="3600" b="1" dirty="0">
                <a:solidFill>
                  <a:schemeClr val="accent5">
                    <a:lumMod val="20000"/>
                    <a:lumOff val="80000"/>
                  </a:schemeClr>
                </a:solidFill>
                <a:latin typeface="Times New Roman" panose="02020603050405020304" pitchFamily="18" charset="0"/>
                <a:cs typeface="Times New Roman" panose="02020603050405020304" pitchFamily="18" charset="0"/>
              </a:rPr>
              <a:t>Digital Portfolio </a:t>
            </a:r>
            <a:endParaRPr lang="ta-IN" sz="3600" dirty="0">
              <a:solidFill>
                <a:schemeClr val="accent5">
                  <a:lumMod val="20000"/>
                  <a:lumOff val="80000"/>
                </a:schemeClr>
              </a:solidFill>
              <a:latin typeface="+mn-lt"/>
            </a:endParaRPr>
          </a:p>
        </p:txBody>
      </p:sp>
      <p:sp>
        <p:nvSpPr>
          <p:cNvPr id="5124" name="TextBox 8">
            <a:extLst>
              <a:ext uri="{FF2B5EF4-FFF2-40B4-BE49-F238E27FC236}">
                <a16:creationId xmlns:a16="http://schemas.microsoft.com/office/drawing/2014/main" id="{D74B9DF5-C2AB-E23C-B30F-68065AF6BFE8}"/>
              </a:ext>
            </a:extLst>
          </p:cNvPr>
          <p:cNvSpPr txBox="1">
            <a:spLocks noChangeArrowheads="1"/>
          </p:cNvSpPr>
          <p:nvPr/>
        </p:nvSpPr>
        <p:spPr bwMode="auto">
          <a:xfrm>
            <a:off x="1828800" y="1416050"/>
            <a:ext cx="8759825"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2800"/>
              <a:t>STUDENT NAME: LINGAMOORTHI</a:t>
            </a:r>
          </a:p>
          <a:p>
            <a:pPr eaLnBrk="1" hangingPunct="1">
              <a:spcBef>
                <a:spcPct val="0"/>
              </a:spcBef>
              <a:buClrTx/>
              <a:buSzTx/>
              <a:buFontTx/>
              <a:buNone/>
            </a:pPr>
            <a:endParaRPr lang="en-US" altLang="ta-IN" sz="2800"/>
          </a:p>
          <a:p>
            <a:pPr eaLnBrk="1" hangingPunct="1">
              <a:spcBef>
                <a:spcPct val="0"/>
              </a:spcBef>
              <a:buClrTx/>
              <a:buSzTx/>
              <a:buFontTx/>
              <a:buNone/>
            </a:pPr>
            <a:r>
              <a:rPr lang="en-US" altLang="ta-IN" sz="2800"/>
              <a:t>REGISTER NO AND NMID: 72526ACABB1509C9DAC4A8796F1DF205</a:t>
            </a:r>
          </a:p>
          <a:p>
            <a:pPr eaLnBrk="1" hangingPunct="1">
              <a:spcBef>
                <a:spcPct val="0"/>
              </a:spcBef>
              <a:buClrTx/>
              <a:buSzTx/>
              <a:buFontTx/>
              <a:buNone/>
            </a:pPr>
            <a:r>
              <a:rPr lang="en-US" altLang="ta-IN" sz="2800"/>
              <a:t> </a:t>
            </a:r>
            <a:endParaRPr lang="en-US" altLang="ta-IN" sz="2800">
              <a:cs typeface="Calibri" panose="020F0502020204030204" pitchFamily="34" charset="0"/>
            </a:endParaRPr>
          </a:p>
          <a:p>
            <a:pPr eaLnBrk="1" hangingPunct="1">
              <a:spcBef>
                <a:spcPct val="0"/>
              </a:spcBef>
              <a:buClrTx/>
              <a:buSzTx/>
              <a:buFontTx/>
              <a:buNone/>
            </a:pPr>
            <a:r>
              <a:rPr lang="en-US" altLang="ta-IN" sz="2800"/>
              <a:t>DEPARTMENT:BSC COMPUTER SCIENCE </a:t>
            </a:r>
          </a:p>
          <a:p>
            <a:pPr eaLnBrk="1" hangingPunct="1">
              <a:spcBef>
                <a:spcPct val="0"/>
              </a:spcBef>
              <a:buClrTx/>
              <a:buSzTx/>
              <a:buFontTx/>
              <a:buNone/>
            </a:pPr>
            <a:r>
              <a:rPr lang="en-US" altLang="ta-IN" sz="2800"/>
              <a:t> </a:t>
            </a:r>
          </a:p>
          <a:p>
            <a:pPr eaLnBrk="1" hangingPunct="1">
              <a:spcBef>
                <a:spcPct val="0"/>
              </a:spcBef>
              <a:buClrTx/>
              <a:buSzTx/>
              <a:buFontTx/>
              <a:buNone/>
            </a:pPr>
            <a:r>
              <a:rPr lang="en-US" altLang="ta-IN" sz="2800"/>
              <a:t>COLLEGE:SSS COLLEGE ARTS &amp;SCIENCE</a:t>
            </a:r>
          </a:p>
          <a:p>
            <a:pPr eaLnBrk="1" hangingPunct="1">
              <a:spcBef>
                <a:spcPct val="0"/>
              </a:spcBef>
              <a:buClrTx/>
              <a:buSzTx/>
              <a:buFontTx/>
              <a:buNone/>
            </a:pPr>
            <a:endParaRPr lang="en-US" altLang="ta-IN" sz="2800"/>
          </a:p>
          <a:p>
            <a:pPr eaLnBrk="1" hangingPunct="1">
              <a:spcBef>
                <a:spcPct val="0"/>
              </a:spcBef>
              <a:buClrTx/>
              <a:buSzTx/>
              <a:buFontTx/>
              <a:buNone/>
            </a:pPr>
            <a:r>
              <a:rPr lang="en-US" altLang="ta-IN" sz="2800"/>
              <a:t>UNIVERSITY:THIRUVALLUVAR UNIVERSITY</a:t>
            </a:r>
          </a:p>
          <a:p>
            <a:pPr eaLnBrk="1" hangingPunct="1">
              <a:spcBef>
                <a:spcPct val="0"/>
              </a:spcBef>
              <a:buClrTx/>
              <a:buSzTx/>
              <a:buFontTx/>
              <a:buNone/>
            </a:pPr>
            <a:r>
              <a:rPr lang="en-US" altLang="ta-IN" sz="1800"/>
              <a:t>           </a:t>
            </a:r>
            <a:endParaRPr lang="en-IN" altLang="ta-IN"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1BE6BDD6-68BB-C107-67A9-AE114E9E3A92}"/>
              </a:ext>
            </a:extLst>
          </p:cNvPr>
          <p:cNvSpPr txBox="1">
            <a:spLocks noChangeArrowheads="1"/>
          </p:cNvSpPr>
          <p:nvPr/>
        </p:nvSpPr>
        <p:spPr bwMode="auto">
          <a:xfrm>
            <a:off x="282575" y="138113"/>
            <a:ext cx="60944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Wingdings" panose="05000000000000000000" pitchFamily="2" charset="2"/>
              <a:buChar char="ü"/>
            </a:pPr>
            <a:r>
              <a:rPr lang="en-US" altLang="ta-IN" sz="2800" b="1"/>
              <a:t>FEATURES AND FUNCTIONALITY</a:t>
            </a:r>
            <a:endParaRPr lang="ta-IN" altLang="ta-IN" sz="2800" b="1"/>
          </a:p>
        </p:txBody>
      </p:sp>
      <p:sp>
        <p:nvSpPr>
          <p:cNvPr id="14339" name="TextBox 6">
            <a:extLst>
              <a:ext uri="{FF2B5EF4-FFF2-40B4-BE49-F238E27FC236}">
                <a16:creationId xmlns:a16="http://schemas.microsoft.com/office/drawing/2014/main" id="{5EABD554-F88A-D597-0E36-A9910ABF3779}"/>
              </a:ext>
            </a:extLst>
          </p:cNvPr>
          <p:cNvSpPr txBox="1">
            <a:spLocks noChangeArrowheads="1"/>
          </p:cNvSpPr>
          <p:nvPr/>
        </p:nvSpPr>
        <p:spPr bwMode="auto">
          <a:xfrm>
            <a:off x="511175" y="865188"/>
            <a:ext cx="4403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Features of a Digital Portfolio </a:t>
            </a:r>
          </a:p>
          <a:p>
            <a:pPr eaLnBrk="1" hangingPunct="1">
              <a:spcBef>
                <a:spcPct val="0"/>
              </a:spcBef>
              <a:buClrTx/>
              <a:buSzTx/>
              <a:buFontTx/>
              <a:buNone/>
            </a:pPr>
            <a:r>
              <a:rPr lang="en-US" altLang="ta-IN" sz="1400"/>
              <a:t> 1. Personal Branding Name, tagline, professional role, and profile photo. A personal logo or unique color theme</a:t>
            </a:r>
            <a:r>
              <a:rPr lang="en-US" altLang="ta-IN" sz="1800"/>
              <a:t>.</a:t>
            </a:r>
            <a:endParaRPr lang="ta-IN" altLang="ta-IN" sz="1800"/>
          </a:p>
        </p:txBody>
      </p:sp>
      <p:sp>
        <p:nvSpPr>
          <p:cNvPr id="14340" name="TextBox 8">
            <a:extLst>
              <a:ext uri="{FF2B5EF4-FFF2-40B4-BE49-F238E27FC236}">
                <a16:creationId xmlns:a16="http://schemas.microsoft.com/office/drawing/2014/main" id="{1568D847-9EE2-2B32-838C-F5E8B090C4AA}"/>
              </a:ext>
            </a:extLst>
          </p:cNvPr>
          <p:cNvSpPr txBox="1">
            <a:spLocks noChangeArrowheads="1"/>
          </p:cNvSpPr>
          <p:nvPr/>
        </p:nvSpPr>
        <p:spPr bwMode="auto">
          <a:xfrm>
            <a:off x="511175" y="2690813"/>
            <a:ext cx="39465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2. About Section Short bio or career summary. Background, education, and interests.</a:t>
            </a:r>
            <a:endParaRPr lang="ta-IN" altLang="ta-IN" sz="1400"/>
          </a:p>
        </p:txBody>
      </p:sp>
      <p:sp>
        <p:nvSpPr>
          <p:cNvPr id="14341" name="TextBox 10">
            <a:extLst>
              <a:ext uri="{FF2B5EF4-FFF2-40B4-BE49-F238E27FC236}">
                <a16:creationId xmlns:a16="http://schemas.microsoft.com/office/drawing/2014/main" id="{A8FB1468-FC79-40DC-FF00-01BC266F33C9}"/>
              </a:ext>
            </a:extLst>
          </p:cNvPr>
          <p:cNvSpPr txBox="1">
            <a:spLocks noChangeArrowheads="1"/>
          </p:cNvSpPr>
          <p:nvPr/>
        </p:nvSpPr>
        <p:spPr bwMode="auto">
          <a:xfrm>
            <a:off x="407988" y="4516438"/>
            <a:ext cx="530701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3. Skills Showcase Technical and soft skills (with icons, progress bars, or charts). Categorized (e.g., Web Development, Design, Tools). </a:t>
            </a:r>
            <a:endParaRPr lang="ta-IN" altLang="ta-IN" sz="1400"/>
          </a:p>
        </p:txBody>
      </p:sp>
      <p:sp>
        <p:nvSpPr>
          <p:cNvPr id="14342" name="TextBox 12">
            <a:extLst>
              <a:ext uri="{FF2B5EF4-FFF2-40B4-BE49-F238E27FC236}">
                <a16:creationId xmlns:a16="http://schemas.microsoft.com/office/drawing/2014/main" id="{1B8C8D2E-C85A-3A7D-55E0-5A845DD0CD55}"/>
              </a:ext>
            </a:extLst>
          </p:cNvPr>
          <p:cNvSpPr txBox="1">
            <a:spLocks noChangeArrowheads="1"/>
          </p:cNvSpPr>
          <p:nvPr/>
        </p:nvSpPr>
        <p:spPr bwMode="auto">
          <a:xfrm>
            <a:off x="6861175" y="865188"/>
            <a:ext cx="60944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1. Interactive Animations</a:t>
            </a:r>
            <a:endParaRPr lang="ta-IN" altLang="ta-IN" sz="1400"/>
          </a:p>
        </p:txBody>
      </p:sp>
      <p:sp>
        <p:nvSpPr>
          <p:cNvPr id="14343" name="TextBox 14">
            <a:extLst>
              <a:ext uri="{FF2B5EF4-FFF2-40B4-BE49-F238E27FC236}">
                <a16:creationId xmlns:a16="http://schemas.microsoft.com/office/drawing/2014/main" id="{A195D960-72A8-FF8F-1FE3-17AD6851BE91}"/>
              </a:ext>
            </a:extLst>
          </p:cNvPr>
          <p:cNvSpPr txBox="1">
            <a:spLocks noChangeArrowheads="1"/>
          </p:cNvSpPr>
          <p:nvPr/>
        </p:nvSpPr>
        <p:spPr bwMode="auto">
          <a:xfrm>
            <a:off x="7359650" y="1173163"/>
            <a:ext cx="6400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Smooth scroll to sections</a:t>
            </a:r>
            <a:r>
              <a:rPr lang="en-US" altLang="ta-IN" sz="1800"/>
              <a:t>. </a:t>
            </a:r>
            <a:endParaRPr lang="ta-IN" altLang="ta-IN" sz="1800"/>
          </a:p>
        </p:txBody>
      </p:sp>
      <p:sp>
        <p:nvSpPr>
          <p:cNvPr id="14344" name="TextBox 16">
            <a:extLst>
              <a:ext uri="{FF2B5EF4-FFF2-40B4-BE49-F238E27FC236}">
                <a16:creationId xmlns:a16="http://schemas.microsoft.com/office/drawing/2014/main" id="{DA8F0758-9855-E6C1-F8EF-78BFFD61AD01}"/>
              </a:ext>
            </a:extLst>
          </p:cNvPr>
          <p:cNvSpPr txBox="1">
            <a:spLocks noChangeArrowheads="1"/>
          </p:cNvSpPr>
          <p:nvPr/>
        </p:nvSpPr>
        <p:spPr bwMode="auto">
          <a:xfrm>
            <a:off x="6881813" y="1573213"/>
            <a:ext cx="6878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Fade-in or slide-up animations when scrolling. </a:t>
            </a:r>
            <a:endParaRPr lang="ta-IN" altLang="ta-IN" sz="1400"/>
          </a:p>
        </p:txBody>
      </p:sp>
      <p:sp>
        <p:nvSpPr>
          <p:cNvPr id="14345" name="TextBox 18">
            <a:extLst>
              <a:ext uri="{FF2B5EF4-FFF2-40B4-BE49-F238E27FC236}">
                <a16:creationId xmlns:a16="http://schemas.microsoft.com/office/drawing/2014/main" id="{064E8E95-5E8D-0832-C7EB-8BCDE793C924}"/>
              </a:ext>
            </a:extLst>
          </p:cNvPr>
          <p:cNvSpPr txBox="1">
            <a:spLocks noChangeArrowheads="1"/>
          </p:cNvSpPr>
          <p:nvPr/>
        </p:nvSpPr>
        <p:spPr bwMode="auto">
          <a:xfrm>
            <a:off x="6861175" y="2019300"/>
            <a:ext cx="48942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2. Search or Filter Projects Filter projects by category (e.g., Web, Mobile, Design).</a:t>
            </a:r>
            <a:endParaRPr lang="ta-IN" altLang="ta-IN" sz="1400"/>
          </a:p>
        </p:txBody>
      </p:sp>
      <p:sp>
        <p:nvSpPr>
          <p:cNvPr id="14346" name="TextBox 20">
            <a:extLst>
              <a:ext uri="{FF2B5EF4-FFF2-40B4-BE49-F238E27FC236}">
                <a16:creationId xmlns:a16="http://schemas.microsoft.com/office/drawing/2014/main" id="{ABF3CE5E-EAE3-E013-BCCD-FD8F678A8973}"/>
              </a:ext>
            </a:extLst>
          </p:cNvPr>
          <p:cNvSpPr txBox="1">
            <a:spLocks noChangeArrowheads="1"/>
          </p:cNvSpPr>
          <p:nvPr/>
        </p:nvSpPr>
        <p:spPr bwMode="auto">
          <a:xfrm>
            <a:off x="6881813" y="2905125"/>
            <a:ext cx="4583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3. Embedded Media CodePen, GitHub repos, YouTube videos, or Behance designs.</a:t>
            </a:r>
            <a:endParaRPr lang="ta-IN" altLang="ta-IN" sz="1400"/>
          </a:p>
        </p:txBody>
      </p:sp>
      <p:sp>
        <p:nvSpPr>
          <p:cNvPr id="14347" name="TextBox 22">
            <a:extLst>
              <a:ext uri="{FF2B5EF4-FFF2-40B4-BE49-F238E27FC236}">
                <a16:creationId xmlns:a16="http://schemas.microsoft.com/office/drawing/2014/main" id="{80BE4F93-2366-587E-00F2-92449575D69A}"/>
              </a:ext>
            </a:extLst>
          </p:cNvPr>
          <p:cNvSpPr txBox="1">
            <a:spLocks noChangeArrowheads="1"/>
          </p:cNvSpPr>
          <p:nvPr/>
        </p:nvSpPr>
        <p:spPr bwMode="auto">
          <a:xfrm>
            <a:off x="6881813" y="4008438"/>
            <a:ext cx="5060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4. Theme Toggle Dark mode / light mode switch.</a:t>
            </a:r>
            <a:endParaRPr lang="ta-IN" altLang="ta-IN" sz="1400"/>
          </a:p>
        </p:txBody>
      </p:sp>
      <p:sp>
        <p:nvSpPr>
          <p:cNvPr id="14348" name="TextBox 24">
            <a:extLst>
              <a:ext uri="{FF2B5EF4-FFF2-40B4-BE49-F238E27FC236}">
                <a16:creationId xmlns:a16="http://schemas.microsoft.com/office/drawing/2014/main" id="{EFF644DA-29BD-31C1-4351-76C8322FADA6}"/>
              </a:ext>
            </a:extLst>
          </p:cNvPr>
          <p:cNvSpPr txBox="1">
            <a:spLocks noChangeArrowheads="1"/>
          </p:cNvSpPr>
          <p:nvPr/>
        </p:nvSpPr>
        <p:spPr bwMode="auto">
          <a:xfrm>
            <a:off x="6775450" y="5130800"/>
            <a:ext cx="5838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400"/>
              <a:t>5. Analytics (Optional) Google Analytics to track views.</a:t>
            </a:r>
            <a:endParaRPr lang="ta-IN" altLang="ta-I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F58E6E9F-D8F8-31F2-C525-D59A7AF325D7}"/>
              </a:ext>
            </a:extLst>
          </p:cNvPr>
          <p:cNvSpPr txBox="1">
            <a:spLocks noChangeArrowheads="1"/>
          </p:cNvSpPr>
          <p:nvPr/>
        </p:nvSpPr>
        <p:spPr bwMode="auto">
          <a:xfrm>
            <a:off x="138113" y="200025"/>
            <a:ext cx="60944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Wingdings" panose="05000000000000000000" pitchFamily="2" charset="2"/>
              <a:buChar char="ü"/>
            </a:pPr>
            <a:r>
              <a:rPr lang="en-US" altLang="ta-IN" sz="2800" b="1"/>
              <a:t>RESULTS AND SCREENSHOTS</a:t>
            </a:r>
            <a:endParaRPr lang="ta-IN" altLang="ta-IN" sz="2800" b="1"/>
          </a:p>
        </p:txBody>
      </p:sp>
      <p:pic>
        <p:nvPicPr>
          <p:cNvPr id="15363" name="Picture 7">
            <a:extLst>
              <a:ext uri="{FF2B5EF4-FFF2-40B4-BE49-F238E27FC236}">
                <a16:creationId xmlns:a16="http://schemas.microsoft.com/office/drawing/2014/main" id="{B7C33974-2BBB-E67E-5F9C-1166ECB6E2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850" y="4114800"/>
            <a:ext cx="5183188"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1">
            <a:extLst>
              <a:ext uri="{FF2B5EF4-FFF2-40B4-BE49-F238E27FC236}">
                <a16:creationId xmlns:a16="http://schemas.microsoft.com/office/drawing/2014/main" id="{593FE667-5AE8-C7EE-33FC-1086AB30E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 y="4192588"/>
            <a:ext cx="4956175"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3">
            <a:extLst>
              <a:ext uri="{FF2B5EF4-FFF2-40B4-BE49-F238E27FC236}">
                <a16:creationId xmlns:a16="http://schemas.microsoft.com/office/drawing/2014/main" id="{B720EC75-7B5C-B50C-E576-B6740044A211}"/>
              </a:ext>
            </a:extLst>
          </p:cNvPr>
          <p:cNvPicPr>
            <a:picLocks noChangeAspect="1" noChangeArrowheads="1"/>
          </p:cNvPicPr>
          <p:nvPr/>
        </p:nvPicPr>
        <p:blipFill>
          <a:blip r:embed="rId4"/>
          <a:srcRect/>
          <a:stretch/>
        </p:blipFill>
        <p:spPr bwMode="auto">
          <a:xfrm>
            <a:off x="6346030" y="803633"/>
            <a:ext cx="4956175" cy="296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2">
            <a:extLst>
              <a:ext uri="{FF2B5EF4-FFF2-40B4-BE49-F238E27FC236}">
                <a16:creationId xmlns:a16="http://schemas.microsoft.com/office/drawing/2014/main" id="{AE73A930-37A2-C6D9-3653-433DFBD79C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350" y="987425"/>
            <a:ext cx="49561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2">
            <a:extLst>
              <a:ext uri="{FF2B5EF4-FFF2-40B4-BE49-F238E27FC236}">
                <a16:creationId xmlns:a16="http://schemas.microsoft.com/office/drawing/2014/main" id="{FC08D6C5-C893-F79E-1BD2-6621ACE37272}"/>
              </a:ext>
            </a:extLst>
          </p:cNvPr>
          <p:cNvSpPr txBox="1">
            <a:spLocks noChangeArrowheads="1"/>
          </p:cNvSpPr>
          <p:nvPr/>
        </p:nvSpPr>
        <p:spPr bwMode="auto">
          <a:xfrm>
            <a:off x="117475" y="127000"/>
            <a:ext cx="6094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Wingdings" panose="05000000000000000000" pitchFamily="2" charset="2"/>
              <a:buChar char="ü"/>
            </a:pPr>
            <a:r>
              <a:rPr lang="en-US" altLang="ta-IN" sz="2400" b="1"/>
              <a:t>CONCLUSION</a:t>
            </a:r>
            <a:endParaRPr lang="ta-IN" altLang="ta-IN" sz="2400" b="1"/>
          </a:p>
        </p:txBody>
      </p:sp>
      <p:sp>
        <p:nvSpPr>
          <p:cNvPr id="16387" name="TextBox 4">
            <a:extLst>
              <a:ext uri="{FF2B5EF4-FFF2-40B4-BE49-F238E27FC236}">
                <a16:creationId xmlns:a16="http://schemas.microsoft.com/office/drawing/2014/main" id="{8970C8D9-C2F2-A3E9-384C-D384F1870023}"/>
              </a:ext>
            </a:extLst>
          </p:cNvPr>
          <p:cNvSpPr txBox="1">
            <a:spLocks noChangeArrowheads="1"/>
          </p:cNvSpPr>
          <p:nvPr/>
        </p:nvSpPr>
        <p:spPr bwMode="auto">
          <a:xfrm>
            <a:off x="863600" y="1217613"/>
            <a:ext cx="106949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Courier New" panose="02070309020205020404" pitchFamily="49" charset="0"/>
              <a:buChar char="o"/>
            </a:pPr>
            <a:r>
              <a:rPr lang="en-US" altLang="ta-IN"/>
              <a:t>The Employee Salary Prediction System successfully demonstrates the end-to-end application of machine learning in solving a real-world HR analytics challenge. By simulating realistic salary data and applying advanced modeling techniques, the system achieved high prediction accuracy and practical insights into salary dynamics.</a:t>
            </a:r>
            <a:endParaRPr lang="ta-IN" altLang="ta-IN"/>
          </a:p>
        </p:txBody>
      </p:sp>
      <p:sp>
        <p:nvSpPr>
          <p:cNvPr id="16388" name="TextBox 6">
            <a:extLst>
              <a:ext uri="{FF2B5EF4-FFF2-40B4-BE49-F238E27FC236}">
                <a16:creationId xmlns:a16="http://schemas.microsoft.com/office/drawing/2014/main" id="{2C478F40-BF5D-E275-69C9-5A4FE4027434}"/>
              </a:ext>
            </a:extLst>
          </p:cNvPr>
          <p:cNvSpPr txBox="1">
            <a:spLocks noChangeArrowheads="1"/>
          </p:cNvSpPr>
          <p:nvPr/>
        </p:nvSpPr>
        <p:spPr bwMode="auto">
          <a:xfrm>
            <a:off x="960438" y="3159125"/>
            <a:ext cx="10598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Courier New" panose="02070309020205020404" pitchFamily="49" charset="0"/>
              <a:buChar char="o"/>
            </a:pPr>
            <a:r>
              <a:rPr lang="en-US" altLang="ta-IN"/>
              <a:t>The use of SHAP for model explainability added transparency, enabling users to understand key salary drivers. The Streamlit-based deployment ensured accessibility through a user-friendly web interface.</a:t>
            </a:r>
            <a:endParaRPr lang="ta-IN" altLang="ta-IN"/>
          </a:p>
        </p:txBody>
      </p:sp>
      <p:sp>
        <p:nvSpPr>
          <p:cNvPr id="16389" name="TextBox 8">
            <a:extLst>
              <a:ext uri="{FF2B5EF4-FFF2-40B4-BE49-F238E27FC236}">
                <a16:creationId xmlns:a16="http://schemas.microsoft.com/office/drawing/2014/main" id="{83102D66-D117-CD70-6BB0-866F466086AF}"/>
              </a:ext>
            </a:extLst>
          </p:cNvPr>
          <p:cNvSpPr txBox="1">
            <a:spLocks noChangeArrowheads="1"/>
          </p:cNvSpPr>
          <p:nvPr/>
        </p:nvSpPr>
        <p:spPr bwMode="auto">
          <a:xfrm>
            <a:off x="1003300" y="4624388"/>
            <a:ext cx="104155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Courier New" panose="02070309020205020404" pitchFamily="49" charset="0"/>
              <a:buChar char="o"/>
            </a:pPr>
            <a:r>
              <a:rPr lang="en-US" altLang="ta-IN"/>
              <a:t>This project highlights the effectiveness of combining data science, domain knowledge, and cloud deployment to deliver a scalable, production-ready solution for compensation intelligence. </a:t>
            </a:r>
            <a:endParaRPr lang="ta-IN" altLang="ta-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CE5E52-EAC3-F038-6942-C132DF43DDB5}"/>
              </a:ext>
            </a:extLst>
          </p:cNvPr>
          <p:cNvSpPr txBox="1"/>
          <p:nvPr/>
        </p:nvSpPr>
        <p:spPr>
          <a:xfrm>
            <a:off x="3049588" y="1695450"/>
            <a:ext cx="6634162" cy="1077913"/>
          </a:xfrm>
          <a:prstGeom prst="rect">
            <a:avLst/>
          </a:prstGeom>
          <a:noFill/>
        </p:spPr>
        <p:txBody>
          <a:bodyPr>
            <a:spAutoFit/>
          </a:bodyPr>
          <a:lstStyle/>
          <a:p>
            <a:pPr eaLnBrk="1" fontAlgn="auto" hangingPunct="1">
              <a:spcBef>
                <a:spcPts val="0"/>
              </a:spcBef>
              <a:spcAft>
                <a:spcPts val="0"/>
              </a:spcAft>
              <a:defRPr/>
            </a:pPr>
            <a:r>
              <a:rPr lang="en-US" sz="3200" b="1" dirty="0">
                <a:solidFill>
                  <a:schemeClr val="accent5">
                    <a:lumMod val="20000"/>
                    <a:lumOff val="80000"/>
                  </a:schemeClr>
                </a:solidFill>
                <a:latin typeface="+mn-lt"/>
              </a:rPr>
              <a:t>DIGITAL PORTFOLIO USING HTML , CSS , JAVASCRIPT</a:t>
            </a:r>
            <a:endParaRPr lang="ta-IN" sz="3200" b="1" dirty="0">
              <a:solidFill>
                <a:schemeClr val="accent5">
                  <a:lumMod val="20000"/>
                  <a:lumOff val="80000"/>
                </a:schemeClr>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a:extLst>
              <a:ext uri="{FF2B5EF4-FFF2-40B4-BE49-F238E27FC236}">
                <a16:creationId xmlns:a16="http://schemas.microsoft.com/office/drawing/2014/main" id="{B1975B86-6549-0B20-EF5D-65963E955CA0}"/>
              </a:ext>
            </a:extLst>
          </p:cNvPr>
          <p:cNvSpPr txBox="1">
            <a:spLocks noChangeArrowheads="1"/>
          </p:cNvSpPr>
          <p:nvPr/>
        </p:nvSpPr>
        <p:spPr bwMode="auto">
          <a:xfrm>
            <a:off x="0" y="269875"/>
            <a:ext cx="60944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Wingdings" panose="05000000000000000000" pitchFamily="2" charset="2"/>
              <a:buChar char="ü"/>
            </a:pPr>
            <a:r>
              <a:rPr lang="en-US" altLang="ta-IN" sz="3200" b="1"/>
              <a:t>AGENDA</a:t>
            </a:r>
            <a:endParaRPr lang="ta-IN" altLang="ta-IN" sz="3200" b="1"/>
          </a:p>
        </p:txBody>
      </p:sp>
      <p:sp>
        <p:nvSpPr>
          <p:cNvPr id="7171" name="TextBox 4">
            <a:extLst>
              <a:ext uri="{FF2B5EF4-FFF2-40B4-BE49-F238E27FC236}">
                <a16:creationId xmlns:a16="http://schemas.microsoft.com/office/drawing/2014/main" id="{3E7D1D2F-26D3-0A09-4DB4-B3EA8BC02779}"/>
              </a:ext>
            </a:extLst>
          </p:cNvPr>
          <p:cNvSpPr txBox="1">
            <a:spLocks noChangeArrowheads="1"/>
          </p:cNvSpPr>
          <p:nvPr/>
        </p:nvSpPr>
        <p:spPr bwMode="auto">
          <a:xfrm>
            <a:off x="3875088" y="1444625"/>
            <a:ext cx="61722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0"/>
              </a:spcBef>
              <a:buClrTx/>
              <a:buSzTx/>
              <a:buFontTx/>
              <a:buNone/>
            </a:pPr>
            <a:r>
              <a:rPr lang="en-US" altLang="ta-IN" sz="2800"/>
              <a:t>1.Problem Statement</a:t>
            </a:r>
          </a:p>
          <a:p>
            <a:pPr algn="just" eaLnBrk="1" hangingPunct="1">
              <a:spcBef>
                <a:spcPct val="0"/>
              </a:spcBef>
              <a:buClrTx/>
              <a:buSzTx/>
              <a:buFontTx/>
              <a:buNone/>
            </a:pPr>
            <a:r>
              <a:rPr lang="en-US" altLang="ta-IN" sz="2800"/>
              <a:t> 2.Project Overview</a:t>
            </a:r>
          </a:p>
          <a:p>
            <a:pPr algn="just" eaLnBrk="1" hangingPunct="1">
              <a:spcBef>
                <a:spcPct val="0"/>
              </a:spcBef>
              <a:buClrTx/>
              <a:buSzTx/>
              <a:buFontTx/>
              <a:buNone/>
            </a:pPr>
            <a:r>
              <a:rPr lang="en-US" altLang="ta-IN" sz="2800"/>
              <a:t> 3.End Users </a:t>
            </a:r>
          </a:p>
          <a:p>
            <a:pPr algn="just" eaLnBrk="1" hangingPunct="1">
              <a:spcBef>
                <a:spcPct val="0"/>
              </a:spcBef>
              <a:buClrTx/>
              <a:buSzTx/>
              <a:buFontTx/>
              <a:buNone/>
            </a:pPr>
            <a:r>
              <a:rPr lang="en-US" altLang="ta-IN" sz="2800"/>
              <a:t> 4.Tools and Technologies</a:t>
            </a:r>
          </a:p>
          <a:p>
            <a:pPr algn="just" eaLnBrk="1" hangingPunct="1">
              <a:spcBef>
                <a:spcPct val="0"/>
              </a:spcBef>
              <a:buClrTx/>
              <a:buSzTx/>
              <a:buFontTx/>
              <a:buNone/>
            </a:pPr>
            <a:r>
              <a:rPr lang="en-US" altLang="ta-IN" sz="2800"/>
              <a:t> 5.Portfolio design and Layout</a:t>
            </a:r>
          </a:p>
          <a:p>
            <a:pPr algn="just" eaLnBrk="1" hangingPunct="1">
              <a:spcBef>
                <a:spcPct val="0"/>
              </a:spcBef>
              <a:buClrTx/>
              <a:buSzTx/>
              <a:buFontTx/>
              <a:buNone/>
            </a:pPr>
            <a:r>
              <a:rPr lang="en-US" altLang="ta-IN" sz="2800"/>
              <a:t> 6.Features and Functionality</a:t>
            </a:r>
          </a:p>
          <a:p>
            <a:pPr algn="just" eaLnBrk="1" hangingPunct="1">
              <a:spcBef>
                <a:spcPct val="0"/>
              </a:spcBef>
              <a:buClrTx/>
              <a:buSzTx/>
              <a:buFontTx/>
              <a:buNone/>
            </a:pPr>
            <a:r>
              <a:rPr lang="en-US" altLang="ta-IN" sz="2800"/>
              <a:t> 7.Results and Screenshots</a:t>
            </a:r>
          </a:p>
          <a:p>
            <a:pPr algn="just" eaLnBrk="1" hangingPunct="1">
              <a:spcBef>
                <a:spcPct val="0"/>
              </a:spcBef>
              <a:buClrTx/>
              <a:buSzTx/>
              <a:buFontTx/>
              <a:buNone/>
            </a:pPr>
            <a:r>
              <a:rPr lang="en-US" altLang="ta-IN" sz="2800"/>
              <a:t> 8. Conclusion </a:t>
            </a:r>
          </a:p>
          <a:p>
            <a:pPr algn="just" eaLnBrk="1" hangingPunct="1">
              <a:spcBef>
                <a:spcPct val="0"/>
              </a:spcBef>
              <a:buClrTx/>
              <a:buSzTx/>
              <a:buFontTx/>
              <a:buNone/>
            </a:pPr>
            <a:r>
              <a:rPr lang="en-US" altLang="ta-IN" sz="2800"/>
              <a:t> 9.Github Link</a:t>
            </a:r>
            <a:endParaRPr lang="ta-IN" altLang="ta-I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2">
            <a:extLst>
              <a:ext uri="{FF2B5EF4-FFF2-40B4-BE49-F238E27FC236}">
                <a16:creationId xmlns:a16="http://schemas.microsoft.com/office/drawing/2014/main" id="{A54661BF-19D8-3D1B-DAD8-DD533A290217}"/>
              </a:ext>
            </a:extLst>
          </p:cNvPr>
          <p:cNvSpPr txBox="1">
            <a:spLocks noChangeArrowheads="1"/>
          </p:cNvSpPr>
          <p:nvPr/>
        </p:nvSpPr>
        <p:spPr bwMode="auto">
          <a:xfrm>
            <a:off x="293688" y="238125"/>
            <a:ext cx="60944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Wingdings" panose="05000000000000000000" pitchFamily="2" charset="2"/>
              <a:buChar char="ü"/>
            </a:pPr>
            <a:r>
              <a:rPr lang="en-US" altLang="ta-IN" sz="3200" b="1"/>
              <a:t>PROBLEM STATEMENT </a:t>
            </a:r>
            <a:endParaRPr lang="ta-IN" altLang="ta-IN" sz="3200" b="1"/>
          </a:p>
        </p:txBody>
      </p:sp>
      <p:sp>
        <p:nvSpPr>
          <p:cNvPr id="8195" name="TextBox 6">
            <a:extLst>
              <a:ext uri="{FF2B5EF4-FFF2-40B4-BE49-F238E27FC236}">
                <a16:creationId xmlns:a16="http://schemas.microsoft.com/office/drawing/2014/main" id="{AB62429A-3B77-3852-FAB7-59E7C69607FE}"/>
              </a:ext>
            </a:extLst>
          </p:cNvPr>
          <p:cNvSpPr txBox="1">
            <a:spLocks noChangeArrowheads="1"/>
          </p:cNvSpPr>
          <p:nvPr/>
        </p:nvSpPr>
        <p:spPr bwMode="auto">
          <a:xfrm>
            <a:off x="1579563" y="1208088"/>
            <a:ext cx="89360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Courier New" panose="02070309020205020404" pitchFamily="49" charset="0"/>
              <a:buChar char="o"/>
            </a:pPr>
            <a:r>
              <a:rPr lang="en-US" altLang="ta-IN" sz="1800"/>
              <a:t>Intoday’s digital-first world,individual soften struggle to present their skills,achievements, and creative work in a structured and accessible way.</a:t>
            </a:r>
            <a:endParaRPr lang="ta-IN" altLang="ta-IN" sz="1800"/>
          </a:p>
        </p:txBody>
      </p:sp>
      <p:sp>
        <p:nvSpPr>
          <p:cNvPr id="8196" name="TextBox 8">
            <a:extLst>
              <a:ext uri="{FF2B5EF4-FFF2-40B4-BE49-F238E27FC236}">
                <a16:creationId xmlns:a16="http://schemas.microsoft.com/office/drawing/2014/main" id="{2B3A7C2E-A987-8922-AC02-91D27C6170D7}"/>
              </a:ext>
            </a:extLst>
          </p:cNvPr>
          <p:cNvSpPr txBox="1">
            <a:spLocks noChangeArrowheads="1"/>
          </p:cNvSpPr>
          <p:nvPr/>
        </p:nvSpPr>
        <p:spPr bwMode="auto">
          <a:xfrm>
            <a:off x="1579563" y="2211388"/>
            <a:ext cx="9393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Courier New" panose="02070309020205020404" pitchFamily="49" charset="0"/>
              <a:buChar char="o"/>
            </a:pPr>
            <a:r>
              <a:rPr lang="en-US" altLang="ta-IN" sz="1800"/>
              <a:t>Traditional resumes,paper portfolios ,orstatic documents failto  show case interactive projects, design aesthetics, and multimedia elements effectively.</a:t>
            </a:r>
            <a:endParaRPr lang="ta-IN" altLang="ta-IN" sz="1800"/>
          </a:p>
        </p:txBody>
      </p:sp>
      <p:sp>
        <p:nvSpPr>
          <p:cNvPr id="8197" name="TextBox 10">
            <a:extLst>
              <a:ext uri="{FF2B5EF4-FFF2-40B4-BE49-F238E27FC236}">
                <a16:creationId xmlns:a16="http://schemas.microsoft.com/office/drawing/2014/main" id="{F0AC0B27-46D7-00FF-4680-252F69819AFB}"/>
              </a:ext>
            </a:extLst>
          </p:cNvPr>
          <p:cNvSpPr txBox="1">
            <a:spLocks noChangeArrowheads="1"/>
          </p:cNvSpPr>
          <p:nvPr/>
        </p:nvSpPr>
        <p:spPr bwMode="auto">
          <a:xfrm>
            <a:off x="1579563" y="2938463"/>
            <a:ext cx="93932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Courier New" panose="02070309020205020404" pitchFamily="49" charset="0"/>
              <a:buChar char="o"/>
            </a:pPr>
            <a:r>
              <a:rPr lang="en-US" altLang="ta-IN" sz="1800"/>
              <a:t>This creates a gap between talent and  opportunities ,asemployers ,clients oraudiencesfinditdifficult toevaluate the complete potentialof an individual.</a:t>
            </a:r>
            <a:endParaRPr lang="ta-IN" altLang="ta-IN" sz="1800"/>
          </a:p>
        </p:txBody>
      </p:sp>
      <p:sp>
        <p:nvSpPr>
          <p:cNvPr id="8198" name="TextBox 12">
            <a:extLst>
              <a:ext uri="{FF2B5EF4-FFF2-40B4-BE49-F238E27FC236}">
                <a16:creationId xmlns:a16="http://schemas.microsoft.com/office/drawing/2014/main" id="{A2867522-B8AA-6C05-F326-6F99E109C782}"/>
              </a:ext>
            </a:extLst>
          </p:cNvPr>
          <p:cNvSpPr txBox="1">
            <a:spLocks noChangeArrowheads="1"/>
          </p:cNvSpPr>
          <p:nvPr/>
        </p:nvSpPr>
        <p:spPr bwMode="auto">
          <a:xfrm>
            <a:off x="1555750" y="3783013"/>
            <a:ext cx="97059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Courier New" panose="02070309020205020404" pitchFamily="49" charset="0"/>
              <a:buChar char="o"/>
            </a:pPr>
            <a:r>
              <a:rPr lang="en-US" altLang="ta-IN" sz="1800"/>
              <a:t>A digital portfol iosolves this problem by providing a dynamic,user-friendly platform where a person can highlight their skills, experiences, and projects in an engaging and professional manner.</a:t>
            </a:r>
            <a:endParaRPr lang="ta-IN" altLang="ta-IN" sz="1800"/>
          </a:p>
        </p:txBody>
      </p:sp>
      <p:sp>
        <p:nvSpPr>
          <p:cNvPr id="8199" name="TextBox 14">
            <a:extLst>
              <a:ext uri="{FF2B5EF4-FFF2-40B4-BE49-F238E27FC236}">
                <a16:creationId xmlns:a16="http://schemas.microsoft.com/office/drawing/2014/main" id="{873CE706-85CF-F2EE-4610-1A2B644F7BAD}"/>
              </a:ext>
            </a:extLst>
          </p:cNvPr>
          <p:cNvSpPr txBox="1">
            <a:spLocks noChangeArrowheads="1"/>
          </p:cNvSpPr>
          <p:nvPr/>
        </p:nvSpPr>
        <p:spPr bwMode="auto">
          <a:xfrm>
            <a:off x="1416050" y="5003800"/>
            <a:ext cx="84137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a:t>However,creating sucha portfolio often faces challenges like: Lack of technical knowledge todesign and develop one. Difficulty in organizing and curating content to reflect true strengths. Limited accessibility and poor compatibility across devices. Absence of personalization that differentiates the individual from others.</a:t>
            </a:r>
            <a:endParaRPr lang="ta-IN" altLang="ta-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2">
            <a:extLst>
              <a:ext uri="{FF2B5EF4-FFF2-40B4-BE49-F238E27FC236}">
                <a16:creationId xmlns:a16="http://schemas.microsoft.com/office/drawing/2014/main" id="{99BE980A-451B-CB3B-3CF1-445C5EEDB969}"/>
              </a:ext>
            </a:extLst>
          </p:cNvPr>
          <p:cNvSpPr txBox="1">
            <a:spLocks noChangeArrowheads="1"/>
          </p:cNvSpPr>
          <p:nvPr/>
        </p:nvSpPr>
        <p:spPr bwMode="auto">
          <a:xfrm>
            <a:off x="74613" y="179388"/>
            <a:ext cx="60944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Wingdings" panose="05000000000000000000" pitchFamily="2" charset="2"/>
              <a:buChar char="ü"/>
            </a:pPr>
            <a:r>
              <a:rPr lang="en-US" altLang="ta-IN" sz="2800" b="1"/>
              <a:t>PROJECT OVERVIEW</a:t>
            </a:r>
            <a:endParaRPr lang="ta-IN" altLang="ta-IN" sz="2800" b="1"/>
          </a:p>
        </p:txBody>
      </p:sp>
      <p:sp>
        <p:nvSpPr>
          <p:cNvPr id="9219" name="TextBox 4">
            <a:extLst>
              <a:ext uri="{FF2B5EF4-FFF2-40B4-BE49-F238E27FC236}">
                <a16:creationId xmlns:a16="http://schemas.microsoft.com/office/drawing/2014/main" id="{44F6C4BA-5227-7976-6B64-5AB4F2C8E506}"/>
              </a:ext>
            </a:extLst>
          </p:cNvPr>
          <p:cNvSpPr txBox="1">
            <a:spLocks noChangeArrowheads="1"/>
          </p:cNvSpPr>
          <p:nvPr/>
        </p:nvSpPr>
        <p:spPr bwMode="auto">
          <a:xfrm>
            <a:off x="1195388" y="1236663"/>
            <a:ext cx="9648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The goal of this project is to create a professional, visually appealing, and interactive digital portfolio that highlights personal skills, achievements, and creative work.</a:t>
            </a:r>
            <a:endParaRPr lang="ta-IN" altLang="ta-IN" sz="1800"/>
          </a:p>
        </p:txBody>
      </p:sp>
      <p:sp>
        <p:nvSpPr>
          <p:cNvPr id="9220" name="TextBox 6">
            <a:extLst>
              <a:ext uri="{FF2B5EF4-FFF2-40B4-BE49-F238E27FC236}">
                <a16:creationId xmlns:a16="http://schemas.microsoft.com/office/drawing/2014/main" id="{B3A03D4D-2CF6-FF1B-5607-D74B6E59ED24}"/>
              </a:ext>
            </a:extLst>
          </p:cNvPr>
          <p:cNvSpPr txBox="1">
            <a:spLocks noChangeArrowheads="1"/>
          </p:cNvSpPr>
          <p:nvPr/>
        </p:nvSpPr>
        <p:spPr bwMode="auto">
          <a:xfrm>
            <a:off x="1735138" y="2898775"/>
            <a:ext cx="88217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Courier New" panose="02070309020205020404" pitchFamily="49" charset="0"/>
              <a:buChar char="o"/>
            </a:pPr>
            <a:r>
              <a:rPr lang="en-US" altLang="ta-IN" sz="1800"/>
              <a:t>It serves as both a self-promotion tool and a platform to showcase academic, professional, and personal projects. </a:t>
            </a:r>
            <a:endParaRPr lang="ta-IN" altLang="ta-I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
            <a:extLst>
              <a:ext uri="{FF2B5EF4-FFF2-40B4-BE49-F238E27FC236}">
                <a16:creationId xmlns:a16="http://schemas.microsoft.com/office/drawing/2014/main" id="{C11BFFB9-C36B-2E19-DEA7-285E3D440729}"/>
              </a:ext>
            </a:extLst>
          </p:cNvPr>
          <p:cNvSpPr txBox="1">
            <a:spLocks noChangeArrowheads="1"/>
          </p:cNvSpPr>
          <p:nvPr/>
        </p:nvSpPr>
        <p:spPr bwMode="auto">
          <a:xfrm>
            <a:off x="96838" y="138113"/>
            <a:ext cx="60928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2800" b="1"/>
              <a:t>WHO ARE THE END USERS? </a:t>
            </a:r>
            <a:endParaRPr lang="ta-IN" altLang="ta-IN" sz="2800" b="1"/>
          </a:p>
        </p:txBody>
      </p:sp>
      <p:sp>
        <p:nvSpPr>
          <p:cNvPr id="10243" name="TextBox 4">
            <a:extLst>
              <a:ext uri="{FF2B5EF4-FFF2-40B4-BE49-F238E27FC236}">
                <a16:creationId xmlns:a16="http://schemas.microsoft.com/office/drawing/2014/main" id="{E5DA6FB8-8C94-BC9F-E986-E9DC9D3315E5}"/>
              </a:ext>
            </a:extLst>
          </p:cNvPr>
          <p:cNvSpPr txBox="1">
            <a:spLocks noChangeArrowheads="1"/>
          </p:cNvSpPr>
          <p:nvPr/>
        </p:nvSpPr>
        <p:spPr bwMode="auto">
          <a:xfrm>
            <a:off x="1901825" y="1030288"/>
            <a:ext cx="9351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Wingdings" panose="05000000000000000000" pitchFamily="2" charset="2"/>
              <a:buChar char="ü"/>
            </a:pPr>
            <a:r>
              <a:rPr lang="en-US" altLang="ta-IN" sz="2800"/>
              <a:t>To showcase skills,projects, and achievements</a:t>
            </a:r>
            <a:r>
              <a:rPr lang="en-US" altLang="ta-IN" sz="1800"/>
              <a:t>.</a:t>
            </a:r>
            <a:endParaRPr lang="ta-IN" altLang="ta-IN" sz="1800"/>
          </a:p>
        </p:txBody>
      </p:sp>
      <p:sp>
        <p:nvSpPr>
          <p:cNvPr id="10244" name="TextBox 6">
            <a:extLst>
              <a:ext uri="{FF2B5EF4-FFF2-40B4-BE49-F238E27FC236}">
                <a16:creationId xmlns:a16="http://schemas.microsoft.com/office/drawing/2014/main" id="{D0CD8E03-804E-8FF7-5520-ADB916DB7A49}"/>
              </a:ext>
            </a:extLst>
          </p:cNvPr>
          <p:cNvSpPr txBox="1">
            <a:spLocks noChangeArrowheads="1"/>
          </p:cNvSpPr>
          <p:nvPr/>
        </p:nvSpPr>
        <p:spPr bwMode="auto">
          <a:xfrm>
            <a:off x="996950" y="2411413"/>
            <a:ext cx="1070292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 typeface="Courier New" panose="02070309020205020404" pitchFamily="49" charset="0"/>
              <a:buChar char="o"/>
            </a:pPr>
            <a:r>
              <a:rPr lang="en-US" altLang="ta-IN" sz="2400"/>
              <a:t>To highlightwork samples, casestudies, and career growth. To track teaching methods, lesson plans, and achievements To present services, products, and success stories. End users: Recruiters, H R managers, admission committees, teachers, or internship providers Clients, employers, collaborators, or agencies. School administrators, students, parents, or education boards.Customers, investors, business partners.</a:t>
            </a:r>
            <a:endParaRPr lang="ta-IN" altLang="ta-I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B3E09340-8732-BA98-EC0F-FAC66C76D73F}"/>
              </a:ext>
            </a:extLst>
          </p:cNvPr>
          <p:cNvSpPr txBox="1">
            <a:spLocks noChangeArrowheads="1"/>
          </p:cNvSpPr>
          <p:nvPr/>
        </p:nvSpPr>
        <p:spPr bwMode="auto">
          <a:xfrm>
            <a:off x="1588" y="158750"/>
            <a:ext cx="6094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2400"/>
              <a:t>TOOLS AND TECHNIQUES</a:t>
            </a:r>
            <a:endParaRPr lang="ta-IN" altLang="ta-IN" sz="2400"/>
          </a:p>
        </p:txBody>
      </p:sp>
      <p:sp>
        <p:nvSpPr>
          <p:cNvPr id="11267" name="TextBox 4">
            <a:extLst>
              <a:ext uri="{FF2B5EF4-FFF2-40B4-BE49-F238E27FC236}">
                <a16:creationId xmlns:a16="http://schemas.microsoft.com/office/drawing/2014/main" id="{21FBBBDD-C6EF-6C8F-77B7-51D883F3168E}"/>
              </a:ext>
            </a:extLst>
          </p:cNvPr>
          <p:cNvSpPr txBox="1">
            <a:spLocks noChangeArrowheads="1"/>
          </p:cNvSpPr>
          <p:nvPr/>
        </p:nvSpPr>
        <p:spPr bwMode="auto">
          <a:xfrm>
            <a:off x="139700" y="733425"/>
            <a:ext cx="28527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just" eaLnBrk="1" hangingPunct="1">
              <a:spcBef>
                <a:spcPct val="0"/>
              </a:spcBef>
              <a:buClrTx/>
              <a:buSzTx/>
              <a:buFont typeface="Century Gothic" panose="020B0502020202020204" pitchFamily="34" charset="0"/>
              <a:buAutoNum type="arabicPeriod"/>
            </a:pPr>
            <a:r>
              <a:rPr lang="en-US" altLang="ta-IN" sz="1800"/>
              <a:t>Tools (on Mobile with CodePen) 1. CodePen App / Mobile Browser Use codepen.io on Chrome or Safari. Login to save and edit your portfolio. </a:t>
            </a:r>
            <a:endParaRPr lang="ta-IN" altLang="ta-IN" sz="1800"/>
          </a:p>
        </p:txBody>
      </p:sp>
      <p:sp>
        <p:nvSpPr>
          <p:cNvPr id="11268" name="TextBox 6">
            <a:extLst>
              <a:ext uri="{FF2B5EF4-FFF2-40B4-BE49-F238E27FC236}">
                <a16:creationId xmlns:a16="http://schemas.microsoft.com/office/drawing/2014/main" id="{373EFBF0-B3B0-A980-FA2D-72CD633FB514}"/>
              </a:ext>
            </a:extLst>
          </p:cNvPr>
          <p:cNvSpPr txBox="1">
            <a:spLocks noChangeArrowheads="1"/>
          </p:cNvSpPr>
          <p:nvPr/>
        </p:nvSpPr>
        <p:spPr bwMode="auto">
          <a:xfrm>
            <a:off x="425450" y="3957638"/>
            <a:ext cx="22812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2. HTML (Structure) For content like your name, about section, skills, projects, contact details.</a:t>
            </a:r>
            <a:endParaRPr lang="ta-IN" altLang="ta-IN" sz="1800"/>
          </a:p>
        </p:txBody>
      </p:sp>
      <p:sp>
        <p:nvSpPr>
          <p:cNvPr id="11269" name="TextBox 8">
            <a:extLst>
              <a:ext uri="{FF2B5EF4-FFF2-40B4-BE49-F238E27FC236}">
                <a16:creationId xmlns:a16="http://schemas.microsoft.com/office/drawing/2014/main" id="{17E416D4-4083-AD00-CA9C-CE158839A81A}"/>
              </a:ext>
            </a:extLst>
          </p:cNvPr>
          <p:cNvSpPr txBox="1">
            <a:spLocks noChangeArrowheads="1"/>
          </p:cNvSpPr>
          <p:nvPr/>
        </p:nvSpPr>
        <p:spPr bwMode="auto">
          <a:xfrm>
            <a:off x="3890963" y="733425"/>
            <a:ext cx="327818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3. CSS (Styling) To design your portfolio with colors, fonts, layouts. Mobile-friendly design with Flexbox or Grid. </a:t>
            </a:r>
            <a:endParaRPr lang="ta-IN" altLang="ta-IN" sz="1800"/>
          </a:p>
        </p:txBody>
      </p:sp>
      <p:sp>
        <p:nvSpPr>
          <p:cNvPr id="11270" name="TextBox 10">
            <a:extLst>
              <a:ext uri="{FF2B5EF4-FFF2-40B4-BE49-F238E27FC236}">
                <a16:creationId xmlns:a16="http://schemas.microsoft.com/office/drawing/2014/main" id="{856375BA-FFC7-62A6-29B9-963824DF813C}"/>
              </a:ext>
            </a:extLst>
          </p:cNvPr>
          <p:cNvSpPr txBox="1">
            <a:spLocks noChangeArrowheads="1"/>
          </p:cNvSpPr>
          <p:nvPr/>
        </p:nvSpPr>
        <p:spPr bwMode="auto">
          <a:xfrm>
            <a:off x="3694113" y="3957638"/>
            <a:ext cx="33607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4. JavaScript (Interactivity) Add animations, sliders, form validation, or project filters. </a:t>
            </a:r>
            <a:endParaRPr lang="ta-IN" altLang="ta-IN" sz="1800"/>
          </a:p>
        </p:txBody>
      </p:sp>
      <p:sp>
        <p:nvSpPr>
          <p:cNvPr id="11271" name="TextBox 12">
            <a:extLst>
              <a:ext uri="{FF2B5EF4-FFF2-40B4-BE49-F238E27FC236}">
                <a16:creationId xmlns:a16="http://schemas.microsoft.com/office/drawing/2014/main" id="{6DE37DFE-42D1-609A-B839-3A3294FBB1BD}"/>
              </a:ext>
            </a:extLst>
          </p:cNvPr>
          <p:cNvSpPr txBox="1">
            <a:spLocks noChangeArrowheads="1"/>
          </p:cNvSpPr>
          <p:nvPr/>
        </p:nvSpPr>
        <p:spPr bwMode="auto">
          <a:xfrm>
            <a:off x="7794625" y="1951038"/>
            <a:ext cx="41735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5. External Libraries/Frameworks (Optional) Bootstrap / TailwindCSS – for responsive design quickly. FontAwesome – for icons. Google Fonts – for stylish text.</a:t>
            </a:r>
            <a:endParaRPr lang="ta-IN" altLang="ta-I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a:extLst>
              <a:ext uri="{FF2B5EF4-FFF2-40B4-BE49-F238E27FC236}">
                <a16:creationId xmlns:a16="http://schemas.microsoft.com/office/drawing/2014/main" id="{E3DB8E7B-8C3B-DEFA-1379-7DD099CE6C1B}"/>
              </a:ext>
            </a:extLst>
          </p:cNvPr>
          <p:cNvSpPr txBox="1">
            <a:spLocks noChangeArrowheads="1"/>
          </p:cNvSpPr>
          <p:nvPr/>
        </p:nvSpPr>
        <p:spPr bwMode="auto">
          <a:xfrm>
            <a:off x="1588" y="179388"/>
            <a:ext cx="60944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 </a:t>
            </a:r>
            <a:r>
              <a:rPr lang="en-US" altLang="ta-IN" sz="2800" b="1"/>
              <a:t>Techniques</a:t>
            </a:r>
            <a:endParaRPr lang="ta-IN" altLang="ta-IN" sz="2800" b="1"/>
          </a:p>
        </p:txBody>
      </p:sp>
      <p:sp>
        <p:nvSpPr>
          <p:cNvPr id="5" name="TextBox 4">
            <a:extLst>
              <a:ext uri="{FF2B5EF4-FFF2-40B4-BE49-F238E27FC236}">
                <a16:creationId xmlns:a16="http://schemas.microsoft.com/office/drawing/2014/main" id="{1BADCE17-B646-55F4-D5AC-A97DF6D86597}"/>
              </a:ext>
            </a:extLst>
          </p:cNvPr>
          <p:cNvSpPr txBox="1"/>
          <p:nvPr/>
        </p:nvSpPr>
        <p:spPr>
          <a:xfrm>
            <a:off x="784225" y="798513"/>
            <a:ext cx="11102975" cy="646112"/>
          </a:xfrm>
          <a:prstGeom prst="rect">
            <a:avLst/>
          </a:prstGeom>
          <a:noFill/>
        </p:spPr>
        <p:txBody>
          <a:bodyPr>
            <a:spAutoFit/>
          </a:bodyPr>
          <a:lstStyle/>
          <a:p>
            <a:pPr marL="342900" indent="-342900" eaLnBrk="1" fontAlgn="auto" hangingPunct="1">
              <a:spcBef>
                <a:spcPts val="0"/>
              </a:spcBef>
              <a:spcAft>
                <a:spcPts val="0"/>
              </a:spcAft>
              <a:buFontTx/>
              <a:buAutoNum type="arabicPeriod"/>
              <a:defRPr/>
            </a:pPr>
            <a:r>
              <a:rPr lang="en-US" dirty="0">
                <a:latin typeface="+mn-lt"/>
              </a:rPr>
              <a:t>Responsive Design </a:t>
            </a:r>
          </a:p>
          <a:p>
            <a:pPr eaLnBrk="1" fontAlgn="auto" hangingPunct="1">
              <a:spcBef>
                <a:spcPts val="0"/>
              </a:spcBef>
              <a:spcAft>
                <a:spcPts val="0"/>
              </a:spcAft>
              <a:defRPr/>
            </a:pPr>
            <a:r>
              <a:rPr lang="en-US" dirty="0" err="1">
                <a:latin typeface="+mn-lt"/>
              </a:rPr>
              <a:t>Use@media</a:t>
            </a:r>
            <a:r>
              <a:rPr lang="en-US" dirty="0">
                <a:latin typeface="+mn-lt"/>
              </a:rPr>
              <a:t> queries so your portfolio looks good on mobile &amp; desktop</a:t>
            </a:r>
            <a:endParaRPr lang="ta-IN" dirty="0">
              <a:latin typeface="+mn-lt"/>
            </a:endParaRPr>
          </a:p>
        </p:txBody>
      </p:sp>
      <p:sp>
        <p:nvSpPr>
          <p:cNvPr id="12292" name="TextBox 6">
            <a:extLst>
              <a:ext uri="{FF2B5EF4-FFF2-40B4-BE49-F238E27FC236}">
                <a16:creationId xmlns:a16="http://schemas.microsoft.com/office/drawing/2014/main" id="{4C8BBF7D-4571-352A-76BE-7E77045FEEA6}"/>
              </a:ext>
            </a:extLst>
          </p:cNvPr>
          <p:cNvSpPr txBox="1">
            <a:spLocks noChangeArrowheads="1"/>
          </p:cNvSpPr>
          <p:nvPr/>
        </p:nvSpPr>
        <p:spPr bwMode="auto">
          <a:xfrm>
            <a:off x="784225" y="1662113"/>
            <a:ext cx="83073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2. Navigation Menu (Hamburger) Simple mobile-friendly navigation at the top.</a:t>
            </a:r>
            <a:endParaRPr lang="ta-IN" altLang="ta-IN" sz="1800"/>
          </a:p>
        </p:txBody>
      </p:sp>
      <p:sp>
        <p:nvSpPr>
          <p:cNvPr id="12293" name="TextBox 8">
            <a:extLst>
              <a:ext uri="{FF2B5EF4-FFF2-40B4-BE49-F238E27FC236}">
                <a16:creationId xmlns:a16="http://schemas.microsoft.com/office/drawing/2014/main" id="{18C4B131-8FF9-C4F5-D3E4-DE7CE7900204}"/>
              </a:ext>
            </a:extLst>
          </p:cNvPr>
          <p:cNvSpPr txBox="1">
            <a:spLocks noChangeArrowheads="1"/>
          </p:cNvSpPr>
          <p:nvPr/>
        </p:nvSpPr>
        <p:spPr bwMode="auto">
          <a:xfrm>
            <a:off x="747713" y="2524125"/>
            <a:ext cx="83439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3. Sections Header – Name &amp; tagline. About Me – Short bio with photo. Skills – List with icons or progress bars. Projects – Grid or card layout with images/links. Contact – Email or form.</a:t>
            </a:r>
            <a:endParaRPr lang="ta-IN" altLang="ta-IN" sz="1800"/>
          </a:p>
        </p:txBody>
      </p:sp>
      <p:sp>
        <p:nvSpPr>
          <p:cNvPr id="12294" name="TextBox 10">
            <a:extLst>
              <a:ext uri="{FF2B5EF4-FFF2-40B4-BE49-F238E27FC236}">
                <a16:creationId xmlns:a16="http://schemas.microsoft.com/office/drawing/2014/main" id="{35C172B3-17B9-28CE-52E4-B7293C62F26B}"/>
              </a:ext>
            </a:extLst>
          </p:cNvPr>
          <p:cNvSpPr txBox="1">
            <a:spLocks noChangeArrowheads="1"/>
          </p:cNvSpPr>
          <p:nvPr/>
        </p:nvSpPr>
        <p:spPr bwMode="auto">
          <a:xfrm>
            <a:off x="747713" y="3667125"/>
            <a:ext cx="8677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4. Animations CSS transitions (:hover) or small JavaScript scroll effects. Example: fade-in sections while scrolling. </a:t>
            </a:r>
            <a:endParaRPr lang="ta-IN" altLang="ta-IN" sz="1800"/>
          </a:p>
        </p:txBody>
      </p:sp>
      <p:sp>
        <p:nvSpPr>
          <p:cNvPr id="12295" name="TextBox 12">
            <a:extLst>
              <a:ext uri="{FF2B5EF4-FFF2-40B4-BE49-F238E27FC236}">
                <a16:creationId xmlns:a16="http://schemas.microsoft.com/office/drawing/2014/main" id="{6BF4C4A9-6A46-05D4-B71B-FBC4ABCB5F9D}"/>
              </a:ext>
            </a:extLst>
          </p:cNvPr>
          <p:cNvSpPr txBox="1">
            <a:spLocks noChangeArrowheads="1"/>
          </p:cNvSpPr>
          <p:nvPr/>
        </p:nvSpPr>
        <p:spPr bwMode="auto">
          <a:xfrm>
            <a:off x="784225" y="4622800"/>
            <a:ext cx="7642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1800"/>
              <a:t>5. CodePen Embeds If you build mini projects in CodePen, you can embed them inside your portfolio. </a:t>
            </a:r>
            <a:endParaRPr lang="ta-IN" altLang="ta-I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DC12A49C-AC34-16F4-E7FF-B694E3205B5A}"/>
              </a:ext>
            </a:extLst>
          </p:cNvPr>
          <p:cNvSpPr txBox="1">
            <a:spLocks noChangeArrowheads="1"/>
          </p:cNvSpPr>
          <p:nvPr/>
        </p:nvSpPr>
        <p:spPr bwMode="auto">
          <a:xfrm>
            <a:off x="2060575" y="342900"/>
            <a:ext cx="9088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ta-IN" sz="3200" b="1"/>
              <a:t>     POTFOLIO DESIGN AND LAYOUT        </a:t>
            </a:r>
            <a:endParaRPr lang="ta-IN" altLang="ta-IN" sz="3200" b="1"/>
          </a:p>
        </p:txBody>
      </p:sp>
      <p:pic>
        <p:nvPicPr>
          <p:cNvPr id="13315" name="Picture 2" descr="A profile of a child&#10;&#10;AI-generated content may be incorrect.">
            <a:extLst>
              <a:ext uri="{FF2B5EF4-FFF2-40B4-BE49-F238E27FC236}">
                <a16:creationId xmlns:a16="http://schemas.microsoft.com/office/drawing/2014/main" id="{B059F3A2-1193-8492-E741-DCDE4DA09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363" y="1225550"/>
            <a:ext cx="740727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199</TotalTime>
  <Words>887</Words>
  <Application>Microsoft Office PowerPoint</Application>
  <PresentationFormat>Widescreen</PresentationFormat>
  <Paragraphs>66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anbarasubsccs2006@gmail.com</dc:creator>
  <cp:lastModifiedBy>Jdjdb Xjjdjd</cp:lastModifiedBy>
  <cp:revision>10</cp:revision>
  <dcterms:created xsi:type="dcterms:W3CDTF">2025-09-12T07:43:03Z</dcterms:created>
  <dcterms:modified xsi:type="dcterms:W3CDTF">2025-09-22T03:59:27Z</dcterms:modified>
</cp:coreProperties>
</file>