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62"/>
  </p:notesMasterIdLst>
  <p:handoutMasterIdLst>
    <p:handoutMasterId r:id="rId63"/>
  </p:handoutMasterIdLst>
  <p:sldIdLst>
    <p:sldId id="317" r:id="rId3"/>
    <p:sldId id="347" r:id="rId4"/>
    <p:sldId id="314" r:id="rId5"/>
    <p:sldId id="313" r:id="rId6"/>
    <p:sldId id="362" r:id="rId7"/>
    <p:sldId id="315" r:id="rId8"/>
    <p:sldId id="322" r:id="rId9"/>
    <p:sldId id="260" r:id="rId10"/>
    <p:sldId id="323" r:id="rId11"/>
    <p:sldId id="265" r:id="rId12"/>
    <p:sldId id="324" r:id="rId13"/>
    <p:sldId id="325" r:id="rId14"/>
    <p:sldId id="326" r:id="rId15"/>
    <p:sldId id="328" r:id="rId16"/>
    <p:sldId id="272" r:id="rId17"/>
    <p:sldId id="329" r:id="rId18"/>
    <p:sldId id="273" r:id="rId19"/>
    <p:sldId id="275" r:id="rId20"/>
    <p:sldId id="276" r:id="rId21"/>
    <p:sldId id="279" r:id="rId22"/>
    <p:sldId id="280" r:id="rId23"/>
    <p:sldId id="330" r:id="rId24"/>
    <p:sldId id="281" r:id="rId25"/>
    <p:sldId id="282" r:id="rId26"/>
    <p:sldId id="283" r:id="rId27"/>
    <p:sldId id="284" r:id="rId28"/>
    <p:sldId id="331" r:id="rId29"/>
    <p:sldId id="286" r:id="rId30"/>
    <p:sldId id="332" r:id="rId31"/>
    <p:sldId id="288" r:id="rId32"/>
    <p:sldId id="333" r:id="rId33"/>
    <p:sldId id="338" r:id="rId34"/>
    <p:sldId id="293" r:id="rId35"/>
    <p:sldId id="291" r:id="rId36"/>
    <p:sldId id="337" r:id="rId37"/>
    <p:sldId id="295" r:id="rId38"/>
    <p:sldId id="296" r:id="rId39"/>
    <p:sldId id="297" r:id="rId40"/>
    <p:sldId id="298" r:id="rId41"/>
    <p:sldId id="300" r:id="rId42"/>
    <p:sldId id="339" r:id="rId43"/>
    <p:sldId id="301" r:id="rId44"/>
    <p:sldId id="302" r:id="rId45"/>
    <p:sldId id="346" r:id="rId46"/>
    <p:sldId id="303" r:id="rId47"/>
    <p:sldId id="304" r:id="rId48"/>
    <p:sldId id="305" r:id="rId49"/>
    <p:sldId id="306" r:id="rId50"/>
    <p:sldId id="307" r:id="rId51"/>
    <p:sldId id="309" r:id="rId52"/>
    <p:sldId id="310" r:id="rId53"/>
    <p:sldId id="311" r:id="rId54"/>
    <p:sldId id="312" r:id="rId55"/>
    <p:sldId id="341" r:id="rId56"/>
    <p:sldId id="342" r:id="rId57"/>
    <p:sldId id="343" r:id="rId58"/>
    <p:sldId id="344" r:id="rId59"/>
    <p:sldId id="345" r:id="rId60"/>
    <p:sldId id="318" r:id="rId61"/>
  </p:sldIdLst>
  <p:sldSz cx="9144000" cy="5143500" type="screen16x9"/>
  <p:notesSz cx="6858000" cy="9144000"/>
  <p:custDataLst>
    <p:tags r:id="rId6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A2"/>
    <a:srgbClr val="C4C7CB"/>
    <a:srgbClr val="D04626"/>
    <a:srgbClr val="326E86"/>
    <a:srgbClr val="7DBFC5"/>
    <a:srgbClr val="333E50"/>
    <a:srgbClr val="6A6A6A"/>
    <a:srgbClr val="103F54"/>
    <a:srgbClr val="196487"/>
    <a:srgbClr val="C4CB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6" autoAdjust="0"/>
    <p:restoredTop sz="91275" autoAdjust="0"/>
  </p:normalViewPr>
  <p:slideViewPr>
    <p:cSldViewPr>
      <p:cViewPr varScale="1">
        <p:scale>
          <a:sx n="104" d="100"/>
          <a:sy n="104" d="100"/>
        </p:scale>
        <p:origin x="1061" y="91"/>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1" d="100"/>
          <a:sy n="51" d="100"/>
        </p:scale>
        <p:origin x="2692" y="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latin typeface="inpin heiti" charset="-122"/>
              <a:ea typeface="inpin heiti"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latin typeface="inpin heiti" charset="-122"/>
                <a:ea typeface="inpin heiti" charset="-122"/>
              </a:rPr>
              <a:t>2021/7/25</a:t>
            </a:fld>
            <a:endParaRPr lang="zh-CN" altLang="en-US" dirty="0">
              <a:latin typeface="inpin heiti" charset="-122"/>
              <a:ea typeface="inpin heiti"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latin typeface="inpin heiti" charset="-122"/>
              <a:ea typeface="inpin heiti"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latin typeface="inpin heiti" charset="-122"/>
                <a:ea typeface="inpin heiti" charset="-122"/>
              </a:rPr>
              <a:t>‹#›</a:t>
            </a:fld>
            <a:endParaRPr lang="zh-CN" altLang="en-US" dirty="0">
              <a:latin typeface="inpin heiti" charset="-122"/>
              <a:ea typeface="inpin heiti" charset="-122"/>
            </a:endParaRPr>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inpin heiti" charset="-122"/>
                <a:ea typeface="inpin heiti"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inpin heiti" charset="-122"/>
                <a:ea typeface="inpin heiti" charset="-122"/>
              </a:defRPr>
            </a:lvl1pPr>
          </a:lstStyle>
          <a:p>
            <a:fld id="{6A2B73EA-EE91-4E33-A9C1-8BF5DD7139A2}" type="datetimeFigureOut">
              <a:rPr lang="zh-CN" altLang="en-US" smtClean="0"/>
              <a:pPr/>
              <a:t>2021/7/25</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inpin heiti" charset="-122"/>
                <a:ea typeface="inpin heiti"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inpin heiti" charset="-122"/>
                <a:ea typeface="inpin heiti" charset="-122"/>
              </a:defRPr>
            </a:lvl1pPr>
          </a:lstStyle>
          <a:p>
            <a:fld id="{7392B679-AE23-4750-8FB0-6513430B8953}" type="slidenum">
              <a:rPr lang="zh-CN" altLang="en-US" smtClean="0"/>
              <a:pPr/>
              <a:t>‹#›</a:t>
            </a:fld>
            <a:endParaRPr lang="zh-CN" altLang="en-US" dirty="0"/>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inpin heiti" charset="-122"/>
        <a:ea typeface="inpin heiti" charset="-122"/>
        <a:cs typeface="+mn-cs"/>
      </a:defRPr>
    </a:lvl1pPr>
    <a:lvl2pPr marL="457200" algn="l" defTabSz="914400" rtl="0" eaLnBrk="1" latinLnBrk="0" hangingPunct="1">
      <a:defRPr sz="1200" b="0" i="0" kern="1200">
        <a:solidFill>
          <a:schemeClr val="tx1"/>
        </a:solidFill>
        <a:latin typeface="inpin heiti" charset="-122"/>
        <a:ea typeface="inpin heiti" charset="-122"/>
        <a:cs typeface="+mn-cs"/>
      </a:defRPr>
    </a:lvl2pPr>
    <a:lvl3pPr marL="914400" algn="l" defTabSz="914400" rtl="0" eaLnBrk="1" latinLnBrk="0" hangingPunct="1">
      <a:defRPr sz="1200" b="0" i="0" kern="1200">
        <a:solidFill>
          <a:schemeClr val="tx1"/>
        </a:solidFill>
        <a:latin typeface="inpin heiti" charset="-122"/>
        <a:ea typeface="inpin heiti" charset="-122"/>
        <a:cs typeface="+mn-cs"/>
      </a:defRPr>
    </a:lvl3pPr>
    <a:lvl4pPr marL="1371600" algn="l" defTabSz="914400" rtl="0" eaLnBrk="1" latinLnBrk="0" hangingPunct="1">
      <a:defRPr sz="1200" b="0" i="0" kern="1200">
        <a:solidFill>
          <a:schemeClr val="tx1"/>
        </a:solidFill>
        <a:latin typeface="inpin heiti" charset="-122"/>
        <a:ea typeface="inpin heiti" charset="-122"/>
        <a:cs typeface="+mn-cs"/>
      </a:defRPr>
    </a:lvl4pPr>
    <a:lvl5pPr marL="1828800" algn="l" defTabSz="914400" rtl="0" eaLnBrk="1" latinLnBrk="0" hangingPunct="1">
      <a:defRPr sz="1200" b="0" i="0" kern="1200">
        <a:solidFill>
          <a:schemeClr val="tx1"/>
        </a:solidFill>
        <a:latin typeface="inpin heiti" charset="-122"/>
        <a:ea typeface="inpin heiti"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402619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extLst>
      <p:ext uri="{BB962C8B-B14F-4D97-AF65-F5344CB8AC3E}">
        <p14:creationId xmlns:p14="http://schemas.microsoft.com/office/powerpoint/2010/main" val="110074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extLst>
      <p:ext uri="{BB962C8B-B14F-4D97-AF65-F5344CB8AC3E}">
        <p14:creationId xmlns:p14="http://schemas.microsoft.com/office/powerpoint/2010/main" val="3693893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3865531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a:t>
            </a:r>
            <a:r>
              <a:rPr lang="en-US" altLang="zh-CN" dirty="0"/>
              <a:t>g(n)</a:t>
            </a:r>
            <a:r>
              <a:rPr lang="zh-CN" altLang="en-US" dirty="0"/>
              <a:t>是实际距离，实际走了多少步，</a:t>
            </a:r>
            <a:r>
              <a:rPr lang="en-US" altLang="zh-CN" dirty="0"/>
              <a:t>g(n)</a:t>
            </a:r>
            <a:r>
              <a:rPr lang="zh-CN" altLang="en-US" dirty="0"/>
              <a:t>就取多少。关键在于选取合适的</a:t>
            </a:r>
            <a:r>
              <a:rPr lang="en-US" altLang="zh-CN" dirty="0"/>
              <a:t>h(n)</a:t>
            </a:r>
            <a:r>
              <a:rPr lang="zh-CN" altLang="en-US" dirty="0"/>
              <a:t>，</a:t>
            </a:r>
            <a:r>
              <a:rPr lang="en-US" altLang="zh-CN" dirty="0"/>
              <a:t>h(n)</a:t>
            </a:r>
            <a:r>
              <a:rPr lang="zh-CN" altLang="en-US" dirty="0"/>
              <a:t>的常用选取方法有这么三种。</a:t>
            </a:r>
            <a:endParaRPr lang="en-US" altLang="zh-CN" dirty="0"/>
          </a:p>
        </p:txBody>
      </p:sp>
      <p:sp>
        <p:nvSpPr>
          <p:cNvPr id="4" name="灯片编号占位符 3"/>
          <p:cNvSpPr>
            <a:spLocks noGrp="1"/>
          </p:cNvSpPr>
          <p:nvPr>
            <p:ph type="sldNum" sz="quarter" idx="5"/>
          </p:nvPr>
        </p:nvSpPr>
        <p:spPr/>
        <p:txBody>
          <a:bodyPr/>
          <a:lstStyle/>
          <a:p>
            <a:fld id="{7392B679-AE23-4750-8FB0-6513430B8953}" type="slidenum">
              <a:rPr lang="zh-CN" altLang="en-US" smtClean="0"/>
              <a:pPr/>
              <a:t>9</a:t>
            </a:fld>
            <a:endParaRPr lang="zh-CN" altLang="en-US" dirty="0"/>
          </a:p>
        </p:txBody>
      </p:sp>
    </p:spTree>
    <p:extLst>
      <p:ext uri="{BB962C8B-B14F-4D97-AF65-F5344CB8AC3E}">
        <p14:creationId xmlns:p14="http://schemas.microsoft.com/office/powerpoint/2010/main" val="304594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可采纳性】是指h(n)应是一个可采纳启发式，应当从不会过高估计到达目标的代价。【一致性】是指，如果对于每个结点n和经过行动a后生成每个后继结点n’，从结点n到达目标的估计代价不大于从n到n’的单步代价与从结点n’到达目标的估计代价之和。</a:t>
            </a:r>
            <a:endParaRPr lang="zh-CN" altLang="en-US" dirty="0"/>
          </a:p>
        </p:txBody>
      </p:sp>
      <p:sp>
        <p:nvSpPr>
          <p:cNvPr id="4" name="灯片编号占位符 3"/>
          <p:cNvSpPr>
            <a:spLocks noGrp="1"/>
          </p:cNvSpPr>
          <p:nvPr>
            <p:ph type="sldNum" sz="quarter" idx="5"/>
          </p:nvPr>
        </p:nvSpPr>
        <p:spPr/>
        <p:txBody>
          <a:bodyPr/>
          <a:lstStyle/>
          <a:p>
            <a:fld id="{7392B679-AE23-4750-8FB0-6513430B8953}" type="slidenum">
              <a:rPr lang="zh-CN" altLang="en-US" smtClean="0"/>
              <a:pPr/>
              <a:t>10</a:t>
            </a:fld>
            <a:endParaRPr lang="zh-CN" altLang="en-US" dirty="0"/>
          </a:p>
        </p:txBody>
      </p:sp>
    </p:spTree>
    <p:extLst>
      <p:ext uri="{BB962C8B-B14F-4D97-AF65-F5344CB8AC3E}">
        <p14:creationId xmlns:p14="http://schemas.microsoft.com/office/powerpoint/2010/main" val="1111686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92B679-AE23-4750-8FB0-6513430B8953}" type="slidenum">
              <a:rPr lang="zh-CN" altLang="en-US" smtClean="0"/>
              <a:pPr/>
              <a:t>11</a:t>
            </a:fld>
            <a:endParaRPr lang="zh-CN" altLang="en-US" dirty="0"/>
          </a:p>
        </p:txBody>
      </p:sp>
    </p:spTree>
    <p:extLst>
      <p:ext uri="{BB962C8B-B14F-4D97-AF65-F5344CB8AC3E}">
        <p14:creationId xmlns:p14="http://schemas.microsoft.com/office/powerpoint/2010/main" val="2394149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1092569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3412324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lvl1pPr>
              <a:defRPr b="0" i="0">
                <a:latin typeface="inpin heiti" charset="-122"/>
                <a:ea typeface="inpin heiti" charset="-122"/>
              </a:defRPr>
            </a:lvl1pPr>
          </a:lstStyle>
          <a:p>
            <a:r>
              <a:rPr lang="zh-CN" altLang="en-US" dirty="0"/>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b="0" i="0">
                <a:solidFill>
                  <a:schemeClr val="tx1">
                    <a:tint val="75000"/>
                  </a:schemeClr>
                </a:solidFill>
                <a:latin typeface="inpin heiti" charset="-122"/>
                <a:ea typeface="inpin heiti"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lvl1pPr>
              <a:defRPr b="0" i="0">
                <a:latin typeface="inpin heiti" charset="-122"/>
                <a:ea typeface="inpin heiti" charset="-122"/>
              </a:defRPr>
            </a:lvl1pPr>
          </a:lstStyle>
          <a:p>
            <a:fld id="{530820CF-B880-4189-942D-D702A7CBA730}" type="datetimeFigureOut">
              <a:rPr lang="zh-CN" altLang="en-US" smtClean="0"/>
              <a:pPr/>
              <a:t>2021/7/25</a:t>
            </a:fld>
            <a:endParaRPr lang="zh-CN" altLang="en-US" dirty="0"/>
          </a:p>
        </p:txBody>
      </p:sp>
      <p:sp>
        <p:nvSpPr>
          <p:cNvPr id="5" name="页脚占位符 4"/>
          <p:cNvSpPr>
            <a:spLocks noGrp="1"/>
          </p:cNvSpPr>
          <p:nvPr>
            <p:ph type="ftr" sz="quarter" idx="11"/>
          </p:nvPr>
        </p:nvSpPr>
        <p:spPr>
          <a:xfrm>
            <a:off x="3124200" y="4767263"/>
            <a:ext cx="2895600" cy="273844"/>
          </a:xfrm>
          <a:prstGeom prst="rect">
            <a:avLst/>
          </a:prstGeom>
        </p:spPr>
        <p:txBody>
          <a:bodyPr/>
          <a:lstStyle>
            <a:lvl1pPr>
              <a:defRPr b="0" i="0">
                <a:latin typeface="inpin heiti" charset="-122"/>
                <a:ea typeface="inpin heiti" charset="-122"/>
              </a:defRPr>
            </a:lvl1pPr>
          </a:lstStyle>
          <a:p>
            <a:endParaRPr lang="zh-CN" altLang="en-US" dirty="0"/>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lvl1pPr>
              <a:defRPr b="0" i="0">
                <a:latin typeface="inpin heiti" charset="-122"/>
                <a:ea typeface="inpin heiti" charset="-122"/>
              </a:defRPr>
            </a:lvl1pPr>
          </a:lstStyle>
          <a:p>
            <a:fld id="{0C913308-F349-4B6D-A68A-DD1791B4A57B}" type="slidenum">
              <a:rPr lang="zh-CN" altLang="en-US" smtClean="0"/>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250" advClick="0" advTm="4000">
        <p:fade/>
      </p:transition>
    </mc:Choice>
    <mc:Fallback xmlns="">
      <p:transition spd="slow" advClick="0" advTm="4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0" i="0">
                <a:latin typeface="inpin heiti" charset="-122"/>
                <a:ea typeface="inpin heiti" charset="-122"/>
              </a:defRPr>
            </a:lvl1pPr>
          </a:lstStyle>
          <a:p>
            <a:r>
              <a:rPr lang="zh-CN" altLang="en-US" dirty="0"/>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b="0" i="0">
                <a:latin typeface="inpin heiti" charset="-122"/>
                <a:ea typeface="inpin heiti" charset="-122"/>
              </a:defRPr>
            </a:lvl1pPr>
            <a:lvl2pPr>
              <a:defRPr sz="2800" b="0" i="0">
                <a:latin typeface="inpin heiti" charset="-122"/>
                <a:ea typeface="inpin heiti" charset="-122"/>
              </a:defRPr>
            </a:lvl2pPr>
            <a:lvl3pPr>
              <a:defRPr sz="2400" b="0" i="0">
                <a:latin typeface="inpin heiti" charset="-122"/>
                <a:ea typeface="inpin heiti" charset="-122"/>
              </a:defRPr>
            </a:lvl3pPr>
            <a:lvl4pPr>
              <a:defRPr sz="2000" b="0" i="0">
                <a:latin typeface="inpin heiti" charset="-122"/>
                <a:ea typeface="inpin heiti" charset="-122"/>
              </a:defRPr>
            </a:lvl4pPr>
            <a:lvl5pPr>
              <a:defRPr sz="2000" b="0" i="0">
                <a:latin typeface="inpin heiti" charset="-122"/>
                <a:ea typeface="inpin heiti"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b="0" i="0">
                <a:latin typeface="inpin heiti" charset="-122"/>
                <a:ea typeface="inpin heiti"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lvl1pPr>
              <a:defRPr b="0" i="0">
                <a:latin typeface="inpin heiti" charset="-122"/>
                <a:ea typeface="inpin heiti" charset="-122"/>
              </a:defRPr>
            </a:lvl1pPr>
          </a:lstStyle>
          <a:p>
            <a:fld id="{530820CF-B880-4189-942D-D702A7CBA730}" type="datetimeFigureOut">
              <a:rPr lang="zh-CN" altLang="en-US" smtClean="0"/>
              <a:pPr/>
              <a:t>2021/7/25</a:t>
            </a:fld>
            <a:endParaRPr lang="zh-CN" altLang="en-US" dirty="0"/>
          </a:p>
        </p:txBody>
      </p:sp>
      <p:sp>
        <p:nvSpPr>
          <p:cNvPr id="6" name="页脚占位符 5"/>
          <p:cNvSpPr>
            <a:spLocks noGrp="1"/>
          </p:cNvSpPr>
          <p:nvPr>
            <p:ph type="ftr" sz="quarter" idx="11"/>
          </p:nvPr>
        </p:nvSpPr>
        <p:spPr>
          <a:xfrm>
            <a:off x="3124200" y="4767263"/>
            <a:ext cx="2895600" cy="273844"/>
          </a:xfrm>
          <a:prstGeom prst="rect">
            <a:avLst/>
          </a:prstGeom>
        </p:spPr>
        <p:txBody>
          <a:bodyPr/>
          <a:lstStyle>
            <a:lvl1pPr>
              <a:defRPr b="0" i="0">
                <a:latin typeface="inpin heiti" charset="-122"/>
                <a:ea typeface="inpin heiti" charset="-122"/>
              </a:defRPr>
            </a:lvl1pPr>
          </a:lstStyle>
          <a:p>
            <a:endParaRPr lang="zh-CN" altLang="en-US" dirty="0"/>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lvl1pPr>
              <a:defRPr b="0" i="0">
                <a:latin typeface="inpin heiti" charset="-122"/>
                <a:ea typeface="inpin heiti" charset="-122"/>
              </a:defRPr>
            </a:lvl1pPr>
          </a:lstStyle>
          <a:p>
            <a:fld id="{0C913308-F349-4B6D-A68A-DD1791B4A57B}" type="slidenum">
              <a:rPr lang="zh-CN" altLang="en-US" smtClean="0"/>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250" advClick="0" advTm="4000">
        <p:fade/>
      </p:transition>
    </mc:Choice>
    <mc:Fallback xmlns="">
      <p:transition spd="slow" advClick="0" advTm="4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0" i="0">
                <a:latin typeface="inpin heiti" charset="-122"/>
                <a:ea typeface="inpin heiti" charset="-122"/>
              </a:defRPr>
            </a:lvl1pPr>
          </a:lstStyle>
          <a:p>
            <a:r>
              <a:rPr lang="zh-CN" altLang="en-US" dirty="0"/>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b="0" i="0">
                <a:latin typeface="inpin heiti" charset="-122"/>
                <a:ea typeface="inpin heiti"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b="0" i="0">
                <a:latin typeface="inpin heiti" charset="-122"/>
                <a:ea typeface="inpin heiti"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lvl1pPr>
              <a:defRPr b="0" i="0">
                <a:latin typeface="inpin heiti" charset="-122"/>
                <a:ea typeface="inpin heiti" charset="-122"/>
              </a:defRPr>
            </a:lvl1pPr>
          </a:lstStyle>
          <a:p>
            <a:fld id="{530820CF-B880-4189-942D-D702A7CBA730}" type="datetimeFigureOut">
              <a:rPr lang="zh-CN" altLang="en-US" smtClean="0"/>
              <a:pPr/>
              <a:t>2021/7/25</a:t>
            </a:fld>
            <a:endParaRPr lang="zh-CN" altLang="en-US" dirty="0"/>
          </a:p>
        </p:txBody>
      </p:sp>
      <p:sp>
        <p:nvSpPr>
          <p:cNvPr id="6" name="页脚占位符 5"/>
          <p:cNvSpPr>
            <a:spLocks noGrp="1"/>
          </p:cNvSpPr>
          <p:nvPr>
            <p:ph type="ftr" sz="quarter" idx="11"/>
          </p:nvPr>
        </p:nvSpPr>
        <p:spPr>
          <a:xfrm>
            <a:off x="3124200" y="4767263"/>
            <a:ext cx="2895600" cy="273844"/>
          </a:xfrm>
          <a:prstGeom prst="rect">
            <a:avLst/>
          </a:prstGeom>
        </p:spPr>
        <p:txBody>
          <a:bodyPr/>
          <a:lstStyle>
            <a:lvl1pPr>
              <a:defRPr b="0" i="0">
                <a:latin typeface="inpin heiti" charset="-122"/>
                <a:ea typeface="inpin heiti" charset="-122"/>
              </a:defRPr>
            </a:lvl1pPr>
          </a:lstStyle>
          <a:p>
            <a:endParaRPr lang="zh-CN" altLang="en-US" dirty="0"/>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lvl1pPr>
              <a:defRPr b="0" i="0">
                <a:latin typeface="inpin heiti" charset="-122"/>
                <a:ea typeface="inpin heiti" charset="-122"/>
              </a:defRPr>
            </a:lvl1pPr>
          </a:lstStyle>
          <a:p>
            <a:fld id="{0C913308-F349-4B6D-A68A-DD1791B4A57B}" type="slidenum">
              <a:rPr lang="zh-CN" altLang="en-US" smtClean="0"/>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250" advClick="0" advTm="4000">
        <p:fade/>
      </p:transition>
    </mc:Choice>
    <mc:Fallback xmlns="">
      <p:transition spd="slow" advClick="0" advTm="4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b="0" i="0">
                <a:latin typeface="inpin heiti" charset="-122"/>
                <a:ea typeface="inpin heiti" charset="-122"/>
              </a:defRPr>
            </a:lvl1pPr>
          </a:lstStyle>
          <a:p>
            <a:r>
              <a:rPr lang="zh-CN" altLang="en-US" dirty="0"/>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lvl1pPr>
              <a:defRPr b="0" i="0">
                <a:latin typeface="inpin heiti" charset="-122"/>
                <a:ea typeface="inpin heiti" charset="-122"/>
              </a:defRPr>
            </a:lvl1pPr>
            <a:lvl2pPr>
              <a:defRPr b="0" i="0">
                <a:latin typeface="inpin heiti" charset="-122"/>
                <a:ea typeface="inpin heiti" charset="-122"/>
              </a:defRPr>
            </a:lvl2pPr>
            <a:lvl3pPr>
              <a:defRPr b="0" i="0">
                <a:latin typeface="inpin heiti" charset="-122"/>
                <a:ea typeface="inpin heiti" charset="-122"/>
              </a:defRPr>
            </a:lvl3pPr>
            <a:lvl4pPr>
              <a:defRPr b="0" i="0">
                <a:latin typeface="inpin heiti" charset="-122"/>
                <a:ea typeface="inpin heiti" charset="-122"/>
              </a:defRPr>
            </a:lvl4pPr>
            <a:lvl5pPr>
              <a:defRPr b="0" i="0">
                <a:latin typeface="inpin heiti" charset="-122"/>
                <a:ea typeface="inpin heiti"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lvl1pPr>
              <a:defRPr b="0" i="0">
                <a:latin typeface="inpin heiti" charset="-122"/>
                <a:ea typeface="inpin heiti" charset="-122"/>
              </a:defRPr>
            </a:lvl1pPr>
          </a:lstStyle>
          <a:p>
            <a:fld id="{530820CF-B880-4189-942D-D702A7CBA730}" type="datetimeFigureOut">
              <a:rPr lang="zh-CN" altLang="en-US" smtClean="0"/>
              <a:pPr/>
              <a:t>2021/7/25</a:t>
            </a:fld>
            <a:endParaRPr lang="zh-CN" altLang="en-US" dirty="0"/>
          </a:p>
        </p:txBody>
      </p:sp>
      <p:sp>
        <p:nvSpPr>
          <p:cNvPr id="5" name="页脚占位符 4"/>
          <p:cNvSpPr>
            <a:spLocks noGrp="1"/>
          </p:cNvSpPr>
          <p:nvPr>
            <p:ph type="ftr" sz="quarter" idx="11"/>
          </p:nvPr>
        </p:nvSpPr>
        <p:spPr>
          <a:xfrm>
            <a:off x="3124200" y="4767263"/>
            <a:ext cx="2895600" cy="273844"/>
          </a:xfrm>
          <a:prstGeom prst="rect">
            <a:avLst/>
          </a:prstGeom>
        </p:spPr>
        <p:txBody>
          <a:bodyPr/>
          <a:lstStyle>
            <a:lvl1pPr>
              <a:defRPr b="0" i="0">
                <a:latin typeface="inpin heiti" charset="-122"/>
                <a:ea typeface="inpin heiti" charset="-122"/>
              </a:defRPr>
            </a:lvl1pPr>
          </a:lstStyle>
          <a:p>
            <a:endParaRPr lang="zh-CN" altLang="en-US" dirty="0"/>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lvl1pPr>
              <a:defRPr b="0" i="0">
                <a:latin typeface="inpin heiti" charset="-122"/>
                <a:ea typeface="inpin heiti" charset="-122"/>
              </a:defRPr>
            </a:lvl1pPr>
          </a:lstStyle>
          <a:p>
            <a:fld id="{0C913308-F349-4B6D-A68A-DD1791B4A57B}" type="slidenum">
              <a:rPr lang="zh-CN" altLang="en-US" smtClean="0"/>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250" advClick="0" advTm="4000">
        <p:fade/>
      </p:transition>
    </mc:Choice>
    <mc:Fallback xmlns="">
      <p:transition spd="slow" advClick="0" advTm="4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lvl1pPr>
              <a:defRPr b="0" i="0">
                <a:latin typeface="inpin heiti" charset="-122"/>
                <a:ea typeface="inpin heiti" charset="-122"/>
              </a:defRPr>
            </a:lvl1pPr>
          </a:lstStyle>
          <a:p>
            <a:r>
              <a:rPr lang="zh-CN" altLang="en-US" dirty="0"/>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lvl1pPr>
              <a:defRPr b="0" i="0">
                <a:latin typeface="inpin heiti" charset="-122"/>
                <a:ea typeface="inpin heiti" charset="-122"/>
              </a:defRPr>
            </a:lvl1pPr>
            <a:lvl2pPr>
              <a:defRPr b="0" i="0">
                <a:latin typeface="inpin heiti" charset="-122"/>
                <a:ea typeface="inpin heiti" charset="-122"/>
              </a:defRPr>
            </a:lvl2pPr>
            <a:lvl3pPr>
              <a:defRPr b="0" i="0">
                <a:latin typeface="inpin heiti" charset="-122"/>
                <a:ea typeface="inpin heiti" charset="-122"/>
              </a:defRPr>
            </a:lvl3pPr>
            <a:lvl4pPr>
              <a:defRPr b="0" i="0">
                <a:latin typeface="inpin heiti" charset="-122"/>
                <a:ea typeface="inpin heiti" charset="-122"/>
              </a:defRPr>
            </a:lvl4pPr>
            <a:lvl5pPr>
              <a:defRPr b="0" i="0">
                <a:latin typeface="inpin heiti" charset="-122"/>
                <a:ea typeface="inpin heiti"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lvl1pPr>
              <a:defRPr b="0" i="0">
                <a:latin typeface="inpin heiti" charset="-122"/>
                <a:ea typeface="inpin heiti" charset="-122"/>
              </a:defRPr>
            </a:lvl1pPr>
          </a:lstStyle>
          <a:p>
            <a:fld id="{530820CF-B880-4189-942D-D702A7CBA730}" type="datetimeFigureOut">
              <a:rPr lang="zh-CN" altLang="en-US" smtClean="0"/>
              <a:pPr/>
              <a:t>2021/7/25</a:t>
            </a:fld>
            <a:endParaRPr lang="zh-CN" altLang="en-US" dirty="0"/>
          </a:p>
        </p:txBody>
      </p:sp>
      <p:sp>
        <p:nvSpPr>
          <p:cNvPr id="5" name="页脚占位符 4"/>
          <p:cNvSpPr>
            <a:spLocks noGrp="1"/>
          </p:cNvSpPr>
          <p:nvPr>
            <p:ph type="ftr" sz="quarter" idx="11"/>
          </p:nvPr>
        </p:nvSpPr>
        <p:spPr>
          <a:xfrm>
            <a:off x="3124200" y="4767263"/>
            <a:ext cx="2895600" cy="273844"/>
          </a:xfrm>
          <a:prstGeom prst="rect">
            <a:avLst/>
          </a:prstGeom>
        </p:spPr>
        <p:txBody>
          <a:bodyPr/>
          <a:lstStyle>
            <a:lvl1pPr>
              <a:defRPr b="0" i="0">
                <a:latin typeface="inpin heiti" charset="-122"/>
                <a:ea typeface="inpin heiti" charset="-122"/>
              </a:defRPr>
            </a:lvl1pPr>
          </a:lstStyle>
          <a:p>
            <a:endParaRPr lang="zh-CN" altLang="en-US" dirty="0"/>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lvl1pPr>
              <a:defRPr b="0" i="0">
                <a:latin typeface="inpin heiti" charset="-122"/>
                <a:ea typeface="inpin heiti" charset="-122"/>
              </a:defRPr>
            </a:lvl1pPr>
          </a:lstStyle>
          <a:p>
            <a:fld id="{0C913308-F349-4B6D-A68A-DD1791B4A57B}" type="slidenum">
              <a:rPr lang="zh-CN" altLang="en-US" smtClean="0"/>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250" advClick="0" advTm="4000">
        <p:fade/>
      </p:transition>
    </mc:Choice>
    <mc:Fallback xmlns="">
      <p:transition spd="slow" advClick="0" advTm="4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3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52DF2-59F3-4CA3-AAD0-01F16024523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D1DBBBF-6F99-4053-92D3-9BBD78A96AA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6D4C36-A588-4A00-A145-07793277E82A}"/>
              </a:ext>
            </a:extLst>
          </p:cNvPr>
          <p:cNvSpPr>
            <a:spLocks noGrp="1"/>
          </p:cNvSpPr>
          <p:nvPr>
            <p:ph type="dt" sz="half" idx="10"/>
          </p:nvPr>
        </p:nvSpPr>
        <p:spPr/>
        <p:txBody>
          <a:bodyPr/>
          <a:lstStyle/>
          <a:p>
            <a:fld id="{4BA9857C-7A07-47DD-9C36-8C432ECE6240}" type="datetimeFigureOut">
              <a:rPr lang="zh-CN" altLang="en-US" smtClean="0"/>
              <a:t>2021/7/25</a:t>
            </a:fld>
            <a:endParaRPr lang="zh-CN" altLang="en-US"/>
          </a:p>
        </p:txBody>
      </p:sp>
      <p:sp>
        <p:nvSpPr>
          <p:cNvPr id="5" name="页脚占位符 4">
            <a:extLst>
              <a:ext uri="{FF2B5EF4-FFF2-40B4-BE49-F238E27FC236}">
                <a16:creationId xmlns:a16="http://schemas.microsoft.com/office/drawing/2014/main" id="{DDEDA701-33D0-4021-A2F2-44A33B5710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D1B378-7777-42D7-B790-1AFE9A0FC48A}"/>
              </a:ext>
            </a:extLst>
          </p:cNvPr>
          <p:cNvSpPr>
            <a:spLocks noGrp="1"/>
          </p:cNvSpPr>
          <p:nvPr>
            <p:ph type="sldNum" sz="quarter" idx="12"/>
          </p:nvPr>
        </p:nvSpPr>
        <p:spPr/>
        <p:txBody>
          <a:bodyPr/>
          <a:lstStyle/>
          <a:p>
            <a:fld id="{ECFB9909-D70D-47E8-8D6A-E99A1E23A7EC}" type="slidenum">
              <a:rPr lang="zh-CN" altLang="en-US" smtClean="0"/>
              <a:t>‹#›</a:t>
            </a:fld>
            <a:endParaRPr lang="zh-CN" altLang="en-US"/>
          </a:p>
        </p:txBody>
      </p:sp>
    </p:spTree>
    <p:extLst>
      <p:ext uri="{BB962C8B-B14F-4D97-AF65-F5344CB8AC3E}">
        <p14:creationId xmlns:p14="http://schemas.microsoft.com/office/powerpoint/2010/main" val="1791773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A6DDE-F5CE-4BFB-9927-4F4315CD73AD}"/>
              </a:ext>
            </a:extLst>
          </p:cNvPr>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765C9017-C26B-46BC-8994-9ED35C9FD89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322EC92-2DB1-4A42-8B2D-2D3875AE763A}"/>
              </a:ext>
            </a:extLst>
          </p:cNvPr>
          <p:cNvSpPr>
            <a:spLocks noGrp="1"/>
          </p:cNvSpPr>
          <p:nvPr>
            <p:ph type="dt" sz="half" idx="10"/>
          </p:nvPr>
        </p:nvSpPr>
        <p:spPr/>
        <p:txBody>
          <a:bodyPr/>
          <a:lstStyle/>
          <a:p>
            <a:fld id="{4BA9857C-7A07-47DD-9C36-8C432ECE6240}" type="datetimeFigureOut">
              <a:rPr lang="zh-CN" altLang="en-US" smtClean="0"/>
              <a:t>2021/7/25</a:t>
            </a:fld>
            <a:endParaRPr lang="zh-CN" altLang="en-US"/>
          </a:p>
        </p:txBody>
      </p:sp>
      <p:sp>
        <p:nvSpPr>
          <p:cNvPr id="5" name="页脚占位符 4">
            <a:extLst>
              <a:ext uri="{FF2B5EF4-FFF2-40B4-BE49-F238E27FC236}">
                <a16:creationId xmlns:a16="http://schemas.microsoft.com/office/drawing/2014/main" id="{BA6BCCD8-B0E8-456F-A95C-58E718B04E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0E7E4E-EB5C-49F4-937F-856D5DCE88E2}"/>
              </a:ext>
            </a:extLst>
          </p:cNvPr>
          <p:cNvSpPr>
            <a:spLocks noGrp="1"/>
          </p:cNvSpPr>
          <p:nvPr>
            <p:ph type="sldNum" sz="quarter" idx="12"/>
          </p:nvPr>
        </p:nvSpPr>
        <p:spPr/>
        <p:txBody>
          <a:bodyPr/>
          <a:lstStyle/>
          <a:p>
            <a:fld id="{ECFB9909-D70D-47E8-8D6A-E99A1E23A7EC}" type="slidenum">
              <a:rPr lang="zh-CN" altLang="en-US" smtClean="0"/>
              <a:t>‹#›</a:t>
            </a:fld>
            <a:endParaRPr lang="zh-CN" altLang="en-US"/>
          </a:p>
        </p:txBody>
      </p:sp>
      <p:pic>
        <p:nvPicPr>
          <p:cNvPr id="8" name="图片 7">
            <a:extLst>
              <a:ext uri="{FF2B5EF4-FFF2-40B4-BE49-F238E27FC236}">
                <a16:creationId xmlns:a16="http://schemas.microsoft.com/office/drawing/2014/main" id="{D447B508-636F-4838-B8FA-5E48B7F0B59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821375" cy="823913"/>
          </a:xfrm>
          <a:prstGeom prst="rect">
            <a:avLst/>
          </a:prstGeom>
        </p:spPr>
      </p:pic>
      <p:sp>
        <p:nvSpPr>
          <p:cNvPr id="9" name="文本框 8">
            <a:extLst>
              <a:ext uri="{FF2B5EF4-FFF2-40B4-BE49-F238E27FC236}">
                <a16:creationId xmlns:a16="http://schemas.microsoft.com/office/drawing/2014/main" id="{FE211EEB-E750-42C2-B314-6E7BDD7A50C4}"/>
              </a:ext>
            </a:extLst>
          </p:cNvPr>
          <p:cNvSpPr txBox="1"/>
          <p:nvPr userDrawn="1"/>
        </p:nvSpPr>
        <p:spPr>
          <a:xfrm>
            <a:off x="821374" y="134957"/>
            <a:ext cx="4859022" cy="300082"/>
          </a:xfrm>
          <a:prstGeom prst="rect">
            <a:avLst/>
          </a:prstGeom>
          <a:noFill/>
        </p:spPr>
        <p:txBody>
          <a:bodyPr wrap="none" rtlCol="0">
            <a:spAutoFit/>
          </a:bodyPr>
          <a:lstStyle/>
          <a:p>
            <a:r>
              <a:rPr lang="zh-CN" altLang="en-US" sz="1350" dirty="0">
                <a:latin typeface="楷体" panose="02010609060101010101" pitchFamily="49" charset="-122"/>
                <a:ea typeface="楷体" panose="02010609060101010101" pitchFamily="49" charset="-122"/>
              </a:rPr>
              <a:t>同济大学高级语言程序设计大作业</a:t>
            </a:r>
            <a:r>
              <a:rPr lang="en-US" altLang="zh-CN" sz="1350" dirty="0">
                <a:latin typeface="楷体" panose="02010609060101010101" pitchFamily="49" charset="-122"/>
                <a:ea typeface="楷体" panose="02010609060101010101" pitchFamily="49" charset="-122"/>
              </a:rPr>
              <a:t>《</a:t>
            </a:r>
            <a:r>
              <a:rPr lang="zh-CN" altLang="en-US" sz="1350" dirty="0">
                <a:latin typeface="楷体" panose="02010609060101010101" pitchFamily="49" charset="-122"/>
                <a:ea typeface="楷体" panose="02010609060101010101" pitchFamily="49" charset="-122"/>
              </a:rPr>
              <a:t>贪吃蛇大作战</a:t>
            </a:r>
            <a:r>
              <a:rPr lang="en-US" altLang="zh-CN" sz="1350" dirty="0">
                <a:latin typeface="楷体" panose="02010609060101010101" pitchFamily="49" charset="-122"/>
                <a:ea typeface="楷体" panose="02010609060101010101" pitchFamily="49" charset="-122"/>
              </a:rPr>
              <a:t>》</a:t>
            </a:r>
            <a:r>
              <a:rPr lang="zh-CN" altLang="en-US" sz="1350" dirty="0">
                <a:latin typeface="楷体" panose="02010609060101010101" pitchFamily="49" charset="-122"/>
                <a:ea typeface="楷体" panose="02010609060101010101" pitchFamily="49" charset="-122"/>
              </a:rPr>
              <a:t>分享报告</a:t>
            </a:r>
          </a:p>
        </p:txBody>
      </p:sp>
    </p:spTree>
    <p:extLst>
      <p:ext uri="{BB962C8B-B14F-4D97-AF65-F5344CB8AC3E}">
        <p14:creationId xmlns:p14="http://schemas.microsoft.com/office/powerpoint/2010/main" val="4093588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52DF2-59F3-4CA3-AAD0-01F16024523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D1DBBBF-6F99-4053-92D3-9BBD78A96AA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6D4C36-A588-4A00-A145-07793277E82A}"/>
              </a:ext>
            </a:extLst>
          </p:cNvPr>
          <p:cNvSpPr>
            <a:spLocks noGrp="1"/>
          </p:cNvSpPr>
          <p:nvPr>
            <p:ph type="dt" sz="half" idx="10"/>
          </p:nvPr>
        </p:nvSpPr>
        <p:spPr/>
        <p:txBody>
          <a:bodyPr/>
          <a:lstStyle/>
          <a:p>
            <a:fld id="{4BA9857C-7A07-47DD-9C36-8C432ECE6240}" type="datetimeFigureOut">
              <a:rPr lang="zh-CN" altLang="en-US" smtClean="0"/>
              <a:t>2021/7/25</a:t>
            </a:fld>
            <a:endParaRPr lang="zh-CN" altLang="en-US"/>
          </a:p>
        </p:txBody>
      </p:sp>
      <p:sp>
        <p:nvSpPr>
          <p:cNvPr id="5" name="页脚占位符 4">
            <a:extLst>
              <a:ext uri="{FF2B5EF4-FFF2-40B4-BE49-F238E27FC236}">
                <a16:creationId xmlns:a16="http://schemas.microsoft.com/office/drawing/2014/main" id="{DDEDA701-33D0-4021-A2F2-44A33B5710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D1B378-7777-42D7-B790-1AFE9A0FC48A}"/>
              </a:ext>
            </a:extLst>
          </p:cNvPr>
          <p:cNvSpPr>
            <a:spLocks noGrp="1"/>
          </p:cNvSpPr>
          <p:nvPr>
            <p:ph type="sldNum" sz="quarter" idx="12"/>
          </p:nvPr>
        </p:nvSpPr>
        <p:spPr/>
        <p:txBody>
          <a:bodyPr/>
          <a:lstStyle/>
          <a:p>
            <a:fld id="{ECFB9909-D70D-47E8-8D6A-E99A1E23A7EC}" type="slidenum">
              <a:rPr lang="zh-CN" altLang="en-US" smtClean="0"/>
              <a:t>‹#›</a:t>
            </a:fld>
            <a:endParaRPr lang="zh-CN" altLang="en-US"/>
          </a:p>
        </p:txBody>
      </p:sp>
    </p:spTree>
    <p:extLst>
      <p:ext uri="{BB962C8B-B14F-4D97-AF65-F5344CB8AC3E}">
        <p14:creationId xmlns:p14="http://schemas.microsoft.com/office/powerpoint/2010/main" val="960256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5E3FF-0ACF-4276-86DE-75591A45151D}"/>
              </a:ext>
            </a:extLst>
          </p:cNvPr>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72566885-0BB2-4231-89A2-40DA1692ECF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B95E838-8822-4CD7-AFB5-FFA3B9C43C49}"/>
              </a:ext>
            </a:extLst>
          </p:cNvPr>
          <p:cNvSpPr>
            <a:spLocks noGrp="1"/>
          </p:cNvSpPr>
          <p:nvPr>
            <p:ph type="dt" sz="half" idx="10"/>
          </p:nvPr>
        </p:nvSpPr>
        <p:spPr/>
        <p:txBody>
          <a:bodyPr/>
          <a:lstStyle/>
          <a:p>
            <a:fld id="{4BA9857C-7A07-47DD-9C36-8C432ECE6240}" type="datetimeFigureOut">
              <a:rPr lang="zh-CN" altLang="en-US" smtClean="0"/>
              <a:t>2021/7/25</a:t>
            </a:fld>
            <a:endParaRPr lang="zh-CN" altLang="en-US"/>
          </a:p>
        </p:txBody>
      </p:sp>
      <p:sp>
        <p:nvSpPr>
          <p:cNvPr id="5" name="页脚占位符 4">
            <a:extLst>
              <a:ext uri="{FF2B5EF4-FFF2-40B4-BE49-F238E27FC236}">
                <a16:creationId xmlns:a16="http://schemas.microsoft.com/office/drawing/2014/main" id="{5776520F-F946-42F5-B05A-190DEAF587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6A6FB5-1D18-4BD9-8F08-9D23912B137D}"/>
              </a:ext>
            </a:extLst>
          </p:cNvPr>
          <p:cNvSpPr>
            <a:spLocks noGrp="1"/>
          </p:cNvSpPr>
          <p:nvPr>
            <p:ph type="sldNum" sz="quarter" idx="12"/>
          </p:nvPr>
        </p:nvSpPr>
        <p:spPr/>
        <p:txBody>
          <a:bodyPr/>
          <a:lstStyle/>
          <a:p>
            <a:fld id="{ECFB9909-D70D-47E8-8D6A-E99A1E23A7EC}" type="slidenum">
              <a:rPr lang="zh-CN" altLang="en-US" smtClean="0"/>
              <a:t>‹#›</a:t>
            </a:fld>
            <a:endParaRPr lang="zh-CN" altLang="en-US"/>
          </a:p>
        </p:txBody>
      </p:sp>
    </p:spTree>
    <p:extLst>
      <p:ext uri="{BB962C8B-B14F-4D97-AF65-F5344CB8AC3E}">
        <p14:creationId xmlns:p14="http://schemas.microsoft.com/office/powerpoint/2010/main" val="24834437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9C6052D1-D440-458B-B6BD-E24BB082CF86}"/>
              </a:ext>
            </a:extLst>
          </p:cNvPr>
          <p:cNvSpPr/>
          <p:nvPr userDrawn="1"/>
        </p:nvSpPr>
        <p:spPr>
          <a:xfrm>
            <a:off x="3859749" y="387627"/>
            <a:ext cx="4998507" cy="45719"/>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9" name="图片 8">
            <a:extLst>
              <a:ext uri="{FF2B5EF4-FFF2-40B4-BE49-F238E27FC236}">
                <a16:creationId xmlns:a16="http://schemas.microsoft.com/office/drawing/2014/main" id="{DB1DE38B-6D54-4500-8DCB-DE948E01772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32541" y="-236562"/>
            <a:ext cx="1214141" cy="1248378"/>
          </a:xfrm>
          <a:prstGeom prst="rect">
            <a:avLst/>
          </a:prstGeom>
        </p:spPr>
      </p:pic>
      <p:sp>
        <p:nvSpPr>
          <p:cNvPr id="2" name="标题 1">
            <a:extLst>
              <a:ext uri="{FF2B5EF4-FFF2-40B4-BE49-F238E27FC236}">
                <a16:creationId xmlns:a16="http://schemas.microsoft.com/office/drawing/2014/main" id="{1CA26BC7-9E8A-4931-A8E9-C162FF2F17CC}"/>
              </a:ext>
            </a:extLst>
          </p:cNvPr>
          <p:cNvSpPr>
            <a:spLocks noGrp="1"/>
          </p:cNvSpPr>
          <p:nvPr>
            <p:ph type="title"/>
          </p:nvPr>
        </p:nvSpPr>
        <p:spPr>
          <a:xfrm>
            <a:off x="1" y="1"/>
            <a:ext cx="3446675" cy="1301948"/>
          </a:xfrm>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75E1158D-A7CB-420F-9AA9-70F675E55C58}"/>
              </a:ext>
            </a:extLst>
          </p:cNvPr>
          <p:cNvSpPr>
            <a:spLocks noGrp="1"/>
          </p:cNvSpPr>
          <p:nvPr>
            <p:ph sz="half" idx="1"/>
          </p:nvPr>
        </p:nvSpPr>
        <p:spPr>
          <a:xfrm>
            <a:off x="628651" y="1369219"/>
            <a:ext cx="2545826" cy="3263504"/>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F4627F51-7645-4A9B-AA40-B61415C7F1DD}"/>
              </a:ext>
            </a:extLst>
          </p:cNvPr>
          <p:cNvSpPr>
            <a:spLocks noGrp="1"/>
          </p:cNvSpPr>
          <p:nvPr>
            <p:ph type="dt" sz="half" idx="10"/>
          </p:nvPr>
        </p:nvSpPr>
        <p:spPr/>
        <p:txBody>
          <a:bodyPr/>
          <a:lstStyle/>
          <a:p>
            <a:fld id="{4BA9857C-7A07-47DD-9C36-8C432ECE6240}" type="datetimeFigureOut">
              <a:rPr lang="zh-CN" altLang="en-US" smtClean="0"/>
              <a:t>2021/7/25</a:t>
            </a:fld>
            <a:endParaRPr lang="zh-CN" altLang="en-US"/>
          </a:p>
        </p:txBody>
      </p:sp>
      <p:sp>
        <p:nvSpPr>
          <p:cNvPr id="6" name="页脚占位符 5">
            <a:extLst>
              <a:ext uri="{FF2B5EF4-FFF2-40B4-BE49-F238E27FC236}">
                <a16:creationId xmlns:a16="http://schemas.microsoft.com/office/drawing/2014/main" id="{51236C66-B4AB-4B64-909F-B6254D7808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133C13-2FDF-4889-8455-987B56997780}"/>
              </a:ext>
            </a:extLst>
          </p:cNvPr>
          <p:cNvSpPr>
            <a:spLocks noGrp="1"/>
          </p:cNvSpPr>
          <p:nvPr>
            <p:ph type="sldNum" sz="quarter" idx="12"/>
          </p:nvPr>
        </p:nvSpPr>
        <p:spPr/>
        <p:txBody>
          <a:bodyPr/>
          <a:lstStyle/>
          <a:p>
            <a:fld id="{ECFB9909-D70D-47E8-8D6A-E99A1E23A7EC}" type="slidenum">
              <a:rPr lang="zh-CN" altLang="en-US" smtClean="0"/>
              <a:t>‹#›</a:t>
            </a:fld>
            <a:endParaRPr lang="zh-CN" altLang="en-US"/>
          </a:p>
        </p:txBody>
      </p:sp>
      <p:graphicFrame>
        <p:nvGraphicFramePr>
          <p:cNvPr id="8" name="表格 8">
            <a:extLst>
              <a:ext uri="{FF2B5EF4-FFF2-40B4-BE49-F238E27FC236}">
                <a16:creationId xmlns:a16="http://schemas.microsoft.com/office/drawing/2014/main" id="{CAEB5F3D-2678-418B-9F87-69EB3C40E3AB}"/>
              </a:ext>
            </a:extLst>
          </p:cNvPr>
          <p:cNvGraphicFramePr>
            <a:graphicFrameLocks noGrp="1"/>
          </p:cNvGraphicFramePr>
          <p:nvPr userDrawn="1">
            <p:extLst>
              <p:ext uri="{D42A27DB-BD31-4B8C-83A1-F6EECF244321}">
                <p14:modId xmlns:p14="http://schemas.microsoft.com/office/powerpoint/2010/main" val="194487208"/>
              </p:ext>
            </p:extLst>
          </p:nvPr>
        </p:nvGraphicFramePr>
        <p:xfrm>
          <a:off x="3517376" y="791852"/>
          <a:ext cx="5340880" cy="4249256"/>
        </p:xfrm>
        <a:graphic>
          <a:graphicData uri="http://schemas.openxmlformats.org/drawingml/2006/table">
            <a:tbl>
              <a:tblPr firstRow="1" bandRow="1">
                <a:tableStyleId>{616DA210-FB5B-4158-B5E0-FEB733F419BA}</a:tableStyleId>
              </a:tblPr>
              <a:tblGrid>
                <a:gridCol w="534088">
                  <a:extLst>
                    <a:ext uri="{9D8B030D-6E8A-4147-A177-3AD203B41FA5}">
                      <a16:colId xmlns:a16="http://schemas.microsoft.com/office/drawing/2014/main" val="4175363119"/>
                    </a:ext>
                  </a:extLst>
                </a:gridCol>
                <a:gridCol w="534088">
                  <a:extLst>
                    <a:ext uri="{9D8B030D-6E8A-4147-A177-3AD203B41FA5}">
                      <a16:colId xmlns:a16="http://schemas.microsoft.com/office/drawing/2014/main" val="2557843631"/>
                    </a:ext>
                  </a:extLst>
                </a:gridCol>
                <a:gridCol w="534088">
                  <a:extLst>
                    <a:ext uri="{9D8B030D-6E8A-4147-A177-3AD203B41FA5}">
                      <a16:colId xmlns:a16="http://schemas.microsoft.com/office/drawing/2014/main" val="4125937322"/>
                    </a:ext>
                  </a:extLst>
                </a:gridCol>
                <a:gridCol w="534088">
                  <a:extLst>
                    <a:ext uri="{9D8B030D-6E8A-4147-A177-3AD203B41FA5}">
                      <a16:colId xmlns:a16="http://schemas.microsoft.com/office/drawing/2014/main" val="60802300"/>
                    </a:ext>
                  </a:extLst>
                </a:gridCol>
                <a:gridCol w="534088">
                  <a:extLst>
                    <a:ext uri="{9D8B030D-6E8A-4147-A177-3AD203B41FA5}">
                      <a16:colId xmlns:a16="http://schemas.microsoft.com/office/drawing/2014/main" val="15866548"/>
                    </a:ext>
                  </a:extLst>
                </a:gridCol>
                <a:gridCol w="534088">
                  <a:extLst>
                    <a:ext uri="{9D8B030D-6E8A-4147-A177-3AD203B41FA5}">
                      <a16:colId xmlns:a16="http://schemas.microsoft.com/office/drawing/2014/main" val="1438223200"/>
                    </a:ext>
                  </a:extLst>
                </a:gridCol>
                <a:gridCol w="534088">
                  <a:extLst>
                    <a:ext uri="{9D8B030D-6E8A-4147-A177-3AD203B41FA5}">
                      <a16:colId xmlns:a16="http://schemas.microsoft.com/office/drawing/2014/main" val="3127935860"/>
                    </a:ext>
                  </a:extLst>
                </a:gridCol>
                <a:gridCol w="534088">
                  <a:extLst>
                    <a:ext uri="{9D8B030D-6E8A-4147-A177-3AD203B41FA5}">
                      <a16:colId xmlns:a16="http://schemas.microsoft.com/office/drawing/2014/main" val="2660055265"/>
                    </a:ext>
                  </a:extLst>
                </a:gridCol>
                <a:gridCol w="534088">
                  <a:extLst>
                    <a:ext uri="{9D8B030D-6E8A-4147-A177-3AD203B41FA5}">
                      <a16:colId xmlns:a16="http://schemas.microsoft.com/office/drawing/2014/main" val="1472586022"/>
                    </a:ext>
                  </a:extLst>
                </a:gridCol>
                <a:gridCol w="534088">
                  <a:extLst>
                    <a:ext uri="{9D8B030D-6E8A-4147-A177-3AD203B41FA5}">
                      <a16:colId xmlns:a16="http://schemas.microsoft.com/office/drawing/2014/main" val="2744369024"/>
                    </a:ext>
                  </a:extLst>
                </a:gridCol>
              </a:tblGrid>
              <a:tr h="531157">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dirty="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dirty="0"/>
                    </a:p>
                  </a:txBody>
                  <a:tcPr marL="68580" marR="68580" marT="34290" marB="34290">
                    <a:noFill/>
                  </a:tcPr>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dirty="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a:p>
                  </a:txBody>
                  <a:tcPr marL="68580" marR="68580" marT="34290" marB="34290"/>
                </a:tc>
                <a:extLst>
                  <a:ext uri="{0D108BD9-81ED-4DB2-BD59-A6C34878D82A}">
                    <a16:rowId xmlns:a16="http://schemas.microsoft.com/office/drawing/2014/main" val="2121253247"/>
                  </a:ext>
                </a:extLst>
              </a:tr>
              <a:tr h="531157">
                <a:tc>
                  <a:txBody>
                    <a:bodyPr/>
                    <a:lstStyle/>
                    <a:p>
                      <a:endParaRPr lang="zh-CN" altLang="en-US" sz="1000" dirty="0"/>
                    </a:p>
                  </a:txBody>
                  <a:tcPr marL="68580" marR="68580" marT="34290" marB="34290">
                    <a:noFill/>
                  </a:tcPr>
                </a:tc>
                <a:tc>
                  <a:txBody>
                    <a:bodyPr/>
                    <a:lstStyle/>
                    <a:p>
                      <a:endParaRPr lang="zh-CN" altLang="en-US" sz="1000" dirty="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extLst>
                  <a:ext uri="{0D108BD9-81ED-4DB2-BD59-A6C34878D82A}">
                    <a16:rowId xmlns:a16="http://schemas.microsoft.com/office/drawing/2014/main" val="2106369679"/>
                  </a:ext>
                </a:extLst>
              </a:tr>
              <a:tr h="531157">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dirty="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dirty="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a:p>
                  </a:txBody>
                  <a:tcPr marL="68580" marR="68580" marT="34290" marB="34290"/>
                </a:tc>
                <a:extLst>
                  <a:ext uri="{0D108BD9-81ED-4DB2-BD59-A6C34878D82A}">
                    <a16:rowId xmlns:a16="http://schemas.microsoft.com/office/drawing/2014/main" val="894267583"/>
                  </a:ext>
                </a:extLst>
              </a:tr>
              <a:tr h="531157">
                <a:tc>
                  <a:txBody>
                    <a:bodyPr/>
                    <a:lstStyle/>
                    <a:p>
                      <a:endParaRPr lang="zh-CN" altLang="en-US" sz="1000" dirty="0"/>
                    </a:p>
                  </a:txBody>
                  <a:tcPr marL="68580" marR="68580" marT="34290" marB="34290">
                    <a:noFill/>
                  </a:tcPr>
                </a:tc>
                <a:tc>
                  <a:txBody>
                    <a:bodyPr/>
                    <a:lstStyle/>
                    <a:p>
                      <a:endParaRPr lang="zh-CN" altLang="en-US" sz="1000" dirty="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extLst>
                  <a:ext uri="{0D108BD9-81ED-4DB2-BD59-A6C34878D82A}">
                    <a16:rowId xmlns:a16="http://schemas.microsoft.com/office/drawing/2014/main" val="2914040939"/>
                  </a:ext>
                </a:extLst>
              </a:tr>
              <a:tr h="531157">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a:p>
                  </a:txBody>
                  <a:tcPr marL="68580" marR="68580" marT="34290" marB="34290"/>
                </a:tc>
                <a:extLst>
                  <a:ext uri="{0D108BD9-81ED-4DB2-BD59-A6C34878D82A}">
                    <a16:rowId xmlns:a16="http://schemas.microsoft.com/office/drawing/2014/main" val="1219849119"/>
                  </a:ext>
                </a:extLst>
              </a:tr>
              <a:tr h="531157">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extLst>
                  <a:ext uri="{0D108BD9-81ED-4DB2-BD59-A6C34878D82A}">
                    <a16:rowId xmlns:a16="http://schemas.microsoft.com/office/drawing/2014/main" val="3483153871"/>
                  </a:ext>
                </a:extLst>
              </a:tr>
              <a:tr h="531157">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dirty="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a:p>
                  </a:txBody>
                  <a:tcPr marL="68580" marR="68580" marT="34290" marB="34290"/>
                </a:tc>
                <a:extLst>
                  <a:ext uri="{0D108BD9-81ED-4DB2-BD59-A6C34878D82A}">
                    <a16:rowId xmlns:a16="http://schemas.microsoft.com/office/drawing/2014/main" val="3376566594"/>
                  </a:ext>
                </a:extLst>
              </a:tr>
              <a:tr h="531157">
                <a:tc>
                  <a:txBody>
                    <a:bodyPr/>
                    <a:lstStyle/>
                    <a:p>
                      <a:endParaRPr lang="zh-CN" altLang="en-US" sz="1000" dirty="0"/>
                    </a:p>
                  </a:txBody>
                  <a:tcPr marL="68580" marR="68580" marT="34290" marB="34290">
                    <a:noFill/>
                  </a:tcPr>
                </a:tc>
                <a:tc>
                  <a:txBody>
                    <a:bodyPr/>
                    <a:lstStyle/>
                    <a:p>
                      <a:endParaRPr lang="zh-CN" altLang="en-US" sz="1000" dirty="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dirty="0"/>
                    </a:p>
                  </a:txBody>
                  <a:tcPr marL="68580" marR="68580" marT="34290" marB="34290"/>
                </a:tc>
                <a:extLst>
                  <a:ext uri="{0D108BD9-81ED-4DB2-BD59-A6C34878D82A}">
                    <a16:rowId xmlns:a16="http://schemas.microsoft.com/office/drawing/2014/main" val="103146523"/>
                  </a:ext>
                </a:extLst>
              </a:tr>
            </a:tbl>
          </a:graphicData>
        </a:graphic>
      </p:graphicFrame>
    </p:spTree>
    <p:extLst>
      <p:ext uri="{BB962C8B-B14F-4D97-AF65-F5344CB8AC3E}">
        <p14:creationId xmlns:p14="http://schemas.microsoft.com/office/powerpoint/2010/main" val="189697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360"/>
                                          </p:val>
                                        </p:tav>
                                        <p:tav tm="100000">
                                          <p:val>
                                            <p:fltVal val="0"/>
                                          </p:val>
                                        </p:tav>
                                      </p:tavLst>
                                    </p:anim>
                                    <p:animEffect transition="in" filter="fade">
                                      <p:cBhvr>
                                        <p:cTn id="10" dur="1000"/>
                                        <p:tgtEl>
                                          <p:spTgt spid="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A26BC7-9E8A-4931-A8E9-C162FF2F17CC}"/>
              </a:ext>
            </a:extLst>
          </p:cNvPr>
          <p:cNvSpPr>
            <a:spLocks noGrp="1"/>
          </p:cNvSpPr>
          <p:nvPr>
            <p:ph type="title"/>
          </p:nvPr>
        </p:nvSpPr>
        <p:spPr>
          <a:xfrm>
            <a:off x="1" y="1"/>
            <a:ext cx="3446675" cy="1082657"/>
          </a:xfrm>
        </p:spPr>
        <p:txBody>
          <a:bodyPr/>
          <a:lstStyle/>
          <a:p>
            <a:r>
              <a:rPr lang="zh-CN" altLang="en-US" dirty="0"/>
              <a:t>单击此处编辑母版标题样式</a:t>
            </a:r>
          </a:p>
        </p:txBody>
      </p:sp>
      <p:sp>
        <p:nvSpPr>
          <p:cNvPr id="5" name="日期占位符 4">
            <a:extLst>
              <a:ext uri="{FF2B5EF4-FFF2-40B4-BE49-F238E27FC236}">
                <a16:creationId xmlns:a16="http://schemas.microsoft.com/office/drawing/2014/main" id="{F4627F51-7645-4A9B-AA40-B61415C7F1DD}"/>
              </a:ext>
            </a:extLst>
          </p:cNvPr>
          <p:cNvSpPr>
            <a:spLocks noGrp="1"/>
          </p:cNvSpPr>
          <p:nvPr>
            <p:ph type="dt" sz="half" idx="10"/>
          </p:nvPr>
        </p:nvSpPr>
        <p:spPr/>
        <p:txBody>
          <a:bodyPr/>
          <a:lstStyle/>
          <a:p>
            <a:fld id="{4BA9857C-7A07-47DD-9C36-8C432ECE6240}" type="datetimeFigureOut">
              <a:rPr lang="zh-CN" altLang="en-US" smtClean="0"/>
              <a:t>2021/7/25</a:t>
            </a:fld>
            <a:endParaRPr lang="zh-CN" altLang="en-US"/>
          </a:p>
        </p:txBody>
      </p:sp>
      <p:sp>
        <p:nvSpPr>
          <p:cNvPr id="6" name="页脚占位符 5">
            <a:extLst>
              <a:ext uri="{FF2B5EF4-FFF2-40B4-BE49-F238E27FC236}">
                <a16:creationId xmlns:a16="http://schemas.microsoft.com/office/drawing/2014/main" id="{51236C66-B4AB-4B64-909F-B6254D7808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133C13-2FDF-4889-8455-987B56997780}"/>
              </a:ext>
            </a:extLst>
          </p:cNvPr>
          <p:cNvSpPr>
            <a:spLocks noGrp="1"/>
          </p:cNvSpPr>
          <p:nvPr>
            <p:ph type="sldNum" sz="quarter" idx="12"/>
          </p:nvPr>
        </p:nvSpPr>
        <p:spPr/>
        <p:txBody>
          <a:bodyPr/>
          <a:lstStyle/>
          <a:p>
            <a:fld id="{ECFB9909-D70D-47E8-8D6A-E99A1E23A7EC}" type="slidenum">
              <a:rPr lang="zh-CN" altLang="en-US" smtClean="0"/>
              <a:t>‹#›</a:t>
            </a:fld>
            <a:endParaRPr lang="zh-CN" altLang="en-US"/>
          </a:p>
        </p:txBody>
      </p:sp>
      <p:graphicFrame>
        <p:nvGraphicFramePr>
          <p:cNvPr id="8" name="表格 8">
            <a:extLst>
              <a:ext uri="{FF2B5EF4-FFF2-40B4-BE49-F238E27FC236}">
                <a16:creationId xmlns:a16="http://schemas.microsoft.com/office/drawing/2014/main" id="{CAEB5F3D-2678-418B-9F87-69EB3C40E3AB}"/>
              </a:ext>
            </a:extLst>
          </p:cNvPr>
          <p:cNvGraphicFramePr>
            <a:graphicFrameLocks noGrp="1"/>
          </p:cNvGraphicFramePr>
          <p:nvPr userDrawn="1">
            <p:extLst>
              <p:ext uri="{D42A27DB-BD31-4B8C-83A1-F6EECF244321}">
                <p14:modId xmlns:p14="http://schemas.microsoft.com/office/powerpoint/2010/main" val="4065351597"/>
              </p:ext>
            </p:extLst>
          </p:nvPr>
        </p:nvGraphicFramePr>
        <p:xfrm>
          <a:off x="3517376" y="791852"/>
          <a:ext cx="5340880" cy="4249256"/>
        </p:xfrm>
        <a:graphic>
          <a:graphicData uri="http://schemas.openxmlformats.org/drawingml/2006/table">
            <a:tbl>
              <a:tblPr firstRow="1" bandRow="1">
                <a:tableStyleId>{616DA210-FB5B-4158-B5E0-FEB733F419BA}</a:tableStyleId>
              </a:tblPr>
              <a:tblGrid>
                <a:gridCol w="534088">
                  <a:extLst>
                    <a:ext uri="{9D8B030D-6E8A-4147-A177-3AD203B41FA5}">
                      <a16:colId xmlns:a16="http://schemas.microsoft.com/office/drawing/2014/main" val="4175363119"/>
                    </a:ext>
                  </a:extLst>
                </a:gridCol>
                <a:gridCol w="534088">
                  <a:extLst>
                    <a:ext uri="{9D8B030D-6E8A-4147-A177-3AD203B41FA5}">
                      <a16:colId xmlns:a16="http://schemas.microsoft.com/office/drawing/2014/main" val="2557843631"/>
                    </a:ext>
                  </a:extLst>
                </a:gridCol>
                <a:gridCol w="534088">
                  <a:extLst>
                    <a:ext uri="{9D8B030D-6E8A-4147-A177-3AD203B41FA5}">
                      <a16:colId xmlns:a16="http://schemas.microsoft.com/office/drawing/2014/main" val="4125937322"/>
                    </a:ext>
                  </a:extLst>
                </a:gridCol>
                <a:gridCol w="534088">
                  <a:extLst>
                    <a:ext uri="{9D8B030D-6E8A-4147-A177-3AD203B41FA5}">
                      <a16:colId xmlns:a16="http://schemas.microsoft.com/office/drawing/2014/main" val="60802300"/>
                    </a:ext>
                  </a:extLst>
                </a:gridCol>
                <a:gridCol w="534088">
                  <a:extLst>
                    <a:ext uri="{9D8B030D-6E8A-4147-A177-3AD203B41FA5}">
                      <a16:colId xmlns:a16="http://schemas.microsoft.com/office/drawing/2014/main" val="15866548"/>
                    </a:ext>
                  </a:extLst>
                </a:gridCol>
                <a:gridCol w="534088">
                  <a:extLst>
                    <a:ext uri="{9D8B030D-6E8A-4147-A177-3AD203B41FA5}">
                      <a16:colId xmlns:a16="http://schemas.microsoft.com/office/drawing/2014/main" val="1438223200"/>
                    </a:ext>
                  </a:extLst>
                </a:gridCol>
                <a:gridCol w="534088">
                  <a:extLst>
                    <a:ext uri="{9D8B030D-6E8A-4147-A177-3AD203B41FA5}">
                      <a16:colId xmlns:a16="http://schemas.microsoft.com/office/drawing/2014/main" val="3127935860"/>
                    </a:ext>
                  </a:extLst>
                </a:gridCol>
                <a:gridCol w="534088">
                  <a:extLst>
                    <a:ext uri="{9D8B030D-6E8A-4147-A177-3AD203B41FA5}">
                      <a16:colId xmlns:a16="http://schemas.microsoft.com/office/drawing/2014/main" val="2660055265"/>
                    </a:ext>
                  </a:extLst>
                </a:gridCol>
                <a:gridCol w="534088">
                  <a:extLst>
                    <a:ext uri="{9D8B030D-6E8A-4147-A177-3AD203B41FA5}">
                      <a16:colId xmlns:a16="http://schemas.microsoft.com/office/drawing/2014/main" val="1472586022"/>
                    </a:ext>
                  </a:extLst>
                </a:gridCol>
                <a:gridCol w="534088">
                  <a:extLst>
                    <a:ext uri="{9D8B030D-6E8A-4147-A177-3AD203B41FA5}">
                      <a16:colId xmlns:a16="http://schemas.microsoft.com/office/drawing/2014/main" val="2744369024"/>
                    </a:ext>
                  </a:extLst>
                </a:gridCol>
              </a:tblGrid>
              <a:tr h="531157">
                <a:tc>
                  <a:txBody>
                    <a:bodyPr/>
                    <a:lstStyle/>
                    <a:p>
                      <a:pPr algn="ctr"/>
                      <a:r>
                        <a:rPr lang="en-US" altLang="zh-CN" sz="2700" dirty="0"/>
                        <a:t>0</a:t>
                      </a:r>
                      <a:endParaRPr lang="zh-CN" altLang="en-US" sz="2700" dirty="0"/>
                    </a:p>
                  </a:txBody>
                  <a:tcPr marL="68580" marR="68580" marT="34290" marB="34290">
                    <a:solidFill>
                      <a:schemeClr val="bg2">
                        <a:lumMod val="90000"/>
                      </a:schemeClr>
                    </a:solidFill>
                  </a:tcPr>
                </a:tc>
                <a:tc>
                  <a:txBody>
                    <a:bodyPr/>
                    <a:lstStyle/>
                    <a:p>
                      <a:r>
                        <a:rPr lang="en-US" altLang="zh-CN" sz="1000" dirty="0"/>
                        <a:t>1</a:t>
                      </a:r>
                      <a:endParaRPr lang="zh-CN" altLang="en-US" sz="1000" dirty="0"/>
                    </a:p>
                  </a:txBody>
                  <a:tcPr marL="68580" marR="68580" marT="34290" marB="34290"/>
                </a:tc>
                <a:tc>
                  <a:txBody>
                    <a:bodyPr/>
                    <a:lstStyle/>
                    <a:p>
                      <a:r>
                        <a:rPr lang="en-US" altLang="zh-CN" sz="1000" dirty="0"/>
                        <a:t>2</a:t>
                      </a:r>
                      <a:endParaRPr lang="zh-CN" altLang="en-US" sz="1000" dirty="0"/>
                    </a:p>
                  </a:txBody>
                  <a:tcPr marL="68580" marR="68580" marT="34290" marB="34290">
                    <a:solidFill>
                      <a:schemeClr val="bg2">
                        <a:lumMod val="90000"/>
                      </a:schemeClr>
                    </a:solidFill>
                  </a:tcPr>
                </a:tc>
                <a:tc>
                  <a:txBody>
                    <a:bodyPr/>
                    <a:lstStyle/>
                    <a:p>
                      <a:r>
                        <a:rPr lang="en-US" altLang="zh-CN" sz="1000" dirty="0"/>
                        <a:t>3</a:t>
                      </a:r>
                      <a:endParaRPr lang="zh-CN" altLang="en-US" sz="1000" dirty="0"/>
                    </a:p>
                  </a:txBody>
                  <a:tcPr marL="68580" marR="68580" marT="34290" marB="34290"/>
                </a:tc>
                <a:tc>
                  <a:txBody>
                    <a:bodyPr/>
                    <a:lstStyle/>
                    <a:p>
                      <a:r>
                        <a:rPr lang="en-US" altLang="zh-CN" sz="1000" dirty="0"/>
                        <a:t>4</a:t>
                      </a:r>
                      <a:endParaRPr lang="zh-CN" altLang="en-US" sz="1000" dirty="0"/>
                    </a:p>
                  </a:txBody>
                  <a:tcPr marL="68580" marR="68580" marT="34290" marB="34290">
                    <a:solidFill>
                      <a:schemeClr val="bg2">
                        <a:lumMod val="90000"/>
                      </a:schemeClr>
                    </a:solidFill>
                  </a:tcPr>
                </a:tc>
                <a:tc>
                  <a:txBody>
                    <a:bodyPr/>
                    <a:lstStyle/>
                    <a:p>
                      <a:r>
                        <a:rPr lang="en-US" altLang="zh-CN" sz="1000" dirty="0"/>
                        <a:t>5</a:t>
                      </a:r>
                      <a:endParaRPr lang="zh-CN" altLang="en-US" sz="1000" dirty="0"/>
                    </a:p>
                  </a:txBody>
                  <a:tcPr marL="68580" marR="68580" marT="34290" marB="34290">
                    <a:noFill/>
                  </a:tcPr>
                </a:tc>
                <a:tc>
                  <a:txBody>
                    <a:bodyPr/>
                    <a:lstStyle/>
                    <a:p>
                      <a:r>
                        <a:rPr lang="en-US" altLang="zh-CN" sz="1000" dirty="0"/>
                        <a:t>6</a:t>
                      </a:r>
                      <a:endParaRPr lang="zh-CN" altLang="en-US" sz="1000" dirty="0"/>
                    </a:p>
                  </a:txBody>
                  <a:tcPr marL="68580" marR="68580" marT="34290" marB="34290">
                    <a:solidFill>
                      <a:schemeClr val="bg2">
                        <a:lumMod val="90000"/>
                      </a:schemeClr>
                    </a:solidFill>
                  </a:tcPr>
                </a:tc>
                <a:tc>
                  <a:txBody>
                    <a:bodyPr/>
                    <a:lstStyle/>
                    <a:p>
                      <a:r>
                        <a:rPr lang="en-US" altLang="zh-CN" sz="1000" dirty="0"/>
                        <a:t>7</a:t>
                      </a:r>
                      <a:endParaRPr lang="zh-CN" altLang="en-US" sz="1000" dirty="0"/>
                    </a:p>
                  </a:txBody>
                  <a:tcPr marL="68580" marR="68580" marT="34290" marB="34290"/>
                </a:tc>
                <a:tc>
                  <a:txBody>
                    <a:bodyPr/>
                    <a:lstStyle/>
                    <a:p>
                      <a:r>
                        <a:rPr lang="en-US" altLang="zh-CN" sz="1000" dirty="0"/>
                        <a:t>8</a:t>
                      </a:r>
                      <a:endParaRPr lang="zh-CN" altLang="en-US" sz="1000" dirty="0"/>
                    </a:p>
                  </a:txBody>
                  <a:tcPr marL="68580" marR="68580" marT="34290" marB="34290">
                    <a:solidFill>
                      <a:schemeClr val="bg2">
                        <a:lumMod val="90000"/>
                      </a:schemeClr>
                    </a:solidFill>
                  </a:tcPr>
                </a:tc>
                <a:tc>
                  <a:txBody>
                    <a:bodyPr/>
                    <a:lstStyle/>
                    <a:p>
                      <a:r>
                        <a:rPr lang="en-US" altLang="zh-CN" sz="1000" dirty="0"/>
                        <a:t>9</a:t>
                      </a:r>
                      <a:endParaRPr lang="zh-CN" altLang="en-US" sz="1000" dirty="0"/>
                    </a:p>
                  </a:txBody>
                  <a:tcPr marL="68580" marR="68580" marT="34290" marB="34290"/>
                </a:tc>
                <a:extLst>
                  <a:ext uri="{0D108BD9-81ED-4DB2-BD59-A6C34878D82A}">
                    <a16:rowId xmlns:a16="http://schemas.microsoft.com/office/drawing/2014/main" val="2121253247"/>
                  </a:ext>
                </a:extLst>
              </a:tr>
              <a:tr h="531157">
                <a:tc>
                  <a:txBody>
                    <a:bodyPr/>
                    <a:lstStyle/>
                    <a:p>
                      <a:r>
                        <a:rPr lang="en-US" altLang="zh-CN" sz="1000" b="1" dirty="0"/>
                        <a:t>1</a:t>
                      </a:r>
                      <a:endParaRPr lang="zh-CN" altLang="en-US" sz="1000" b="1" dirty="0"/>
                    </a:p>
                  </a:txBody>
                  <a:tcPr marL="68580" marR="68580" marT="34290" marB="34290">
                    <a:noFill/>
                  </a:tcPr>
                </a:tc>
                <a:tc>
                  <a:txBody>
                    <a:bodyPr/>
                    <a:lstStyle/>
                    <a:p>
                      <a:endParaRPr lang="zh-CN" altLang="en-US" sz="1000" dirty="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extLst>
                  <a:ext uri="{0D108BD9-81ED-4DB2-BD59-A6C34878D82A}">
                    <a16:rowId xmlns:a16="http://schemas.microsoft.com/office/drawing/2014/main" val="2106369679"/>
                  </a:ext>
                </a:extLst>
              </a:tr>
              <a:tr h="531157">
                <a:tc>
                  <a:txBody>
                    <a:bodyPr/>
                    <a:lstStyle/>
                    <a:p>
                      <a:r>
                        <a:rPr lang="en-US" altLang="zh-CN" sz="1000" b="1" dirty="0"/>
                        <a:t>2</a:t>
                      </a:r>
                      <a:endParaRPr lang="zh-CN" altLang="en-US" sz="1000" b="1" dirty="0"/>
                    </a:p>
                  </a:txBody>
                  <a:tcPr marL="68580" marR="68580" marT="34290" marB="34290">
                    <a:solidFill>
                      <a:schemeClr val="bg2">
                        <a:lumMod val="90000"/>
                      </a:schemeClr>
                    </a:solid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dirty="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dirty="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a:p>
                  </a:txBody>
                  <a:tcPr marL="68580" marR="68580" marT="34290" marB="34290"/>
                </a:tc>
                <a:extLst>
                  <a:ext uri="{0D108BD9-81ED-4DB2-BD59-A6C34878D82A}">
                    <a16:rowId xmlns:a16="http://schemas.microsoft.com/office/drawing/2014/main" val="894267583"/>
                  </a:ext>
                </a:extLst>
              </a:tr>
              <a:tr h="531157">
                <a:tc>
                  <a:txBody>
                    <a:bodyPr/>
                    <a:lstStyle/>
                    <a:p>
                      <a:r>
                        <a:rPr lang="en-US" altLang="zh-CN" sz="1000" b="1" dirty="0"/>
                        <a:t>3</a:t>
                      </a:r>
                      <a:endParaRPr lang="zh-CN" altLang="en-US" sz="1000" b="1" dirty="0"/>
                    </a:p>
                  </a:txBody>
                  <a:tcPr marL="68580" marR="68580" marT="34290" marB="34290">
                    <a:noFill/>
                  </a:tcPr>
                </a:tc>
                <a:tc>
                  <a:txBody>
                    <a:bodyPr/>
                    <a:lstStyle/>
                    <a:p>
                      <a:endParaRPr lang="zh-CN" altLang="en-US" sz="1000" dirty="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extLst>
                  <a:ext uri="{0D108BD9-81ED-4DB2-BD59-A6C34878D82A}">
                    <a16:rowId xmlns:a16="http://schemas.microsoft.com/office/drawing/2014/main" val="2914040939"/>
                  </a:ext>
                </a:extLst>
              </a:tr>
              <a:tr h="531157">
                <a:tc>
                  <a:txBody>
                    <a:bodyPr/>
                    <a:lstStyle/>
                    <a:p>
                      <a:r>
                        <a:rPr lang="en-US" altLang="zh-CN" sz="1000" b="1" dirty="0"/>
                        <a:t>4</a:t>
                      </a:r>
                      <a:endParaRPr lang="zh-CN" altLang="en-US" sz="1000" b="1" dirty="0"/>
                    </a:p>
                  </a:txBody>
                  <a:tcPr marL="68580" marR="68580" marT="34290" marB="34290">
                    <a:solidFill>
                      <a:schemeClr val="bg2">
                        <a:lumMod val="90000"/>
                      </a:schemeClr>
                    </a:solid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a:p>
                  </a:txBody>
                  <a:tcPr marL="68580" marR="68580" marT="34290" marB="34290"/>
                </a:tc>
                <a:extLst>
                  <a:ext uri="{0D108BD9-81ED-4DB2-BD59-A6C34878D82A}">
                    <a16:rowId xmlns:a16="http://schemas.microsoft.com/office/drawing/2014/main" val="1219849119"/>
                  </a:ext>
                </a:extLst>
              </a:tr>
              <a:tr h="531157">
                <a:tc>
                  <a:txBody>
                    <a:bodyPr/>
                    <a:lstStyle/>
                    <a:p>
                      <a:r>
                        <a:rPr lang="en-US" altLang="zh-CN" sz="1000" b="1" dirty="0"/>
                        <a:t>5</a:t>
                      </a:r>
                      <a:endParaRPr lang="zh-CN" altLang="en-US" sz="1000" b="1"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dirty="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extLst>
                  <a:ext uri="{0D108BD9-81ED-4DB2-BD59-A6C34878D82A}">
                    <a16:rowId xmlns:a16="http://schemas.microsoft.com/office/drawing/2014/main" val="3483153871"/>
                  </a:ext>
                </a:extLst>
              </a:tr>
              <a:tr h="531157">
                <a:tc>
                  <a:txBody>
                    <a:bodyPr/>
                    <a:lstStyle/>
                    <a:p>
                      <a:r>
                        <a:rPr lang="en-US" altLang="zh-CN" sz="1000" b="1" dirty="0"/>
                        <a:t>6</a:t>
                      </a:r>
                      <a:endParaRPr lang="zh-CN" altLang="en-US" sz="1000" b="1" dirty="0"/>
                    </a:p>
                  </a:txBody>
                  <a:tcPr marL="68580" marR="68580" marT="34290" marB="34290">
                    <a:solidFill>
                      <a:schemeClr val="bg2">
                        <a:lumMod val="90000"/>
                      </a:schemeClr>
                    </a:solid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dirty="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solidFill>
                      <a:schemeClr val="bg2">
                        <a:lumMod val="90000"/>
                      </a:schemeClr>
                    </a:solidFill>
                  </a:tcPr>
                </a:tc>
                <a:tc>
                  <a:txBody>
                    <a:bodyPr/>
                    <a:lstStyle/>
                    <a:p>
                      <a:endParaRPr lang="zh-CN" altLang="en-US" sz="1000"/>
                    </a:p>
                  </a:txBody>
                  <a:tcPr marL="68580" marR="68580" marT="34290" marB="34290"/>
                </a:tc>
                <a:extLst>
                  <a:ext uri="{0D108BD9-81ED-4DB2-BD59-A6C34878D82A}">
                    <a16:rowId xmlns:a16="http://schemas.microsoft.com/office/drawing/2014/main" val="3376566594"/>
                  </a:ext>
                </a:extLst>
              </a:tr>
              <a:tr h="531157">
                <a:tc>
                  <a:txBody>
                    <a:bodyPr/>
                    <a:lstStyle/>
                    <a:p>
                      <a:r>
                        <a:rPr lang="en-US" altLang="zh-CN" sz="1000" b="1" dirty="0"/>
                        <a:t>7</a:t>
                      </a:r>
                      <a:endParaRPr lang="zh-CN" altLang="en-US" sz="1000" b="1" dirty="0"/>
                    </a:p>
                  </a:txBody>
                  <a:tcPr marL="68580" marR="68580" marT="34290" marB="34290">
                    <a:noFill/>
                  </a:tcPr>
                </a:tc>
                <a:tc>
                  <a:txBody>
                    <a:bodyPr/>
                    <a:lstStyle/>
                    <a:p>
                      <a:endParaRPr lang="zh-CN" altLang="en-US" sz="1000" dirty="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a:p>
                  </a:txBody>
                  <a:tcPr marL="68580" marR="68580" marT="34290" marB="34290"/>
                </a:tc>
                <a:tc>
                  <a:txBody>
                    <a:bodyPr/>
                    <a:lstStyle/>
                    <a:p>
                      <a:endParaRPr lang="zh-CN" altLang="en-US" sz="1000" dirty="0"/>
                    </a:p>
                  </a:txBody>
                  <a:tcPr marL="68580" marR="68580" marT="34290" marB="34290">
                    <a:noFill/>
                  </a:tcPr>
                </a:tc>
                <a:tc>
                  <a:txBody>
                    <a:bodyPr/>
                    <a:lstStyle/>
                    <a:p>
                      <a:endParaRPr lang="zh-CN" altLang="en-US" sz="1000" dirty="0"/>
                    </a:p>
                  </a:txBody>
                  <a:tcPr marL="68580" marR="68580" marT="34290" marB="34290"/>
                </a:tc>
                <a:extLst>
                  <a:ext uri="{0D108BD9-81ED-4DB2-BD59-A6C34878D82A}">
                    <a16:rowId xmlns:a16="http://schemas.microsoft.com/office/drawing/2014/main" val="103146523"/>
                  </a:ext>
                </a:extLst>
              </a:tr>
            </a:tbl>
          </a:graphicData>
        </a:graphic>
      </p:graphicFrame>
      <p:sp>
        <p:nvSpPr>
          <p:cNvPr id="11" name="文本框 10">
            <a:extLst>
              <a:ext uri="{FF2B5EF4-FFF2-40B4-BE49-F238E27FC236}">
                <a16:creationId xmlns:a16="http://schemas.microsoft.com/office/drawing/2014/main" id="{DC222052-BC85-4DAB-98FD-F70A3958821B}"/>
              </a:ext>
            </a:extLst>
          </p:cNvPr>
          <p:cNvSpPr txBox="1"/>
          <p:nvPr userDrawn="1"/>
        </p:nvSpPr>
        <p:spPr>
          <a:xfrm>
            <a:off x="109881" y="1092996"/>
            <a:ext cx="1282831" cy="461665"/>
          </a:xfrm>
          <a:prstGeom prst="rect">
            <a:avLst/>
          </a:prstGeom>
          <a:noFill/>
        </p:spPr>
        <p:txBody>
          <a:bodyPr wrap="square" rtlCol="0">
            <a:spAutoFit/>
          </a:bodyPr>
          <a:lstStyle/>
          <a:p>
            <a:r>
              <a:rPr lang="en-US" altLang="zh-CN" sz="2400" dirty="0"/>
              <a:t>OPEN</a:t>
            </a:r>
            <a:r>
              <a:rPr lang="zh-CN" altLang="en-US" sz="2400" dirty="0"/>
              <a:t>表</a:t>
            </a:r>
          </a:p>
        </p:txBody>
      </p:sp>
      <p:sp>
        <p:nvSpPr>
          <p:cNvPr id="12" name="文本框 11">
            <a:extLst>
              <a:ext uri="{FF2B5EF4-FFF2-40B4-BE49-F238E27FC236}">
                <a16:creationId xmlns:a16="http://schemas.microsoft.com/office/drawing/2014/main" id="{39E84783-E7CC-40F3-B7EA-038C71609E2C}"/>
              </a:ext>
            </a:extLst>
          </p:cNvPr>
          <p:cNvSpPr txBox="1"/>
          <p:nvPr userDrawn="1"/>
        </p:nvSpPr>
        <p:spPr>
          <a:xfrm>
            <a:off x="1846475" y="1097195"/>
            <a:ext cx="1364628" cy="461665"/>
          </a:xfrm>
          <a:prstGeom prst="rect">
            <a:avLst/>
          </a:prstGeom>
          <a:noFill/>
        </p:spPr>
        <p:txBody>
          <a:bodyPr wrap="square" rtlCol="0">
            <a:spAutoFit/>
          </a:bodyPr>
          <a:lstStyle/>
          <a:p>
            <a:r>
              <a:rPr lang="en-US" altLang="zh-CN" sz="2400" dirty="0"/>
              <a:t>CLOSE</a:t>
            </a:r>
            <a:r>
              <a:rPr lang="zh-CN" altLang="en-US" sz="2400" dirty="0"/>
              <a:t>表</a:t>
            </a:r>
          </a:p>
        </p:txBody>
      </p:sp>
      <p:sp>
        <p:nvSpPr>
          <p:cNvPr id="13" name="椭圆 12">
            <a:extLst>
              <a:ext uri="{FF2B5EF4-FFF2-40B4-BE49-F238E27FC236}">
                <a16:creationId xmlns:a16="http://schemas.microsoft.com/office/drawing/2014/main" id="{0923E939-5D81-4FBE-B6D9-1E4DAA3C62D3}"/>
              </a:ext>
            </a:extLst>
          </p:cNvPr>
          <p:cNvSpPr/>
          <p:nvPr userDrawn="1"/>
        </p:nvSpPr>
        <p:spPr>
          <a:xfrm>
            <a:off x="5248668" y="1470581"/>
            <a:ext cx="282805" cy="2738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350"/>
          </a:p>
        </p:txBody>
      </p:sp>
      <p:sp>
        <p:nvSpPr>
          <p:cNvPr id="14" name="椭圆 13">
            <a:extLst>
              <a:ext uri="{FF2B5EF4-FFF2-40B4-BE49-F238E27FC236}">
                <a16:creationId xmlns:a16="http://schemas.microsoft.com/office/drawing/2014/main" id="{F2C9B4AF-057E-47A5-8B07-D5343C4EFF82}"/>
              </a:ext>
            </a:extLst>
          </p:cNvPr>
          <p:cNvSpPr/>
          <p:nvPr userDrawn="1"/>
        </p:nvSpPr>
        <p:spPr>
          <a:xfrm>
            <a:off x="5248666" y="1995426"/>
            <a:ext cx="282805" cy="2738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350" dirty="0"/>
              <a:t>头</a:t>
            </a:r>
          </a:p>
        </p:txBody>
      </p:sp>
      <p:sp>
        <p:nvSpPr>
          <p:cNvPr id="15" name="椭圆 14">
            <a:extLst>
              <a:ext uri="{FF2B5EF4-FFF2-40B4-BE49-F238E27FC236}">
                <a16:creationId xmlns:a16="http://schemas.microsoft.com/office/drawing/2014/main" id="{B219ADEF-5793-4A4F-A88B-5767572E9E48}"/>
              </a:ext>
            </a:extLst>
          </p:cNvPr>
          <p:cNvSpPr/>
          <p:nvPr userDrawn="1"/>
        </p:nvSpPr>
        <p:spPr>
          <a:xfrm>
            <a:off x="5248667" y="945735"/>
            <a:ext cx="282805" cy="2738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350"/>
          </a:p>
        </p:txBody>
      </p:sp>
      <p:sp>
        <p:nvSpPr>
          <p:cNvPr id="16" name="矩形 15">
            <a:extLst>
              <a:ext uri="{FF2B5EF4-FFF2-40B4-BE49-F238E27FC236}">
                <a16:creationId xmlns:a16="http://schemas.microsoft.com/office/drawing/2014/main" id="{2ED98FF8-AC09-4357-8E4A-1B7426371A78}"/>
              </a:ext>
            </a:extLst>
          </p:cNvPr>
          <p:cNvSpPr/>
          <p:nvPr userDrawn="1"/>
        </p:nvSpPr>
        <p:spPr>
          <a:xfrm>
            <a:off x="4722829" y="2983584"/>
            <a:ext cx="2361415" cy="33936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墙</a:t>
            </a:r>
          </a:p>
        </p:txBody>
      </p:sp>
      <p:sp>
        <p:nvSpPr>
          <p:cNvPr id="17" name="星形: 五角 16">
            <a:extLst>
              <a:ext uri="{FF2B5EF4-FFF2-40B4-BE49-F238E27FC236}">
                <a16:creationId xmlns:a16="http://schemas.microsoft.com/office/drawing/2014/main" id="{D96A6E74-0B3D-4031-8D63-AF3B2993CE14}"/>
              </a:ext>
            </a:extLst>
          </p:cNvPr>
          <p:cNvSpPr/>
          <p:nvPr userDrawn="1"/>
        </p:nvSpPr>
        <p:spPr>
          <a:xfrm>
            <a:off x="5649012" y="3451437"/>
            <a:ext cx="498442" cy="47701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t>食物</a:t>
            </a:r>
          </a:p>
        </p:txBody>
      </p:sp>
      <p:sp>
        <p:nvSpPr>
          <p:cNvPr id="18" name="矩形 17">
            <a:extLst>
              <a:ext uri="{FF2B5EF4-FFF2-40B4-BE49-F238E27FC236}">
                <a16:creationId xmlns:a16="http://schemas.microsoft.com/office/drawing/2014/main" id="{CFE622A3-9FEB-4F6B-A009-5AB023CB0594}"/>
              </a:ext>
            </a:extLst>
          </p:cNvPr>
          <p:cNvSpPr/>
          <p:nvPr userDrawn="1"/>
        </p:nvSpPr>
        <p:spPr>
          <a:xfrm>
            <a:off x="3859749" y="387627"/>
            <a:ext cx="4998507" cy="45719"/>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19" name="图片 18">
            <a:extLst>
              <a:ext uri="{FF2B5EF4-FFF2-40B4-BE49-F238E27FC236}">
                <a16:creationId xmlns:a16="http://schemas.microsoft.com/office/drawing/2014/main" id="{3DE3212C-E536-4CD6-85CC-8EB14A0CD5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32541" y="-236562"/>
            <a:ext cx="1214141" cy="1248378"/>
          </a:xfrm>
          <a:prstGeom prst="rect">
            <a:avLst/>
          </a:prstGeom>
        </p:spPr>
      </p:pic>
    </p:spTree>
    <p:extLst>
      <p:ext uri="{BB962C8B-B14F-4D97-AF65-F5344CB8AC3E}">
        <p14:creationId xmlns:p14="http://schemas.microsoft.com/office/powerpoint/2010/main" val="193983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25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 calcmode="lin" valueType="num">
                                      <p:cBhvr>
                                        <p:cTn id="9" dur="1000" fill="hold"/>
                                        <p:tgtEl>
                                          <p:spTgt spid="19"/>
                                        </p:tgtEl>
                                        <p:attrNameLst>
                                          <p:attrName>style.rotation</p:attrName>
                                        </p:attrNameLst>
                                      </p:cBhvr>
                                      <p:tavLst>
                                        <p:tav tm="0">
                                          <p:val>
                                            <p:fltVal val="360"/>
                                          </p:val>
                                        </p:tav>
                                        <p:tav tm="100000">
                                          <p:val>
                                            <p:fltVal val="0"/>
                                          </p:val>
                                        </p:tav>
                                      </p:tavLst>
                                    </p:anim>
                                    <p:animEffect transition="in" filter="fade">
                                      <p:cBhvr>
                                        <p:cTn id="10" dur="1000"/>
                                        <p:tgtEl>
                                          <p:spTgt spid="1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a:off x="521636" y="555120"/>
            <a:ext cx="8623953" cy="22253"/>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prstTxWarp prst="textNoShape">
              <a:avLst/>
            </a:prstTxWarp>
            <a:noAutofit/>
          </a:bodyPr>
          <a:lstStyle/>
          <a:p>
            <a:pPr algn="ctr"/>
            <a:endParaRPr lang="zh-CN" altLang="en-US" sz="1400" b="0" i="0" dirty="0">
              <a:latin typeface="inpin heiti" charset="-122"/>
              <a:ea typeface="inpin heiti" charset="-122"/>
              <a:sym typeface="Arial" panose="020B0604020202020204" pitchFamily="34" charset="0"/>
            </a:endParaRPr>
          </a:p>
        </p:txBody>
      </p:sp>
      <p:sp>
        <p:nvSpPr>
          <p:cNvPr id="9" name="任意多边形 8"/>
          <p:cNvSpPr/>
          <p:nvPr userDrawn="1">
            <p:custDataLst>
              <p:tags r:id="rId2"/>
            </p:custDataLst>
          </p:nvPr>
        </p:nvSpPr>
        <p:spPr>
          <a:xfrm>
            <a:off x="2" y="195486"/>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77A9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prstTxWarp prst="textNoShape">
              <a:avLst/>
            </a:prstTxWarp>
            <a:noAutofit/>
          </a:bodyPr>
          <a:lstStyle/>
          <a:p>
            <a:pPr algn="ctr"/>
            <a:endParaRPr lang="zh-CN" altLang="en-US" sz="1400" b="0" i="0" dirty="0">
              <a:solidFill>
                <a:srgbClr val="7EC234"/>
              </a:solidFill>
              <a:latin typeface="inpin heiti" charset="-122"/>
              <a:ea typeface="inpin heiti"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advClick="0" advTm="4000">
        <p:fade/>
      </p:transition>
    </mc:Choice>
    <mc:Fallback xmlns="">
      <p:transition spd="slow" advClick="0" advTm="4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CC895-47F4-4D0D-B4C3-4B82153C2360}"/>
              </a:ext>
            </a:extLst>
          </p:cNvPr>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666E100-12A0-4BE1-BDD8-AA0E3E1A475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8811D7C-0617-47FA-9DDB-AABE3FDCA728}"/>
              </a:ext>
            </a:extLst>
          </p:cNvPr>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B22DC9D-DFEF-4C1A-803C-153B9DB207D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1F94A27-CA5B-44B7-A867-CE98FFBC2011}"/>
              </a:ext>
            </a:extLst>
          </p:cNvPr>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6D3D17D-50C2-4C56-A2DB-4494DB49E11A}"/>
              </a:ext>
            </a:extLst>
          </p:cNvPr>
          <p:cNvSpPr>
            <a:spLocks noGrp="1"/>
          </p:cNvSpPr>
          <p:nvPr>
            <p:ph type="dt" sz="half" idx="10"/>
          </p:nvPr>
        </p:nvSpPr>
        <p:spPr/>
        <p:txBody>
          <a:bodyPr/>
          <a:lstStyle/>
          <a:p>
            <a:fld id="{4BA9857C-7A07-47DD-9C36-8C432ECE6240}" type="datetimeFigureOut">
              <a:rPr lang="zh-CN" altLang="en-US" smtClean="0"/>
              <a:t>2021/7/25</a:t>
            </a:fld>
            <a:endParaRPr lang="zh-CN" altLang="en-US"/>
          </a:p>
        </p:txBody>
      </p:sp>
      <p:sp>
        <p:nvSpPr>
          <p:cNvPr id="8" name="页脚占位符 7">
            <a:extLst>
              <a:ext uri="{FF2B5EF4-FFF2-40B4-BE49-F238E27FC236}">
                <a16:creationId xmlns:a16="http://schemas.microsoft.com/office/drawing/2014/main" id="{9F68557F-370D-4208-B4BF-81665184FA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F0AB82E-BAE1-4D49-957A-3E96091B7820}"/>
              </a:ext>
            </a:extLst>
          </p:cNvPr>
          <p:cNvSpPr>
            <a:spLocks noGrp="1"/>
          </p:cNvSpPr>
          <p:nvPr>
            <p:ph type="sldNum" sz="quarter" idx="12"/>
          </p:nvPr>
        </p:nvSpPr>
        <p:spPr/>
        <p:txBody>
          <a:bodyPr/>
          <a:lstStyle/>
          <a:p>
            <a:fld id="{ECFB9909-D70D-47E8-8D6A-E99A1E23A7EC}" type="slidenum">
              <a:rPr lang="zh-CN" altLang="en-US" smtClean="0"/>
              <a:t>‹#›</a:t>
            </a:fld>
            <a:endParaRPr lang="zh-CN" altLang="en-US"/>
          </a:p>
        </p:txBody>
      </p:sp>
    </p:spTree>
    <p:extLst>
      <p:ext uri="{BB962C8B-B14F-4D97-AF65-F5344CB8AC3E}">
        <p14:creationId xmlns:p14="http://schemas.microsoft.com/office/powerpoint/2010/main" val="3312736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05633-D2A0-4FFB-A2F3-7916B015042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FA3C1BD-8143-47D0-9DA5-41B4B1EFAAE7}"/>
              </a:ext>
            </a:extLst>
          </p:cNvPr>
          <p:cNvSpPr>
            <a:spLocks noGrp="1"/>
          </p:cNvSpPr>
          <p:nvPr>
            <p:ph type="dt" sz="half" idx="10"/>
          </p:nvPr>
        </p:nvSpPr>
        <p:spPr/>
        <p:txBody>
          <a:bodyPr/>
          <a:lstStyle/>
          <a:p>
            <a:fld id="{4BA9857C-7A07-47DD-9C36-8C432ECE6240}" type="datetimeFigureOut">
              <a:rPr lang="zh-CN" altLang="en-US" smtClean="0"/>
              <a:t>2021/7/25</a:t>
            </a:fld>
            <a:endParaRPr lang="zh-CN" altLang="en-US"/>
          </a:p>
        </p:txBody>
      </p:sp>
      <p:sp>
        <p:nvSpPr>
          <p:cNvPr id="4" name="页脚占位符 3">
            <a:extLst>
              <a:ext uri="{FF2B5EF4-FFF2-40B4-BE49-F238E27FC236}">
                <a16:creationId xmlns:a16="http://schemas.microsoft.com/office/drawing/2014/main" id="{FB9F6C94-ECF9-4AEA-97D7-6796B67158B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2BCCEAD-4886-46CC-929B-1EE1159FCC00}"/>
              </a:ext>
            </a:extLst>
          </p:cNvPr>
          <p:cNvSpPr>
            <a:spLocks noGrp="1"/>
          </p:cNvSpPr>
          <p:nvPr>
            <p:ph type="sldNum" sz="quarter" idx="12"/>
          </p:nvPr>
        </p:nvSpPr>
        <p:spPr/>
        <p:txBody>
          <a:bodyPr/>
          <a:lstStyle/>
          <a:p>
            <a:fld id="{ECFB9909-D70D-47E8-8D6A-E99A1E23A7EC}" type="slidenum">
              <a:rPr lang="zh-CN" altLang="en-US" smtClean="0"/>
              <a:t>‹#›</a:t>
            </a:fld>
            <a:endParaRPr lang="zh-CN" altLang="en-US"/>
          </a:p>
        </p:txBody>
      </p:sp>
    </p:spTree>
    <p:extLst>
      <p:ext uri="{BB962C8B-B14F-4D97-AF65-F5344CB8AC3E}">
        <p14:creationId xmlns:p14="http://schemas.microsoft.com/office/powerpoint/2010/main" val="2531589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131C3CD-8B47-4044-AEA9-CFF83C035AC8}"/>
              </a:ext>
            </a:extLst>
          </p:cNvPr>
          <p:cNvSpPr>
            <a:spLocks noGrp="1"/>
          </p:cNvSpPr>
          <p:nvPr>
            <p:ph type="dt" sz="half" idx="10"/>
          </p:nvPr>
        </p:nvSpPr>
        <p:spPr/>
        <p:txBody>
          <a:bodyPr/>
          <a:lstStyle/>
          <a:p>
            <a:fld id="{4BA9857C-7A07-47DD-9C36-8C432ECE6240}" type="datetimeFigureOut">
              <a:rPr lang="zh-CN" altLang="en-US" smtClean="0"/>
              <a:t>2021/7/25</a:t>
            </a:fld>
            <a:endParaRPr lang="zh-CN" altLang="en-US"/>
          </a:p>
        </p:txBody>
      </p:sp>
      <p:sp>
        <p:nvSpPr>
          <p:cNvPr id="3" name="页脚占位符 2">
            <a:extLst>
              <a:ext uri="{FF2B5EF4-FFF2-40B4-BE49-F238E27FC236}">
                <a16:creationId xmlns:a16="http://schemas.microsoft.com/office/drawing/2014/main" id="{76131FE5-B1C6-4306-BDF1-C3C9D7A9D40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B7F97E8-4DDF-436F-832A-994D54D60F75}"/>
              </a:ext>
            </a:extLst>
          </p:cNvPr>
          <p:cNvSpPr>
            <a:spLocks noGrp="1"/>
          </p:cNvSpPr>
          <p:nvPr>
            <p:ph type="sldNum" sz="quarter" idx="12"/>
          </p:nvPr>
        </p:nvSpPr>
        <p:spPr/>
        <p:txBody>
          <a:bodyPr/>
          <a:lstStyle/>
          <a:p>
            <a:fld id="{ECFB9909-D70D-47E8-8D6A-E99A1E23A7EC}" type="slidenum">
              <a:rPr lang="zh-CN" altLang="en-US" smtClean="0"/>
              <a:t>‹#›</a:t>
            </a:fld>
            <a:endParaRPr lang="zh-CN" altLang="en-US"/>
          </a:p>
        </p:txBody>
      </p:sp>
    </p:spTree>
    <p:extLst>
      <p:ext uri="{BB962C8B-B14F-4D97-AF65-F5344CB8AC3E}">
        <p14:creationId xmlns:p14="http://schemas.microsoft.com/office/powerpoint/2010/main" val="25528943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08D02D-54E6-4A04-B172-CF8110D7FB22}"/>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9AE32E33-1FD3-4606-A747-ADB607AC4E4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4159785-AB24-4575-AE96-BAF51B72B73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4D7A7F5-DD84-46C0-99E2-C49D5D2A9C88}"/>
              </a:ext>
            </a:extLst>
          </p:cNvPr>
          <p:cNvSpPr>
            <a:spLocks noGrp="1"/>
          </p:cNvSpPr>
          <p:nvPr>
            <p:ph type="dt" sz="half" idx="10"/>
          </p:nvPr>
        </p:nvSpPr>
        <p:spPr/>
        <p:txBody>
          <a:bodyPr/>
          <a:lstStyle/>
          <a:p>
            <a:fld id="{4BA9857C-7A07-47DD-9C36-8C432ECE6240}" type="datetimeFigureOut">
              <a:rPr lang="zh-CN" altLang="en-US" smtClean="0"/>
              <a:t>2021/7/25</a:t>
            </a:fld>
            <a:endParaRPr lang="zh-CN" altLang="en-US"/>
          </a:p>
        </p:txBody>
      </p:sp>
      <p:sp>
        <p:nvSpPr>
          <p:cNvPr id="6" name="页脚占位符 5">
            <a:extLst>
              <a:ext uri="{FF2B5EF4-FFF2-40B4-BE49-F238E27FC236}">
                <a16:creationId xmlns:a16="http://schemas.microsoft.com/office/drawing/2014/main" id="{977F9DBA-58EC-46A8-A194-FB0E6620D8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036897-32C9-4717-AB45-2E12657B66EF}"/>
              </a:ext>
            </a:extLst>
          </p:cNvPr>
          <p:cNvSpPr>
            <a:spLocks noGrp="1"/>
          </p:cNvSpPr>
          <p:nvPr>
            <p:ph type="sldNum" sz="quarter" idx="12"/>
          </p:nvPr>
        </p:nvSpPr>
        <p:spPr/>
        <p:txBody>
          <a:bodyPr/>
          <a:lstStyle/>
          <a:p>
            <a:fld id="{ECFB9909-D70D-47E8-8D6A-E99A1E23A7EC}" type="slidenum">
              <a:rPr lang="zh-CN" altLang="en-US" smtClean="0"/>
              <a:t>‹#›</a:t>
            </a:fld>
            <a:endParaRPr lang="zh-CN" altLang="en-US"/>
          </a:p>
        </p:txBody>
      </p:sp>
    </p:spTree>
    <p:extLst>
      <p:ext uri="{BB962C8B-B14F-4D97-AF65-F5344CB8AC3E}">
        <p14:creationId xmlns:p14="http://schemas.microsoft.com/office/powerpoint/2010/main" val="1597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F72C6-A8C0-4190-9BF8-267D9B05EBB0}"/>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F938BE3-E92E-4901-B8D0-24BAB73F02C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2D6E9BC7-2FF4-4ADE-8B3B-97CD77D1AB3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9391A6E-4A7A-49B6-B095-EFAD8111D0D0}"/>
              </a:ext>
            </a:extLst>
          </p:cNvPr>
          <p:cNvSpPr>
            <a:spLocks noGrp="1"/>
          </p:cNvSpPr>
          <p:nvPr>
            <p:ph type="dt" sz="half" idx="10"/>
          </p:nvPr>
        </p:nvSpPr>
        <p:spPr/>
        <p:txBody>
          <a:bodyPr/>
          <a:lstStyle/>
          <a:p>
            <a:fld id="{4BA9857C-7A07-47DD-9C36-8C432ECE6240}" type="datetimeFigureOut">
              <a:rPr lang="zh-CN" altLang="en-US" smtClean="0"/>
              <a:t>2021/7/25</a:t>
            </a:fld>
            <a:endParaRPr lang="zh-CN" altLang="en-US"/>
          </a:p>
        </p:txBody>
      </p:sp>
      <p:sp>
        <p:nvSpPr>
          <p:cNvPr id="6" name="页脚占位符 5">
            <a:extLst>
              <a:ext uri="{FF2B5EF4-FFF2-40B4-BE49-F238E27FC236}">
                <a16:creationId xmlns:a16="http://schemas.microsoft.com/office/drawing/2014/main" id="{E73BF178-AD84-4F21-933A-1449BDA047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1F6BA2-F2E7-445A-9D0D-8A8CFD8378F0}"/>
              </a:ext>
            </a:extLst>
          </p:cNvPr>
          <p:cNvSpPr>
            <a:spLocks noGrp="1"/>
          </p:cNvSpPr>
          <p:nvPr>
            <p:ph type="sldNum" sz="quarter" idx="12"/>
          </p:nvPr>
        </p:nvSpPr>
        <p:spPr/>
        <p:txBody>
          <a:bodyPr/>
          <a:lstStyle/>
          <a:p>
            <a:fld id="{ECFB9909-D70D-47E8-8D6A-E99A1E23A7EC}" type="slidenum">
              <a:rPr lang="zh-CN" altLang="en-US" smtClean="0"/>
              <a:t>‹#›</a:t>
            </a:fld>
            <a:endParaRPr lang="zh-CN" altLang="en-US"/>
          </a:p>
        </p:txBody>
      </p:sp>
    </p:spTree>
    <p:extLst>
      <p:ext uri="{BB962C8B-B14F-4D97-AF65-F5344CB8AC3E}">
        <p14:creationId xmlns:p14="http://schemas.microsoft.com/office/powerpoint/2010/main" val="12614570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1A515-0DF6-4F89-AB1B-FBBECB5235E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233EBB7-88D4-4365-996E-3CE572D8F0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4E531A-CD04-432E-87DB-E945F9948946}"/>
              </a:ext>
            </a:extLst>
          </p:cNvPr>
          <p:cNvSpPr>
            <a:spLocks noGrp="1"/>
          </p:cNvSpPr>
          <p:nvPr>
            <p:ph type="dt" sz="half" idx="10"/>
          </p:nvPr>
        </p:nvSpPr>
        <p:spPr/>
        <p:txBody>
          <a:bodyPr/>
          <a:lstStyle/>
          <a:p>
            <a:fld id="{4BA9857C-7A07-47DD-9C36-8C432ECE6240}" type="datetimeFigureOut">
              <a:rPr lang="zh-CN" altLang="en-US" smtClean="0"/>
              <a:t>2021/7/25</a:t>
            </a:fld>
            <a:endParaRPr lang="zh-CN" altLang="en-US"/>
          </a:p>
        </p:txBody>
      </p:sp>
      <p:sp>
        <p:nvSpPr>
          <p:cNvPr id="5" name="页脚占位符 4">
            <a:extLst>
              <a:ext uri="{FF2B5EF4-FFF2-40B4-BE49-F238E27FC236}">
                <a16:creationId xmlns:a16="http://schemas.microsoft.com/office/drawing/2014/main" id="{508DC2F7-B150-4DE7-AADC-710EF86455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554C9A-6638-441D-A3D3-69A6C6741367}"/>
              </a:ext>
            </a:extLst>
          </p:cNvPr>
          <p:cNvSpPr>
            <a:spLocks noGrp="1"/>
          </p:cNvSpPr>
          <p:nvPr>
            <p:ph type="sldNum" sz="quarter" idx="12"/>
          </p:nvPr>
        </p:nvSpPr>
        <p:spPr/>
        <p:txBody>
          <a:bodyPr/>
          <a:lstStyle/>
          <a:p>
            <a:fld id="{ECFB9909-D70D-47E8-8D6A-E99A1E23A7EC}" type="slidenum">
              <a:rPr lang="zh-CN" altLang="en-US" smtClean="0"/>
              <a:t>‹#›</a:t>
            </a:fld>
            <a:endParaRPr lang="zh-CN" altLang="en-US"/>
          </a:p>
        </p:txBody>
      </p:sp>
    </p:spTree>
    <p:extLst>
      <p:ext uri="{BB962C8B-B14F-4D97-AF65-F5344CB8AC3E}">
        <p14:creationId xmlns:p14="http://schemas.microsoft.com/office/powerpoint/2010/main" val="5548824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F459DC-1E66-482B-9466-A4C6B2DC38AE}"/>
              </a:ext>
            </a:extLst>
          </p:cNvPr>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FC46264-D519-4FFF-8899-3BE1DFF8804C}"/>
              </a:ext>
            </a:extLst>
          </p:cNvPr>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18BF50-6EAC-41C3-99B4-C8DE7F4B45E3}"/>
              </a:ext>
            </a:extLst>
          </p:cNvPr>
          <p:cNvSpPr>
            <a:spLocks noGrp="1"/>
          </p:cNvSpPr>
          <p:nvPr>
            <p:ph type="dt" sz="half" idx="10"/>
          </p:nvPr>
        </p:nvSpPr>
        <p:spPr/>
        <p:txBody>
          <a:bodyPr/>
          <a:lstStyle/>
          <a:p>
            <a:fld id="{4BA9857C-7A07-47DD-9C36-8C432ECE6240}" type="datetimeFigureOut">
              <a:rPr lang="zh-CN" altLang="en-US" smtClean="0"/>
              <a:t>2021/7/25</a:t>
            </a:fld>
            <a:endParaRPr lang="zh-CN" altLang="en-US"/>
          </a:p>
        </p:txBody>
      </p:sp>
      <p:sp>
        <p:nvSpPr>
          <p:cNvPr id="5" name="页脚占位符 4">
            <a:extLst>
              <a:ext uri="{FF2B5EF4-FFF2-40B4-BE49-F238E27FC236}">
                <a16:creationId xmlns:a16="http://schemas.microsoft.com/office/drawing/2014/main" id="{021FF879-A96B-4C6E-BBB0-9E39FAB39A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014A51-5413-40E7-BB68-0A4F3FB55E30}"/>
              </a:ext>
            </a:extLst>
          </p:cNvPr>
          <p:cNvSpPr>
            <a:spLocks noGrp="1"/>
          </p:cNvSpPr>
          <p:nvPr>
            <p:ph type="sldNum" sz="quarter" idx="12"/>
          </p:nvPr>
        </p:nvSpPr>
        <p:spPr/>
        <p:txBody>
          <a:bodyPr/>
          <a:lstStyle/>
          <a:p>
            <a:fld id="{ECFB9909-D70D-47E8-8D6A-E99A1E23A7EC}" type="slidenum">
              <a:rPr lang="zh-CN" altLang="en-US" smtClean="0"/>
              <a:t>‹#›</a:t>
            </a:fld>
            <a:endParaRPr lang="zh-CN" altLang="en-US"/>
          </a:p>
        </p:txBody>
      </p:sp>
    </p:spTree>
    <p:extLst>
      <p:ext uri="{BB962C8B-B14F-4D97-AF65-F5344CB8AC3E}">
        <p14:creationId xmlns:p14="http://schemas.microsoft.com/office/powerpoint/2010/main" val="818682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6552" y="-524594"/>
            <a:ext cx="1214141" cy="1248378"/>
          </a:xfrm>
          <a:prstGeom prst="rect">
            <a:avLst/>
          </a:prstGeom>
        </p:spPr>
      </p:pic>
    </p:spTree>
    <p:extLst>
      <p:ext uri="{BB962C8B-B14F-4D97-AF65-F5344CB8AC3E}">
        <p14:creationId xmlns:p14="http://schemas.microsoft.com/office/powerpoint/2010/main" val="983114887"/>
      </p:ext>
    </p:extLst>
  </p:cSld>
  <p:clrMapOvr>
    <a:masterClrMapping/>
  </p:clrMapOvr>
  <mc:AlternateContent xmlns:mc="http://schemas.openxmlformats.org/markup-compatibility/2006" xmlns:p14="http://schemas.microsoft.com/office/powerpoint/2010/main">
    <mc:Choice Requires="p14">
      <p:transition spd="slow" p14:dur="1250" advClick="0" advTm="4000">
        <p:fade/>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36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mc:AlternateContent xmlns:mc="http://schemas.openxmlformats.org/markup-compatibility/2006" xmlns:p14="http://schemas.microsoft.com/office/powerpoint/2010/main">
    <mc:Choice Requires="p14">
      <p:transition spd="slow" p14:dur="1250" advClick="0" advTm="4000">
        <p:fade/>
      </p:transition>
    </mc:Choice>
    <mc:Fallback xmlns="">
      <p:transition spd="slow" advClick="0" advTm="4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0" i="0" cap="all">
                <a:latin typeface="inpin heiti" charset="-122"/>
                <a:ea typeface="inpin heiti" charset="-122"/>
              </a:defRPr>
            </a:lvl1pPr>
          </a:lstStyle>
          <a:p>
            <a:r>
              <a:rPr lang="zh-CN" altLang="en-US" dirty="0"/>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b="0" i="0">
                <a:solidFill>
                  <a:schemeClr val="tx1">
                    <a:tint val="75000"/>
                  </a:schemeClr>
                </a:solidFill>
                <a:latin typeface="inpin heiti" charset="-122"/>
                <a:ea typeface="inpin heiti"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lvl1pPr>
              <a:defRPr b="0" i="0">
                <a:latin typeface="inpin heiti" charset="-122"/>
                <a:ea typeface="inpin heiti" charset="-122"/>
              </a:defRPr>
            </a:lvl1pPr>
          </a:lstStyle>
          <a:p>
            <a:fld id="{530820CF-B880-4189-942D-D702A7CBA730}" type="datetimeFigureOut">
              <a:rPr lang="zh-CN" altLang="en-US" smtClean="0"/>
              <a:pPr/>
              <a:t>2021/7/25</a:t>
            </a:fld>
            <a:endParaRPr lang="zh-CN" altLang="en-US" dirty="0"/>
          </a:p>
        </p:txBody>
      </p:sp>
      <p:sp>
        <p:nvSpPr>
          <p:cNvPr id="5" name="页脚占位符 4"/>
          <p:cNvSpPr>
            <a:spLocks noGrp="1"/>
          </p:cNvSpPr>
          <p:nvPr>
            <p:ph type="ftr" sz="quarter" idx="11"/>
          </p:nvPr>
        </p:nvSpPr>
        <p:spPr>
          <a:xfrm>
            <a:off x="3124200" y="4767263"/>
            <a:ext cx="2895600" cy="273844"/>
          </a:xfrm>
          <a:prstGeom prst="rect">
            <a:avLst/>
          </a:prstGeom>
        </p:spPr>
        <p:txBody>
          <a:bodyPr/>
          <a:lstStyle>
            <a:lvl1pPr>
              <a:defRPr b="0" i="0">
                <a:latin typeface="inpin heiti" charset="-122"/>
                <a:ea typeface="inpin heiti" charset="-122"/>
              </a:defRPr>
            </a:lvl1pPr>
          </a:lstStyle>
          <a:p>
            <a:endParaRPr lang="zh-CN" altLang="en-US" dirty="0"/>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lvl1pPr>
              <a:defRPr b="0" i="0">
                <a:latin typeface="inpin heiti" charset="-122"/>
                <a:ea typeface="inpin heiti" charset="-122"/>
              </a:defRPr>
            </a:lvl1pPr>
          </a:lstStyle>
          <a:p>
            <a:fld id="{0C913308-F349-4B6D-A68A-DD1791B4A57B}" type="slidenum">
              <a:rPr lang="zh-CN" altLang="en-US" smtClean="0"/>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250" advClick="0" advTm="4000">
        <p:fade/>
      </p:transition>
    </mc:Choice>
    <mc:Fallback xmlns="">
      <p:transition spd="slow" advClick="0" advTm="4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b="0" i="0">
                <a:latin typeface="inpin heiti" charset="-122"/>
                <a:ea typeface="inpin heiti" charset="-122"/>
              </a:defRPr>
            </a:lvl1pPr>
          </a:lstStyle>
          <a:p>
            <a:r>
              <a:rPr lang="zh-CN" altLang="en-US" dirty="0"/>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b="0" i="0">
                <a:latin typeface="inpin heiti" charset="-122"/>
                <a:ea typeface="inpin heiti" charset="-122"/>
              </a:defRPr>
            </a:lvl1pPr>
            <a:lvl2pPr>
              <a:defRPr sz="2400" b="0" i="0">
                <a:latin typeface="inpin heiti" charset="-122"/>
                <a:ea typeface="inpin heiti" charset="-122"/>
              </a:defRPr>
            </a:lvl2pPr>
            <a:lvl3pPr>
              <a:defRPr sz="2000" b="0" i="0">
                <a:latin typeface="inpin heiti" charset="-122"/>
                <a:ea typeface="inpin heiti" charset="-122"/>
              </a:defRPr>
            </a:lvl3pPr>
            <a:lvl4pPr>
              <a:defRPr sz="1800" b="0" i="0">
                <a:latin typeface="inpin heiti" charset="-122"/>
                <a:ea typeface="inpin heiti" charset="-122"/>
              </a:defRPr>
            </a:lvl4pPr>
            <a:lvl5pPr>
              <a:defRPr sz="1800" b="0" i="0">
                <a:latin typeface="inpin heiti" charset="-122"/>
                <a:ea typeface="inpin heiti"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b="0" i="0">
                <a:latin typeface="inpin heiti" charset="-122"/>
                <a:ea typeface="inpin heiti" charset="-122"/>
              </a:defRPr>
            </a:lvl1pPr>
            <a:lvl2pPr>
              <a:defRPr sz="2400" b="0" i="0">
                <a:latin typeface="inpin heiti" charset="-122"/>
                <a:ea typeface="inpin heiti" charset="-122"/>
              </a:defRPr>
            </a:lvl2pPr>
            <a:lvl3pPr>
              <a:defRPr sz="2000" b="0" i="0">
                <a:latin typeface="inpin heiti" charset="-122"/>
                <a:ea typeface="inpin heiti" charset="-122"/>
              </a:defRPr>
            </a:lvl3pPr>
            <a:lvl4pPr>
              <a:defRPr sz="1800" b="0" i="0">
                <a:latin typeface="inpin heiti" charset="-122"/>
                <a:ea typeface="inpin heiti" charset="-122"/>
              </a:defRPr>
            </a:lvl4pPr>
            <a:lvl5pPr>
              <a:defRPr sz="1800" b="0" i="0">
                <a:latin typeface="inpin heiti" charset="-122"/>
                <a:ea typeface="inpin heiti"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lvl1pPr>
              <a:defRPr b="0" i="0">
                <a:latin typeface="inpin heiti" charset="-122"/>
                <a:ea typeface="inpin heiti" charset="-122"/>
              </a:defRPr>
            </a:lvl1pPr>
          </a:lstStyle>
          <a:p>
            <a:fld id="{530820CF-B880-4189-942D-D702A7CBA730}" type="datetimeFigureOut">
              <a:rPr lang="zh-CN" altLang="en-US" smtClean="0"/>
              <a:pPr/>
              <a:t>2021/7/25</a:t>
            </a:fld>
            <a:endParaRPr lang="zh-CN" altLang="en-US" dirty="0"/>
          </a:p>
        </p:txBody>
      </p:sp>
      <p:sp>
        <p:nvSpPr>
          <p:cNvPr id="6" name="页脚占位符 5"/>
          <p:cNvSpPr>
            <a:spLocks noGrp="1"/>
          </p:cNvSpPr>
          <p:nvPr>
            <p:ph type="ftr" sz="quarter" idx="11"/>
          </p:nvPr>
        </p:nvSpPr>
        <p:spPr>
          <a:xfrm>
            <a:off x="3124200" y="4767263"/>
            <a:ext cx="2895600" cy="273844"/>
          </a:xfrm>
          <a:prstGeom prst="rect">
            <a:avLst/>
          </a:prstGeom>
        </p:spPr>
        <p:txBody>
          <a:bodyPr/>
          <a:lstStyle>
            <a:lvl1pPr>
              <a:defRPr b="0" i="0">
                <a:latin typeface="inpin heiti" charset="-122"/>
                <a:ea typeface="inpin heiti" charset="-122"/>
              </a:defRPr>
            </a:lvl1pPr>
          </a:lstStyle>
          <a:p>
            <a:endParaRPr lang="zh-CN" altLang="en-US" dirty="0"/>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lvl1pPr>
              <a:defRPr b="0" i="0">
                <a:latin typeface="inpin heiti" charset="-122"/>
                <a:ea typeface="inpin heiti" charset="-122"/>
              </a:defRPr>
            </a:lvl1pPr>
          </a:lstStyle>
          <a:p>
            <a:fld id="{0C913308-F349-4B6D-A68A-DD1791B4A57B}" type="slidenum">
              <a:rPr lang="zh-CN" altLang="en-US" smtClean="0"/>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250" advClick="0" advTm="4000">
        <p:fade/>
      </p:transition>
    </mc:Choice>
    <mc:Fallback xmlns="">
      <p:transition spd="slow" advClick="0" advTm="4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b="0" i="0">
                <a:latin typeface="inpin heiti" charset="-122"/>
                <a:ea typeface="inpin heiti" charset="-122"/>
              </a:defRPr>
            </a:lvl1pPr>
          </a:lstStyle>
          <a:p>
            <a:r>
              <a:rPr lang="zh-CN" altLang="en-US" dirty="0"/>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0" i="0">
                <a:latin typeface="inpin heiti" charset="-122"/>
                <a:ea typeface="inpin heiti"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b="0" i="0">
                <a:latin typeface="inpin heiti" charset="-122"/>
                <a:ea typeface="inpin heiti" charset="-122"/>
              </a:defRPr>
            </a:lvl1pPr>
            <a:lvl2pPr>
              <a:defRPr sz="2000" b="0" i="0">
                <a:latin typeface="inpin heiti" charset="-122"/>
                <a:ea typeface="inpin heiti" charset="-122"/>
              </a:defRPr>
            </a:lvl2pPr>
            <a:lvl3pPr>
              <a:defRPr sz="1800" b="0" i="0">
                <a:latin typeface="inpin heiti" charset="-122"/>
                <a:ea typeface="inpin heiti" charset="-122"/>
              </a:defRPr>
            </a:lvl3pPr>
            <a:lvl4pPr>
              <a:defRPr sz="1600" b="0" i="0">
                <a:latin typeface="inpin heiti" charset="-122"/>
                <a:ea typeface="inpin heiti" charset="-122"/>
              </a:defRPr>
            </a:lvl4pPr>
            <a:lvl5pPr>
              <a:defRPr sz="1600" b="0" i="0">
                <a:latin typeface="inpin heiti" charset="-122"/>
                <a:ea typeface="inpin heiti"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0" i="0">
                <a:latin typeface="inpin heiti" charset="-122"/>
                <a:ea typeface="inpin heiti"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b="0" i="0">
                <a:latin typeface="inpin heiti" charset="-122"/>
                <a:ea typeface="inpin heiti" charset="-122"/>
              </a:defRPr>
            </a:lvl1pPr>
            <a:lvl2pPr>
              <a:defRPr sz="2000" b="0" i="0">
                <a:latin typeface="inpin heiti" charset="-122"/>
                <a:ea typeface="inpin heiti" charset="-122"/>
              </a:defRPr>
            </a:lvl2pPr>
            <a:lvl3pPr>
              <a:defRPr sz="1800" b="0" i="0">
                <a:latin typeface="inpin heiti" charset="-122"/>
                <a:ea typeface="inpin heiti" charset="-122"/>
              </a:defRPr>
            </a:lvl3pPr>
            <a:lvl4pPr>
              <a:defRPr sz="1600" b="0" i="0">
                <a:latin typeface="inpin heiti" charset="-122"/>
                <a:ea typeface="inpin heiti" charset="-122"/>
              </a:defRPr>
            </a:lvl4pPr>
            <a:lvl5pPr>
              <a:defRPr sz="1600" b="0" i="0">
                <a:latin typeface="inpin heiti" charset="-122"/>
                <a:ea typeface="inpin heiti"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lvl1pPr>
              <a:defRPr b="0" i="0">
                <a:latin typeface="inpin heiti" charset="-122"/>
                <a:ea typeface="inpin heiti" charset="-122"/>
              </a:defRPr>
            </a:lvl1pPr>
          </a:lstStyle>
          <a:p>
            <a:fld id="{530820CF-B880-4189-942D-D702A7CBA730}" type="datetimeFigureOut">
              <a:rPr lang="zh-CN" altLang="en-US" smtClean="0"/>
              <a:pPr/>
              <a:t>2021/7/25</a:t>
            </a:fld>
            <a:endParaRPr lang="zh-CN" altLang="en-US" dirty="0"/>
          </a:p>
        </p:txBody>
      </p:sp>
      <p:sp>
        <p:nvSpPr>
          <p:cNvPr id="8" name="页脚占位符 7"/>
          <p:cNvSpPr>
            <a:spLocks noGrp="1"/>
          </p:cNvSpPr>
          <p:nvPr>
            <p:ph type="ftr" sz="quarter" idx="11"/>
          </p:nvPr>
        </p:nvSpPr>
        <p:spPr>
          <a:xfrm>
            <a:off x="3124200" y="4767263"/>
            <a:ext cx="2895600" cy="273844"/>
          </a:xfrm>
          <a:prstGeom prst="rect">
            <a:avLst/>
          </a:prstGeom>
        </p:spPr>
        <p:txBody>
          <a:bodyPr/>
          <a:lstStyle>
            <a:lvl1pPr>
              <a:defRPr b="0" i="0">
                <a:latin typeface="inpin heiti" charset="-122"/>
                <a:ea typeface="inpin heiti" charset="-122"/>
              </a:defRPr>
            </a:lvl1pPr>
          </a:lstStyle>
          <a:p>
            <a:endParaRPr lang="zh-CN" altLang="en-US" dirty="0"/>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lvl1pPr>
              <a:defRPr b="0" i="0">
                <a:latin typeface="inpin heiti" charset="-122"/>
                <a:ea typeface="inpin heiti" charset="-122"/>
              </a:defRPr>
            </a:lvl1pPr>
          </a:lstStyle>
          <a:p>
            <a:fld id="{0C913308-F349-4B6D-A68A-DD1791B4A57B}" type="slidenum">
              <a:rPr lang="zh-CN" altLang="en-US" smtClean="0"/>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250" advClick="0" advTm="4000">
        <p:fade/>
      </p:transition>
    </mc:Choice>
    <mc:Fallback xmlns="">
      <p:transition spd="slow" advClick="0" advTm="4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b="0" i="0">
                <a:latin typeface="inpin heiti" charset="-122"/>
                <a:ea typeface="inpin heiti" charset="-122"/>
              </a:defRPr>
            </a:lvl1pPr>
          </a:lstStyle>
          <a:p>
            <a:r>
              <a:rPr lang="zh-CN" altLang="en-US" dirty="0"/>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lvl1pPr>
              <a:defRPr b="0" i="0">
                <a:latin typeface="inpin heiti" charset="-122"/>
                <a:ea typeface="inpin heiti" charset="-122"/>
              </a:defRPr>
            </a:lvl1pPr>
          </a:lstStyle>
          <a:p>
            <a:fld id="{530820CF-B880-4189-942D-D702A7CBA730}" type="datetimeFigureOut">
              <a:rPr lang="zh-CN" altLang="en-US" smtClean="0"/>
              <a:pPr/>
              <a:t>2021/7/25</a:t>
            </a:fld>
            <a:endParaRPr lang="zh-CN" altLang="en-US" dirty="0"/>
          </a:p>
        </p:txBody>
      </p:sp>
      <p:sp>
        <p:nvSpPr>
          <p:cNvPr id="4" name="页脚占位符 3"/>
          <p:cNvSpPr>
            <a:spLocks noGrp="1"/>
          </p:cNvSpPr>
          <p:nvPr>
            <p:ph type="ftr" sz="quarter" idx="11"/>
          </p:nvPr>
        </p:nvSpPr>
        <p:spPr>
          <a:xfrm>
            <a:off x="3124200" y="4767263"/>
            <a:ext cx="2895600" cy="273844"/>
          </a:xfrm>
          <a:prstGeom prst="rect">
            <a:avLst/>
          </a:prstGeom>
        </p:spPr>
        <p:txBody>
          <a:bodyPr/>
          <a:lstStyle>
            <a:lvl1pPr>
              <a:defRPr b="0" i="0">
                <a:latin typeface="inpin heiti" charset="-122"/>
                <a:ea typeface="inpin heiti" charset="-122"/>
              </a:defRPr>
            </a:lvl1pPr>
          </a:lstStyle>
          <a:p>
            <a:endParaRPr lang="zh-CN" altLang="en-US" dirty="0"/>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lvl1pPr>
              <a:defRPr b="0" i="0">
                <a:latin typeface="inpin heiti" charset="-122"/>
                <a:ea typeface="inpin heiti" charset="-122"/>
              </a:defRPr>
            </a:lvl1pPr>
          </a:lstStyle>
          <a:p>
            <a:fld id="{0C913308-F349-4B6D-A68A-DD1791B4A57B}" type="slidenum">
              <a:rPr lang="zh-CN" altLang="en-US" smtClean="0"/>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250" advClick="0" advTm="4000">
        <p:fade/>
      </p:transition>
    </mc:Choice>
    <mc:Fallback xmlns="">
      <p:transition spd="slow" advClick="0" advTm="4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lvl1pPr>
              <a:defRPr b="0" i="0">
                <a:latin typeface="inpin heiti" charset="-122"/>
                <a:ea typeface="inpin heiti" charset="-122"/>
              </a:defRPr>
            </a:lvl1pPr>
          </a:lstStyle>
          <a:p>
            <a:fld id="{530820CF-B880-4189-942D-D702A7CBA730}" type="datetimeFigureOut">
              <a:rPr lang="zh-CN" altLang="en-US" smtClean="0"/>
              <a:pPr/>
              <a:t>2021/7/25</a:t>
            </a:fld>
            <a:endParaRPr lang="zh-CN" altLang="en-US" dirty="0"/>
          </a:p>
        </p:txBody>
      </p:sp>
      <p:sp>
        <p:nvSpPr>
          <p:cNvPr id="3" name="页脚占位符 2"/>
          <p:cNvSpPr>
            <a:spLocks noGrp="1"/>
          </p:cNvSpPr>
          <p:nvPr>
            <p:ph type="ftr" sz="quarter" idx="11"/>
          </p:nvPr>
        </p:nvSpPr>
        <p:spPr>
          <a:xfrm>
            <a:off x="3124200" y="4767263"/>
            <a:ext cx="2895600" cy="273844"/>
          </a:xfrm>
          <a:prstGeom prst="rect">
            <a:avLst/>
          </a:prstGeom>
        </p:spPr>
        <p:txBody>
          <a:bodyPr/>
          <a:lstStyle>
            <a:lvl1pPr>
              <a:defRPr b="0" i="0">
                <a:latin typeface="inpin heiti" charset="-122"/>
                <a:ea typeface="inpin heiti" charset="-122"/>
              </a:defRPr>
            </a:lvl1pPr>
          </a:lstStyle>
          <a:p>
            <a:endParaRPr lang="zh-CN" altLang="en-US" dirty="0"/>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lvl1pPr>
              <a:defRPr b="0" i="0">
                <a:latin typeface="inpin heiti" charset="-122"/>
                <a:ea typeface="inpin heiti" charset="-122"/>
              </a:defRPr>
            </a:lvl1pPr>
          </a:lstStyle>
          <a:p>
            <a:fld id="{0C913308-F349-4B6D-A68A-DD1791B4A57B}" type="slidenum">
              <a:rPr lang="zh-CN" altLang="en-US" smtClean="0"/>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250" advClick="0" advTm="4000">
        <p:fade/>
      </p:transition>
    </mc:Choice>
    <mc:Fallback xmlns="">
      <p:transition spd="slow" advClick="0" advTm="4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chemeClr val="accent2"/>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75" r:id="rId14"/>
  </p:sldLayoutIdLst>
  <mc:AlternateContent xmlns:mc="http://schemas.openxmlformats.org/markup-compatibility/2006" xmlns:p14="http://schemas.microsoft.com/office/powerpoint/2010/main">
    <mc:Choice Requires="p14">
      <p:transition spd="slow" p14:dur="1250" advClick="0" advTm="4000">
        <p:fade/>
      </p:transition>
    </mc:Choice>
    <mc:Fallback xmlns="">
      <p:transition spd="slow" advClick="0" advTm="4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BDCE274-06D0-44CA-9B9C-06796C50E48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2381A12-8DDD-4370-9CAA-23D1B7C45A36}"/>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5D1D3D-2BE0-4E00-8AF2-51086D2B2A5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BA9857C-7A07-47DD-9C36-8C432ECE6240}" type="datetimeFigureOut">
              <a:rPr lang="zh-CN" altLang="en-US" smtClean="0"/>
              <a:t>2021/7/25</a:t>
            </a:fld>
            <a:endParaRPr lang="zh-CN" altLang="en-US"/>
          </a:p>
        </p:txBody>
      </p:sp>
      <p:sp>
        <p:nvSpPr>
          <p:cNvPr id="5" name="页脚占位符 4">
            <a:extLst>
              <a:ext uri="{FF2B5EF4-FFF2-40B4-BE49-F238E27FC236}">
                <a16:creationId xmlns:a16="http://schemas.microsoft.com/office/drawing/2014/main" id="{B37E4EDA-D66C-4F98-A29C-5CFF5A8C9CF9}"/>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40430A0-1FA9-4860-9DEA-0E0768E5BFC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CFB9909-D70D-47E8-8D6A-E99A1E23A7EC}" type="slidenum">
              <a:rPr lang="zh-CN" altLang="en-US" smtClean="0"/>
              <a:t>‹#›</a:t>
            </a:fld>
            <a:endParaRPr lang="zh-CN" altLang="en-US"/>
          </a:p>
        </p:txBody>
      </p:sp>
    </p:spTree>
    <p:extLst>
      <p:ext uri="{BB962C8B-B14F-4D97-AF65-F5344CB8AC3E}">
        <p14:creationId xmlns:p14="http://schemas.microsoft.com/office/powerpoint/2010/main" val="249883821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931540"/>
            <a:ext cx="9144000" cy="3512418"/>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40020" y="-1400268"/>
            <a:ext cx="6407343" cy="6588021"/>
          </a:xfrm>
          <a:prstGeom prst="rect">
            <a:avLst/>
          </a:prstGeom>
        </p:spPr>
      </p:pic>
      <p:sp>
        <p:nvSpPr>
          <p:cNvPr id="7" name="矩形 6"/>
          <p:cNvSpPr/>
          <p:nvPr/>
        </p:nvSpPr>
        <p:spPr>
          <a:xfrm>
            <a:off x="899592" y="2202952"/>
            <a:ext cx="6876932" cy="1775775"/>
          </a:xfrm>
          <a:prstGeom prst="rect">
            <a:avLst/>
          </a:prstGeom>
          <a:solidFill>
            <a:srgbClr val="6498AD">
              <a:alpha val="87000"/>
            </a:srgbClr>
          </a:solidFill>
          <a:ln>
            <a:noFill/>
          </a:ln>
          <a:effectLst>
            <a:outerShdw blurRad="228600" dist="101600" dir="42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5" name="矩形 24"/>
          <p:cNvSpPr/>
          <p:nvPr/>
        </p:nvSpPr>
        <p:spPr>
          <a:xfrm>
            <a:off x="1142879" y="2444508"/>
            <a:ext cx="6390357" cy="1200329"/>
          </a:xfrm>
          <a:prstGeom prst="rect">
            <a:avLst/>
          </a:prstGeom>
        </p:spPr>
        <p:txBody>
          <a:bodyPr wrap="square">
            <a:spAutoFit/>
          </a:bodyPr>
          <a:lstStyle/>
          <a:p>
            <a:pPr fontAlgn="auto">
              <a:spcBef>
                <a:spcPts val="0"/>
              </a:spcBef>
              <a:spcAft>
                <a:spcPts val="0"/>
              </a:spcAft>
              <a:defRPr/>
            </a:pPr>
            <a:r>
              <a:rPr lang="en-US" altLang="zh-CN" sz="3600" b="1" spc="300" dirty="0">
                <a:solidFill>
                  <a:schemeClr val="bg1"/>
                </a:solidFill>
                <a:effectLst>
                  <a:outerShdw blurRad="38100" dist="38100" dir="2700000" algn="tl">
                    <a:srgbClr val="000000">
                      <a:alpha val="43137"/>
                    </a:srgbClr>
                  </a:outerShdw>
                </a:effectLst>
                <a:cs typeface="+mn-ea"/>
                <a:sym typeface="+mn-lt"/>
              </a:rPr>
              <a:t>《</a:t>
            </a:r>
            <a:r>
              <a:rPr lang="zh-CN" altLang="en-US" sz="3600" b="1" spc="300" dirty="0">
                <a:solidFill>
                  <a:schemeClr val="bg1"/>
                </a:solidFill>
                <a:effectLst>
                  <a:outerShdw blurRad="38100" dist="38100" dir="2700000" algn="tl">
                    <a:srgbClr val="000000">
                      <a:alpha val="43137"/>
                    </a:srgbClr>
                  </a:outerShdw>
                </a:effectLst>
                <a:cs typeface="+mn-ea"/>
                <a:sym typeface="+mn-lt"/>
              </a:rPr>
              <a:t>贪吃蛇大作战</a:t>
            </a:r>
            <a:r>
              <a:rPr lang="en-US" altLang="zh-CN" sz="3600" b="1" spc="300" dirty="0">
                <a:solidFill>
                  <a:schemeClr val="bg1"/>
                </a:solidFill>
                <a:effectLst>
                  <a:outerShdw blurRad="38100" dist="38100" dir="2700000" algn="tl">
                    <a:srgbClr val="000000">
                      <a:alpha val="43137"/>
                    </a:srgbClr>
                  </a:outerShdw>
                </a:effectLst>
                <a:cs typeface="+mn-ea"/>
                <a:sym typeface="+mn-lt"/>
              </a:rPr>
              <a:t>》</a:t>
            </a:r>
            <a:r>
              <a:rPr lang="zh-CN" altLang="en-US" sz="3600" b="1" spc="300" dirty="0">
                <a:solidFill>
                  <a:schemeClr val="bg1"/>
                </a:solidFill>
                <a:effectLst>
                  <a:outerShdw blurRad="38100" dist="38100" dir="2700000" algn="tl">
                    <a:srgbClr val="000000">
                      <a:alpha val="43137"/>
                    </a:srgbClr>
                  </a:outerShdw>
                </a:effectLst>
                <a:cs typeface="+mn-ea"/>
                <a:sym typeface="+mn-lt"/>
              </a:rPr>
              <a:t>分享报告（部分）</a:t>
            </a:r>
          </a:p>
        </p:txBody>
      </p:sp>
    </p:spTree>
    <p:extLst>
      <p:ext uri="{BB962C8B-B14F-4D97-AF65-F5344CB8AC3E}">
        <p14:creationId xmlns:p14="http://schemas.microsoft.com/office/powerpoint/2010/main" val="243367095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fltVal val="0"/>
                                          </p:val>
                                        </p:tav>
                                        <p:tav tm="100000">
                                          <p:val>
                                            <p:strVal val="#ppt_w"/>
                                          </p:val>
                                        </p:tav>
                                      </p:tavLst>
                                    </p:anim>
                                    <p:anim calcmode="lin" valueType="num">
                                      <p:cBhvr>
                                        <p:cTn id="12" dur="1000" fill="hold"/>
                                        <p:tgtEl>
                                          <p:spTgt spid="2"/>
                                        </p:tgtEl>
                                        <p:attrNameLst>
                                          <p:attrName>ppt_h</p:attrName>
                                        </p:attrNameLst>
                                      </p:cBhvr>
                                      <p:tavLst>
                                        <p:tav tm="0">
                                          <p:val>
                                            <p:fltVal val="0"/>
                                          </p:val>
                                        </p:tav>
                                        <p:tav tm="100000">
                                          <p:val>
                                            <p:strVal val="#ppt_h"/>
                                          </p:val>
                                        </p:tav>
                                      </p:tavLst>
                                    </p:anim>
                                    <p:anim calcmode="lin" valueType="num">
                                      <p:cBhvr>
                                        <p:cTn id="13" dur="1000" fill="hold"/>
                                        <p:tgtEl>
                                          <p:spTgt spid="2"/>
                                        </p:tgtEl>
                                        <p:attrNameLst>
                                          <p:attrName>style.rotation</p:attrName>
                                        </p:attrNameLst>
                                      </p:cBhvr>
                                      <p:tavLst>
                                        <p:tav tm="0">
                                          <p:val>
                                            <p:fltVal val="90"/>
                                          </p:val>
                                        </p:tav>
                                        <p:tav tm="100000">
                                          <p:val>
                                            <p:fltVal val="0"/>
                                          </p:val>
                                        </p:tav>
                                      </p:tavLst>
                                    </p:anim>
                                    <p:animEffect transition="in" filter="fade">
                                      <p:cBhvr>
                                        <p:cTn id="14" dur="1000"/>
                                        <p:tgtEl>
                                          <p:spTgt spid="2"/>
                                        </p:tgtEl>
                                      </p:cBhvr>
                                    </p:animEffect>
                                  </p:childTnLst>
                                </p:cTn>
                              </p:par>
                            </p:childTnLst>
                          </p:cTn>
                        </p:par>
                        <p:par>
                          <p:cTn id="15" fill="hold">
                            <p:stCondLst>
                              <p:cond delay="1500"/>
                            </p:stCondLst>
                            <p:childTnLst>
                              <p:par>
                                <p:cTn id="16" presetID="16" presetClass="entr" presetSubtype="42"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outHorizontal)">
                                      <p:cBhvr>
                                        <p:cTn id="18" dur="500"/>
                                        <p:tgtEl>
                                          <p:spTgt spid="7"/>
                                        </p:tgtEl>
                                      </p:cBhvr>
                                    </p:animEffect>
                                  </p:childTnLst>
                                </p:cTn>
                              </p:par>
                            </p:childTnLst>
                          </p:cTn>
                        </p:par>
                        <p:par>
                          <p:cTn id="19" fill="hold">
                            <p:stCondLst>
                              <p:cond delay="20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25"/>
                                        </p:tgtEl>
                                        <p:attrNameLst>
                                          <p:attrName>ppt_y</p:attrName>
                                        </p:attrNameLst>
                                      </p:cBhvr>
                                      <p:tavLst>
                                        <p:tav tm="0">
                                          <p:val>
                                            <p:strVal val="#ppt_y"/>
                                          </p:val>
                                        </p:tav>
                                        <p:tav tm="100000">
                                          <p:val>
                                            <p:strVal val="#ppt_y"/>
                                          </p:val>
                                        </p:tav>
                                      </p:tavLst>
                                    </p:anim>
                                    <p:anim calcmode="lin" valueType="num">
                                      <p:cBhvr>
                                        <p:cTn id="24"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DDA268C-0330-4619-9061-CD9A11F6A039}"/>
              </a:ext>
            </a:extLst>
          </p:cNvPr>
          <p:cNvSpPr>
            <a:spLocks noGrp="1"/>
          </p:cNvSpPr>
          <p:nvPr>
            <p:ph type="title"/>
          </p:nvPr>
        </p:nvSpPr>
        <p:spPr>
          <a:xfrm>
            <a:off x="0" y="1"/>
            <a:ext cx="4283968" cy="1221581"/>
          </a:xfrm>
        </p:spPr>
        <p:txBody>
          <a:bodyPr/>
          <a:lstStyle/>
          <a:p>
            <a:r>
              <a:rPr lang="en-US" altLang="zh-CN" dirty="0"/>
              <a:t>A</a:t>
            </a:r>
            <a:r>
              <a:rPr lang="zh-CN" altLang="en-US" dirty="0"/>
              <a:t>*搜索原理简单回顾</a:t>
            </a:r>
          </a:p>
        </p:txBody>
      </p:sp>
      <p:sp>
        <p:nvSpPr>
          <p:cNvPr id="5" name="副标题 4">
            <a:extLst>
              <a:ext uri="{FF2B5EF4-FFF2-40B4-BE49-F238E27FC236}">
                <a16:creationId xmlns:a16="http://schemas.microsoft.com/office/drawing/2014/main" id="{F583846C-B0E0-45BA-AB4D-542337383809}"/>
              </a:ext>
            </a:extLst>
          </p:cNvPr>
          <p:cNvSpPr>
            <a:spLocks noGrp="1"/>
          </p:cNvSpPr>
          <p:nvPr>
            <p:ph sz="half" idx="1"/>
          </p:nvPr>
        </p:nvSpPr>
        <p:spPr>
          <a:xfrm>
            <a:off x="492917" y="1993106"/>
            <a:ext cx="2681560" cy="3036094"/>
          </a:xfrm>
        </p:spPr>
        <p:txBody>
          <a:bodyPr>
            <a:norm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是否最优？</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最优性的条件为：</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可采纳性和一致性。</a:t>
            </a:r>
          </a:p>
        </p:txBody>
      </p:sp>
      <p:sp>
        <p:nvSpPr>
          <p:cNvPr id="2" name="椭圆 1">
            <a:extLst>
              <a:ext uri="{FF2B5EF4-FFF2-40B4-BE49-F238E27FC236}">
                <a16:creationId xmlns:a16="http://schemas.microsoft.com/office/drawing/2014/main" id="{62EE0B95-F2CA-4C84-BDE4-39B186EDBDED}"/>
              </a:ext>
            </a:extLst>
          </p:cNvPr>
          <p:cNvSpPr/>
          <p:nvPr/>
        </p:nvSpPr>
        <p:spPr>
          <a:xfrm>
            <a:off x="5725714" y="3000971"/>
            <a:ext cx="407194" cy="378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椭圆 2">
            <a:extLst>
              <a:ext uri="{FF2B5EF4-FFF2-40B4-BE49-F238E27FC236}">
                <a16:creationId xmlns:a16="http://schemas.microsoft.com/office/drawing/2014/main" id="{19AA55FF-EAD9-476E-B155-A2106BFA2E99}"/>
              </a:ext>
            </a:extLst>
          </p:cNvPr>
          <p:cNvSpPr/>
          <p:nvPr/>
        </p:nvSpPr>
        <p:spPr>
          <a:xfrm>
            <a:off x="4096939" y="4064794"/>
            <a:ext cx="407194" cy="378619"/>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7" name="连接符: 肘形 6">
            <a:extLst>
              <a:ext uri="{FF2B5EF4-FFF2-40B4-BE49-F238E27FC236}">
                <a16:creationId xmlns:a16="http://schemas.microsoft.com/office/drawing/2014/main" id="{3DB7514B-D6D2-4F6A-8DF7-82BEA03F0E25}"/>
              </a:ext>
            </a:extLst>
          </p:cNvPr>
          <p:cNvCxnSpPr>
            <a:stCxn id="3" idx="6"/>
            <a:endCxn id="2" idx="4"/>
          </p:cNvCxnSpPr>
          <p:nvPr/>
        </p:nvCxnSpPr>
        <p:spPr>
          <a:xfrm flipV="1">
            <a:off x="4504132" y="3379590"/>
            <a:ext cx="1425179" cy="874514"/>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8" name="等腰三角形 7">
            <a:extLst>
              <a:ext uri="{FF2B5EF4-FFF2-40B4-BE49-F238E27FC236}">
                <a16:creationId xmlns:a16="http://schemas.microsoft.com/office/drawing/2014/main" id="{A5BC9FDA-29F7-49B2-9E2E-7DA17F55706E}"/>
              </a:ext>
            </a:extLst>
          </p:cNvPr>
          <p:cNvSpPr/>
          <p:nvPr/>
        </p:nvSpPr>
        <p:spPr>
          <a:xfrm>
            <a:off x="7886701" y="1369219"/>
            <a:ext cx="307181" cy="402431"/>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连接符: 肘形 9">
            <a:extLst>
              <a:ext uri="{FF2B5EF4-FFF2-40B4-BE49-F238E27FC236}">
                <a16:creationId xmlns:a16="http://schemas.microsoft.com/office/drawing/2014/main" id="{139ADF7F-9651-45CD-A058-CB31241A52C3}"/>
              </a:ext>
            </a:extLst>
          </p:cNvPr>
          <p:cNvCxnSpPr>
            <a:stCxn id="2" idx="6"/>
            <a:endCxn id="8" idx="3"/>
          </p:cNvCxnSpPr>
          <p:nvPr/>
        </p:nvCxnSpPr>
        <p:spPr>
          <a:xfrm flipV="1">
            <a:off x="6132907" y="1771651"/>
            <a:ext cx="1907384" cy="141863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1FB3EC8-2035-4B99-844B-775A5EF91E2B}"/>
              </a:ext>
            </a:extLst>
          </p:cNvPr>
          <p:cNvSpPr txBox="1"/>
          <p:nvPr/>
        </p:nvSpPr>
        <p:spPr>
          <a:xfrm>
            <a:off x="4029075" y="3679031"/>
            <a:ext cx="714375" cy="369332"/>
          </a:xfrm>
          <a:prstGeom prst="rect">
            <a:avLst/>
          </a:prstGeom>
          <a:noFill/>
        </p:spPr>
        <p:txBody>
          <a:bodyPr wrap="square" rtlCol="0">
            <a:spAutoFit/>
          </a:bodyPr>
          <a:lstStyle/>
          <a:p>
            <a:r>
              <a:rPr lang="zh-CN" altLang="en-US" b="1" dirty="0"/>
              <a:t>起点</a:t>
            </a:r>
          </a:p>
        </p:txBody>
      </p:sp>
      <p:sp>
        <p:nvSpPr>
          <p:cNvPr id="12" name="文本框 11">
            <a:extLst>
              <a:ext uri="{FF2B5EF4-FFF2-40B4-BE49-F238E27FC236}">
                <a16:creationId xmlns:a16="http://schemas.microsoft.com/office/drawing/2014/main" id="{1E03C3C2-9C04-4104-A561-287DF8AABF3B}"/>
              </a:ext>
            </a:extLst>
          </p:cNvPr>
          <p:cNvSpPr txBox="1"/>
          <p:nvPr/>
        </p:nvSpPr>
        <p:spPr>
          <a:xfrm>
            <a:off x="5654277" y="2571750"/>
            <a:ext cx="550068" cy="646331"/>
          </a:xfrm>
          <a:prstGeom prst="rect">
            <a:avLst/>
          </a:prstGeom>
          <a:noFill/>
        </p:spPr>
        <p:txBody>
          <a:bodyPr wrap="square" rtlCol="0">
            <a:spAutoFit/>
          </a:bodyPr>
          <a:lstStyle/>
          <a:p>
            <a:r>
              <a:rPr lang="en-US" altLang="zh-CN" b="1" dirty="0"/>
              <a:t>N</a:t>
            </a:r>
            <a:r>
              <a:rPr lang="zh-CN" altLang="en-US" b="1" dirty="0"/>
              <a:t>点</a:t>
            </a:r>
          </a:p>
        </p:txBody>
      </p:sp>
      <p:sp>
        <p:nvSpPr>
          <p:cNvPr id="13" name="文本框 12">
            <a:extLst>
              <a:ext uri="{FF2B5EF4-FFF2-40B4-BE49-F238E27FC236}">
                <a16:creationId xmlns:a16="http://schemas.microsoft.com/office/drawing/2014/main" id="{CC6C1723-00C5-4ABD-A7AC-B8B5E03FCE50}"/>
              </a:ext>
            </a:extLst>
          </p:cNvPr>
          <p:cNvSpPr txBox="1"/>
          <p:nvPr/>
        </p:nvSpPr>
        <p:spPr>
          <a:xfrm>
            <a:off x="7658100" y="875333"/>
            <a:ext cx="942975" cy="369332"/>
          </a:xfrm>
          <a:prstGeom prst="rect">
            <a:avLst/>
          </a:prstGeom>
          <a:noFill/>
        </p:spPr>
        <p:txBody>
          <a:bodyPr wrap="square" rtlCol="0">
            <a:spAutoFit/>
          </a:bodyPr>
          <a:lstStyle/>
          <a:p>
            <a:r>
              <a:rPr lang="zh-CN" altLang="en-US" b="1" dirty="0"/>
              <a:t>目标点</a:t>
            </a:r>
          </a:p>
        </p:txBody>
      </p:sp>
      <p:sp>
        <p:nvSpPr>
          <p:cNvPr id="14" name="文本框 13">
            <a:extLst>
              <a:ext uri="{FF2B5EF4-FFF2-40B4-BE49-F238E27FC236}">
                <a16:creationId xmlns:a16="http://schemas.microsoft.com/office/drawing/2014/main" id="{6C7A70E3-AC62-452C-9D71-A2640884BFB5}"/>
              </a:ext>
            </a:extLst>
          </p:cNvPr>
          <p:cNvSpPr txBox="1"/>
          <p:nvPr/>
        </p:nvSpPr>
        <p:spPr>
          <a:xfrm>
            <a:off x="5106400" y="3929174"/>
            <a:ext cx="611711" cy="369332"/>
          </a:xfrm>
          <a:prstGeom prst="rect">
            <a:avLst/>
          </a:prstGeom>
          <a:noFill/>
        </p:spPr>
        <p:txBody>
          <a:bodyPr wrap="square" rtlCol="0">
            <a:spAutoFit/>
          </a:bodyPr>
          <a:lstStyle/>
          <a:p>
            <a:r>
              <a:rPr lang="en-US" altLang="zh-CN" b="1" dirty="0"/>
              <a:t>g(n)</a:t>
            </a:r>
            <a:endParaRPr lang="zh-CN" altLang="en-US" b="1" dirty="0"/>
          </a:p>
        </p:txBody>
      </p:sp>
      <p:sp>
        <p:nvSpPr>
          <p:cNvPr id="15" name="文本框 14">
            <a:extLst>
              <a:ext uri="{FF2B5EF4-FFF2-40B4-BE49-F238E27FC236}">
                <a16:creationId xmlns:a16="http://schemas.microsoft.com/office/drawing/2014/main" id="{89D28377-301D-4C30-812F-C03ED26C2498}"/>
              </a:ext>
            </a:extLst>
          </p:cNvPr>
          <p:cNvSpPr txBox="1"/>
          <p:nvPr/>
        </p:nvSpPr>
        <p:spPr>
          <a:xfrm>
            <a:off x="7216918" y="4487092"/>
            <a:ext cx="611711" cy="369332"/>
          </a:xfrm>
          <a:prstGeom prst="rect">
            <a:avLst/>
          </a:prstGeom>
          <a:noFill/>
        </p:spPr>
        <p:txBody>
          <a:bodyPr wrap="square" rtlCol="0">
            <a:spAutoFit/>
          </a:bodyPr>
          <a:lstStyle/>
          <a:p>
            <a:r>
              <a:rPr lang="en-US" altLang="zh-CN" b="1" dirty="0"/>
              <a:t>h(n)</a:t>
            </a:r>
            <a:endParaRPr lang="zh-CN" altLang="en-US" b="1" dirty="0"/>
          </a:p>
        </p:txBody>
      </p:sp>
      <p:sp>
        <p:nvSpPr>
          <p:cNvPr id="6" name="矩形 5">
            <a:extLst>
              <a:ext uri="{FF2B5EF4-FFF2-40B4-BE49-F238E27FC236}">
                <a16:creationId xmlns:a16="http://schemas.microsoft.com/office/drawing/2014/main" id="{4C0E2F7F-FE13-4D8C-957D-8C6D30FE1480}"/>
              </a:ext>
            </a:extLst>
          </p:cNvPr>
          <p:cNvSpPr/>
          <p:nvPr/>
        </p:nvSpPr>
        <p:spPr>
          <a:xfrm>
            <a:off x="6793707" y="875333"/>
            <a:ext cx="351773" cy="30538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墙</a:t>
            </a:r>
          </a:p>
        </p:txBody>
      </p:sp>
      <p:cxnSp>
        <p:nvCxnSpPr>
          <p:cNvPr id="16" name="直接箭头连接符 15">
            <a:extLst>
              <a:ext uri="{FF2B5EF4-FFF2-40B4-BE49-F238E27FC236}">
                <a16:creationId xmlns:a16="http://schemas.microsoft.com/office/drawing/2014/main" id="{6140FD3C-4234-406A-B0CB-71378332BC1B}"/>
              </a:ext>
            </a:extLst>
          </p:cNvPr>
          <p:cNvCxnSpPr>
            <a:cxnSpLocks/>
          </p:cNvCxnSpPr>
          <p:nvPr/>
        </p:nvCxnSpPr>
        <p:spPr>
          <a:xfrm>
            <a:off x="6457950" y="3190280"/>
            <a:ext cx="0" cy="116026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92FC2FD-F45A-4C97-8D94-E0918DD81DDA}"/>
              </a:ext>
            </a:extLst>
          </p:cNvPr>
          <p:cNvCxnSpPr/>
          <p:nvPr/>
        </p:nvCxnSpPr>
        <p:spPr>
          <a:xfrm>
            <a:off x="6404373" y="4350544"/>
            <a:ext cx="1635919" cy="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C81BF343-DC16-4E11-B8F6-7923347BD662}"/>
              </a:ext>
            </a:extLst>
          </p:cNvPr>
          <p:cNvCxnSpPr>
            <a:cxnSpLocks/>
          </p:cNvCxnSpPr>
          <p:nvPr/>
        </p:nvCxnSpPr>
        <p:spPr>
          <a:xfrm flipV="1">
            <a:off x="8040291" y="3174096"/>
            <a:ext cx="1" cy="1176448"/>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DB851503-28AC-45F9-A833-D86BD38D4965}"/>
              </a:ext>
            </a:extLst>
          </p:cNvPr>
          <p:cNvCxnSpPr>
            <a:stCxn id="3" idx="6"/>
            <a:endCxn id="8" idx="3"/>
          </p:cNvCxnSpPr>
          <p:nvPr/>
        </p:nvCxnSpPr>
        <p:spPr>
          <a:xfrm flipV="1">
            <a:off x="4504132" y="1771650"/>
            <a:ext cx="3536159" cy="2482454"/>
          </a:xfrm>
          <a:prstGeom prst="bentConnector2">
            <a:avLst/>
          </a:prstGeom>
          <a:ln w="381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3390CE81-8A82-4C46-B0A4-3EDAAF7D1F26}"/>
              </a:ext>
            </a:extLst>
          </p:cNvPr>
          <p:cNvSpPr txBox="1"/>
          <p:nvPr/>
        </p:nvSpPr>
        <p:spPr>
          <a:xfrm rot="699090">
            <a:off x="82793" y="1361589"/>
            <a:ext cx="5086350" cy="854080"/>
          </a:xfrm>
          <a:prstGeom prst="rect">
            <a:avLst/>
          </a:prstGeom>
          <a:noFill/>
        </p:spPr>
        <p:txBody>
          <a:bodyPr wrap="square" rtlCol="0">
            <a:spAutoFit/>
          </a:bodyPr>
          <a:lstStyle/>
          <a:p>
            <a:r>
              <a:rPr lang="zh-CN" altLang="en-US" sz="4950" dirty="0"/>
              <a:t>可以使用</a:t>
            </a:r>
            <a:r>
              <a:rPr lang="en-US" altLang="zh-CN" sz="4950" dirty="0"/>
              <a:t>A*</a:t>
            </a:r>
            <a:r>
              <a:rPr lang="zh-CN" altLang="en-US" sz="4950" dirty="0"/>
              <a:t>搜索！</a:t>
            </a:r>
          </a:p>
        </p:txBody>
      </p:sp>
    </p:spTree>
    <p:extLst>
      <p:ext uri="{BB962C8B-B14F-4D97-AF65-F5344CB8AC3E}">
        <p14:creationId xmlns:p14="http://schemas.microsoft.com/office/powerpoint/2010/main" val="377969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5339EF-625E-4E6C-8514-97B983A01D6D}"/>
              </a:ext>
            </a:extLst>
          </p:cNvPr>
          <p:cNvSpPr>
            <a:spLocks noGrp="1"/>
          </p:cNvSpPr>
          <p:nvPr>
            <p:ph type="title"/>
          </p:nvPr>
        </p:nvSpPr>
        <p:spPr/>
        <p:txBody>
          <a:bodyPr/>
          <a:lstStyle/>
          <a:p>
            <a:r>
              <a:rPr lang="en-US" altLang="zh-CN" dirty="0"/>
              <a:t>A*</a:t>
            </a:r>
            <a:r>
              <a:rPr lang="zh-CN" altLang="en-US" dirty="0"/>
              <a:t>搜索演示</a:t>
            </a:r>
          </a:p>
        </p:txBody>
      </p:sp>
      <p:graphicFrame>
        <p:nvGraphicFramePr>
          <p:cNvPr id="5" name="表格 5">
            <a:extLst>
              <a:ext uri="{FF2B5EF4-FFF2-40B4-BE49-F238E27FC236}">
                <a16:creationId xmlns:a16="http://schemas.microsoft.com/office/drawing/2014/main" id="{957FE9A9-91D3-4DF2-8619-8B7D38128917}"/>
              </a:ext>
            </a:extLst>
          </p:cNvPr>
          <p:cNvGraphicFramePr>
            <a:graphicFrameLocks noGrp="1"/>
          </p:cNvGraphicFramePr>
          <p:nvPr>
            <p:extLst>
              <p:ext uri="{D42A27DB-BD31-4B8C-83A1-F6EECF244321}">
                <p14:modId xmlns:p14="http://schemas.microsoft.com/office/powerpoint/2010/main" val="4014800540"/>
              </p:ext>
            </p:extLst>
          </p:nvPr>
        </p:nvGraphicFramePr>
        <p:xfrm>
          <a:off x="242886" y="1511298"/>
          <a:ext cx="1347630" cy="3389320"/>
        </p:xfrm>
        <a:graphic>
          <a:graphicData uri="http://schemas.openxmlformats.org/drawingml/2006/table">
            <a:tbl>
              <a:tblPr firstRow="1" bandRow="1">
                <a:tableStyleId>{5940675A-B579-460E-94D1-54222C63F5DA}</a:tableStyleId>
              </a:tblPr>
              <a:tblGrid>
                <a:gridCol w="668973">
                  <a:extLst>
                    <a:ext uri="{9D8B030D-6E8A-4147-A177-3AD203B41FA5}">
                      <a16:colId xmlns:a16="http://schemas.microsoft.com/office/drawing/2014/main" val="901883978"/>
                    </a:ext>
                  </a:extLst>
                </a:gridCol>
                <a:gridCol w="678657">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000"/>
                    </a:p>
                  </a:txBody>
                  <a:tcPr marL="68580" marR="68580" marT="34290" marB="34290"/>
                </a:tc>
                <a:tc>
                  <a:txBody>
                    <a:bodyPr/>
                    <a:lstStyle/>
                    <a:p>
                      <a:endParaRPr lang="zh-CN" altLang="en-US" sz="100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000"/>
                    </a:p>
                  </a:txBody>
                  <a:tcPr marL="68580" marR="68580" marT="34290" marB="34290"/>
                </a:tc>
                <a:tc>
                  <a:txBody>
                    <a:bodyPr/>
                    <a:lstStyle/>
                    <a:p>
                      <a:endParaRPr lang="zh-CN" altLang="en-US" sz="100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000"/>
                    </a:p>
                  </a:txBody>
                  <a:tcPr marL="68580" marR="68580" marT="34290" marB="34290"/>
                </a:tc>
                <a:tc>
                  <a:txBody>
                    <a:bodyPr/>
                    <a:lstStyle/>
                    <a:p>
                      <a:endParaRPr lang="zh-CN" altLang="en-US" sz="100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000"/>
                    </a:p>
                  </a:txBody>
                  <a:tcPr marL="68580" marR="68580" marT="34290" marB="34290"/>
                </a:tc>
                <a:tc>
                  <a:txBody>
                    <a:bodyPr/>
                    <a:lstStyle/>
                    <a:p>
                      <a:endParaRPr lang="zh-CN" altLang="en-US" sz="100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000"/>
                    </a:p>
                  </a:txBody>
                  <a:tcPr marL="68580" marR="68580" marT="34290" marB="34290"/>
                </a:tc>
                <a:tc>
                  <a:txBody>
                    <a:bodyPr/>
                    <a:lstStyle/>
                    <a:p>
                      <a:endParaRPr lang="zh-CN" altLang="en-US" sz="100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000"/>
                    </a:p>
                  </a:txBody>
                  <a:tcPr marL="68580" marR="68580" marT="34290" marB="34290"/>
                </a:tc>
                <a:tc>
                  <a:txBody>
                    <a:bodyPr/>
                    <a:lstStyle/>
                    <a:p>
                      <a:endParaRPr lang="zh-CN" altLang="en-US" sz="100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000"/>
                    </a:p>
                  </a:txBody>
                  <a:tcPr marL="68580" marR="68580" marT="34290" marB="34290"/>
                </a:tc>
                <a:tc>
                  <a:txBody>
                    <a:bodyPr/>
                    <a:lstStyle/>
                    <a:p>
                      <a:endParaRPr lang="zh-CN" altLang="en-US" sz="1000" dirty="0"/>
                    </a:p>
                  </a:txBody>
                  <a:tcPr marL="68580" marR="68580" marT="34290" marB="34290"/>
                </a:tc>
                <a:extLst>
                  <a:ext uri="{0D108BD9-81ED-4DB2-BD59-A6C34878D82A}">
                    <a16:rowId xmlns:a16="http://schemas.microsoft.com/office/drawing/2014/main" val="1967584691"/>
                  </a:ext>
                </a:extLst>
              </a:tr>
            </a:tbl>
          </a:graphicData>
        </a:graphic>
      </p:graphicFrame>
      <p:graphicFrame>
        <p:nvGraphicFramePr>
          <p:cNvPr id="7" name="表格 5">
            <a:extLst>
              <a:ext uri="{FF2B5EF4-FFF2-40B4-BE49-F238E27FC236}">
                <a16:creationId xmlns:a16="http://schemas.microsoft.com/office/drawing/2014/main" id="{7127F9AA-D787-43A7-A560-3D4111065820}"/>
              </a:ext>
            </a:extLst>
          </p:cNvPr>
          <p:cNvGraphicFramePr>
            <a:graphicFrameLocks noGrp="1"/>
          </p:cNvGraphicFramePr>
          <p:nvPr/>
        </p:nvGraphicFramePr>
        <p:xfrm>
          <a:off x="2028825" y="1500977"/>
          <a:ext cx="1300162" cy="3389320"/>
        </p:xfrm>
        <a:graphic>
          <a:graphicData uri="http://schemas.openxmlformats.org/drawingml/2006/table">
            <a:tbl>
              <a:tblPr firstRow="1" bandRow="1">
                <a:tableStyleId>{5940675A-B579-460E-94D1-54222C63F5DA}</a:tableStyleId>
              </a:tblPr>
              <a:tblGrid>
                <a:gridCol w="650081">
                  <a:extLst>
                    <a:ext uri="{9D8B030D-6E8A-4147-A177-3AD203B41FA5}">
                      <a16:colId xmlns:a16="http://schemas.microsoft.com/office/drawing/2014/main" val="901883978"/>
                    </a:ext>
                  </a:extLst>
                </a:gridCol>
                <a:gridCol w="650081">
                  <a:extLst>
                    <a:ext uri="{9D8B030D-6E8A-4147-A177-3AD203B41FA5}">
                      <a16:colId xmlns:a16="http://schemas.microsoft.com/office/drawing/2014/main" val="1953445107"/>
                    </a:ext>
                  </a:extLst>
                </a:gridCol>
              </a:tblGrid>
              <a:tr h="423665">
                <a:tc>
                  <a:txBody>
                    <a:bodyPr/>
                    <a:lstStyle/>
                    <a:p>
                      <a:endParaRPr lang="zh-CN" altLang="en-US" sz="1000"/>
                    </a:p>
                  </a:txBody>
                  <a:tcPr marL="68580" marR="68580" marT="34290" marB="34290"/>
                </a:tc>
                <a:tc>
                  <a:txBody>
                    <a:bodyPr/>
                    <a:lstStyle/>
                    <a:p>
                      <a:endParaRPr lang="zh-CN" altLang="en-US" sz="100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000"/>
                    </a:p>
                  </a:txBody>
                  <a:tcPr marL="68580" marR="68580" marT="34290" marB="34290"/>
                </a:tc>
                <a:tc>
                  <a:txBody>
                    <a:bodyPr/>
                    <a:lstStyle/>
                    <a:p>
                      <a:endParaRPr lang="zh-CN" altLang="en-US" sz="100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000"/>
                    </a:p>
                  </a:txBody>
                  <a:tcPr marL="68580" marR="68580" marT="34290" marB="34290"/>
                </a:tc>
                <a:tc>
                  <a:txBody>
                    <a:bodyPr/>
                    <a:lstStyle/>
                    <a:p>
                      <a:endParaRPr lang="zh-CN" altLang="en-US" sz="100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000" dirty="0"/>
                    </a:p>
                  </a:txBody>
                  <a:tcPr marL="68580" marR="68580" marT="34290" marB="34290"/>
                </a:tc>
                <a:tc>
                  <a:txBody>
                    <a:bodyPr/>
                    <a:lstStyle/>
                    <a:p>
                      <a:endParaRPr lang="zh-CN" altLang="en-US" sz="100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000"/>
                    </a:p>
                  </a:txBody>
                  <a:tcPr marL="68580" marR="68580" marT="34290" marB="34290"/>
                </a:tc>
                <a:tc>
                  <a:txBody>
                    <a:bodyPr/>
                    <a:lstStyle/>
                    <a:p>
                      <a:endParaRPr lang="zh-CN" altLang="en-US" sz="100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000" dirty="0"/>
                    </a:p>
                  </a:txBody>
                  <a:tcPr marL="68580" marR="68580" marT="34290" marB="34290"/>
                </a:tc>
                <a:tc>
                  <a:txBody>
                    <a:bodyPr/>
                    <a:lstStyle/>
                    <a:p>
                      <a:endParaRPr lang="zh-CN" altLang="en-US" sz="100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000"/>
                    </a:p>
                  </a:txBody>
                  <a:tcPr marL="68580" marR="68580" marT="34290" marB="34290"/>
                </a:tc>
                <a:tc>
                  <a:txBody>
                    <a:bodyPr/>
                    <a:lstStyle/>
                    <a:p>
                      <a:endParaRPr lang="zh-CN" altLang="en-US" sz="100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000"/>
                    </a:p>
                  </a:txBody>
                  <a:tcPr marL="68580" marR="68580" marT="34290" marB="34290"/>
                </a:tc>
                <a:tc>
                  <a:txBody>
                    <a:bodyPr/>
                    <a:lstStyle/>
                    <a:p>
                      <a:endParaRPr lang="zh-CN" altLang="en-US" sz="1000" dirty="0"/>
                    </a:p>
                  </a:txBody>
                  <a:tcPr marL="68580" marR="68580" marT="34290" marB="34290"/>
                </a:tc>
                <a:extLst>
                  <a:ext uri="{0D108BD9-81ED-4DB2-BD59-A6C34878D82A}">
                    <a16:rowId xmlns:a16="http://schemas.microsoft.com/office/drawing/2014/main" val="1967584691"/>
                  </a:ext>
                </a:extLst>
              </a:tr>
            </a:tbl>
          </a:graphicData>
        </a:graphic>
      </p:graphicFrame>
      <p:sp>
        <p:nvSpPr>
          <p:cNvPr id="12" name="文本框 11">
            <a:extLst>
              <a:ext uri="{FF2B5EF4-FFF2-40B4-BE49-F238E27FC236}">
                <a16:creationId xmlns:a16="http://schemas.microsoft.com/office/drawing/2014/main" id="{A1218452-D238-4E41-B113-66FF70531863}"/>
              </a:ext>
            </a:extLst>
          </p:cNvPr>
          <p:cNvSpPr txBox="1"/>
          <p:nvPr/>
        </p:nvSpPr>
        <p:spPr>
          <a:xfrm>
            <a:off x="139305" y="708355"/>
            <a:ext cx="821531" cy="415498"/>
          </a:xfrm>
          <a:prstGeom prst="rect">
            <a:avLst/>
          </a:prstGeom>
          <a:noFill/>
        </p:spPr>
        <p:txBody>
          <a:bodyPr wrap="square" rtlCol="0">
            <a:spAutoFit/>
          </a:bodyPr>
          <a:lstStyle/>
          <a:p>
            <a:r>
              <a:rPr lang="zh-CN" altLang="en-US" sz="2100" b="1" dirty="0">
                <a:solidFill>
                  <a:srgbClr val="00B0F0"/>
                </a:solidFill>
              </a:rPr>
              <a:t>坐标</a:t>
            </a:r>
          </a:p>
        </p:txBody>
      </p:sp>
      <p:cxnSp>
        <p:nvCxnSpPr>
          <p:cNvPr id="14" name="直接箭头连接符 13">
            <a:extLst>
              <a:ext uri="{FF2B5EF4-FFF2-40B4-BE49-F238E27FC236}">
                <a16:creationId xmlns:a16="http://schemas.microsoft.com/office/drawing/2014/main" id="{41710994-EB81-4FF7-A1A1-8623D4B4FD92}"/>
              </a:ext>
            </a:extLst>
          </p:cNvPr>
          <p:cNvCxnSpPr>
            <a:cxnSpLocks/>
            <a:stCxn id="12" idx="2"/>
          </p:cNvCxnSpPr>
          <p:nvPr/>
        </p:nvCxnSpPr>
        <p:spPr>
          <a:xfrm flipH="1">
            <a:off x="550070" y="1123853"/>
            <a:ext cx="1" cy="5334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C27A0240-6104-4738-BC98-33BE44CD2AAF}"/>
              </a:ext>
            </a:extLst>
          </p:cNvPr>
          <p:cNvSpPr txBox="1"/>
          <p:nvPr/>
        </p:nvSpPr>
        <p:spPr>
          <a:xfrm>
            <a:off x="960835" y="717411"/>
            <a:ext cx="1239440" cy="415498"/>
          </a:xfrm>
          <a:prstGeom prst="rect">
            <a:avLst/>
          </a:prstGeom>
          <a:noFill/>
        </p:spPr>
        <p:txBody>
          <a:bodyPr wrap="square" rtlCol="0">
            <a:spAutoFit/>
          </a:bodyPr>
          <a:lstStyle/>
          <a:p>
            <a:r>
              <a:rPr lang="en-US" altLang="zh-CN" sz="2100" b="1" dirty="0">
                <a:solidFill>
                  <a:srgbClr val="00B050"/>
                </a:solidFill>
              </a:rPr>
              <a:t>g(n),h(n)</a:t>
            </a:r>
            <a:endParaRPr lang="zh-CN" altLang="en-US" sz="2100" b="1" dirty="0">
              <a:solidFill>
                <a:srgbClr val="00B050"/>
              </a:solidFill>
            </a:endParaRPr>
          </a:p>
        </p:txBody>
      </p:sp>
      <p:cxnSp>
        <p:nvCxnSpPr>
          <p:cNvPr id="20" name="直接箭头连接符 19">
            <a:extLst>
              <a:ext uri="{FF2B5EF4-FFF2-40B4-BE49-F238E27FC236}">
                <a16:creationId xmlns:a16="http://schemas.microsoft.com/office/drawing/2014/main" id="{3136661A-991C-4AD1-8A2B-D0404F641F61}"/>
              </a:ext>
            </a:extLst>
          </p:cNvPr>
          <p:cNvCxnSpPr>
            <a:cxnSpLocks/>
            <a:stCxn id="18" idx="2"/>
          </p:cNvCxnSpPr>
          <p:nvPr/>
        </p:nvCxnSpPr>
        <p:spPr>
          <a:xfrm flipH="1">
            <a:off x="1239441" y="1132909"/>
            <a:ext cx="341114" cy="52444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1C39180D-C397-4AD9-8FC2-2C8316377F9B}"/>
              </a:ext>
            </a:extLst>
          </p:cNvPr>
          <p:cNvSpPr txBox="1"/>
          <p:nvPr/>
        </p:nvSpPr>
        <p:spPr>
          <a:xfrm>
            <a:off x="259359" y="1522484"/>
            <a:ext cx="1321196" cy="369332"/>
          </a:xfrm>
          <a:prstGeom prst="rect">
            <a:avLst/>
          </a:prstGeom>
          <a:noFill/>
        </p:spPr>
        <p:txBody>
          <a:bodyPr wrap="none" rtlCol="0">
            <a:spAutoFit/>
          </a:bodyPr>
          <a:lstStyle/>
          <a:p>
            <a:r>
              <a:rPr lang="en-US" altLang="zh-CN" dirty="0"/>
              <a:t>3</a:t>
            </a:r>
            <a:r>
              <a:rPr lang="zh-CN" altLang="en-US" dirty="0"/>
              <a:t>，</a:t>
            </a:r>
            <a:r>
              <a:rPr lang="en-US" altLang="zh-CN" dirty="0"/>
              <a:t>2   0</a:t>
            </a:r>
            <a:r>
              <a:rPr lang="zh-CN" altLang="en-US" dirty="0"/>
              <a:t>，</a:t>
            </a:r>
            <a:r>
              <a:rPr lang="en-US" altLang="zh-CN" dirty="0"/>
              <a:t>4</a:t>
            </a:r>
            <a:endParaRPr lang="zh-CN" altLang="en-US" dirty="0"/>
          </a:p>
        </p:txBody>
      </p:sp>
      <p:sp>
        <p:nvSpPr>
          <p:cNvPr id="10" name="椭圆 9">
            <a:extLst>
              <a:ext uri="{FF2B5EF4-FFF2-40B4-BE49-F238E27FC236}">
                <a16:creationId xmlns:a16="http://schemas.microsoft.com/office/drawing/2014/main" id="{32DC28B0-02C4-4992-A291-5AFAA5BA269B}"/>
              </a:ext>
            </a:extLst>
          </p:cNvPr>
          <p:cNvSpPr/>
          <p:nvPr/>
        </p:nvSpPr>
        <p:spPr>
          <a:xfrm>
            <a:off x="52220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1" name="椭圆 10">
            <a:extLst>
              <a:ext uri="{FF2B5EF4-FFF2-40B4-BE49-F238E27FC236}">
                <a16:creationId xmlns:a16="http://schemas.microsoft.com/office/drawing/2014/main" id="{582F6CC8-5C9F-442C-B3E6-2C2525220A9F}"/>
              </a:ext>
            </a:extLst>
          </p:cNvPr>
          <p:cNvSpPr/>
          <p:nvPr/>
        </p:nvSpPr>
        <p:spPr>
          <a:xfrm>
            <a:off x="4693444"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3" name="椭圆 12">
            <a:extLst>
              <a:ext uri="{FF2B5EF4-FFF2-40B4-BE49-F238E27FC236}">
                <a16:creationId xmlns:a16="http://schemas.microsoft.com/office/drawing/2014/main" id="{9DB6BD5A-2783-4A2D-862B-418E428A63BC}"/>
              </a:ext>
            </a:extLst>
          </p:cNvPr>
          <p:cNvSpPr/>
          <p:nvPr/>
        </p:nvSpPr>
        <p:spPr>
          <a:xfrm>
            <a:off x="5214937"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5" name="椭圆 14">
            <a:extLst>
              <a:ext uri="{FF2B5EF4-FFF2-40B4-BE49-F238E27FC236}">
                <a16:creationId xmlns:a16="http://schemas.microsoft.com/office/drawing/2014/main" id="{CAA05D89-BB9F-4D20-B9C2-5E5F28F516A8}"/>
              </a:ext>
            </a:extLst>
          </p:cNvPr>
          <p:cNvSpPr/>
          <p:nvPr/>
        </p:nvSpPr>
        <p:spPr>
          <a:xfrm>
            <a:off x="5750719"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6" name="文本框 15">
            <a:extLst>
              <a:ext uri="{FF2B5EF4-FFF2-40B4-BE49-F238E27FC236}">
                <a16:creationId xmlns:a16="http://schemas.microsoft.com/office/drawing/2014/main" id="{88295324-325B-4D25-9335-E805C6D6A8FA}"/>
              </a:ext>
            </a:extLst>
          </p:cNvPr>
          <p:cNvSpPr txBox="1"/>
          <p:nvPr/>
        </p:nvSpPr>
        <p:spPr>
          <a:xfrm>
            <a:off x="264340" y="1514103"/>
            <a:ext cx="1321196" cy="369332"/>
          </a:xfrm>
          <a:prstGeom prst="rect">
            <a:avLst/>
          </a:prstGeom>
          <a:noFill/>
        </p:spPr>
        <p:txBody>
          <a:bodyPr wrap="none" rtlCol="0">
            <a:spAutoFit/>
          </a:bodyPr>
          <a:lstStyle/>
          <a:p>
            <a:r>
              <a:rPr lang="en-US" altLang="zh-CN" dirty="0"/>
              <a:t>2</a:t>
            </a:r>
            <a:r>
              <a:rPr lang="zh-CN" altLang="en-US" dirty="0"/>
              <a:t>，</a:t>
            </a:r>
            <a:r>
              <a:rPr lang="en-US" altLang="zh-CN" dirty="0"/>
              <a:t>2   1</a:t>
            </a:r>
            <a:r>
              <a:rPr lang="zh-CN" altLang="en-US" dirty="0"/>
              <a:t>，</a:t>
            </a:r>
            <a:r>
              <a:rPr lang="en-US" altLang="zh-CN" dirty="0"/>
              <a:t>5</a:t>
            </a:r>
            <a:endParaRPr lang="zh-CN" altLang="en-US" dirty="0"/>
          </a:p>
        </p:txBody>
      </p:sp>
      <p:sp>
        <p:nvSpPr>
          <p:cNvPr id="17" name="文本框 16">
            <a:extLst>
              <a:ext uri="{FF2B5EF4-FFF2-40B4-BE49-F238E27FC236}">
                <a16:creationId xmlns:a16="http://schemas.microsoft.com/office/drawing/2014/main" id="{85763C7B-2F8C-4158-8554-4B961EF74F84}"/>
              </a:ext>
            </a:extLst>
          </p:cNvPr>
          <p:cNvSpPr txBox="1"/>
          <p:nvPr/>
        </p:nvSpPr>
        <p:spPr>
          <a:xfrm>
            <a:off x="259533" y="1957388"/>
            <a:ext cx="1321196" cy="369332"/>
          </a:xfrm>
          <a:prstGeom prst="rect">
            <a:avLst/>
          </a:prstGeom>
          <a:noFill/>
        </p:spPr>
        <p:txBody>
          <a:bodyPr wrap="none" rtlCol="0">
            <a:spAutoFit/>
          </a:bodyPr>
          <a:lstStyle/>
          <a:p>
            <a:r>
              <a:rPr lang="en-US" altLang="zh-CN" dirty="0"/>
              <a:t>3</a:t>
            </a:r>
            <a:r>
              <a:rPr lang="zh-CN" altLang="en-US" dirty="0"/>
              <a:t>，</a:t>
            </a:r>
            <a:r>
              <a:rPr lang="en-US" altLang="zh-CN" dirty="0"/>
              <a:t>3   1</a:t>
            </a:r>
            <a:r>
              <a:rPr lang="zh-CN" altLang="en-US" dirty="0"/>
              <a:t>，</a:t>
            </a:r>
            <a:r>
              <a:rPr lang="en-US" altLang="zh-CN" dirty="0"/>
              <a:t>3</a:t>
            </a:r>
            <a:endParaRPr lang="zh-CN" altLang="en-US" dirty="0"/>
          </a:p>
        </p:txBody>
      </p:sp>
      <p:sp>
        <p:nvSpPr>
          <p:cNvPr id="19" name="文本框 18">
            <a:extLst>
              <a:ext uri="{FF2B5EF4-FFF2-40B4-BE49-F238E27FC236}">
                <a16:creationId xmlns:a16="http://schemas.microsoft.com/office/drawing/2014/main" id="{B79C86A0-23ED-4B1F-868D-3D5B2266E058}"/>
              </a:ext>
            </a:extLst>
          </p:cNvPr>
          <p:cNvSpPr txBox="1"/>
          <p:nvPr/>
        </p:nvSpPr>
        <p:spPr>
          <a:xfrm>
            <a:off x="241572" y="2386880"/>
            <a:ext cx="1321196" cy="369332"/>
          </a:xfrm>
          <a:prstGeom prst="rect">
            <a:avLst/>
          </a:prstGeom>
          <a:noFill/>
        </p:spPr>
        <p:txBody>
          <a:bodyPr wrap="none" rtlCol="0">
            <a:spAutoFit/>
          </a:bodyPr>
          <a:lstStyle/>
          <a:p>
            <a:r>
              <a:rPr lang="en-US" altLang="zh-CN" dirty="0"/>
              <a:t>4</a:t>
            </a:r>
            <a:r>
              <a:rPr lang="zh-CN" altLang="en-US" dirty="0"/>
              <a:t>，</a:t>
            </a:r>
            <a:r>
              <a:rPr lang="en-US" altLang="zh-CN" dirty="0"/>
              <a:t>2   1</a:t>
            </a:r>
            <a:r>
              <a:rPr lang="zh-CN" altLang="en-US" dirty="0"/>
              <a:t>，</a:t>
            </a:r>
            <a:r>
              <a:rPr lang="en-US" altLang="zh-CN" dirty="0"/>
              <a:t>3</a:t>
            </a:r>
            <a:endParaRPr lang="zh-CN" altLang="en-US" dirty="0"/>
          </a:p>
        </p:txBody>
      </p:sp>
    </p:spTree>
    <p:extLst>
      <p:ext uri="{BB962C8B-B14F-4D97-AF65-F5344CB8AC3E}">
        <p14:creationId xmlns:p14="http://schemas.microsoft.com/office/powerpoint/2010/main" val="223111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63" presetClass="path" presetSubtype="0" accel="50000" decel="50000" fill="hold" grpId="0" nodeType="afterEffect">
                                  <p:stCondLst>
                                    <p:cond delay="0"/>
                                  </p:stCondLst>
                                  <p:childTnLst>
                                    <p:animMotion origin="layout" path="M 2.5E-6 3.45679E-6 L 0.19236 0.00062 " pathEditMode="relative" rAng="0" ptsTypes="AA">
                                      <p:cBhvr>
                                        <p:cTn id="10" dur="2000" fill="hold"/>
                                        <p:tgtEl>
                                          <p:spTgt spid="2"/>
                                        </p:tgtEl>
                                        <p:attrNameLst>
                                          <p:attrName>ppt_x</p:attrName>
                                          <p:attrName>ppt_y</p:attrName>
                                        </p:attrNameLst>
                                      </p:cBhvr>
                                      <p:rCtr x="9722" y="-123"/>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3" grpId="0" animBg="1"/>
      <p:bldP spid="15" grpId="0" animBg="1"/>
      <p:bldP spid="16" grpId="0"/>
      <p:bldP spid="17"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5339EF-625E-4E6C-8514-97B983A01D6D}"/>
              </a:ext>
            </a:extLst>
          </p:cNvPr>
          <p:cNvSpPr>
            <a:spLocks noGrp="1"/>
          </p:cNvSpPr>
          <p:nvPr>
            <p:ph type="title"/>
          </p:nvPr>
        </p:nvSpPr>
        <p:spPr/>
        <p:txBody>
          <a:bodyPr/>
          <a:lstStyle/>
          <a:p>
            <a:r>
              <a:rPr lang="en-US" altLang="zh-CN" dirty="0"/>
              <a:t>A*</a:t>
            </a:r>
            <a:r>
              <a:rPr lang="zh-CN" altLang="en-US" dirty="0"/>
              <a:t>搜索演示</a:t>
            </a:r>
          </a:p>
        </p:txBody>
      </p:sp>
      <p:graphicFrame>
        <p:nvGraphicFramePr>
          <p:cNvPr id="5" name="表格 5">
            <a:extLst>
              <a:ext uri="{FF2B5EF4-FFF2-40B4-BE49-F238E27FC236}">
                <a16:creationId xmlns:a16="http://schemas.microsoft.com/office/drawing/2014/main" id="{957FE9A9-91D3-4DF2-8619-8B7D38128917}"/>
              </a:ext>
            </a:extLst>
          </p:cNvPr>
          <p:cNvGraphicFramePr>
            <a:graphicFrameLocks noGrp="1"/>
          </p:cNvGraphicFramePr>
          <p:nvPr>
            <p:extLst>
              <p:ext uri="{D42A27DB-BD31-4B8C-83A1-F6EECF244321}">
                <p14:modId xmlns:p14="http://schemas.microsoft.com/office/powerpoint/2010/main" val="4197793781"/>
              </p:ext>
            </p:extLst>
          </p:nvPr>
        </p:nvGraphicFramePr>
        <p:xfrm>
          <a:off x="242886" y="1511298"/>
          <a:ext cx="1357314" cy="3389320"/>
        </p:xfrm>
        <a:graphic>
          <a:graphicData uri="http://schemas.openxmlformats.org/drawingml/2006/table">
            <a:tbl>
              <a:tblPr firstRow="1" bandRow="1">
                <a:tableStyleId>{5940675A-B579-460E-94D1-54222C63F5DA}</a:tableStyleId>
              </a:tblPr>
              <a:tblGrid>
                <a:gridCol w="678657">
                  <a:extLst>
                    <a:ext uri="{9D8B030D-6E8A-4147-A177-3AD203B41FA5}">
                      <a16:colId xmlns:a16="http://schemas.microsoft.com/office/drawing/2014/main" val="901883978"/>
                    </a:ext>
                  </a:extLst>
                </a:gridCol>
                <a:gridCol w="678657">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000"/>
                    </a:p>
                  </a:txBody>
                  <a:tcPr marL="68580" marR="68580" marT="34290" marB="34290"/>
                </a:tc>
                <a:tc>
                  <a:txBody>
                    <a:bodyPr/>
                    <a:lstStyle/>
                    <a:p>
                      <a:endParaRPr lang="zh-CN" altLang="en-US" sz="100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000"/>
                    </a:p>
                  </a:txBody>
                  <a:tcPr marL="68580" marR="68580" marT="34290" marB="34290"/>
                </a:tc>
                <a:tc>
                  <a:txBody>
                    <a:bodyPr/>
                    <a:lstStyle/>
                    <a:p>
                      <a:endParaRPr lang="zh-CN" altLang="en-US" sz="100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000"/>
                    </a:p>
                  </a:txBody>
                  <a:tcPr marL="68580" marR="68580" marT="34290" marB="34290"/>
                </a:tc>
                <a:tc>
                  <a:txBody>
                    <a:bodyPr/>
                    <a:lstStyle/>
                    <a:p>
                      <a:endParaRPr lang="zh-CN" altLang="en-US" sz="100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000"/>
                    </a:p>
                  </a:txBody>
                  <a:tcPr marL="68580" marR="68580" marT="34290" marB="34290"/>
                </a:tc>
                <a:tc>
                  <a:txBody>
                    <a:bodyPr/>
                    <a:lstStyle/>
                    <a:p>
                      <a:endParaRPr lang="zh-CN" altLang="en-US" sz="100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000"/>
                    </a:p>
                  </a:txBody>
                  <a:tcPr marL="68580" marR="68580" marT="34290" marB="34290"/>
                </a:tc>
                <a:tc>
                  <a:txBody>
                    <a:bodyPr/>
                    <a:lstStyle/>
                    <a:p>
                      <a:endParaRPr lang="zh-CN" altLang="en-US" sz="1000" dirty="0"/>
                    </a:p>
                  </a:txBody>
                  <a:tcPr marL="68580" marR="68580" marT="34290" marB="34290"/>
                </a:tc>
                <a:extLst>
                  <a:ext uri="{0D108BD9-81ED-4DB2-BD59-A6C34878D82A}">
                    <a16:rowId xmlns:a16="http://schemas.microsoft.com/office/drawing/2014/main" val="1967584691"/>
                  </a:ext>
                </a:extLst>
              </a:tr>
            </a:tbl>
          </a:graphicData>
        </a:graphic>
      </p:graphicFrame>
      <p:graphicFrame>
        <p:nvGraphicFramePr>
          <p:cNvPr id="7" name="表格 5">
            <a:extLst>
              <a:ext uri="{FF2B5EF4-FFF2-40B4-BE49-F238E27FC236}">
                <a16:creationId xmlns:a16="http://schemas.microsoft.com/office/drawing/2014/main" id="{7127F9AA-D787-43A7-A560-3D4111065820}"/>
              </a:ext>
            </a:extLst>
          </p:cNvPr>
          <p:cNvGraphicFramePr>
            <a:graphicFrameLocks noGrp="1"/>
          </p:cNvGraphicFramePr>
          <p:nvPr/>
        </p:nvGraphicFramePr>
        <p:xfrm>
          <a:off x="2028825" y="1500977"/>
          <a:ext cx="1300162" cy="3389320"/>
        </p:xfrm>
        <a:graphic>
          <a:graphicData uri="http://schemas.openxmlformats.org/drawingml/2006/table">
            <a:tbl>
              <a:tblPr firstRow="1" bandRow="1">
                <a:tableStyleId>{5940675A-B579-460E-94D1-54222C63F5DA}</a:tableStyleId>
              </a:tblPr>
              <a:tblGrid>
                <a:gridCol w="650081">
                  <a:extLst>
                    <a:ext uri="{9D8B030D-6E8A-4147-A177-3AD203B41FA5}">
                      <a16:colId xmlns:a16="http://schemas.microsoft.com/office/drawing/2014/main" val="901883978"/>
                    </a:ext>
                  </a:extLst>
                </a:gridCol>
                <a:gridCol w="650081">
                  <a:extLst>
                    <a:ext uri="{9D8B030D-6E8A-4147-A177-3AD203B41FA5}">
                      <a16:colId xmlns:a16="http://schemas.microsoft.com/office/drawing/2014/main" val="1953445107"/>
                    </a:ext>
                  </a:extLst>
                </a:gridCol>
              </a:tblGrid>
              <a:tr h="423665">
                <a:tc>
                  <a:txBody>
                    <a:bodyPr/>
                    <a:lstStyle/>
                    <a:p>
                      <a:r>
                        <a:rPr lang="en-US" altLang="zh-CN" sz="1800" dirty="0"/>
                        <a:t>3</a:t>
                      </a:r>
                      <a:r>
                        <a:rPr lang="zh-CN" altLang="en-US" sz="1800" dirty="0"/>
                        <a:t>，</a:t>
                      </a:r>
                      <a:r>
                        <a:rPr lang="en-US" altLang="zh-CN" sz="1800" dirty="0"/>
                        <a:t>2</a:t>
                      </a:r>
                      <a:endParaRPr lang="zh-CN" altLang="en-US" sz="1800" dirty="0"/>
                    </a:p>
                  </a:txBody>
                  <a:tcPr marL="68580" marR="68580" marT="34290" marB="34290"/>
                </a:tc>
                <a:tc>
                  <a:txBody>
                    <a:bodyPr/>
                    <a:lstStyle/>
                    <a:p>
                      <a:r>
                        <a:rPr lang="en-US" altLang="zh-CN" sz="1800" dirty="0"/>
                        <a:t>0</a:t>
                      </a:r>
                      <a:r>
                        <a:rPr lang="zh-CN" altLang="en-US" sz="1800" dirty="0"/>
                        <a:t>，</a:t>
                      </a:r>
                      <a:r>
                        <a:rPr lang="en-US" altLang="zh-CN" sz="1800" dirty="0"/>
                        <a:t>4</a:t>
                      </a:r>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000" dirty="0"/>
                    </a:p>
                  </a:txBody>
                  <a:tcPr marL="68580" marR="68580" marT="34290" marB="34290"/>
                </a:tc>
                <a:tc>
                  <a:txBody>
                    <a:bodyPr/>
                    <a:lstStyle/>
                    <a:p>
                      <a:endParaRPr lang="zh-CN" altLang="en-US" sz="100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000"/>
                    </a:p>
                  </a:txBody>
                  <a:tcPr marL="68580" marR="68580" marT="34290" marB="34290"/>
                </a:tc>
                <a:tc>
                  <a:txBody>
                    <a:bodyPr/>
                    <a:lstStyle/>
                    <a:p>
                      <a:endParaRPr lang="zh-CN" altLang="en-US" sz="100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000" dirty="0"/>
                    </a:p>
                  </a:txBody>
                  <a:tcPr marL="68580" marR="68580" marT="34290" marB="34290"/>
                </a:tc>
                <a:tc>
                  <a:txBody>
                    <a:bodyPr/>
                    <a:lstStyle/>
                    <a:p>
                      <a:endParaRPr lang="zh-CN" altLang="en-US" sz="100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000"/>
                    </a:p>
                  </a:txBody>
                  <a:tcPr marL="68580" marR="68580" marT="34290" marB="34290"/>
                </a:tc>
                <a:tc>
                  <a:txBody>
                    <a:bodyPr/>
                    <a:lstStyle/>
                    <a:p>
                      <a:endParaRPr lang="zh-CN" altLang="en-US" sz="100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000" dirty="0"/>
                    </a:p>
                  </a:txBody>
                  <a:tcPr marL="68580" marR="68580" marT="34290" marB="34290"/>
                </a:tc>
                <a:tc>
                  <a:txBody>
                    <a:bodyPr/>
                    <a:lstStyle/>
                    <a:p>
                      <a:endParaRPr lang="zh-CN" altLang="en-US" sz="100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000"/>
                    </a:p>
                  </a:txBody>
                  <a:tcPr marL="68580" marR="68580" marT="34290" marB="34290"/>
                </a:tc>
                <a:tc>
                  <a:txBody>
                    <a:bodyPr/>
                    <a:lstStyle/>
                    <a:p>
                      <a:endParaRPr lang="zh-CN" altLang="en-US" sz="100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000"/>
                    </a:p>
                  </a:txBody>
                  <a:tcPr marL="68580" marR="68580" marT="34290" marB="34290"/>
                </a:tc>
                <a:tc>
                  <a:txBody>
                    <a:bodyPr/>
                    <a:lstStyle/>
                    <a:p>
                      <a:endParaRPr lang="zh-CN" altLang="en-US" sz="1000" dirty="0"/>
                    </a:p>
                  </a:txBody>
                  <a:tcPr marL="68580" marR="68580" marT="34290" marB="34290"/>
                </a:tc>
                <a:extLst>
                  <a:ext uri="{0D108BD9-81ED-4DB2-BD59-A6C34878D82A}">
                    <a16:rowId xmlns:a16="http://schemas.microsoft.com/office/drawing/2014/main" val="1967584691"/>
                  </a:ext>
                </a:extLst>
              </a:tr>
            </a:tbl>
          </a:graphicData>
        </a:graphic>
      </p:graphicFrame>
      <p:sp>
        <p:nvSpPr>
          <p:cNvPr id="2" name="椭圆 1">
            <a:extLst>
              <a:ext uri="{FF2B5EF4-FFF2-40B4-BE49-F238E27FC236}">
                <a16:creationId xmlns:a16="http://schemas.microsoft.com/office/drawing/2014/main" id="{3CA61AE3-9ECD-4975-A912-1A8A9CB9018D}"/>
              </a:ext>
            </a:extLst>
          </p:cNvPr>
          <p:cNvSpPr/>
          <p:nvPr/>
        </p:nvSpPr>
        <p:spPr>
          <a:xfrm>
            <a:off x="4693444"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6" name="椭圆 5">
            <a:extLst>
              <a:ext uri="{FF2B5EF4-FFF2-40B4-BE49-F238E27FC236}">
                <a16:creationId xmlns:a16="http://schemas.microsoft.com/office/drawing/2014/main" id="{85192D0C-43B4-45EB-982D-C458B2EA949B}"/>
              </a:ext>
            </a:extLst>
          </p:cNvPr>
          <p:cNvSpPr/>
          <p:nvPr/>
        </p:nvSpPr>
        <p:spPr>
          <a:xfrm>
            <a:off x="5214937"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8" name="椭圆 7">
            <a:extLst>
              <a:ext uri="{FF2B5EF4-FFF2-40B4-BE49-F238E27FC236}">
                <a16:creationId xmlns:a16="http://schemas.microsoft.com/office/drawing/2014/main" id="{AF8E2019-01A6-4696-86A3-4760C24A5CD4}"/>
              </a:ext>
            </a:extLst>
          </p:cNvPr>
          <p:cNvSpPr/>
          <p:nvPr/>
        </p:nvSpPr>
        <p:spPr>
          <a:xfrm>
            <a:off x="5750719"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9" name="文本框 8">
            <a:extLst>
              <a:ext uri="{FF2B5EF4-FFF2-40B4-BE49-F238E27FC236}">
                <a16:creationId xmlns:a16="http://schemas.microsoft.com/office/drawing/2014/main" id="{4DEF0E6F-F487-4687-A689-16EE0943C491}"/>
              </a:ext>
            </a:extLst>
          </p:cNvPr>
          <p:cNvSpPr txBox="1"/>
          <p:nvPr/>
        </p:nvSpPr>
        <p:spPr>
          <a:xfrm>
            <a:off x="139305" y="708355"/>
            <a:ext cx="821531" cy="415498"/>
          </a:xfrm>
          <a:prstGeom prst="rect">
            <a:avLst/>
          </a:prstGeom>
          <a:noFill/>
        </p:spPr>
        <p:txBody>
          <a:bodyPr wrap="square" rtlCol="0">
            <a:spAutoFit/>
          </a:bodyPr>
          <a:lstStyle/>
          <a:p>
            <a:r>
              <a:rPr lang="zh-CN" altLang="en-US" sz="2100" b="1" dirty="0">
                <a:solidFill>
                  <a:srgbClr val="00B0F0"/>
                </a:solidFill>
              </a:rPr>
              <a:t>坐标</a:t>
            </a:r>
          </a:p>
        </p:txBody>
      </p:sp>
      <p:cxnSp>
        <p:nvCxnSpPr>
          <p:cNvPr id="10" name="直接箭头连接符 9">
            <a:extLst>
              <a:ext uri="{FF2B5EF4-FFF2-40B4-BE49-F238E27FC236}">
                <a16:creationId xmlns:a16="http://schemas.microsoft.com/office/drawing/2014/main" id="{CFBEA27C-1FE6-4C61-9A2F-DEDA817A4561}"/>
              </a:ext>
            </a:extLst>
          </p:cNvPr>
          <p:cNvCxnSpPr>
            <a:cxnSpLocks/>
            <a:stCxn id="9" idx="2"/>
          </p:cNvCxnSpPr>
          <p:nvPr/>
        </p:nvCxnSpPr>
        <p:spPr>
          <a:xfrm flipH="1">
            <a:off x="550070" y="1123853"/>
            <a:ext cx="1" cy="5334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C7CE958-9FB8-434B-9B01-3DF483049CC2}"/>
              </a:ext>
            </a:extLst>
          </p:cNvPr>
          <p:cNvSpPr txBox="1"/>
          <p:nvPr/>
        </p:nvSpPr>
        <p:spPr>
          <a:xfrm>
            <a:off x="960835" y="717411"/>
            <a:ext cx="1239440" cy="415498"/>
          </a:xfrm>
          <a:prstGeom prst="rect">
            <a:avLst/>
          </a:prstGeom>
          <a:noFill/>
        </p:spPr>
        <p:txBody>
          <a:bodyPr wrap="square" rtlCol="0">
            <a:spAutoFit/>
          </a:bodyPr>
          <a:lstStyle/>
          <a:p>
            <a:r>
              <a:rPr lang="en-US" altLang="zh-CN" sz="2100" b="1" dirty="0">
                <a:solidFill>
                  <a:srgbClr val="00B050"/>
                </a:solidFill>
              </a:rPr>
              <a:t>g(n),h(n)</a:t>
            </a:r>
            <a:endParaRPr lang="zh-CN" altLang="en-US" sz="2100" b="1" dirty="0">
              <a:solidFill>
                <a:srgbClr val="00B050"/>
              </a:solidFill>
            </a:endParaRPr>
          </a:p>
        </p:txBody>
      </p:sp>
      <p:cxnSp>
        <p:nvCxnSpPr>
          <p:cNvPr id="12" name="直接箭头连接符 11">
            <a:extLst>
              <a:ext uri="{FF2B5EF4-FFF2-40B4-BE49-F238E27FC236}">
                <a16:creationId xmlns:a16="http://schemas.microsoft.com/office/drawing/2014/main" id="{580D5A8D-A31D-40B3-BEB5-E320BB65C832}"/>
              </a:ext>
            </a:extLst>
          </p:cNvPr>
          <p:cNvCxnSpPr>
            <a:cxnSpLocks/>
            <a:stCxn id="11" idx="2"/>
          </p:cNvCxnSpPr>
          <p:nvPr/>
        </p:nvCxnSpPr>
        <p:spPr>
          <a:xfrm flipH="1">
            <a:off x="1239441" y="1132909"/>
            <a:ext cx="341114" cy="52444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16283F22-ADAE-4389-80A5-A7A183E55140}"/>
              </a:ext>
            </a:extLst>
          </p:cNvPr>
          <p:cNvSpPr/>
          <p:nvPr/>
        </p:nvSpPr>
        <p:spPr>
          <a:xfrm>
            <a:off x="52220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5" name="文本框 14">
            <a:extLst>
              <a:ext uri="{FF2B5EF4-FFF2-40B4-BE49-F238E27FC236}">
                <a16:creationId xmlns:a16="http://schemas.microsoft.com/office/drawing/2014/main" id="{A8C912B7-442D-4A8A-BBAE-0260EBA98F07}"/>
              </a:ext>
            </a:extLst>
          </p:cNvPr>
          <p:cNvSpPr txBox="1"/>
          <p:nvPr/>
        </p:nvSpPr>
        <p:spPr>
          <a:xfrm>
            <a:off x="264340" y="1514103"/>
            <a:ext cx="1321196" cy="369332"/>
          </a:xfrm>
          <a:prstGeom prst="rect">
            <a:avLst/>
          </a:prstGeom>
          <a:noFill/>
        </p:spPr>
        <p:txBody>
          <a:bodyPr wrap="none" rtlCol="0">
            <a:spAutoFit/>
          </a:bodyPr>
          <a:lstStyle/>
          <a:p>
            <a:r>
              <a:rPr lang="en-US" altLang="zh-CN" dirty="0"/>
              <a:t>2</a:t>
            </a:r>
            <a:r>
              <a:rPr lang="zh-CN" altLang="en-US" dirty="0"/>
              <a:t>，</a:t>
            </a:r>
            <a:r>
              <a:rPr lang="en-US" altLang="zh-CN" dirty="0"/>
              <a:t>2   1</a:t>
            </a:r>
            <a:r>
              <a:rPr lang="zh-CN" altLang="en-US" dirty="0"/>
              <a:t>，</a:t>
            </a:r>
            <a:r>
              <a:rPr lang="en-US" altLang="zh-CN" dirty="0"/>
              <a:t>5</a:t>
            </a:r>
            <a:endParaRPr lang="zh-CN" altLang="en-US" dirty="0"/>
          </a:p>
        </p:txBody>
      </p:sp>
      <p:sp>
        <p:nvSpPr>
          <p:cNvPr id="16" name="文本框 15">
            <a:extLst>
              <a:ext uri="{FF2B5EF4-FFF2-40B4-BE49-F238E27FC236}">
                <a16:creationId xmlns:a16="http://schemas.microsoft.com/office/drawing/2014/main" id="{CA3DF0BE-C5F2-4297-9562-510A8BC5250C}"/>
              </a:ext>
            </a:extLst>
          </p:cNvPr>
          <p:cNvSpPr txBox="1"/>
          <p:nvPr/>
        </p:nvSpPr>
        <p:spPr>
          <a:xfrm>
            <a:off x="259533" y="1957388"/>
            <a:ext cx="1321196" cy="369332"/>
          </a:xfrm>
          <a:prstGeom prst="rect">
            <a:avLst/>
          </a:prstGeom>
          <a:noFill/>
        </p:spPr>
        <p:txBody>
          <a:bodyPr wrap="none" rtlCol="0">
            <a:spAutoFit/>
          </a:bodyPr>
          <a:lstStyle/>
          <a:p>
            <a:r>
              <a:rPr lang="en-US" altLang="zh-CN" dirty="0"/>
              <a:t>3</a:t>
            </a:r>
            <a:r>
              <a:rPr lang="zh-CN" altLang="en-US" dirty="0"/>
              <a:t>，</a:t>
            </a:r>
            <a:r>
              <a:rPr lang="en-US" altLang="zh-CN" dirty="0"/>
              <a:t>3   1</a:t>
            </a:r>
            <a:r>
              <a:rPr lang="zh-CN" altLang="en-US" dirty="0"/>
              <a:t>，</a:t>
            </a:r>
            <a:r>
              <a:rPr lang="en-US" altLang="zh-CN" dirty="0"/>
              <a:t>3</a:t>
            </a:r>
            <a:endParaRPr lang="zh-CN" altLang="en-US" dirty="0"/>
          </a:p>
        </p:txBody>
      </p:sp>
      <p:sp>
        <p:nvSpPr>
          <p:cNvPr id="17" name="文本框 16">
            <a:extLst>
              <a:ext uri="{FF2B5EF4-FFF2-40B4-BE49-F238E27FC236}">
                <a16:creationId xmlns:a16="http://schemas.microsoft.com/office/drawing/2014/main" id="{27E77736-4BCD-4DA1-9E2B-AA0B7BA00B93}"/>
              </a:ext>
            </a:extLst>
          </p:cNvPr>
          <p:cNvSpPr txBox="1"/>
          <p:nvPr/>
        </p:nvSpPr>
        <p:spPr>
          <a:xfrm>
            <a:off x="241572" y="2386880"/>
            <a:ext cx="1321196" cy="369332"/>
          </a:xfrm>
          <a:prstGeom prst="rect">
            <a:avLst/>
          </a:prstGeom>
          <a:noFill/>
        </p:spPr>
        <p:txBody>
          <a:bodyPr wrap="none" rtlCol="0">
            <a:spAutoFit/>
          </a:bodyPr>
          <a:lstStyle/>
          <a:p>
            <a:r>
              <a:rPr lang="en-US" altLang="zh-CN" dirty="0"/>
              <a:t>4</a:t>
            </a:r>
            <a:r>
              <a:rPr lang="zh-CN" altLang="en-US" dirty="0"/>
              <a:t>，</a:t>
            </a:r>
            <a:r>
              <a:rPr lang="en-US" altLang="zh-CN" dirty="0"/>
              <a:t>2   1</a:t>
            </a:r>
            <a:r>
              <a:rPr lang="zh-CN" altLang="en-US" dirty="0"/>
              <a:t>，</a:t>
            </a:r>
            <a:r>
              <a:rPr lang="en-US" altLang="zh-CN" dirty="0"/>
              <a:t>3</a:t>
            </a:r>
            <a:endParaRPr lang="zh-CN" altLang="en-US" dirty="0"/>
          </a:p>
        </p:txBody>
      </p:sp>
      <p:sp>
        <p:nvSpPr>
          <p:cNvPr id="18" name="椭圆 17">
            <a:extLst>
              <a:ext uri="{FF2B5EF4-FFF2-40B4-BE49-F238E27FC236}">
                <a16:creationId xmlns:a16="http://schemas.microsoft.com/office/drawing/2014/main" id="{819DDA4A-D681-4D77-9459-F3D45AACCB9C}"/>
              </a:ext>
            </a:extLst>
          </p:cNvPr>
          <p:cNvSpPr/>
          <p:nvPr/>
        </p:nvSpPr>
        <p:spPr>
          <a:xfrm>
            <a:off x="5750718"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9" name="文本框 18">
            <a:extLst>
              <a:ext uri="{FF2B5EF4-FFF2-40B4-BE49-F238E27FC236}">
                <a16:creationId xmlns:a16="http://schemas.microsoft.com/office/drawing/2014/main" id="{7D4F1111-E0AC-4955-9A1D-0EB7BA18F17A}"/>
              </a:ext>
            </a:extLst>
          </p:cNvPr>
          <p:cNvSpPr txBox="1"/>
          <p:nvPr/>
        </p:nvSpPr>
        <p:spPr>
          <a:xfrm>
            <a:off x="228890" y="2395936"/>
            <a:ext cx="1321196" cy="369332"/>
          </a:xfrm>
          <a:prstGeom prst="rect">
            <a:avLst/>
          </a:prstGeom>
          <a:noFill/>
        </p:spPr>
        <p:txBody>
          <a:bodyPr wrap="none" rtlCol="0">
            <a:spAutoFit/>
          </a:bodyPr>
          <a:lstStyle/>
          <a:p>
            <a:r>
              <a:rPr lang="en-US" altLang="zh-CN" dirty="0"/>
              <a:t>4</a:t>
            </a:r>
            <a:r>
              <a:rPr lang="zh-CN" altLang="en-US" dirty="0"/>
              <a:t>，</a:t>
            </a:r>
            <a:r>
              <a:rPr lang="en-US" altLang="zh-CN" dirty="0"/>
              <a:t>1   2</a:t>
            </a:r>
            <a:r>
              <a:rPr lang="zh-CN" altLang="en-US" dirty="0"/>
              <a:t>，</a:t>
            </a:r>
            <a:r>
              <a:rPr lang="en-US" altLang="zh-CN" dirty="0"/>
              <a:t>4</a:t>
            </a:r>
            <a:endParaRPr lang="zh-CN" altLang="en-US" dirty="0"/>
          </a:p>
        </p:txBody>
      </p:sp>
      <p:sp>
        <p:nvSpPr>
          <p:cNvPr id="20" name="椭圆 19">
            <a:extLst>
              <a:ext uri="{FF2B5EF4-FFF2-40B4-BE49-F238E27FC236}">
                <a16:creationId xmlns:a16="http://schemas.microsoft.com/office/drawing/2014/main" id="{C2B5BF0E-28D6-475C-AD0D-B363DD6662B0}"/>
              </a:ext>
            </a:extLst>
          </p:cNvPr>
          <p:cNvSpPr/>
          <p:nvPr/>
        </p:nvSpPr>
        <p:spPr>
          <a:xfrm>
            <a:off x="5750718" y="1419622"/>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2" name="文本框 21">
            <a:extLst>
              <a:ext uri="{FF2B5EF4-FFF2-40B4-BE49-F238E27FC236}">
                <a16:creationId xmlns:a16="http://schemas.microsoft.com/office/drawing/2014/main" id="{E8951DDA-BE97-4D09-A226-D4EF5FDA88C4}"/>
              </a:ext>
            </a:extLst>
          </p:cNvPr>
          <p:cNvSpPr txBox="1"/>
          <p:nvPr/>
        </p:nvSpPr>
        <p:spPr>
          <a:xfrm>
            <a:off x="241572" y="2802732"/>
            <a:ext cx="1321196" cy="369332"/>
          </a:xfrm>
          <a:prstGeom prst="rect">
            <a:avLst/>
          </a:prstGeom>
          <a:noFill/>
        </p:spPr>
        <p:txBody>
          <a:bodyPr wrap="none" rtlCol="0">
            <a:spAutoFit/>
          </a:bodyPr>
          <a:lstStyle/>
          <a:p>
            <a:r>
              <a:rPr lang="en-US" altLang="zh-CN" dirty="0"/>
              <a:t>5</a:t>
            </a:r>
            <a:r>
              <a:rPr lang="zh-CN" altLang="en-US" dirty="0"/>
              <a:t>，</a:t>
            </a:r>
            <a:r>
              <a:rPr lang="en-US" altLang="zh-CN" dirty="0"/>
              <a:t>2   2</a:t>
            </a:r>
            <a:r>
              <a:rPr lang="zh-CN" altLang="en-US" dirty="0"/>
              <a:t>，</a:t>
            </a:r>
            <a:r>
              <a:rPr lang="en-US" altLang="zh-CN" dirty="0"/>
              <a:t>4</a:t>
            </a:r>
            <a:endParaRPr lang="zh-CN" altLang="en-US" dirty="0"/>
          </a:p>
        </p:txBody>
      </p:sp>
      <p:sp>
        <p:nvSpPr>
          <p:cNvPr id="23" name="椭圆 22">
            <a:extLst>
              <a:ext uri="{FF2B5EF4-FFF2-40B4-BE49-F238E27FC236}">
                <a16:creationId xmlns:a16="http://schemas.microsoft.com/office/drawing/2014/main" id="{531C4E2A-AF5C-4F6B-B749-534140D1F0A3}"/>
              </a:ext>
            </a:extLst>
          </p:cNvPr>
          <p:cNvSpPr/>
          <p:nvPr/>
        </p:nvSpPr>
        <p:spPr>
          <a:xfrm>
            <a:off x="6300192"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4" name="文本框 23">
            <a:extLst>
              <a:ext uri="{FF2B5EF4-FFF2-40B4-BE49-F238E27FC236}">
                <a16:creationId xmlns:a16="http://schemas.microsoft.com/office/drawing/2014/main" id="{4CDAEBFF-DD38-4287-9D0B-C91768D094DF}"/>
              </a:ext>
            </a:extLst>
          </p:cNvPr>
          <p:cNvSpPr txBox="1"/>
          <p:nvPr/>
        </p:nvSpPr>
        <p:spPr>
          <a:xfrm>
            <a:off x="228890" y="3229471"/>
            <a:ext cx="1321196" cy="369332"/>
          </a:xfrm>
          <a:prstGeom prst="rect">
            <a:avLst/>
          </a:prstGeom>
          <a:noFill/>
        </p:spPr>
        <p:txBody>
          <a:bodyPr wrap="none" rtlCol="0">
            <a:spAutoFit/>
          </a:bodyPr>
          <a:lstStyle/>
          <a:p>
            <a:r>
              <a:rPr lang="en-US" altLang="zh-CN" dirty="0"/>
              <a:t>4</a:t>
            </a:r>
            <a:r>
              <a:rPr lang="zh-CN" altLang="en-US" dirty="0"/>
              <a:t>，</a:t>
            </a:r>
            <a:r>
              <a:rPr lang="en-US" altLang="zh-CN" dirty="0"/>
              <a:t>3   2</a:t>
            </a:r>
            <a:r>
              <a:rPr lang="zh-CN" altLang="en-US" dirty="0"/>
              <a:t>，</a:t>
            </a:r>
            <a:r>
              <a:rPr lang="en-US" altLang="zh-CN" dirty="0"/>
              <a:t>2</a:t>
            </a:r>
            <a:endParaRPr lang="zh-CN" altLang="en-US" dirty="0"/>
          </a:p>
        </p:txBody>
      </p:sp>
      <p:sp>
        <p:nvSpPr>
          <p:cNvPr id="25" name="椭圆 24">
            <a:extLst>
              <a:ext uri="{FF2B5EF4-FFF2-40B4-BE49-F238E27FC236}">
                <a16:creationId xmlns:a16="http://schemas.microsoft.com/office/drawing/2014/main" id="{FC527278-7B73-466C-889E-9625F858AAD2}"/>
              </a:ext>
            </a:extLst>
          </p:cNvPr>
          <p:cNvSpPr/>
          <p:nvPr/>
        </p:nvSpPr>
        <p:spPr>
          <a:xfrm>
            <a:off x="5750717" y="2469933"/>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Tree>
    <p:extLst>
      <p:ext uri="{BB962C8B-B14F-4D97-AF65-F5344CB8AC3E}">
        <p14:creationId xmlns:p14="http://schemas.microsoft.com/office/powerpoint/2010/main" val="209741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63" presetClass="path" presetSubtype="0" accel="50000" decel="50000" fill="hold" grpId="0" nodeType="afterEffect">
                                  <p:stCondLst>
                                    <p:cond delay="0"/>
                                  </p:stCondLst>
                                  <p:childTnLst>
                                    <p:animMotion origin="layout" path="M 2.5E-6 0 L 0.1908 -0.09012 " pathEditMode="relative" rAng="0" ptsTypes="AA">
                                      <p:cBhvr>
                                        <p:cTn id="10" dur="2000" fill="hold"/>
                                        <p:tgtEl>
                                          <p:spTgt spid="17"/>
                                        </p:tgtEl>
                                        <p:attrNameLst>
                                          <p:attrName>ppt_x</p:attrName>
                                          <p:attrName>ppt_y</p:attrName>
                                        </p:attrNameLst>
                                      </p:cBhvr>
                                      <p:rCtr x="9549" y="-4506"/>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p:bldP spid="20" grpId="0" animBg="1"/>
      <p:bldP spid="22" grpId="0"/>
      <p:bldP spid="23" grpId="0" animBg="1"/>
      <p:bldP spid="24" grpId="0"/>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5339EF-625E-4E6C-8514-97B983A01D6D}"/>
              </a:ext>
            </a:extLst>
          </p:cNvPr>
          <p:cNvSpPr>
            <a:spLocks noGrp="1"/>
          </p:cNvSpPr>
          <p:nvPr>
            <p:ph type="title"/>
          </p:nvPr>
        </p:nvSpPr>
        <p:spPr/>
        <p:txBody>
          <a:bodyPr/>
          <a:lstStyle/>
          <a:p>
            <a:r>
              <a:rPr lang="en-US" altLang="zh-CN" dirty="0"/>
              <a:t>A*</a:t>
            </a:r>
            <a:r>
              <a:rPr lang="zh-CN" altLang="en-US" dirty="0"/>
              <a:t>搜索演示</a:t>
            </a:r>
          </a:p>
        </p:txBody>
      </p:sp>
      <p:graphicFrame>
        <p:nvGraphicFramePr>
          <p:cNvPr id="5" name="表格 5">
            <a:extLst>
              <a:ext uri="{FF2B5EF4-FFF2-40B4-BE49-F238E27FC236}">
                <a16:creationId xmlns:a16="http://schemas.microsoft.com/office/drawing/2014/main" id="{957FE9A9-91D3-4DF2-8619-8B7D38128917}"/>
              </a:ext>
            </a:extLst>
          </p:cNvPr>
          <p:cNvGraphicFramePr>
            <a:graphicFrameLocks noGrp="1"/>
          </p:cNvGraphicFramePr>
          <p:nvPr>
            <p:extLst>
              <p:ext uri="{D42A27DB-BD31-4B8C-83A1-F6EECF244321}">
                <p14:modId xmlns:p14="http://schemas.microsoft.com/office/powerpoint/2010/main" val="2676650064"/>
              </p:ext>
            </p:extLst>
          </p:nvPr>
        </p:nvGraphicFramePr>
        <p:xfrm>
          <a:off x="242886" y="1511298"/>
          <a:ext cx="1357314" cy="3389320"/>
        </p:xfrm>
        <a:graphic>
          <a:graphicData uri="http://schemas.openxmlformats.org/drawingml/2006/table">
            <a:tbl>
              <a:tblPr firstRow="1" bandRow="1">
                <a:tableStyleId>{5940675A-B579-460E-94D1-54222C63F5DA}</a:tableStyleId>
              </a:tblPr>
              <a:tblGrid>
                <a:gridCol w="678657">
                  <a:extLst>
                    <a:ext uri="{9D8B030D-6E8A-4147-A177-3AD203B41FA5}">
                      <a16:colId xmlns:a16="http://schemas.microsoft.com/office/drawing/2014/main" val="901883978"/>
                    </a:ext>
                  </a:extLst>
                </a:gridCol>
                <a:gridCol w="678657">
                  <a:extLst>
                    <a:ext uri="{9D8B030D-6E8A-4147-A177-3AD203B41FA5}">
                      <a16:colId xmlns:a16="http://schemas.microsoft.com/office/drawing/2014/main" val="1953445107"/>
                    </a:ext>
                  </a:extLst>
                </a:gridCol>
              </a:tblGrid>
              <a:tr h="423665">
                <a:tc>
                  <a:txBody>
                    <a:bodyPr/>
                    <a:lstStyle/>
                    <a:p>
                      <a:r>
                        <a:rPr lang="en-US" altLang="zh-CN" sz="1800" dirty="0"/>
                        <a:t>2</a:t>
                      </a:r>
                      <a:r>
                        <a:rPr lang="zh-CN" altLang="en-US" sz="1800" dirty="0"/>
                        <a:t>，</a:t>
                      </a:r>
                      <a:r>
                        <a:rPr lang="en-US" altLang="zh-CN" sz="1800" dirty="0"/>
                        <a:t>2</a:t>
                      </a:r>
                      <a:endParaRPr lang="zh-CN" altLang="en-US" sz="1800" dirty="0"/>
                    </a:p>
                  </a:txBody>
                  <a:tcPr marL="68580" marR="68580" marT="34290" marB="34290"/>
                </a:tc>
                <a:tc>
                  <a:txBody>
                    <a:bodyPr/>
                    <a:lstStyle/>
                    <a:p>
                      <a:r>
                        <a:rPr lang="en-US" altLang="zh-CN" sz="1800" dirty="0"/>
                        <a:t>1</a:t>
                      </a:r>
                      <a:r>
                        <a:rPr lang="zh-CN" altLang="en-US" sz="1800" dirty="0"/>
                        <a:t>，</a:t>
                      </a:r>
                      <a:r>
                        <a:rPr lang="en-US" altLang="zh-CN" sz="1800" dirty="0"/>
                        <a:t>5</a:t>
                      </a:r>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r>
                        <a:rPr lang="en-US" altLang="zh-CN" sz="1800" dirty="0"/>
                        <a:t>3</a:t>
                      </a:r>
                      <a:r>
                        <a:rPr lang="zh-CN" altLang="en-US" sz="1800" dirty="0"/>
                        <a:t>，</a:t>
                      </a:r>
                      <a:r>
                        <a:rPr lang="en-US" altLang="zh-CN" sz="1800" dirty="0"/>
                        <a:t>3</a:t>
                      </a:r>
                      <a:endParaRPr lang="zh-CN" altLang="en-US" sz="1800" dirty="0"/>
                    </a:p>
                  </a:txBody>
                  <a:tcPr marL="68580" marR="68580" marT="34290" marB="34290"/>
                </a:tc>
                <a:tc>
                  <a:txBody>
                    <a:bodyPr/>
                    <a:lstStyle/>
                    <a:p>
                      <a:r>
                        <a:rPr lang="en-US" altLang="zh-CN" sz="1800" dirty="0"/>
                        <a:t>1</a:t>
                      </a:r>
                      <a:r>
                        <a:rPr lang="zh-CN" altLang="en-US" sz="1800" dirty="0"/>
                        <a:t>，</a:t>
                      </a:r>
                      <a:r>
                        <a:rPr lang="en-US" altLang="zh-CN" sz="1800" dirty="0"/>
                        <a:t>3</a:t>
                      </a:r>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r>
                        <a:rPr lang="en-US" altLang="zh-CN" sz="1800" dirty="0"/>
                        <a:t>4</a:t>
                      </a:r>
                      <a:r>
                        <a:rPr lang="zh-CN" altLang="en-US" sz="1800" dirty="0"/>
                        <a:t>，</a:t>
                      </a:r>
                      <a:r>
                        <a:rPr lang="en-US" altLang="zh-CN" sz="1800" dirty="0"/>
                        <a:t>1</a:t>
                      </a:r>
                      <a:endParaRPr lang="zh-CN" altLang="en-US" sz="1800" dirty="0"/>
                    </a:p>
                  </a:txBody>
                  <a:tcPr marL="68580" marR="68580" marT="34290" marB="34290"/>
                </a:tc>
                <a:tc>
                  <a:txBody>
                    <a:bodyPr/>
                    <a:lstStyle/>
                    <a:p>
                      <a:r>
                        <a:rPr lang="en-US" altLang="zh-CN" sz="1800" dirty="0"/>
                        <a:t>2</a:t>
                      </a:r>
                      <a:r>
                        <a:rPr lang="zh-CN" altLang="en-US" sz="1800" dirty="0"/>
                        <a:t>，</a:t>
                      </a:r>
                      <a:r>
                        <a:rPr lang="en-US" altLang="zh-CN" sz="1800" dirty="0"/>
                        <a:t>4</a:t>
                      </a:r>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r>
                        <a:rPr lang="en-US" altLang="zh-CN" sz="1800" dirty="0"/>
                        <a:t>5</a:t>
                      </a:r>
                      <a:r>
                        <a:rPr lang="zh-CN" altLang="en-US" sz="1800" dirty="0"/>
                        <a:t>，</a:t>
                      </a:r>
                      <a:r>
                        <a:rPr lang="en-US" altLang="zh-CN" sz="1800" dirty="0"/>
                        <a:t>2</a:t>
                      </a:r>
                      <a:endParaRPr lang="zh-CN" altLang="en-US" sz="1800" dirty="0"/>
                    </a:p>
                  </a:txBody>
                  <a:tcPr marL="68580" marR="68580" marT="34290" marB="34290"/>
                </a:tc>
                <a:tc>
                  <a:txBody>
                    <a:bodyPr/>
                    <a:lstStyle/>
                    <a:p>
                      <a:r>
                        <a:rPr lang="en-US" altLang="zh-CN" sz="1800" dirty="0"/>
                        <a:t>2</a:t>
                      </a:r>
                      <a:r>
                        <a:rPr lang="zh-CN" altLang="en-US" sz="1800" dirty="0"/>
                        <a:t>，</a:t>
                      </a:r>
                      <a:r>
                        <a:rPr lang="en-US" altLang="zh-CN" sz="1800" dirty="0"/>
                        <a:t>4</a:t>
                      </a:r>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graphicFrame>
        <p:nvGraphicFramePr>
          <p:cNvPr id="7" name="表格 5">
            <a:extLst>
              <a:ext uri="{FF2B5EF4-FFF2-40B4-BE49-F238E27FC236}">
                <a16:creationId xmlns:a16="http://schemas.microsoft.com/office/drawing/2014/main" id="{7127F9AA-D787-43A7-A560-3D4111065820}"/>
              </a:ext>
            </a:extLst>
          </p:cNvPr>
          <p:cNvGraphicFramePr>
            <a:graphicFrameLocks noGrp="1"/>
          </p:cNvGraphicFramePr>
          <p:nvPr/>
        </p:nvGraphicFramePr>
        <p:xfrm>
          <a:off x="2028825" y="1500977"/>
          <a:ext cx="1300162" cy="3389320"/>
        </p:xfrm>
        <a:graphic>
          <a:graphicData uri="http://schemas.openxmlformats.org/drawingml/2006/table">
            <a:tbl>
              <a:tblPr firstRow="1" bandRow="1">
                <a:tableStyleId>{5940675A-B579-460E-94D1-54222C63F5DA}</a:tableStyleId>
              </a:tblPr>
              <a:tblGrid>
                <a:gridCol w="650081">
                  <a:extLst>
                    <a:ext uri="{9D8B030D-6E8A-4147-A177-3AD203B41FA5}">
                      <a16:colId xmlns:a16="http://schemas.microsoft.com/office/drawing/2014/main" val="901883978"/>
                    </a:ext>
                  </a:extLst>
                </a:gridCol>
                <a:gridCol w="650081">
                  <a:extLst>
                    <a:ext uri="{9D8B030D-6E8A-4147-A177-3AD203B41FA5}">
                      <a16:colId xmlns:a16="http://schemas.microsoft.com/office/drawing/2014/main" val="1953445107"/>
                    </a:ext>
                  </a:extLst>
                </a:gridCol>
              </a:tblGrid>
              <a:tr h="423665">
                <a:tc>
                  <a:txBody>
                    <a:bodyPr/>
                    <a:lstStyle/>
                    <a:p>
                      <a:r>
                        <a:rPr lang="en-US" altLang="zh-CN" sz="1800" dirty="0"/>
                        <a:t>3</a:t>
                      </a:r>
                      <a:r>
                        <a:rPr lang="zh-CN" altLang="en-US" sz="1800" dirty="0"/>
                        <a:t>，</a:t>
                      </a:r>
                      <a:r>
                        <a:rPr lang="en-US" altLang="zh-CN" sz="1800" dirty="0"/>
                        <a:t>2</a:t>
                      </a:r>
                      <a:endParaRPr lang="zh-CN" altLang="en-US" sz="1800" dirty="0"/>
                    </a:p>
                  </a:txBody>
                  <a:tcPr marL="68580" marR="68580" marT="34290" marB="34290"/>
                </a:tc>
                <a:tc>
                  <a:txBody>
                    <a:bodyPr/>
                    <a:lstStyle/>
                    <a:p>
                      <a:r>
                        <a:rPr lang="en-US" altLang="zh-CN" sz="1800" dirty="0"/>
                        <a:t>0</a:t>
                      </a:r>
                      <a:r>
                        <a:rPr lang="zh-CN" altLang="en-US" sz="1800" dirty="0"/>
                        <a:t>，</a:t>
                      </a:r>
                      <a:r>
                        <a:rPr lang="en-US" altLang="zh-CN" sz="1800" dirty="0"/>
                        <a:t>4</a:t>
                      </a:r>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r>
                        <a:rPr lang="en-US" altLang="zh-CN" sz="1800" dirty="0"/>
                        <a:t>4</a:t>
                      </a:r>
                      <a:r>
                        <a:rPr lang="zh-CN" altLang="en-US" sz="1800" dirty="0"/>
                        <a:t>，</a:t>
                      </a:r>
                      <a:r>
                        <a:rPr lang="en-US" altLang="zh-CN" sz="1800" dirty="0"/>
                        <a:t>2</a:t>
                      </a:r>
                      <a:endParaRPr lang="zh-CN" altLang="en-US" sz="1800" dirty="0"/>
                    </a:p>
                  </a:txBody>
                  <a:tcPr marL="68580" marR="68580" marT="34290" marB="34290"/>
                </a:tc>
                <a:tc>
                  <a:txBody>
                    <a:bodyPr/>
                    <a:lstStyle/>
                    <a:p>
                      <a:r>
                        <a:rPr lang="en-US" altLang="zh-CN" sz="1800" dirty="0"/>
                        <a:t>1</a:t>
                      </a:r>
                      <a:r>
                        <a:rPr lang="zh-CN" altLang="en-US" sz="1800" dirty="0"/>
                        <a:t>，</a:t>
                      </a:r>
                      <a:r>
                        <a:rPr lang="en-US" altLang="zh-CN" sz="1800" dirty="0"/>
                        <a:t>3</a:t>
                      </a:r>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sp>
        <p:nvSpPr>
          <p:cNvPr id="2" name="椭圆 1">
            <a:extLst>
              <a:ext uri="{FF2B5EF4-FFF2-40B4-BE49-F238E27FC236}">
                <a16:creationId xmlns:a16="http://schemas.microsoft.com/office/drawing/2014/main" id="{3CA61AE3-9ECD-4975-A912-1A8A9CB9018D}"/>
              </a:ext>
            </a:extLst>
          </p:cNvPr>
          <p:cNvSpPr/>
          <p:nvPr/>
        </p:nvSpPr>
        <p:spPr>
          <a:xfrm>
            <a:off x="4693444"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6" name="椭圆 5">
            <a:extLst>
              <a:ext uri="{FF2B5EF4-FFF2-40B4-BE49-F238E27FC236}">
                <a16:creationId xmlns:a16="http://schemas.microsoft.com/office/drawing/2014/main" id="{85192D0C-43B4-45EB-982D-C458B2EA949B}"/>
              </a:ext>
            </a:extLst>
          </p:cNvPr>
          <p:cNvSpPr/>
          <p:nvPr/>
        </p:nvSpPr>
        <p:spPr>
          <a:xfrm>
            <a:off x="5214937"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8" name="椭圆 7">
            <a:extLst>
              <a:ext uri="{FF2B5EF4-FFF2-40B4-BE49-F238E27FC236}">
                <a16:creationId xmlns:a16="http://schemas.microsoft.com/office/drawing/2014/main" id="{AF8E2019-01A6-4696-86A3-4760C24A5CD4}"/>
              </a:ext>
            </a:extLst>
          </p:cNvPr>
          <p:cNvSpPr/>
          <p:nvPr/>
        </p:nvSpPr>
        <p:spPr>
          <a:xfrm>
            <a:off x="5750719"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9" name="椭圆 8">
            <a:extLst>
              <a:ext uri="{FF2B5EF4-FFF2-40B4-BE49-F238E27FC236}">
                <a16:creationId xmlns:a16="http://schemas.microsoft.com/office/drawing/2014/main" id="{1E515CD2-A58B-4AEA-8DCE-FE9744613FA3}"/>
              </a:ext>
            </a:extLst>
          </p:cNvPr>
          <p:cNvSpPr/>
          <p:nvPr/>
        </p:nvSpPr>
        <p:spPr>
          <a:xfrm>
            <a:off x="5750719"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0" name="椭圆 9">
            <a:extLst>
              <a:ext uri="{FF2B5EF4-FFF2-40B4-BE49-F238E27FC236}">
                <a16:creationId xmlns:a16="http://schemas.microsoft.com/office/drawing/2014/main" id="{E0CA1C1C-090E-4708-A10E-5A2F509FD6AE}"/>
              </a:ext>
            </a:extLst>
          </p:cNvPr>
          <p:cNvSpPr/>
          <p:nvPr/>
        </p:nvSpPr>
        <p:spPr>
          <a:xfrm>
            <a:off x="5750719"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1" name="椭圆 10">
            <a:extLst>
              <a:ext uri="{FF2B5EF4-FFF2-40B4-BE49-F238E27FC236}">
                <a16:creationId xmlns:a16="http://schemas.microsoft.com/office/drawing/2014/main" id="{DD035220-65F3-413F-95AF-C843771281FA}"/>
              </a:ext>
            </a:extLst>
          </p:cNvPr>
          <p:cNvSpPr/>
          <p:nvPr/>
        </p:nvSpPr>
        <p:spPr>
          <a:xfrm>
            <a:off x="6286500"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2" name="文本框 11">
            <a:extLst>
              <a:ext uri="{FF2B5EF4-FFF2-40B4-BE49-F238E27FC236}">
                <a16:creationId xmlns:a16="http://schemas.microsoft.com/office/drawing/2014/main" id="{8C193DEA-6BFB-4CA9-B5C6-2A3DFB4854C7}"/>
              </a:ext>
            </a:extLst>
          </p:cNvPr>
          <p:cNvSpPr txBox="1"/>
          <p:nvPr/>
        </p:nvSpPr>
        <p:spPr>
          <a:xfrm>
            <a:off x="139305" y="708355"/>
            <a:ext cx="821531" cy="415498"/>
          </a:xfrm>
          <a:prstGeom prst="rect">
            <a:avLst/>
          </a:prstGeom>
          <a:noFill/>
        </p:spPr>
        <p:txBody>
          <a:bodyPr wrap="square" rtlCol="0">
            <a:spAutoFit/>
          </a:bodyPr>
          <a:lstStyle/>
          <a:p>
            <a:r>
              <a:rPr lang="zh-CN" altLang="en-US" sz="2100" b="1" dirty="0">
                <a:solidFill>
                  <a:srgbClr val="00B0F0"/>
                </a:solidFill>
              </a:rPr>
              <a:t>坐标</a:t>
            </a:r>
          </a:p>
        </p:txBody>
      </p:sp>
      <p:cxnSp>
        <p:nvCxnSpPr>
          <p:cNvPr id="13" name="直接箭头连接符 12">
            <a:extLst>
              <a:ext uri="{FF2B5EF4-FFF2-40B4-BE49-F238E27FC236}">
                <a16:creationId xmlns:a16="http://schemas.microsoft.com/office/drawing/2014/main" id="{E87F8DDD-19FC-422F-861B-B8A4D7D34C54}"/>
              </a:ext>
            </a:extLst>
          </p:cNvPr>
          <p:cNvCxnSpPr>
            <a:cxnSpLocks/>
            <a:stCxn id="12" idx="2"/>
          </p:cNvCxnSpPr>
          <p:nvPr/>
        </p:nvCxnSpPr>
        <p:spPr>
          <a:xfrm flipH="1">
            <a:off x="550070" y="1123853"/>
            <a:ext cx="1" cy="5334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F21A79A5-00EA-4D80-A137-59721071D3FB}"/>
              </a:ext>
            </a:extLst>
          </p:cNvPr>
          <p:cNvSpPr txBox="1"/>
          <p:nvPr/>
        </p:nvSpPr>
        <p:spPr>
          <a:xfrm>
            <a:off x="960835" y="717411"/>
            <a:ext cx="1239440" cy="415498"/>
          </a:xfrm>
          <a:prstGeom prst="rect">
            <a:avLst/>
          </a:prstGeom>
          <a:noFill/>
        </p:spPr>
        <p:txBody>
          <a:bodyPr wrap="square" rtlCol="0">
            <a:spAutoFit/>
          </a:bodyPr>
          <a:lstStyle/>
          <a:p>
            <a:r>
              <a:rPr lang="en-US" altLang="zh-CN" sz="2100" b="1" dirty="0">
                <a:solidFill>
                  <a:srgbClr val="00B050"/>
                </a:solidFill>
              </a:rPr>
              <a:t>g(n),h(n)</a:t>
            </a:r>
            <a:endParaRPr lang="zh-CN" altLang="en-US" sz="2100" b="1" dirty="0">
              <a:solidFill>
                <a:srgbClr val="00B050"/>
              </a:solidFill>
            </a:endParaRPr>
          </a:p>
        </p:txBody>
      </p:sp>
      <p:cxnSp>
        <p:nvCxnSpPr>
          <p:cNvPr id="15" name="直接箭头连接符 14">
            <a:extLst>
              <a:ext uri="{FF2B5EF4-FFF2-40B4-BE49-F238E27FC236}">
                <a16:creationId xmlns:a16="http://schemas.microsoft.com/office/drawing/2014/main" id="{17C39D60-397D-4C3F-A093-3F1BB37B6E1A}"/>
              </a:ext>
            </a:extLst>
          </p:cNvPr>
          <p:cNvCxnSpPr>
            <a:cxnSpLocks/>
            <a:stCxn id="14" idx="2"/>
          </p:cNvCxnSpPr>
          <p:nvPr/>
        </p:nvCxnSpPr>
        <p:spPr>
          <a:xfrm flipH="1">
            <a:off x="1239441" y="1132909"/>
            <a:ext cx="341114" cy="52444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C8F85354-A505-4A57-A0B6-463AA11E98BC}"/>
              </a:ext>
            </a:extLst>
          </p:cNvPr>
          <p:cNvSpPr/>
          <p:nvPr/>
        </p:nvSpPr>
        <p:spPr>
          <a:xfrm>
            <a:off x="52220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7" name="文本框 16">
            <a:extLst>
              <a:ext uri="{FF2B5EF4-FFF2-40B4-BE49-F238E27FC236}">
                <a16:creationId xmlns:a16="http://schemas.microsoft.com/office/drawing/2014/main" id="{49B66158-8F20-43B2-B350-BB9BAED8139A}"/>
              </a:ext>
            </a:extLst>
          </p:cNvPr>
          <p:cNvSpPr txBox="1"/>
          <p:nvPr/>
        </p:nvSpPr>
        <p:spPr>
          <a:xfrm>
            <a:off x="228890" y="3229471"/>
            <a:ext cx="1321196" cy="369332"/>
          </a:xfrm>
          <a:prstGeom prst="rect">
            <a:avLst/>
          </a:prstGeom>
          <a:noFill/>
        </p:spPr>
        <p:txBody>
          <a:bodyPr wrap="none" rtlCol="0">
            <a:spAutoFit/>
          </a:bodyPr>
          <a:lstStyle/>
          <a:p>
            <a:r>
              <a:rPr lang="en-US" altLang="zh-CN" dirty="0"/>
              <a:t>4</a:t>
            </a:r>
            <a:r>
              <a:rPr lang="zh-CN" altLang="en-US" dirty="0"/>
              <a:t>，</a:t>
            </a:r>
            <a:r>
              <a:rPr lang="en-US" altLang="zh-CN" dirty="0"/>
              <a:t>3   2</a:t>
            </a:r>
            <a:r>
              <a:rPr lang="zh-CN" altLang="en-US" dirty="0"/>
              <a:t>，</a:t>
            </a:r>
            <a:r>
              <a:rPr lang="en-US" altLang="zh-CN" dirty="0"/>
              <a:t>2</a:t>
            </a:r>
            <a:endParaRPr lang="zh-CN" altLang="en-US" dirty="0"/>
          </a:p>
        </p:txBody>
      </p:sp>
      <p:sp>
        <p:nvSpPr>
          <p:cNvPr id="18" name="椭圆 17">
            <a:extLst>
              <a:ext uri="{FF2B5EF4-FFF2-40B4-BE49-F238E27FC236}">
                <a16:creationId xmlns:a16="http://schemas.microsoft.com/office/drawing/2014/main" id="{0CC6B42A-97AD-4E88-B0DC-1E3176588028}"/>
              </a:ext>
            </a:extLst>
          </p:cNvPr>
          <p:cNvSpPr/>
          <p:nvPr/>
        </p:nvSpPr>
        <p:spPr>
          <a:xfrm>
            <a:off x="5750719"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9" name="椭圆 18">
            <a:extLst>
              <a:ext uri="{FF2B5EF4-FFF2-40B4-BE49-F238E27FC236}">
                <a16:creationId xmlns:a16="http://schemas.microsoft.com/office/drawing/2014/main" id="{8BF32C61-69A0-4292-B1C8-9EC2C795D576}"/>
              </a:ext>
            </a:extLst>
          </p:cNvPr>
          <p:cNvSpPr/>
          <p:nvPr/>
        </p:nvSpPr>
        <p:spPr>
          <a:xfrm>
            <a:off x="6286500" y="249316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0" name="文本框 19">
            <a:extLst>
              <a:ext uri="{FF2B5EF4-FFF2-40B4-BE49-F238E27FC236}">
                <a16:creationId xmlns:a16="http://schemas.microsoft.com/office/drawing/2014/main" id="{3566B70C-8F29-4577-8B60-D9E3DAA3B015}"/>
              </a:ext>
            </a:extLst>
          </p:cNvPr>
          <p:cNvSpPr txBox="1"/>
          <p:nvPr/>
        </p:nvSpPr>
        <p:spPr>
          <a:xfrm>
            <a:off x="233544" y="3238527"/>
            <a:ext cx="1321196" cy="369332"/>
          </a:xfrm>
          <a:prstGeom prst="rect">
            <a:avLst/>
          </a:prstGeom>
          <a:noFill/>
        </p:spPr>
        <p:txBody>
          <a:bodyPr wrap="none" rtlCol="0">
            <a:spAutoFit/>
          </a:bodyPr>
          <a:lstStyle/>
          <a:p>
            <a:r>
              <a:rPr lang="en-US" altLang="zh-CN" dirty="0"/>
              <a:t>5</a:t>
            </a:r>
            <a:r>
              <a:rPr lang="zh-CN" altLang="en-US" dirty="0"/>
              <a:t>，</a:t>
            </a:r>
            <a:r>
              <a:rPr lang="en-US" altLang="zh-CN" dirty="0"/>
              <a:t>3   3</a:t>
            </a:r>
            <a:r>
              <a:rPr lang="zh-CN" altLang="en-US" dirty="0"/>
              <a:t>，</a:t>
            </a:r>
            <a:r>
              <a:rPr lang="en-US" altLang="zh-CN" dirty="0"/>
              <a:t>3</a:t>
            </a:r>
            <a:endParaRPr lang="zh-CN" altLang="en-US" dirty="0"/>
          </a:p>
        </p:txBody>
      </p:sp>
    </p:spTree>
    <p:extLst>
      <p:ext uri="{BB962C8B-B14F-4D97-AF65-F5344CB8AC3E}">
        <p14:creationId xmlns:p14="http://schemas.microsoft.com/office/powerpoint/2010/main" val="279763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63" presetClass="path" presetSubtype="0" accel="50000" decel="50000" fill="hold" grpId="0" nodeType="afterEffect">
                                  <p:stCondLst>
                                    <p:cond delay="0"/>
                                  </p:stCondLst>
                                  <p:childTnLst>
                                    <p:animMotion origin="layout" path="M 2.5E-6 -1.23457E-6 L 0.19462 -0.17037 " pathEditMode="relative" rAng="0" ptsTypes="AA">
                                      <p:cBhvr>
                                        <p:cTn id="10" dur="2000" fill="hold"/>
                                        <p:tgtEl>
                                          <p:spTgt spid="17"/>
                                        </p:tgtEl>
                                        <p:attrNameLst>
                                          <p:attrName>ppt_x</p:attrName>
                                          <p:attrName>ppt_y</p:attrName>
                                        </p:attrNameLst>
                                      </p:cBhvr>
                                      <p:rCtr x="9670" y="-8735"/>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a:extLst>
              <a:ext uri="{FF2B5EF4-FFF2-40B4-BE49-F238E27FC236}">
                <a16:creationId xmlns:a16="http://schemas.microsoft.com/office/drawing/2014/main" id="{957FE9A9-91D3-4DF2-8619-8B7D38128917}"/>
              </a:ext>
            </a:extLst>
          </p:cNvPr>
          <p:cNvGraphicFramePr>
            <a:graphicFrameLocks noGrp="1"/>
          </p:cNvGraphicFramePr>
          <p:nvPr>
            <p:extLst>
              <p:ext uri="{D42A27DB-BD31-4B8C-83A1-F6EECF244321}">
                <p14:modId xmlns:p14="http://schemas.microsoft.com/office/powerpoint/2010/main" val="3003468621"/>
              </p:ext>
            </p:extLst>
          </p:nvPr>
        </p:nvGraphicFramePr>
        <p:xfrm>
          <a:off x="242886" y="1511298"/>
          <a:ext cx="1357314" cy="3389320"/>
        </p:xfrm>
        <a:graphic>
          <a:graphicData uri="http://schemas.openxmlformats.org/drawingml/2006/table">
            <a:tbl>
              <a:tblPr firstRow="1" bandRow="1">
                <a:tableStyleId>{5940675A-B579-460E-94D1-54222C63F5DA}</a:tableStyleId>
              </a:tblPr>
              <a:tblGrid>
                <a:gridCol w="678657">
                  <a:extLst>
                    <a:ext uri="{9D8B030D-6E8A-4147-A177-3AD203B41FA5}">
                      <a16:colId xmlns:a16="http://schemas.microsoft.com/office/drawing/2014/main" val="901883978"/>
                    </a:ext>
                  </a:extLst>
                </a:gridCol>
                <a:gridCol w="678657">
                  <a:extLst>
                    <a:ext uri="{9D8B030D-6E8A-4147-A177-3AD203B41FA5}">
                      <a16:colId xmlns:a16="http://schemas.microsoft.com/office/drawing/2014/main" val="1953445107"/>
                    </a:ext>
                  </a:extLst>
                </a:gridCol>
              </a:tblGrid>
              <a:tr h="423665">
                <a:tc>
                  <a:txBody>
                    <a:bodyPr/>
                    <a:lstStyle/>
                    <a:p>
                      <a:r>
                        <a:rPr lang="en-US" altLang="zh-CN" sz="1800" dirty="0"/>
                        <a:t> </a:t>
                      </a:r>
                      <a:endParaRPr lang="zh-CN" altLang="en-US" sz="1800" dirty="0"/>
                    </a:p>
                  </a:txBody>
                  <a:tcPr marL="68580" marR="68580" marT="34290" marB="34290"/>
                </a:tc>
                <a:tc>
                  <a:txBody>
                    <a:bodyPr/>
                    <a:lstStyle/>
                    <a:p>
                      <a:r>
                        <a:rPr lang="en-US" altLang="zh-CN" sz="1800" dirty="0"/>
                        <a:t> </a:t>
                      </a:r>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graphicFrame>
        <p:nvGraphicFramePr>
          <p:cNvPr id="7" name="表格 5">
            <a:extLst>
              <a:ext uri="{FF2B5EF4-FFF2-40B4-BE49-F238E27FC236}">
                <a16:creationId xmlns:a16="http://schemas.microsoft.com/office/drawing/2014/main" id="{7127F9AA-D787-43A7-A560-3D4111065820}"/>
              </a:ext>
            </a:extLst>
          </p:cNvPr>
          <p:cNvGraphicFramePr>
            <a:graphicFrameLocks noGrp="1"/>
          </p:cNvGraphicFramePr>
          <p:nvPr>
            <p:extLst>
              <p:ext uri="{D42A27DB-BD31-4B8C-83A1-F6EECF244321}">
                <p14:modId xmlns:p14="http://schemas.microsoft.com/office/powerpoint/2010/main" val="3219254991"/>
              </p:ext>
            </p:extLst>
          </p:nvPr>
        </p:nvGraphicFramePr>
        <p:xfrm>
          <a:off x="2028825" y="1500977"/>
          <a:ext cx="1300162" cy="3389320"/>
        </p:xfrm>
        <a:graphic>
          <a:graphicData uri="http://schemas.openxmlformats.org/drawingml/2006/table">
            <a:tbl>
              <a:tblPr firstRow="1" bandRow="1">
                <a:tableStyleId>{5940675A-B579-460E-94D1-54222C63F5DA}</a:tableStyleId>
              </a:tblPr>
              <a:tblGrid>
                <a:gridCol w="650081">
                  <a:extLst>
                    <a:ext uri="{9D8B030D-6E8A-4147-A177-3AD203B41FA5}">
                      <a16:colId xmlns:a16="http://schemas.microsoft.com/office/drawing/2014/main" val="901883978"/>
                    </a:ext>
                  </a:extLst>
                </a:gridCol>
                <a:gridCol w="650081">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sp>
        <p:nvSpPr>
          <p:cNvPr id="2" name="椭圆 1">
            <a:extLst>
              <a:ext uri="{FF2B5EF4-FFF2-40B4-BE49-F238E27FC236}">
                <a16:creationId xmlns:a16="http://schemas.microsoft.com/office/drawing/2014/main" id="{3CA61AE3-9ECD-4975-A912-1A8A9CB9018D}"/>
              </a:ext>
            </a:extLst>
          </p:cNvPr>
          <p:cNvSpPr/>
          <p:nvPr/>
        </p:nvSpPr>
        <p:spPr>
          <a:xfrm>
            <a:off x="4693444"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6" name="椭圆 5">
            <a:extLst>
              <a:ext uri="{FF2B5EF4-FFF2-40B4-BE49-F238E27FC236}">
                <a16:creationId xmlns:a16="http://schemas.microsoft.com/office/drawing/2014/main" id="{85192D0C-43B4-45EB-982D-C458B2EA949B}"/>
              </a:ext>
            </a:extLst>
          </p:cNvPr>
          <p:cNvSpPr/>
          <p:nvPr/>
        </p:nvSpPr>
        <p:spPr>
          <a:xfrm>
            <a:off x="5214937"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8" name="椭圆 7">
            <a:extLst>
              <a:ext uri="{FF2B5EF4-FFF2-40B4-BE49-F238E27FC236}">
                <a16:creationId xmlns:a16="http://schemas.microsoft.com/office/drawing/2014/main" id="{AF8E2019-01A6-4696-86A3-4760C24A5CD4}"/>
              </a:ext>
            </a:extLst>
          </p:cNvPr>
          <p:cNvSpPr/>
          <p:nvPr/>
        </p:nvSpPr>
        <p:spPr>
          <a:xfrm>
            <a:off x="5750719"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9" name="椭圆 8">
            <a:extLst>
              <a:ext uri="{FF2B5EF4-FFF2-40B4-BE49-F238E27FC236}">
                <a16:creationId xmlns:a16="http://schemas.microsoft.com/office/drawing/2014/main" id="{1E515CD2-A58B-4AEA-8DCE-FE9744613FA3}"/>
              </a:ext>
            </a:extLst>
          </p:cNvPr>
          <p:cNvSpPr/>
          <p:nvPr/>
        </p:nvSpPr>
        <p:spPr>
          <a:xfrm>
            <a:off x="5750719"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0" name="椭圆 9">
            <a:extLst>
              <a:ext uri="{FF2B5EF4-FFF2-40B4-BE49-F238E27FC236}">
                <a16:creationId xmlns:a16="http://schemas.microsoft.com/office/drawing/2014/main" id="{E0CA1C1C-090E-4708-A10E-5A2F509FD6AE}"/>
              </a:ext>
            </a:extLst>
          </p:cNvPr>
          <p:cNvSpPr/>
          <p:nvPr/>
        </p:nvSpPr>
        <p:spPr>
          <a:xfrm>
            <a:off x="5750719"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1" name="椭圆 10">
            <a:extLst>
              <a:ext uri="{FF2B5EF4-FFF2-40B4-BE49-F238E27FC236}">
                <a16:creationId xmlns:a16="http://schemas.microsoft.com/office/drawing/2014/main" id="{DD035220-65F3-413F-95AF-C843771281FA}"/>
              </a:ext>
            </a:extLst>
          </p:cNvPr>
          <p:cNvSpPr/>
          <p:nvPr/>
        </p:nvSpPr>
        <p:spPr>
          <a:xfrm>
            <a:off x="6286500"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2" name="椭圆 11">
            <a:extLst>
              <a:ext uri="{FF2B5EF4-FFF2-40B4-BE49-F238E27FC236}">
                <a16:creationId xmlns:a16="http://schemas.microsoft.com/office/drawing/2014/main" id="{3370F9E8-E36F-4632-981B-BCABD41FDA4A}"/>
              </a:ext>
            </a:extLst>
          </p:cNvPr>
          <p:cNvSpPr/>
          <p:nvPr/>
        </p:nvSpPr>
        <p:spPr>
          <a:xfrm>
            <a:off x="6286500"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3" name="椭圆 12">
            <a:extLst>
              <a:ext uri="{FF2B5EF4-FFF2-40B4-BE49-F238E27FC236}">
                <a16:creationId xmlns:a16="http://schemas.microsoft.com/office/drawing/2014/main" id="{E851DD75-7ECC-4EEF-9527-4EF9F632F74B}"/>
              </a:ext>
            </a:extLst>
          </p:cNvPr>
          <p:cNvSpPr/>
          <p:nvPr/>
        </p:nvSpPr>
        <p:spPr>
          <a:xfrm>
            <a:off x="4693444"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9" name="标题 3">
            <a:extLst>
              <a:ext uri="{FF2B5EF4-FFF2-40B4-BE49-F238E27FC236}">
                <a16:creationId xmlns:a16="http://schemas.microsoft.com/office/drawing/2014/main" id="{76D221AF-876C-48CE-9ADC-31C2F3E97A6F}"/>
              </a:ext>
            </a:extLst>
          </p:cNvPr>
          <p:cNvSpPr>
            <a:spLocks noGrp="1"/>
          </p:cNvSpPr>
          <p:nvPr>
            <p:ph type="title"/>
          </p:nvPr>
        </p:nvSpPr>
        <p:spPr>
          <a:xfrm>
            <a:off x="1" y="1"/>
            <a:ext cx="3446675" cy="1082657"/>
          </a:xfrm>
        </p:spPr>
        <p:txBody>
          <a:bodyPr/>
          <a:lstStyle/>
          <a:p>
            <a:r>
              <a:rPr lang="zh-CN" altLang="en-US" dirty="0"/>
              <a:t>执行若干步后</a:t>
            </a:r>
            <a:r>
              <a:rPr lang="en-US" altLang="zh-CN" dirty="0"/>
              <a:t>……</a:t>
            </a:r>
            <a:endParaRPr lang="zh-CN" altLang="en-US" dirty="0"/>
          </a:p>
        </p:txBody>
      </p:sp>
      <p:sp>
        <p:nvSpPr>
          <p:cNvPr id="14" name="椭圆 13">
            <a:extLst>
              <a:ext uri="{FF2B5EF4-FFF2-40B4-BE49-F238E27FC236}">
                <a16:creationId xmlns:a16="http://schemas.microsoft.com/office/drawing/2014/main" id="{487E0BB1-38CA-4FB8-9A0D-036E5123B5C9}"/>
              </a:ext>
            </a:extLst>
          </p:cNvPr>
          <p:cNvSpPr/>
          <p:nvPr/>
        </p:nvSpPr>
        <p:spPr>
          <a:xfrm>
            <a:off x="52220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Tree>
    <p:extLst>
      <p:ext uri="{BB962C8B-B14F-4D97-AF65-F5344CB8AC3E}">
        <p14:creationId xmlns:p14="http://schemas.microsoft.com/office/powerpoint/2010/main" val="3110780228"/>
      </p:ext>
    </p:extLst>
  </p:cSld>
  <p:clrMapOvr>
    <a:masterClrMapping/>
  </p:clrMapOvr>
  <p:transition advClick="0" advTm="2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a:extLst>
              <a:ext uri="{FF2B5EF4-FFF2-40B4-BE49-F238E27FC236}">
                <a16:creationId xmlns:a16="http://schemas.microsoft.com/office/drawing/2014/main" id="{957FE9A9-91D3-4DF2-8619-8B7D38128917}"/>
              </a:ext>
            </a:extLst>
          </p:cNvPr>
          <p:cNvGraphicFramePr>
            <a:graphicFrameLocks noGrp="1"/>
          </p:cNvGraphicFramePr>
          <p:nvPr>
            <p:extLst>
              <p:ext uri="{D42A27DB-BD31-4B8C-83A1-F6EECF244321}">
                <p14:modId xmlns:p14="http://schemas.microsoft.com/office/powerpoint/2010/main" val="3535911948"/>
              </p:ext>
            </p:extLst>
          </p:nvPr>
        </p:nvGraphicFramePr>
        <p:xfrm>
          <a:off x="242886" y="1511298"/>
          <a:ext cx="1357314" cy="3389320"/>
        </p:xfrm>
        <a:graphic>
          <a:graphicData uri="http://schemas.openxmlformats.org/drawingml/2006/table">
            <a:tbl>
              <a:tblPr firstRow="1" bandRow="1">
                <a:tableStyleId>{5940675A-B579-460E-94D1-54222C63F5DA}</a:tableStyleId>
              </a:tblPr>
              <a:tblGrid>
                <a:gridCol w="678657">
                  <a:extLst>
                    <a:ext uri="{9D8B030D-6E8A-4147-A177-3AD203B41FA5}">
                      <a16:colId xmlns:a16="http://schemas.microsoft.com/office/drawing/2014/main" val="901883978"/>
                    </a:ext>
                  </a:extLst>
                </a:gridCol>
                <a:gridCol w="678657">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graphicFrame>
        <p:nvGraphicFramePr>
          <p:cNvPr id="7" name="表格 5">
            <a:extLst>
              <a:ext uri="{FF2B5EF4-FFF2-40B4-BE49-F238E27FC236}">
                <a16:creationId xmlns:a16="http://schemas.microsoft.com/office/drawing/2014/main" id="{7127F9AA-D787-43A7-A560-3D4111065820}"/>
              </a:ext>
            </a:extLst>
          </p:cNvPr>
          <p:cNvGraphicFramePr>
            <a:graphicFrameLocks noGrp="1"/>
          </p:cNvGraphicFramePr>
          <p:nvPr>
            <p:extLst>
              <p:ext uri="{D42A27DB-BD31-4B8C-83A1-F6EECF244321}">
                <p14:modId xmlns:p14="http://schemas.microsoft.com/office/powerpoint/2010/main" val="1898094676"/>
              </p:ext>
            </p:extLst>
          </p:nvPr>
        </p:nvGraphicFramePr>
        <p:xfrm>
          <a:off x="2028825" y="1500977"/>
          <a:ext cx="1300162" cy="3389320"/>
        </p:xfrm>
        <a:graphic>
          <a:graphicData uri="http://schemas.openxmlformats.org/drawingml/2006/table">
            <a:tbl>
              <a:tblPr firstRow="1" bandRow="1">
                <a:tableStyleId>{5940675A-B579-460E-94D1-54222C63F5DA}</a:tableStyleId>
              </a:tblPr>
              <a:tblGrid>
                <a:gridCol w="650081">
                  <a:extLst>
                    <a:ext uri="{9D8B030D-6E8A-4147-A177-3AD203B41FA5}">
                      <a16:colId xmlns:a16="http://schemas.microsoft.com/office/drawing/2014/main" val="901883978"/>
                    </a:ext>
                  </a:extLst>
                </a:gridCol>
                <a:gridCol w="650081">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sp>
        <p:nvSpPr>
          <p:cNvPr id="2" name="椭圆 1">
            <a:extLst>
              <a:ext uri="{FF2B5EF4-FFF2-40B4-BE49-F238E27FC236}">
                <a16:creationId xmlns:a16="http://schemas.microsoft.com/office/drawing/2014/main" id="{3CA61AE3-9ECD-4975-A912-1A8A9CB9018D}"/>
              </a:ext>
            </a:extLst>
          </p:cNvPr>
          <p:cNvSpPr/>
          <p:nvPr/>
        </p:nvSpPr>
        <p:spPr>
          <a:xfrm>
            <a:off x="4693444"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6" name="椭圆 5">
            <a:extLst>
              <a:ext uri="{FF2B5EF4-FFF2-40B4-BE49-F238E27FC236}">
                <a16:creationId xmlns:a16="http://schemas.microsoft.com/office/drawing/2014/main" id="{85192D0C-43B4-45EB-982D-C458B2EA949B}"/>
              </a:ext>
            </a:extLst>
          </p:cNvPr>
          <p:cNvSpPr/>
          <p:nvPr/>
        </p:nvSpPr>
        <p:spPr>
          <a:xfrm>
            <a:off x="5214937"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8" name="椭圆 7">
            <a:extLst>
              <a:ext uri="{FF2B5EF4-FFF2-40B4-BE49-F238E27FC236}">
                <a16:creationId xmlns:a16="http://schemas.microsoft.com/office/drawing/2014/main" id="{AF8E2019-01A6-4696-86A3-4760C24A5CD4}"/>
              </a:ext>
            </a:extLst>
          </p:cNvPr>
          <p:cNvSpPr/>
          <p:nvPr/>
        </p:nvSpPr>
        <p:spPr>
          <a:xfrm>
            <a:off x="5750719"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9" name="椭圆 8">
            <a:extLst>
              <a:ext uri="{FF2B5EF4-FFF2-40B4-BE49-F238E27FC236}">
                <a16:creationId xmlns:a16="http://schemas.microsoft.com/office/drawing/2014/main" id="{1E515CD2-A58B-4AEA-8DCE-FE9744613FA3}"/>
              </a:ext>
            </a:extLst>
          </p:cNvPr>
          <p:cNvSpPr/>
          <p:nvPr/>
        </p:nvSpPr>
        <p:spPr>
          <a:xfrm>
            <a:off x="5750719"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0" name="椭圆 9">
            <a:extLst>
              <a:ext uri="{FF2B5EF4-FFF2-40B4-BE49-F238E27FC236}">
                <a16:creationId xmlns:a16="http://schemas.microsoft.com/office/drawing/2014/main" id="{E0CA1C1C-090E-4708-A10E-5A2F509FD6AE}"/>
              </a:ext>
            </a:extLst>
          </p:cNvPr>
          <p:cNvSpPr/>
          <p:nvPr/>
        </p:nvSpPr>
        <p:spPr>
          <a:xfrm>
            <a:off x="5750719"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1" name="椭圆 10">
            <a:extLst>
              <a:ext uri="{FF2B5EF4-FFF2-40B4-BE49-F238E27FC236}">
                <a16:creationId xmlns:a16="http://schemas.microsoft.com/office/drawing/2014/main" id="{DD035220-65F3-413F-95AF-C843771281FA}"/>
              </a:ext>
            </a:extLst>
          </p:cNvPr>
          <p:cNvSpPr/>
          <p:nvPr/>
        </p:nvSpPr>
        <p:spPr>
          <a:xfrm>
            <a:off x="6286500"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2" name="椭圆 11">
            <a:extLst>
              <a:ext uri="{FF2B5EF4-FFF2-40B4-BE49-F238E27FC236}">
                <a16:creationId xmlns:a16="http://schemas.microsoft.com/office/drawing/2014/main" id="{3370F9E8-E36F-4632-981B-BCABD41FDA4A}"/>
              </a:ext>
            </a:extLst>
          </p:cNvPr>
          <p:cNvSpPr/>
          <p:nvPr/>
        </p:nvSpPr>
        <p:spPr>
          <a:xfrm>
            <a:off x="6286500"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3" name="椭圆 12">
            <a:extLst>
              <a:ext uri="{FF2B5EF4-FFF2-40B4-BE49-F238E27FC236}">
                <a16:creationId xmlns:a16="http://schemas.microsoft.com/office/drawing/2014/main" id="{E851DD75-7ECC-4EEF-9527-4EF9F632F74B}"/>
              </a:ext>
            </a:extLst>
          </p:cNvPr>
          <p:cNvSpPr/>
          <p:nvPr/>
        </p:nvSpPr>
        <p:spPr>
          <a:xfrm>
            <a:off x="4693444"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4" name="椭圆 13">
            <a:extLst>
              <a:ext uri="{FF2B5EF4-FFF2-40B4-BE49-F238E27FC236}">
                <a16:creationId xmlns:a16="http://schemas.microsoft.com/office/drawing/2014/main" id="{7B7E4D44-5BB8-4718-8ABD-2BE9728201A3}"/>
              </a:ext>
            </a:extLst>
          </p:cNvPr>
          <p:cNvSpPr/>
          <p:nvPr/>
        </p:nvSpPr>
        <p:spPr>
          <a:xfrm>
            <a:off x="4157662"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1" name="标题 3">
            <a:extLst>
              <a:ext uri="{FF2B5EF4-FFF2-40B4-BE49-F238E27FC236}">
                <a16:creationId xmlns:a16="http://schemas.microsoft.com/office/drawing/2014/main" id="{28D791F8-1F60-4EE1-B632-201AA8089309}"/>
              </a:ext>
            </a:extLst>
          </p:cNvPr>
          <p:cNvSpPr>
            <a:spLocks noGrp="1"/>
          </p:cNvSpPr>
          <p:nvPr>
            <p:ph type="title"/>
          </p:nvPr>
        </p:nvSpPr>
        <p:spPr>
          <a:xfrm>
            <a:off x="1" y="1"/>
            <a:ext cx="3446675" cy="1082657"/>
          </a:xfrm>
        </p:spPr>
        <p:txBody>
          <a:bodyPr/>
          <a:lstStyle/>
          <a:p>
            <a:r>
              <a:rPr lang="zh-CN" altLang="en-US" dirty="0"/>
              <a:t>执行若干步后</a:t>
            </a:r>
            <a:r>
              <a:rPr lang="en-US" altLang="zh-CN" dirty="0"/>
              <a:t>……</a:t>
            </a:r>
            <a:endParaRPr lang="zh-CN" altLang="en-US" dirty="0"/>
          </a:p>
        </p:txBody>
      </p:sp>
      <p:sp>
        <p:nvSpPr>
          <p:cNvPr id="15" name="椭圆 14">
            <a:extLst>
              <a:ext uri="{FF2B5EF4-FFF2-40B4-BE49-F238E27FC236}">
                <a16:creationId xmlns:a16="http://schemas.microsoft.com/office/drawing/2014/main" id="{ADE92EF6-8AFC-4D0D-8A69-ABAEC713E9B6}"/>
              </a:ext>
            </a:extLst>
          </p:cNvPr>
          <p:cNvSpPr/>
          <p:nvPr/>
        </p:nvSpPr>
        <p:spPr>
          <a:xfrm>
            <a:off x="52220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Tree>
    <p:extLst>
      <p:ext uri="{BB962C8B-B14F-4D97-AF65-F5344CB8AC3E}">
        <p14:creationId xmlns:p14="http://schemas.microsoft.com/office/powerpoint/2010/main" val="3418291823"/>
      </p:ext>
    </p:extLst>
  </p:cSld>
  <p:clrMapOvr>
    <a:masterClrMapping/>
  </p:clrMapOvr>
  <p:transition advClick="0" advTm="2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5339EF-625E-4E6C-8514-97B983A01D6D}"/>
              </a:ext>
            </a:extLst>
          </p:cNvPr>
          <p:cNvSpPr>
            <a:spLocks noGrp="1"/>
          </p:cNvSpPr>
          <p:nvPr>
            <p:ph type="title"/>
          </p:nvPr>
        </p:nvSpPr>
        <p:spPr/>
        <p:txBody>
          <a:bodyPr/>
          <a:lstStyle/>
          <a:p>
            <a:r>
              <a:rPr lang="zh-CN" altLang="en-US" dirty="0"/>
              <a:t>执行若干步后</a:t>
            </a:r>
            <a:r>
              <a:rPr lang="en-US" altLang="zh-CN" dirty="0"/>
              <a:t>……</a:t>
            </a:r>
            <a:endParaRPr lang="zh-CN" altLang="en-US" dirty="0"/>
          </a:p>
        </p:txBody>
      </p:sp>
      <p:graphicFrame>
        <p:nvGraphicFramePr>
          <p:cNvPr id="5" name="表格 5">
            <a:extLst>
              <a:ext uri="{FF2B5EF4-FFF2-40B4-BE49-F238E27FC236}">
                <a16:creationId xmlns:a16="http://schemas.microsoft.com/office/drawing/2014/main" id="{957FE9A9-91D3-4DF2-8619-8B7D38128917}"/>
              </a:ext>
            </a:extLst>
          </p:cNvPr>
          <p:cNvGraphicFramePr>
            <a:graphicFrameLocks noGrp="1"/>
          </p:cNvGraphicFramePr>
          <p:nvPr/>
        </p:nvGraphicFramePr>
        <p:xfrm>
          <a:off x="242886" y="1511298"/>
          <a:ext cx="1357314" cy="3389320"/>
        </p:xfrm>
        <a:graphic>
          <a:graphicData uri="http://schemas.openxmlformats.org/drawingml/2006/table">
            <a:tbl>
              <a:tblPr firstRow="1" bandRow="1">
                <a:tableStyleId>{5940675A-B579-460E-94D1-54222C63F5DA}</a:tableStyleId>
              </a:tblPr>
              <a:tblGrid>
                <a:gridCol w="678657">
                  <a:extLst>
                    <a:ext uri="{9D8B030D-6E8A-4147-A177-3AD203B41FA5}">
                      <a16:colId xmlns:a16="http://schemas.microsoft.com/office/drawing/2014/main" val="901883978"/>
                    </a:ext>
                  </a:extLst>
                </a:gridCol>
                <a:gridCol w="678657">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graphicFrame>
        <p:nvGraphicFramePr>
          <p:cNvPr id="7" name="表格 5">
            <a:extLst>
              <a:ext uri="{FF2B5EF4-FFF2-40B4-BE49-F238E27FC236}">
                <a16:creationId xmlns:a16="http://schemas.microsoft.com/office/drawing/2014/main" id="{7127F9AA-D787-43A7-A560-3D4111065820}"/>
              </a:ext>
            </a:extLst>
          </p:cNvPr>
          <p:cNvGraphicFramePr>
            <a:graphicFrameLocks noGrp="1"/>
          </p:cNvGraphicFramePr>
          <p:nvPr/>
        </p:nvGraphicFramePr>
        <p:xfrm>
          <a:off x="2028825" y="1500977"/>
          <a:ext cx="1300162" cy="3389320"/>
        </p:xfrm>
        <a:graphic>
          <a:graphicData uri="http://schemas.openxmlformats.org/drawingml/2006/table">
            <a:tbl>
              <a:tblPr firstRow="1" bandRow="1">
                <a:tableStyleId>{5940675A-B579-460E-94D1-54222C63F5DA}</a:tableStyleId>
              </a:tblPr>
              <a:tblGrid>
                <a:gridCol w="650081">
                  <a:extLst>
                    <a:ext uri="{9D8B030D-6E8A-4147-A177-3AD203B41FA5}">
                      <a16:colId xmlns:a16="http://schemas.microsoft.com/office/drawing/2014/main" val="901883978"/>
                    </a:ext>
                  </a:extLst>
                </a:gridCol>
                <a:gridCol w="650081">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sp>
        <p:nvSpPr>
          <p:cNvPr id="2" name="椭圆 1">
            <a:extLst>
              <a:ext uri="{FF2B5EF4-FFF2-40B4-BE49-F238E27FC236}">
                <a16:creationId xmlns:a16="http://schemas.microsoft.com/office/drawing/2014/main" id="{3CA61AE3-9ECD-4975-A912-1A8A9CB9018D}"/>
              </a:ext>
            </a:extLst>
          </p:cNvPr>
          <p:cNvSpPr/>
          <p:nvPr/>
        </p:nvSpPr>
        <p:spPr>
          <a:xfrm>
            <a:off x="4693444"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6" name="椭圆 5">
            <a:extLst>
              <a:ext uri="{FF2B5EF4-FFF2-40B4-BE49-F238E27FC236}">
                <a16:creationId xmlns:a16="http://schemas.microsoft.com/office/drawing/2014/main" id="{85192D0C-43B4-45EB-982D-C458B2EA949B}"/>
              </a:ext>
            </a:extLst>
          </p:cNvPr>
          <p:cNvSpPr/>
          <p:nvPr/>
        </p:nvSpPr>
        <p:spPr>
          <a:xfrm>
            <a:off x="5214937"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8" name="椭圆 7">
            <a:extLst>
              <a:ext uri="{FF2B5EF4-FFF2-40B4-BE49-F238E27FC236}">
                <a16:creationId xmlns:a16="http://schemas.microsoft.com/office/drawing/2014/main" id="{AF8E2019-01A6-4696-86A3-4760C24A5CD4}"/>
              </a:ext>
            </a:extLst>
          </p:cNvPr>
          <p:cNvSpPr/>
          <p:nvPr/>
        </p:nvSpPr>
        <p:spPr>
          <a:xfrm>
            <a:off x="5750719"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9" name="椭圆 8">
            <a:extLst>
              <a:ext uri="{FF2B5EF4-FFF2-40B4-BE49-F238E27FC236}">
                <a16:creationId xmlns:a16="http://schemas.microsoft.com/office/drawing/2014/main" id="{1E515CD2-A58B-4AEA-8DCE-FE9744613FA3}"/>
              </a:ext>
            </a:extLst>
          </p:cNvPr>
          <p:cNvSpPr/>
          <p:nvPr/>
        </p:nvSpPr>
        <p:spPr>
          <a:xfrm>
            <a:off x="5750719"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0" name="椭圆 9">
            <a:extLst>
              <a:ext uri="{FF2B5EF4-FFF2-40B4-BE49-F238E27FC236}">
                <a16:creationId xmlns:a16="http://schemas.microsoft.com/office/drawing/2014/main" id="{E0CA1C1C-090E-4708-A10E-5A2F509FD6AE}"/>
              </a:ext>
            </a:extLst>
          </p:cNvPr>
          <p:cNvSpPr/>
          <p:nvPr/>
        </p:nvSpPr>
        <p:spPr>
          <a:xfrm>
            <a:off x="5750719"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1" name="椭圆 10">
            <a:extLst>
              <a:ext uri="{FF2B5EF4-FFF2-40B4-BE49-F238E27FC236}">
                <a16:creationId xmlns:a16="http://schemas.microsoft.com/office/drawing/2014/main" id="{DD035220-65F3-413F-95AF-C843771281FA}"/>
              </a:ext>
            </a:extLst>
          </p:cNvPr>
          <p:cNvSpPr/>
          <p:nvPr/>
        </p:nvSpPr>
        <p:spPr>
          <a:xfrm>
            <a:off x="6286500"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2" name="椭圆 11">
            <a:extLst>
              <a:ext uri="{FF2B5EF4-FFF2-40B4-BE49-F238E27FC236}">
                <a16:creationId xmlns:a16="http://schemas.microsoft.com/office/drawing/2014/main" id="{3370F9E8-E36F-4632-981B-BCABD41FDA4A}"/>
              </a:ext>
            </a:extLst>
          </p:cNvPr>
          <p:cNvSpPr/>
          <p:nvPr/>
        </p:nvSpPr>
        <p:spPr>
          <a:xfrm>
            <a:off x="6286500"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3" name="椭圆 12">
            <a:extLst>
              <a:ext uri="{FF2B5EF4-FFF2-40B4-BE49-F238E27FC236}">
                <a16:creationId xmlns:a16="http://schemas.microsoft.com/office/drawing/2014/main" id="{E851DD75-7ECC-4EEF-9527-4EF9F632F74B}"/>
              </a:ext>
            </a:extLst>
          </p:cNvPr>
          <p:cNvSpPr/>
          <p:nvPr/>
        </p:nvSpPr>
        <p:spPr>
          <a:xfrm>
            <a:off x="4693444"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4" name="椭圆 13">
            <a:extLst>
              <a:ext uri="{FF2B5EF4-FFF2-40B4-BE49-F238E27FC236}">
                <a16:creationId xmlns:a16="http://schemas.microsoft.com/office/drawing/2014/main" id="{7B7E4D44-5BB8-4718-8ABD-2BE9728201A3}"/>
              </a:ext>
            </a:extLst>
          </p:cNvPr>
          <p:cNvSpPr/>
          <p:nvPr/>
        </p:nvSpPr>
        <p:spPr>
          <a:xfrm>
            <a:off x="4157662"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5" name="椭圆 14">
            <a:extLst>
              <a:ext uri="{FF2B5EF4-FFF2-40B4-BE49-F238E27FC236}">
                <a16:creationId xmlns:a16="http://schemas.microsoft.com/office/drawing/2014/main" id="{EC2029E3-E407-49F4-A7C3-073522FD866A}"/>
              </a:ext>
            </a:extLst>
          </p:cNvPr>
          <p:cNvSpPr/>
          <p:nvPr/>
        </p:nvSpPr>
        <p:spPr>
          <a:xfrm>
            <a:off x="6822281"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6" name="椭圆 15">
            <a:extLst>
              <a:ext uri="{FF2B5EF4-FFF2-40B4-BE49-F238E27FC236}">
                <a16:creationId xmlns:a16="http://schemas.microsoft.com/office/drawing/2014/main" id="{8524E653-7D73-40A8-926F-AF7D8A1D3F2D}"/>
              </a:ext>
            </a:extLst>
          </p:cNvPr>
          <p:cNvSpPr/>
          <p:nvPr/>
        </p:nvSpPr>
        <p:spPr>
          <a:xfrm>
            <a:off x="52220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Tree>
    <p:extLst>
      <p:ext uri="{BB962C8B-B14F-4D97-AF65-F5344CB8AC3E}">
        <p14:creationId xmlns:p14="http://schemas.microsoft.com/office/powerpoint/2010/main" val="441220955"/>
      </p:ext>
    </p:extLst>
  </p:cSld>
  <p:clrMapOvr>
    <a:masterClrMapping/>
  </p:clrMapOvr>
  <p:transition advClick="0" advTm="2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5339EF-625E-4E6C-8514-97B983A01D6D}"/>
              </a:ext>
            </a:extLst>
          </p:cNvPr>
          <p:cNvSpPr>
            <a:spLocks noGrp="1"/>
          </p:cNvSpPr>
          <p:nvPr>
            <p:ph type="title"/>
          </p:nvPr>
        </p:nvSpPr>
        <p:spPr/>
        <p:txBody>
          <a:bodyPr/>
          <a:lstStyle/>
          <a:p>
            <a:r>
              <a:rPr lang="zh-CN" altLang="en-US" dirty="0"/>
              <a:t>执行若干步后</a:t>
            </a:r>
            <a:r>
              <a:rPr lang="en-US" altLang="zh-CN" dirty="0"/>
              <a:t>……</a:t>
            </a:r>
            <a:endParaRPr lang="zh-CN" altLang="en-US" dirty="0"/>
          </a:p>
        </p:txBody>
      </p:sp>
      <p:graphicFrame>
        <p:nvGraphicFramePr>
          <p:cNvPr id="5" name="表格 5">
            <a:extLst>
              <a:ext uri="{FF2B5EF4-FFF2-40B4-BE49-F238E27FC236}">
                <a16:creationId xmlns:a16="http://schemas.microsoft.com/office/drawing/2014/main" id="{957FE9A9-91D3-4DF2-8619-8B7D38128917}"/>
              </a:ext>
            </a:extLst>
          </p:cNvPr>
          <p:cNvGraphicFramePr>
            <a:graphicFrameLocks noGrp="1"/>
          </p:cNvGraphicFramePr>
          <p:nvPr/>
        </p:nvGraphicFramePr>
        <p:xfrm>
          <a:off x="242886" y="1511298"/>
          <a:ext cx="1357314" cy="3389320"/>
        </p:xfrm>
        <a:graphic>
          <a:graphicData uri="http://schemas.openxmlformats.org/drawingml/2006/table">
            <a:tbl>
              <a:tblPr firstRow="1" bandRow="1">
                <a:tableStyleId>{5940675A-B579-460E-94D1-54222C63F5DA}</a:tableStyleId>
              </a:tblPr>
              <a:tblGrid>
                <a:gridCol w="678657">
                  <a:extLst>
                    <a:ext uri="{9D8B030D-6E8A-4147-A177-3AD203B41FA5}">
                      <a16:colId xmlns:a16="http://schemas.microsoft.com/office/drawing/2014/main" val="901883978"/>
                    </a:ext>
                  </a:extLst>
                </a:gridCol>
                <a:gridCol w="678657">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graphicFrame>
        <p:nvGraphicFramePr>
          <p:cNvPr id="7" name="表格 5">
            <a:extLst>
              <a:ext uri="{FF2B5EF4-FFF2-40B4-BE49-F238E27FC236}">
                <a16:creationId xmlns:a16="http://schemas.microsoft.com/office/drawing/2014/main" id="{7127F9AA-D787-43A7-A560-3D4111065820}"/>
              </a:ext>
            </a:extLst>
          </p:cNvPr>
          <p:cNvGraphicFramePr>
            <a:graphicFrameLocks noGrp="1"/>
          </p:cNvGraphicFramePr>
          <p:nvPr/>
        </p:nvGraphicFramePr>
        <p:xfrm>
          <a:off x="2028825" y="1500977"/>
          <a:ext cx="1300162" cy="3389320"/>
        </p:xfrm>
        <a:graphic>
          <a:graphicData uri="http://schemas.openxmlformats.org/drawingml/2006/table">
            <a:tbl>
              <a:tblPr firstRow="1" bandRow="1">
                <a:tableStyleId>{5940675A-B579-460E-94D1-54222C63F5DA}</a:tableStyleId>
              </a:tblPr>
              <a:tblGrid>
                <a:gridCol w="650081">
                  <a:extLst>
                    <a:ext uri="{9D8B030D-6E8A-4147-A177-3AD203B41FA5}">
                      <a16:colId xmlns:a16="http://schemas.microsoft.com/office/drawing/2014/main" val="901883978"/>
                    </a:ext>
                  </a:extLst>
                </a:gridCol>
                <a:gridCol w="650081">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sp>
        <p:nvSpPr>
          <p:cNvPr id="2" name="椭圆 1">
            <a:extLst>
              <a:ext uri="{FF2B5EF4-FFF2-40B4-BE49-F238E27FC236}">
                <a16:creationId xmlns:a16="http://schemas.microsoft.com/office/drawing/2014/main" id="{3CA61AE3-9ECD-4975-A912-1A8A9CB9018D}"/>
              </a:ext>
            </a:extLst>
          </p:cNvPr>
          <p:cNvSpPr/>
          <p:nvPr/>
        </p:nvSpPr>
        <p:spPr>
          <a:xfrm>
            <a:off x="4693444"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6" name="椭圆 5">
            <a:extLst>
              <a:ext uri="{FF2B5EF4-FFF2-40B4-BE49-F238E27FC236}">
                <a16:creationId xmlns:a16="http://schemas.microsoft.com/office/drawing/2014/main" id="{85192D0C-43B4-45EB-982D-C458B2EA949B}"/>
              </a:ext>
            </a:extLst>
          </p:cNvPr>
          <p:cNvSpPr/>
          <p:nvPr/>
        </p:nvSpPr>
        <p:spPr>
          <a:xfrm>
            <a:off x="5214937"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8" name="椭圆 7">
            <a:extLst>
              <a:ext uri="{FF2B5EF4-FFF2-40B4-BE49-F238E27FC236}">
                <a16:creationId xmlns:a16="http://schemas.microsoft.com/office/drawing/2014/main" id="{AF8E2019-01A6-4696-86A3-4760C24A5CD4}"/>
              </a:ext>
            </a:extLst>
          </p:cNvPr>
          <p:cNvSpPr/>
          <p:nvPr/>
        </p:nvSpPr>
        <p:spPr>
          <a:xfrm>
            <a:off x="5750719"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9" name="椭圆 8">
            <a:extLst>
              <a:ext uri="{FF2B5EF4-FFF2-40B4-BE49-F238E27FC236}">
                <a16:creationId xmlns:a16="http://schemas.microsoft.com/office/drawing/2014/main" id="{1E515CD2-A58B-4AEA-8DCE-FE9744613FA3}"/>
              </a:ext>
            </a:extLst>
          </p:cNvPr>
          <p:cNvSpPr/>
          <p:nvPr/>
        </p:nvSpPr>
        <p:spPr>
          <a:xfrm>
            <a:off x="5750719"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0" name="椭圆 9">
            <a:extLst>
              <a:ext uri="{FF2B5EF4-FFF2-40B4-BE49-F238E27FC236}">
                <a16:creationId xmlns:a16="http://schemas.microsoft.com/office/drawing/2014/main" id="{E0CA1C1C-090E-4708-A10E-5A2F509FD6AE}"/>
              </a:ext>
            </a:extLst>
          </p:cNvPr>
          <p:cNvSpPr/>
          <p:nvPr/>
        </p:nvSpPr>
        <p:spPr>
          <a:xfrm>
            <a:off x="5750719"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1" name="椭圆 10">
            <a:extLst>
              <a:ext uri="{FF2B5EF4-FFF2-40B4-BE49-F238E27FC236}">
                <a16:creationId xmlns:a16="http://schemas.microsoft.com/office/drawing/2014/main" id="{DD035220-65F3-413F-95AF-C843771281FA}"/>
              </a:ext>
            </a:extLst>
          </p:cNvPr>
          <p:cNvSpPr/>
          <p:nvPr/>
        </p:nvSpPr>
        <p:spPr>
          <a:xfrm>
            <a:off x="6286500"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2" name="椭圆 11">
            <a:extLst>
              <a:ext uri="{FF2B5EF4-FFF2-40B4-BE49-F238E27FC236}">
                <a16:creationId xmlns:a16="http://schemas.microsoft.com/office/drawing/2014/main" id="{3370F9E8-E36F-4632-981B-BCABD41FDA4A}"/>
              </a:ext>
            </a:extLst>
          </p:cNvPr>
          <p:cNvSpPr/>
          <p:nvPr/>
        </p:nvSpPr>
        <p:spPr>
          <a:xfrm>
            <a:off x="6286500"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3" name="椭圆 12">
            <a:extLst>
              <a:ext uri="{FF2B5EF4-FFF2-40B4-BE49-F238E27FC236}">
                <a16:creationId xmlns:a16="http://schemas.microsoft.com/office/drawing/2014/main" id="{E851DD75-7ECC-4EEF-9527-4EF9F632F74B}"/>
              </a:ext>
            </a:extLst>
          </p:cNvPr>
          <p:cNvSpPr/>
          <p:nvPr/>
        </p:nvSpPr>
        <p:spPr>
          <a:xfrm>
            <a:off x="4693444"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4" name="椭圆 13">
            <a:extLst>
              <a:ext uri="{FF2B5EF4-FFF2-40B4-BE49-F238E27FC236}">
                <a16:creationId xmlns:a16="http://schemas.microsoft.com/office/drawing/2014/main" id="{7B7E4D44-5BB8-4718-8ABD-2BE9728201A3}"/>
              </a:ext>
            </a:extLst>
          </p:cNvPr>
          <p:cNvSpPr/>
          <p:nvPr/>
        </p:nvSpPr>
        <p:spPr>
          <a:xfrm>
            <a:off x="4157662"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5" name="椭圆 14">
            <a:extLst>
              <a:ext uri="{FF2B5EF4-FFF2-40B4-BE49-F238E27FC236}">
                <a16:creationId xmlns:a16="http://schemas.microsoft.com/office/drawing/2014/main" id="{E2492D66-00D3-43F9-9AF6-B2A9BA22115D}"/>
              </a:ext>
            </a:extLst>
          </p:cNvPr>
          <p:cNvSpPr/>
          <p:nvPr/>
        </p:nvSpPr>
        <p:spPr>
          <a:xfrm>
            <a:off x="6822281"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6" name="椭圆 15">
            <a:extLst>
              <a:ext uri="{FF2B5EF4-FFF2-40B4-BE49-F238E27FC236}">
                <a16:creationId xmlns:a16="http://schemas.microsoft.com/office/drawing/2014/main" id="{B33BBB70-6839-49E7-B7E0-B0422ADD4895}"/>
              </a:ext>
            </a:extLst>
          </p:cNvPr>
          <p:cNvSpPr/>
          <p:nvPr/>
        </p:nvSpPr>
        <p:spPr>
          <a:xfrm>
            <a:off x="6286500"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7" name="椭圆 16">
            <a:extLst>
              <a:ext uri="{FF2B5EF4-FFF2-40B4-BE49-F238E27FC236}">
                <a16:creationId xmlns:a16="http://schemas.microsoft.com/office/drawing/2014/main" id="{956A68C7-0B8D-4869-9B86-E908B16B4DC5}"/>
              </a:ext>
            </a:extLst>
          </p:cNvPr>
          <p:cNvSpPr/>
          <p:nvPr/>
        </p:nvSpPr>
        <p:spPr>
          <a:xfrm>
            <a:off x="6822281"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8" name="椭圆 17">
            <a:extLst>
              <a:ext uri="{FF2B5EF4-FFF2-40B4-BE49-F238E27FC236}">
                <a16:creationId xmlns:a16="http://schemas.microsoft.com/office/drawing/2014/main" id="{F5E23652-2A08-4B6E-8A8A-65976C5210FA}"/>
              </a:ext>
            </a:extLst>
          </p:cNvPr>
          <p:cNvSpPr/>
          <p:nvPr/>
        </p:nvSpPr>
        <p:spPr>
          <a:xfrm>
            <a:off x="52220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Tree>
    <p:extLst>
      <p:ext uri="{BB962C8B-B14F-4D97-AF65-F5344CB8AC3E}">
        <p14:creationId xmlns:p14="http://schemas.microsoft.com/office/powerpoint/2010/main" val="3889859488"/>
      </p:ext>
    </p:extLst>
  </p:cSld>
  <p:clrMapOvr>
    <a:masterClrMapping/>
  </p:clrMapOvr>
  <p:transition advClick="0" advTm="2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5339EF-625E-4E6C-8514-97B983A01D6D}"/>
              </a:ext>
            </a:extLst>
          </p:cNvPr>
          <p:cNvSpPr>
            <a:spLocks noGrp="1"/>
          </p:cNvSpPr>
          <p:nvPr>
            <p:ph type="title"/>
          </p:nvPr>
        </p:nvSpPr>
        <p:spPr/>
        <p:txBody>
          <a:bodyPr/>
          <a:lstStyle/>
          <a:p>
            <a:r>
              <a:rPr lang="zh-CN" altLang="en-US" dirty="0"/>
              <a:t>执行若干步后</a:t>
            </a:r>
            <a:r>
              <a:rPr lang="en-US" altLang="zh-CN" dirty="0"/>
              <a:t>……</a:t>
            </a:r>
            <a:endParaRPr lang="zh-CN" altLang="en-US" dirty="0"/>
          </a:p>
        </p:txBody>
      </p:sp>
      <p:graphicFrame>
        <p:nvGraphicFramePr>
          <p:cNvPr id="5" name="表格 5">
            <a:extLst>
              <a:ext uri="{FF2B5EF4-FFF2-40B4-BE49-F238E27FC236}">
                <a16:creationId xmlns:a16="http://schemas.microsoft.com/office/drawing/2014/main" id="{957FE9A9-91D3-4DF2-8619-8B7D38128917}"/>
              </a:ext>
            </a:extLst>
          </p:cNvPr>
          <p:cNvGraphicFramePr>
            <a:graphicFrameLocks noGrp="1"/>
          </p:cNvGraphicFramePr>
          <p:nvPr/>
        </p:nvGraphicFramePr>
        <p:xfrm>
          <a:off x="242886" y="1511298"/>
          <a:ext cx="1357314" cy="3389320"/>
        </p:xfrm>
        <a:graphic>
          <a:graphicData uri="http://schemas.openxmlformats.org/drawingml/2006/table">
            <a:tbl>
              <a:tblPr firstRow="1" bandRow="1">
                <a:tableStyleId>{5940675A-B579-460E-94D1-54222C63F5DA}</a:tableStyleId>
              </a:tblPr>
              <a:tblGrid>
                <a:gridCol w="678657">
                  <a:extLst>
                    <a:ext uri="{9D8B030D-6E8A-4147-A177-3AD203B41FA5}">
                      <a16:colId xmlns:a16="http://schemas.microsoft.com/office/drawing/2014/main" val="901883978"/>
                    </a:ext>
                  </a:extLst>
                </a:gridCol>
                <a:gridCol w="678657">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graphicFrame>
        <p:nvGraphicFramePr>
          <p:cNvPr id="7" name="表格 5">
            <a:extLst>
              <a:ext uri="{FF2B5EF4-FFF2-40B4-BE49-F238E27FC236}">
                <a16:creationId xmlns:a16="http://schemas.microsoft.com/office/drawing/2014/main" id="{7127F9AA-D787-43A7-A560-3D4111065820}"/>
              </a:ext>
            </a:extLst>
          </p:cNvPr>
          <p:cNvGraphicFramePr>
            <a:graphicFrameLocks noGrp="1"/>
          </p:cNvGraphicFramePr>
          <p:nvPr/>
        </p:nvGraphicFramePr>
        <p:xfrm>
          <a:off x="2028825" y="1500977"/>
          <a:ext cx="1300162" cy="3389320"/>
        </p:xfrm>
        <a:graphic>
          <a:graphicData uri="http://schemas.openxmlformats.org/drawingml/2006/table">
            <a:tbl>
              <a:tblPr firstRow="1" bandRow="1">
                <a:tableStyleId>{5940675A-B579-460E-94D1-54222C63F5DA}</a:tableStyleId>
              </a:tblPr>
              <a:tblGrid>
                <a:gridCol w="650081">
                  <a:extLst>
                    <a:ext uri="{9D8B030D-6E8A-4147-A177-3AD203B41FA5}">
                      <a16:colId xmlns:a16="http://schemas.microsoft.com/office/drawing/2014/main" val="901883978"/>
                    </a:ext>
                  </a:extLst>
                </a:gridCol>
                <a:gridCol w="650081">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sp>
        <p:nvSpPr>
          <p:cNvPr id="2" name="椭圆 1">
            <a:extLst>
              <a:ext uri="{FF2B5EF4-FFF2-40B4-BE49-F238E27FC236}">
                <a16:creationId xmlns:a16="http://schemas.microsoft.com/office/drawing/2014/main" id="{3CA61AE3-9ECD-4975-A912-1A8A9CB9018D}"/>
              </a:ext>
            </a:extLst>
          </p:cNvPr>
          <p:cNvSpPr/>
          <p:nvPr/>
        </p:nvSpPr>
        <p:spPr>
          <a:xfrm>
            <a:off x="4693444"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6" name="椭圆 5">
            <a:extLst>
              <a:ext uri="{FF2B5EF4-FFF2-40B4-BE49-F238E27FC236}">
                <a16:creationId xmlns:a16="http://schemas.microsoft.com/office/drawing/2014/main" id="{85192D0C-43B4-45EB-982D-C458B2EA949B}"/>
              </a:ext>
            </a:extLst>
          </p:cNvPr>
          <p:cNvSpPr/>
          <p:nvPr/>
        </p:nvSpPr>
        <p:spPr>
          <a:xfrm>
            <a:off x="5214937"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8" name="椭圆 7">
            <a:extLst>
              <a:ext uri="{FF2B5EF4-FFF2-40B4-BE49-F238E27FC236}">
                <a16:creationId xmlns:a16="http://schemas.microsoft.com/office/drawing/2014/main" id="{AF8E2019-01A6-4696-86A3-4760C24A5CD4}"/>
              </a:ext>
            </a:extLst>
          </p:cNvPr>
          <p:cNvSpPr/>
          <p:nvPr/>
        </p:nvSpPr>
        <p:spPr>
          <a:xfrm>
            <a:off x="5750719"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9" name="椭圆 8">
            <a:extLst>
              <a:ext uri="{FF2B5EF4-FFF2-40B4-BE49-F238E27FC236}">
                <a16:creationId xmlns:a16="http://schemas.microsoft.com/office/drawing/2014/main" id="{1E515CD2-A58B-4AEA-8DCE-FE9744613FA3}"/>
              </a:ext>
            </a:extLst>
          </p:cNvPr>
          <p:cNvSpPr/>
          <p:nvPr/>
        </p:nvSpPr>
        <p:spPr>
          <a:xfrm>
            <a:off x="5750719"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0" name="椭圆 9">
            <a:extLst>
              <a:ext uri="{FF2B5EF4-FFF2-40B4-BE49-F238E27FC236}">
                <a16:creationId xmlns:a16="http://schemas.microsoft.com/office/drawing/2014/main" id="{E0CA1C1C-090E-4708-A10E-5A2F509FD6AE}"/>
              </a:ext>
            </a:extLst>
          </p:cNvPr>
          <p:cNvSpPr/>
          <p:nvPr/>
        </p:nvSpPr>
        <p:spPr>
          <a:xfrm>
            <a:off x="5750719" y="1421607"/>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1" name="椭圆 10">
            <a:extLst>
              <a:ext uri="{FF2B5EF4-FFF2-40B4-BE49-F238E27FC236}">
                <a16:creationId xmlns:a16="http://schemas.microsoft.com/office/drawing/2014/main" id="{DD035220-65F3-413F-95AF-C843771281FA}"/>
              </a:ext>
            </a:extLst>
          </p:cNvPr>
          <p:cNvSpPr/>
          <p:nvPr/>
        </p:nvSpPr>
        <p:spPr>
          <a:xfrm>
            <a:off x="6286500"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2" name="椭圆 11">
            <a:extLst>
              <a:ext uri="{FF2B5EF4-FFF2-40B4-BE49-F238E27FC236}">
                <a16:creationId xmlns:a16="http://schemas.microsoft.com/office/drawing/2014/main" id="{3370F9E8-E36F-4632-981B-BCABD41FDA4A}"/>
              </a:ext>
            </a:extLst>
          </p:cNvPr>
          <p:cNvSpPr/>
          <p:nvPr/>
        </p:nvSpPr>
        <p:spPr>
          <a:xfrm>
            <a:off x="6286500"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3" name="椭圆 12">
            <a:extLst>
              <a:ext uri="{FF2B5EF4-FFF2-40B4-BE49-F238E27FC236}">
                <a16:creationId xmlns:a16="http://schemas.microsoft.com/office/drawing/2014/main" id="{E851DD75-7ECC-4EEF-9527-4EF9F632F74B}"/>
              </a:ext>
            </a:extLst>
          </p:cNvPr>
          <p:cNvSpPr/>
          <p:nvPr/>
        </p:nvSpPr>
        <p:spPr>
          <a:xfrm>
            <a:off x="4693444"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4" name="椭圆 13">
            <a:extLst>
              <a:ext uri="{FF2B5EF4-FFF2-40B4-BE49-F238E27FC236}">
                <a16:creationId xmlns:a16="http://schemas.microsoft.com/office/drawing/2014/main" id="{7B7E4D44-5BB8-4718-8ABD-2BE9728201A3}"/>
              </a:ext>
            </a:extLst>
          </p:cNvPr>
          <p:cNvSpPr/>
          <p:nvPr/>
        </p:nvSpPr>
        <p:spPr>
          <a:xfrm>
            <a:off x="4157662"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5" name="椭圆 14">
            <a:extLst>
              <a:ext uri="{FF2B5EF4-FFF2-40B4-BE49-F238E27FC236}">
                <a16:creationId xmlns:a16="http://schemas.microsoft.com/office/drawing/2014/main" id="{E2492D66-00D3-43F9-9AF6-B2A9BA22115D}"/>
              </a:ext>
            </a:extLst>
          </p:cNvPr>
          <p:cNvSpPr/>
          <p:nvPr/>
        </p:nvSpPr>
        <p:spPr>
          <a:xfrm>
            <a:off x="6822281"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6" name="椭圆 15">
            <a:extLst>
              <a:ext uri="{FF2B5EF4-FFF2-40B4-BE49-F238E27FC236}">
                <a16:creationId xmlns:a16="http://schemas.microsoft.com/office/drawing/2014/main" id="{B33BBB70-6839-49E7-B7E0-B0422ADD4895}"/>
              </a:ext>
            </a:extLst>
          </p:cNvPr>
          <p:cNvSpPr/>
          <p:nvPr/>
        </p:nvSpPr>
        <p:spPr>
          <a:xfrm>
            <a:off x="6286500"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7" name="椭圆 16">
            <a:extLst>
              <a:ext uri="{FF2B5EF4-FFF2-40B4-BE49-F238E27FC236}">
                <a16:creationId xmlns:a16="http://schemas.microsoft.com/office/drawing/2014/main" id="{956A68C7-0B8D-4869-9B86-E908B16B4DC5}"/>
              </a:ext>
            </a:extLst>
          </p:cNvPr>
          <p:cNvSpPr/>
          <p:nvPr/>
        </p:nvSpPr>
        <p:spPr>
          <a:xfrm>
            <a:off x="6822281"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8" name="椭圆 17">
            <a:extLst>
              <a:ext uri="{FF2B5EF4-FFF2-40B4-BE49-F238E27FC236}">
                <a16:creationId xmlns:a16="http://schemas.microsoft.com/office/drawing/2014/main" id="{5DC06603-BB79-4626-969B-C0E9512062AA}"/>
              </a:ext>
            </a:extLst>
          </p:cNvPr>
          <p:cNvSpPr/>
          <p:nvPr/>
        </p:nvSpPr>
        <p:spPr>
          <a:xfrm>
            <a:off x="5750719" y="918351"/>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9" name="椭圆 18">
            <a:extLst>
              <a:ext uri="{FF2B5EF4-FFF2-40B4-BE49-F238E27FC236}">
                <a16:creationId xmlns:a16="http://schemas.microsoft.com/office/drawing/2014/main" id="{FA9BEC43-BAE8-47B7-9811-58CC61BF4BBC}"/>
              </a:ext>
            </a:extLst>
          </p:cNvPr>
          <p:cNvSpPr/>
          <p:nvPr/>
        </p:nvSpPr>
        <p:spPr>
          <a:xfrm>
            <a:off x="52220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Tree>
    <p:extLst>
      <p:ext uri="{BB962C8B-B14F-4D97-AF65-F5344CB8AC3E}">
        <p14:creationId xmlns:p14="http://schemas.microsoft.com/office/powerpoint/2010/main" val="2030242048"/>
      </p:ext>
    </p:extLst>
  </p:cSld>
  <p:clrMapOvr>
    <a:masterClrMapping/>
  </p:clrMapOvr>
  <p:transition advClick="0" advTm="2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5339EF-625E-4E6C-8514-97B983A01D6D}"/>
              </a:ext>
            </a:extLst>
          </p:cNvPr>
          <p:cNvSpPr>
            <a:spLocks noGrp="1"/>
          </p:cNvSpPr>
          <p:nvPr>
            <p:ph type="title"/>
          </p:nvPr>
        </p:nvSpPr>
        <p:spPr/>
        <p:txBody>
          <a:bodyPr/>
          <a:lstStyle/>
          <a:p>
            <a:r>
              <a:rPr lang="zh-CN" altLang="en-US" dirty="0"/>
              <a:t>执行若干步后</a:t>
            </a:r>
            <a:r>
              <a:rPr lang="en-US" altLang="zh-CN" dirty="0"/>
              <a:t>……</a:t>
            </a:r>
            <a:endParaRPr lang="zh-CN" altLang="en-US" dirty="0"/>
          </a:p>
        </p:txBody>
      </p:sp>
      <p:graphicFrame>
        <p:nvGraphicFramePr>
          <p:cNvPr id="5" name="表格 5">
            <a:extLst>
              <a:ext uri="{FF2B5EF4-FFF2-40B4-BE49-F238E27FC236}">
                <a16:creationId xmlns:a16="http://schemas.microsoft.com/office/drawing/2014/main" id="{957FE9A9-91D3-4DF2-8619-8B7D38128917}"/>
              </a:ext>
            </a:extLst>
          </p:cNvPr>
          <p:cNvGraphicFramePr>
            <a:graphicFrameLocks noGrp="1"/>
          </p:cNvGraphicFramePr>
          <p:nvPr/>
        </p:nvGraphicFramePr>
        <p:xfrm>
          <a:off x="242886" y="1511298"/>
          <a:ext cx="1357314" cy="3389320"/>
        </p:xfrm>
        <a:graphic>
          <a:graphicData uri="http://schemas.openxmlformats.org/drawingml/2006/table">
            <a:tbl>
              <a:tblPr firstRow="1" bandRow="1">
                <a:tableStyleId>{5940675A-B579-460E-94D1-54222C63F5DA}</a:tableStyleId>
              </a:tblPr>
              <a:tblGrid>
                <a:gridCol w="678657">
                  <a:extLst>
                    <a:ext uri="{9D8B030D-6E8A-4147-A177-3AD203B41FA5}">
                      <a16:colId xmlns:a16="http://schemas.microsoft.com/office/drawing/2014/main" val="901883978"/>
                    </a:ext>
                  </a:extLst>
                </a:gridCol>
                <a:gridCol w="678657">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graphicFrame>
        <p:nvGraphicFramePr>
          <p:cNvPr id="7" name="表格 5">
            <a:extLst>
              <a:ext uri="{FF2B5EF4-FFF2-40B4-BE49-F238E27FC236}">
                <a16:creationId xmlns:a16="http://schemas.microsoft.com/office/drawing/2014/main" id="{7127F9AA-D787-43A7-A560-3D4111065820}"/>
              </a:ext>
            </a:extLst>
          </p:cNvPr>
          <p:cNvGraphicFramePr>
            <a:graphicFrameLocks noGrp="1"/>
          </p:cNvGraphicFramePr>
          <p:nvPr/>
        </p:nvGraphicFramePr>
        <p:xfrm>
          <a:off x="2028825" y="1500977"/>
          <a:ext cx="1300162" cy="3389320"/>
        </p:xfrm>
        <a:graphic>
          <a:graphicData uri="http://schemas.openxmlformats.org/drawingml/2006/table">
            <a:tbl>
              <a:tblPr firstRow="1" bandRow="1">
                <a:tableStyleId>{5940675A-B579-460E-94D1-54222C63F5DA}</a:tableStyleId>
              </a:tblPr>
              <a:tblGrid>
                <a:gridCol w="650081">
                  <a:extLst>
                    <a:ext uri="{9D8B030D-6E8A-4147-A177-3AD203B41FA5}">
                      <a16:colId xmlns:a16="http://schemas.microsoft.com/office/drawing/2014/main" val="901883978"/>
                    </a:ext>
                  </a:extLst>
                </a:gridCol>
                <a:gridCol w="650081">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sp>
        <p:nvSpPr>
          <p:cNvPr id="2" name="椭圆 1">
            <a:extLst>
              <a:ext uri="{FF2B5EF4-FFF2-40B4-BE49-F238E27FC236}">
                <a16:creationId xmlns:a16="http://schemas.microsoft.com/office/drawing/2014/main" id="{3CA61AE3-9ECD-4975-A912-1A8A9CB9018D}"/>
              </a:ext>
            </a:extLst>
          </p:cNvPr>
          <p:cNvSpPr/>
          <p:nvPr/>
        </p:nvSpPr>
        <p:spPr>
          <a:xfrm>
            <a:off x="4693444"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6" name="椭圆 5">
            <a:extLst>
              <a:ext uri="{FF2B5EF4-FFF2-40B4-BE49-F238E27FC236}">
                <a16:creationId xmlns:a16="http://schemas.microsoft.com/office/drawing/2014/main" id="{85192D0C-43B4-45EB-982D-C458B2EA949B}"/>
              </a:ext>
            </a:extLst>
          </p:cNvPr>
          <p:cNvSpPr/>
          <p:nvPr/>
        </p:nvSpPr>
        <p:spPr>
          <a:xfrm>
            <a:off x="5214937"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8" name="椭圆 7">
            <a:extLst>
              <a:ext uri="{FF2B5EF4-FFF2-40B4-BE49-F238E27FC236}">
                <a16:creationId xmlns:a16="http://schemas.microsoft.com/office/drawing/2014/main" id="{AF8E2019-01A6-4696-86A3-4760C24A5CD4}"/>
              </a:ext>
            </a:extLst>
          </p:cNvPr>
          <p:cNvSpPr/>
          <p:nvPr/>
        </p:nvSpPr>
        <p:spPr>
          <a:xfrm>
            <a:off x="5750719"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9" name="椭圆 8">
            <a:extLst>
              <a:ext uri="{FF2B5EF4-FFF2-40B4-BE49-F238E27FC236}">
                <a16:creationId xmlns:a16="http://schemas.microsoft.com/office/drawing/2014/main" id="{1E515CD2-A58B-4AEA-8DCE-FE9744613FA3}"/>
              </a:ext>
            </a:extLst>
          </p:cNvPr>
          <p:cNvSpPr/>
          <p:nvPr/>
        </p:nvSpPr>
        <p:spPr>
          <a:xfrm>
            <a:off x="5750719"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0" name="椭圆 9">
            <a:extLst>
              <a:ext uri="{FF2B5EF4-FFF2-40B4-BE49-F238E27FC236}">
                <a16:creationId xmlns:a16="http://schemas.microsoft.com/office/drawing/2014/main" id="{E0CA1C1C-090E-4708-A10E-5A2F509FD6AE}"/>
              </a:ext>
            </a:extLst>
          </p:cNvPr>
          <p:cNvSpPr/>
          <p:nvPr/>
        </p:nvSpPr>
        <p:spPr>
          <a:xfrm>
            <a:off x="5750719" y="1421607"/>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1" name="椭圆 10">
            <a:extLst>
              <a:ext uri="{FF2B5EF4-FFF2-40B4-BE49-F238E27FC236}">
                <a16:creationId xmlns:a16="http://schemas.microsoft.com/office/drawing/2014/main" id="{DD035220-65F3-413F-95AF-C843771281FA}"/>
              </a:ext>
            </a:extLst>
          </p:cNvPr>
          <p:cNvSpPr/>
          <p:nvPr/>
        </p:nvSpPr>
        <p:spPr>
          <a:xfrm>
            <a:off x="6286500"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2" name="椭圆 11">
            <a:extLst>
              <a:ext uri="{FF2B5EF4-FFF2-40B4-BE49-F238E27FC236}">
                <a16:creationId xmlns:a16="http://schemas.microsoft.com/office/drawing/2014/main" id="{3370F9E8-E36F-4632-981B-BCABD41FDA4A}"/>
              </a:ext>
            </a:extLst>
          </p:cNvPr>
          <p:cNvSpPr/>
          <p:nvPr/>
        </p:nvSpPr>
        <p:spPr>
          <a:xfrm>
            <a:off x="6286500"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3" name="椭圆 12">
            <a:extLst>
              <a:ext uri="{FF2B5EF4-FFF2-40B4-BE49-F238E27FC236}">
                <a16:creationId xmlns:a16="http://schemas.microsoft.com/office/drawing/2014/main" id="{E851DD75-7ECC-4EEF-9527-4EF9F632F74B}"/>
              </a:ext>
            </a:extLst>
          </p:cNvPr>
          <p:cNvSpPr/>
          <p:nvPr/>
        </p:nvSpPr>
        <p:spPr>
          <a:xfrm>
            <a:off x="4693444"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4" name="椭圆 13">
            <a:extLst>
              <a:ext uri="{FF2B5EF4-FFF2-40B4-BE49-F238E27FC236}">
                <a16:creationId xmlns:a16="http://schemas.microsoft.com/office/drawing/2014/main" id="{7B7E4D44-5BB8-4718-8ABD-2BE9728201A3}"/>
              </a:ext>
            </a:extLst>
          </p:cNvPr>
          <p:cNvSpPr/>
          <p:nvPr/>
        </p:nvSpPr>
        <p:spPr>
          <a:xfrm>
            <a:off x="4157662"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5" name="椭圆 14">
            <a:extLst>
              <a:ext uri="{FF2B5EF4-FFF2-40B4-BE49-F238E27FC236}">
                <a16:creationId xmlns:a16="http://schemas.microsoft.com/office/drawing/2014/main" id="{E2492D66-00D3-43F9-9AF6-B2A9BA22115D}"/>
              </a:ext>
            </a:extLst>
          </p:cNvPr>
          <p:cNvSpPr/>
          <p:nvPr/>
        </p:nvSpPr>
        <p:spPr>
          <a:xfrm>
            <a:off x="6822281"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6" name="椭圆 15">
            <a:extLst>
              <a:ext uri="{FF2B5EF4-FFF2-40B4-BE49-F238E27FC236}">
                <a16:creationId xmlns:a16="http://schemas.microsoft.com/office/drawing/2014/main" id="{B33BBB70-6839-49E7-B7E0-B0422ADD4895}"/>
              </a:ext>
            </a:extLst>
          </p:cNvPr>
          <p:cNvSpPr/>
          <p:nvPr/>
        </p:nvSpPr>
        <p:spPr>
          <a:xfrm>
            <a:off x="6286500"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7" name="椭圆 16">
            <a:extLst>
              <a:ext uri="{FF2B5EF4-FFF2-40B4-BE49-F238E27FC236}">
                <a16:creationId xmlns:a16="http://schemas.microsoft.com/office/drawing/2014/main" id="{956A68C7-0B8D-4869-9B86-E908B16B4DC5}"/>
              </a:ext>
            </a:extLst>
          </p:cNvPr>
          <p:cNvSpPr/>
          <p:nvPr/>
        </p:nvSpPr>
        <p:spPr>
          <a:xfrm>
            <a:off x="6822281"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8" name="椭圆 17">
            <a:extLst>
              <a:ext uri="{FF2B5EF4-FFF2-40B4-BE49-F238E27FC236}">
                <a16:creationId xmlns:a16="http://schemas.microsoft.com/office/drawing/2014/main" id="{5DC06603-BB79-4626-969B-C0E9512062AA}"/>
              </a:ext>
            </a:extLst>
          </p:cNvPr>
          <p:cNvSpPr/>
          <p:nvPr/>
        </p:nvSpPr>
        <p:spPr>
          <a:xfrm>
            <a:off x="5750719" y="918351"/>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9" name="椭圆 18">
            <a:extLst>
              <a:ext uri="{FF2B5EF4-FFF2-40B4-BE49-F238E27FC236}">
                <a16:creationId xmlns:a16="http://schemas.microsoft.com/office/drawing/2014/main" id="{7154B3D7-D1D5-40E2-B445-AE9E89008F83}"/>
              </a:ext>
            </a:extLst>
          </p:cNvPr>
          <p:cNvSpPr/>
          <p:nvPr/>
        </p:nvSpPr>
        <p:spPr>
          <a:xfrm>
            <a:off x="4143375"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0" name="椭圆 19">
            <a:extLst>
              <a:ext uri="{FF2B5EF4-FFF2-40B4-BE49-F238E27FC236}">
                <a16:creationId xmlns:a16="http://schemas.microsoft.com/office/drawing/2014/main" id="{9E3CE4E2-4FB7-425C-880E-6156E2F33B97}"/>
              </a:ext>
            </a:extLst>
          </p:cNvPr>
          <p:cNvSpPr/>
          <p:nvPr/>
        </p:nvSpPr>
        <p:spPr>
          <a:xfrm>
            <a:off x="4693444" y="144303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1" name="椭圆 20">
            <a:extLst>
              <a:ext uri="{FF2B5EF4-FFF2-40B4-BE49-F238E27FC236}">
                <a16:creationId xmlns:a16="http://schemas.microsoft.com/office/drawing/2014/main" id="{402B4D97-293F-4D41-98F7-DE9CD568AD33}"/>
              </a:ext>
            </a:extLst>
          </p:cNvPr>
          <p:cNvSpPr/>
          <p:nvPr/>
        </p:nvSpPr>
        <p:spPr>
          <a:xfrm>
            <a:off x="52220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Tree>
    <p:extLst>
      <p:ext uri="{BB962C8B-B14F-4D97-AF65-F5344CB8AC3E}">
        <p14:creationId xmlns:p14="http://schemas.microsoft.com/office/powerpoint/2010/main" val="1119738323"/>
      </p:ext>
    </p:extLst>
  </p:cSld>
  <p:clrMapOvr>
    <a:masterClrMapping/>
  </p:clrMapOvr>
  <p:transition advClick="0" advTm="2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931540"/>
            <a:ext cx="9144000" cy="3512418"/>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40020" y="-1400268"/>
            <a:ext cx="6407343" cy="6588021"/>
          </a:xfrm>
          <a:prstGeom prst="rect">
            <a:avLst/>
          </a:prstGeom>
        </p:spPr>
      </p:pic>
      <p:sp>
        <p:nvSpPr>
          <p:cNvPr id="12" name="矩形 11"/>
          <p:cNvSpPr/>
          <p:nvPr/>
        </p:nvSpPr>
        <p:spPr>
          <a:xfrm>
            <a:off x="3240020" y="2202952"/>
            <a:ext cx="4536504" cy="1775775"/>
          </a:xfrm>
          <a:prstGeom prst="rect">
            <a:avLst/>
          </a:prstGeom>
          <a:solidFill>
            <a:srgbClr val="6498AD">
              <a:alpha val="87000"/>
            </a:srgbClr>
          </a:solidFill>
          <a:ln>
            <a:noFill/>
          </a:ln>
          <a:effectLst>
            <a:outerShdw blurRad="228600" dist="101600" dir="42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矩形 12"/>
          <p:cNvSpPr/>
          <p:nvPr/>
        </p:nvSpPr>
        <p:spPr>
          <a:xfrm>
            <a:off x="2843808" y="1717814"/>
            <a:ext cx="1883163" cy="1862048"/>
          </a:xfrm>
          <a:prstGeom prst="rect">
            <a:avLst/>
          </a:prstGeom>
        </p:spPr>
        <p:txBody>
          <a:bodyPr wrap="square">
            <a:spAutoFit/>
          </a:bodyPr>
          <a:lstStyle/>
          <a:p>
            <a:pPr algn="ctr" fontAlgn="auto">
              <a:spcBef>
                <a:spcPts val="0"/>
              </a:spcBef>
              <a:spcAft>
                <a:spcPts val="0"/>
              </a:spcAft>
              <a:defRPr/>
            </a:pPr>
            <a:r>
              <a:rPr lang="en-US" altLang="zh-CN" sz="11500" spc="300" dirty="0">
                <a:solidFill>
                  <a:schemeClr val="bg1"/>
                </a:solidFill>
                <a:latin typeface="Agency FB" panose="020B0503020202020204" pitchFamily="34" charset="0"/>
                <a:cs typeface="+mn-ea"/>
                <a:sym typeface="+mn-lt"/>
              </a:rPr>
              <a:t>01</a:t>
            </a:r>
            <a:endParaRPr lang="zh-CN" altLang="en-US" sz="11500" spc="300" dirty="0">
              <a:solidFill>
                <a:schemeClr val="bg1"/>
              </a:solidFill>
              <a:latin typeface="Agency FB" panose="020B0503020202020204" pitchFamily="34" charset="0"/>
              <a:cs typeface="+mn-ea"/>
              <a:sym typeface="+mn-lt"/>
            </a:endParaRPr>
          </a:p>
        </p:txBody>
      </p:sp>
      <p:sp>
        <p:nvSpPr>
          <p:cNvPr id="7" name="TextBox 48"/>
          <p:cNvSpPr txBox="1"/>
          <p:nvPr/>
        </p:nvSpPr>
        <p:spPr>
          <a:xfrm>
            <a:off x="4347486" y="2931790"/>
            <a:ext cx="2980423" cy="492443"/>
          </a:xfrm>
          <a:prstGeom prst="rect">
            <a:avLst/>
          </a:prstGeom>
          <a:noFill/>
        </p:spPr>
        <p:txBody>
          <a:bodyPr wrap="square" lIns="0" tIns="0" rIns="0" bIns="0" rtlCol="0">
            <a:spAutoFit/>
          </a:bodyPr>
          <a:lstStyle/>
          <a:p>
            <a:r>
              <a:rPr lang="zh-CN" altLang="en-US" sz="3200" dirty="0">
                <a:solidFill>
                  <a:schemeClr val="bg1"/>
                </a:solidFill>
                <a:cs typeface="+mn-ea"/>
                <a:sym typeface="+mn-lt"/>
              </a:rPr>
              <a:t>总体设计</a:t>
            </a:r>
            <a:endParaRPr lang="en-GB" altLang="zh-CN" sz="3100" dirty="0">
              <a:solidFill>
                <a:schemeClr val="bg1"/>
              </a:solidFill>
              <a:cs typeface="+mn-ea"/>
              <a:sym typeface="+mn-lt"/>
            </a:endParaRPr>
          </a:p>
        </p:txBody>
      </p:sp>
    </p:spTree>
    <p:extLst>
      <p:ext uri="{BB962C8B-B14F-4D97-AF65-F5344CB8AC3E}">
        <p14:creationId xmlns:p14="http://schemas.microsoft.com/office/powerpoint/2010/main" val="12178082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6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1060"/>
                            </p:stCondLst>
                            <p:childTnLst>
                              <p:par>
                                <p:cTn id="9" presetID="31"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fltVal val="0"/>
                                          </p:val>
                                        </p:tav>
                                        <p:tav tm="100000">
                                          <p:val>
                                            <p:strVal val="#ppt_w"/>
                                          </p:val>
                                        </p:tav>
                                      </p:tavLst>
                                    </p:anim>
                                    <p:anim calcmode="lin" valueType="num">
                                      <p:cBhvr>
                                        <p:cTn id="12" dur="1000" fill="hold"/>
                                        <p:tgtEl>
                                          <p:spTgt spid="11"/>
                                        </p:tgtEl>
                                        <p:attrNameLst>
                                          <p:attrName>ppt_h</p:attrName>
                                        </p:attrNameLst>
                                      </p:cBhvr>
                                      <p:tavLst>
                                        <p:tav tm="0">
                                          <p:val>
                                            <p:fltVal val="0"/>
                                          </p:val>
                                        </p:tav>
                                        <p:tav tm="100000">
                                          <p:val>
                                            <p:strVal val="#ppt_h"/>
                                          </p:val>
                                        </p:tav>
                                      </p:tavLst>
                                    </p:anim>
                                    <p:anim calcmode="lin" valueType="num">
                                      <p:cBhvr>
                                        <p:cTn id="13" dur="1000" fill="hold"/>
                                        <p:tgtEl>
                                          <p:spTgt spid="11"/>
                                        </p:tgtEl>
                                        <p:attrNameLst>
                                          <p:attrName>style.rotation</p:attrName>
                                        </p:attrNameLst>
                                      </p:cBhvr>
                                      <p:tavLst>
                                        <p:tav tm="0">
                                          <p:val>
                                            <p:fltVal val="90"/>
                                          </p:val>
                                        </p:tav>
                                        <p:tav tm="100000">
                                          <p:val>
                                            <p:fltVal val="0"/>
                                          </p:val>
                                        </p:tav>
                                      </p:tavLst>
                                    </p:anim>
                                    <p:animEffect transition="in" filter="fade">
                                      <p:cBhvr>
                                        <p:cTn id="14" dur="1000"/>
                                        <p:tgtEl>
                                          <p:spTgt spid="11"/>
                                        </p:tgtEl>
                                      </p:cBhvr>
                                    </p:animEffect>
                                  </p:childTnLst>
                                </p:cTn>
                              </p:par>
                            </p:childTnLst>
                          </p:cTn>
                        </p:par>
                        <p:par>
                          <p:cTn id="15" fill="hold">
                            <p:stCondLst>
                              <p:cond delay="2060"/>
                            </p:stCondLst>
                            <p:childTnLst>
                              <p:par>
                                <p:cTn id="16" presetID="16" presetClass="entr" presetSubtype="42"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outHorizontal)">
                                      <p:cBhvr>
                                        <p:cTn id="18" dur="500"/>
                                        <p:tgtEl>
                                          <p:spTgt spid="12"/>
                                        </p:tgtEl>
                                      </p:cBhvr>
                                    </p:animEffect>
                                  </p:childTnLst>
                                </p:cTn>
                              </p:par>
                            </p:childTnLst>
                          </p:cTn>
                        </p:par>
                        <p:par>
                          <p:cTn id="19" fill="hold">
                            <p:stCondLst>
                              <p:cond delay="2560"/>
                            </p:stCondLst>
                            <p:childTnLst>
                              <p:par>
                                <p:cTn id="20" presetID="38" presetClass="entr" presetSubtype="0" accel="50000" fill="hold" grpId="0" nodeType="afterEffect">
                                  <p:stCondLst>
                                    <p:cond delay="0"/>
                                  </p:stCondLst>
                                  <p:iterate type="lt">
                                    <p:tmPct val="50000"/>
                                  </p:iterate>
                                  <p:childTnLst>
                                    <p:set>
                                      <p:cBhvr>
                                        <p:cTn id="21" dur="1" fill="hold">
                                          <p:stCondLst>
                                            <p:cond delay="0"/>
                                          </p:stCondLst>
                                        </p:cTn>
                                        <p:tgtEl>
                                          <p:spTgt spid="13"/>
                                        </p:tgtEl>
                                        <p:attrNameLst>
                                          <p:attrName>style.visibility</p:attrName>
                                        </p:attrNameLst>
                                      </p:cBhvr>
                                      <p:to>
                                        <p:strVal val="visible"/>
                                      </p:to>
                                    </p:set>
                                    <p:set>
                                      <p:cBhvr>
                                        <p:cTn id="22" dur="341" fill="hold">
                                          <p:stCondLst>
                                            <p:cond delay="0"/>
                                          </p:stCondLst>
                                        </p:cTn>
                                        <p:tgtEl>
                                          <p:spTgt spid="13"/>
                                        </p:tgtEl>
                                        <p:attrNameLst>
                                          <p:attrName>style.rotation</p:attrName>
                                        </p:attrNameLst>
                                      </p:cBhvr>
                                      <p:to>
                                        <p:strVal val="-45.0"/>
                                      </p:to>
                                    </p:set>
                                    <p:anim calcmode="lin" valueType="num">
                                      <p:cBhvr>
                                        <p:cTn id="23" dur="341" fill="hold">
                                          <p:stCondLst>
                                            <p:cond delay="341"/>
                                          </p:stCondLst>
                                        </p:cTn>
                                        <p:tgtEl>
                                          <p:spTgt spid="13"/>
                                        </p:tgtEl>
                                        <p:attrNameLst>
                                          <p:attrName>style.rotation</p:attrName>
                                        </p:attrNameLst>
                                      </p:cBhvr>
                                      <p:tavLst>
                                        <p:tav tm="0">
                                          <p:val>
                                            <p:fltVal val="-45"/>
                                          </p:val>
                                        </p:tav>
                                        <p:tav tm="69900">
                                          <p:val>
                                            <p:fltVal val="45"/>
                                          </p:val>
                                        </p:tav>
                                        <p:tav tm="100000">
                                          <p:val>
                                            <p:fltVal val="0"/>
                                          </p:val>
                                        </p:tav>
                                      </p:tavLst>
                                    </p:anim>
                                    <p:anim calcmode="lin" valueType="num">
                                      <p:cBhvr>
                                        <p:cTn id="24" dur="341" fill="hold">
                                          <p:stCondLst>
                                            <p:cond delay="0"/>
                                          </p:stCondLst>
                                        </p:cTn>
                                        <p:tgtEl>
                                          <p:spTgt spid="13"/>
                                        </p:tgtEl>
                                        <p:attrNameLst>
                                          <p:attrName>ppt_y</p:attrName>
                                        </p:attrNameLst>
                                      </p:cBhvr>
                                      <p:tavLst>
                                        <p:tav tm="0">
                                          <p:val>
                                            <p:strVal val="#ppt_y-1"/>
                                          </p:val>
                                        </p:tav>
                                        <p:tav tm="100000">
                                          <p:val>
                                            <p:strVal val="#ppt_y-(0.354*#ppt_w-0.172*#ppt_h)"/>
                                          </p:val>
                                        </p:tav>
                                      </p:tavLst>
                                    </p:anim>
                                    <p:anim calcmode="lin" valueType="num">
                                      <p:cBhvr>
                                        <p:cTn id="25" dur="117" decel="50000" autoRev="1" fill="hold">
                                          <p:stCondLst>
                                            <p:cond delay="341"/>
                                          </p:stCondLst>
                                        </p:cTn>
                                        <p:tgtEl>
                                          <p:spTgt spid="13"/>
                                        </p:tgtEl>
                                        <p:attrNameLst>
                                          <p:attrName>ppt_y</p:attrName>
                                        </p:attrNameLst>
                                      </p:cBhvr>
                                      <p:tavLst>
                                        <p:tav tm="0">
                                          <p:val>
                                            <p:strVal val="#ppt_y-(0.354*#ppt_w-0.172*#ppt_h)"/>
                                          </p:val>
                                        </p:tav>
                                        <p:tav tm="100000">
                                          <p:val>
                                            <p:strVal val="#ppt_y-(0.354*#ppt_w-0.172*#ppt_h)-#ppt_h/2"/>
                                          </p:val>
                                        </p:tav>
                                      </p:tavLst>
                                    </p:anim>
                                    <p:anim calcmode="lin" valueType="num">
                                      <p:cBhvr>
                                        <p:cTn id="26" dur="102" fill="hold">
                                          <p:stCondLst>
                                            <p:cond delay="648"/>
                                          </p:stCondLst>
                                        </p:cTn>
                                        <p:tgtEl>
                                          <p:spTgt spid="13"/>
                                        </p:tgtEl>
                                        <p:attrNameLst>
                                          <p:attrName>ppt_y</p:attrName>
                                        </p:attrNameLst>
                                      </p:cBhvr>
                                      <p:tavLst>
                                        <p:tav tm="0">
                                          <p:val>
                                            <p:strVal val="#ppt_y-(0.354*#ppt_w-0.172*#ppt_h)"/>
                                          </p:val>
                                        </p:tav>
                                        <p:tav tm="100000">
                                          <p:val>
                                            <p:strVal val="#ppt_y"/>
                                          </p:val>
                                        </p:tav>
                                      </p:tavLst>
                                    </p:anim>
                                  </p:childTnLst>
                                </p:cTn>
                              </p:par>
                            </p:childTnLst>
                          </p:cTn>
                        </p:par>
                        <p:par>
                          <p:cTn id="27" fill="hold">
                            <p:stCondLst>
                              <p:cond delay="3685"/>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7"/>
                                        </p:tgtEl>
                                        <p:attrNameLst>
                                          <p:attrName>style.visibility</p:attrName>
                                        </p:attrNameLst>
                                      </p:cBhvr>
                                      <p:to>
                                        <p:strVal val="visible"/>
                                      </p:to>
                                    </p:set>
                                    <p:animEffect transition="in" filter="wipe(left)">
                                      <p:cBhvr>
                                        <p:cTn id="30" dur="200"/>
                                        <p:tgtEl>
                                          <p:spTgt spid="7"/>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7"/>
                                        </p:tgtEl>
                                      </p:cBhvr>
                                      <p:to x="80000" y="100000"/>
                                    </p:animScale>
                                    <p:anim by="(#ppt_w*0.10)" calcmode="lin" valueType="num">
                                      <p:cBhvr>
                                        <p:cTn id="33" dur="50" autoRev="1" fill="hold">
                                          <p:stCondLst>
                                            <p:cond delay="0"/>
                                          </p:stCondLst>
                                        </p:cTn>
                                        <p:tgtEl>
                                          <p:spTgt spid="7"/>
                                        </p:tgtEl>
                                        <p:attrNameLst>
                                          <p:attrName>ppt_x</p:attrName>
                                        </p:attrNameLst>
                                      </p:cBhvr>
                                    </p:anim>
                                    <p:anim by="(-#ppt_w*0.10)" calcmode="lin" valueType="num">
                                      <p:cBhvr>
                                        <p:cTn id="34" dur="50" autoRev="1" fill="hold">
                                          <p:stCondLst>
                                            <p:cond delay="0"/>
                                          </p:stCondLst>
                                        </p:cTn>
                                        <p:tgtEl>
                                          <p:spTgt spid="7"/>
                                        </p:tgtEl>
                                        <p:attrNameLst>
                                          <p:attrName>ppt_y</p:attrName>
                                        </p:attrNameLst>
                                      </p:cBhvr>
                                    </p:anim>
                                    <p:animRot by="-480000">
                                      <p:cBhvr>
                                        <p:cTn id="35" dur="50" autoRev="1" fill="hold">
                                          <p:stCondLst>
                                            <p:cond delay="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p:bldP spid="7" grpId="0"/>
      <p:bldP spid="7"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5339EF-625E-4E6C-8514-97B983A01D6D}"/>
              </a:ext>
            </a:extLst>
          </p:cNvPr>
          <p:cNvSpPr>
            <a:spLocks noGrp="1"/>
          </p:cNvSpPr>
          <p:nvPr>
            <p:ph type="title"/>
          </p:nvPr>
        </p:nvSpPr>
        <p:spPr/>
        <p:txBody>
          <a:bodyPr/>
          <a:lstStyle/>
          <a:p>
            <a:r>
              <a:rPr lang="zh-CN" altLang="en-US" dirty="0"/>
              <a:t>执行若干步后</a:t>
            </a:r>
            <a:r>
              <a:rPr lang="en-US" altLang="zh-CN" dirty="0"/>
              <a:t>……</a:t>
            </a:r>
            <a:endParaRPr lang="zh-CN" altLang="en-US" dirty="0"/>
          </a:p>
        </p:txBody>
      </p:sp>
      <p:graphicFrame>
        <p:nvGraphicFramePr>
          <p:cNvPr id="5" name="表格 5">
            <a:extLst>
              <a:ext uri="{FF2B5EF4-FFF2-40B4-BE49-F238E27FC236}">
                <a16:creationId xmlns:a16="http://schemas.microsoft.com/office/drawing/2014/main" id="{957FE9A9-91D3-4DF2-8619-8B7D38128917}"/>
              </a:ext>
            </a:extLst>
          </p:cNvPr>
          <p:cNvGraphicFramePr>
            <a:graphicFrameLocks noGrp="1"/>
          </p:cNvGraphicFramePr>
          <p:nvPr/>
        </p:nvGraphicFramePr>
        <p:xfrm>
          <a:off x="242886" y="1511298"/>
          <a:ext cx="1357314" cy="3389320"/>
        </p:xfrm>
        <a:graphic>
          <a:graphicData uri="http://schemas.openxmlformats.org/drawingml/2006/table">
            <a:tbl>
              <a:tblPr firstRow="1" bandRow="1">
                <a:tableStyleId>{5940675A-B579-460E-94D1-54222C63F5DA}</a:tableStyleId>
              </a:tblPr>
              <a:tblGrid>
                <a:gridCol w="678657">
                  <a:extLst>
                    <a:ext uri="{9D8B030D-6E8A-4147-A177-3AD203B41FA5}">
                      <a16:colId xmlns:a16="http://schemas.microsoft.com/office/drawing/2014/main" val="901883978"/>
                    </a:ext>
                  </a:extLst>
                </a:gridCol>
                <a:gridCol w="678657">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graphicFrame>
        <p:nvGraphicFramePr>
          <p:cNvPr id="7" name="表格 5">
            <a:extLst>
              <a:ext uri="{FF2B5EF4-FFF2-40B4-BE49-F238E27FC236}">
                <a16:creationId xmlns:a16="http://schemas.microsoft.com/office/drawing/2014/main" id="{7127F9AA-D787-43A7-A560-3D4111065820}"/>
              </a:ext>
            </a:extLst>
          </p:cNvPr>
          <p:cNvGraphicFramePr>
            <a:graphicFrameLocks noGrp="1"/>
          </p:cNvGraphicFramePr>
          <p:nvPr/>
        </p:nvGraphicFramePr>
        <p:xfrm>
          <a:off x="2028825" y="1500977"/>
          <a:ext cx="1300162" cy="3389320"/>
        </p:xfrm>
        <a:graphic>
          <a:graphicData uri="http://schemas.openxmlformats.org/drawingml/2006/table">
            <a:tbl>
              <a:tblPr firstRow="1" bandRow="1">
                <a:tableStyleId>{5940675A-B579-460E-94D1-54222C63F5DA}</a:tableStyleId>
              </a:tblPr>
              <a:tblGrid>
                <a:gridCol w="650081">
                  <a:extLst>
                    <a:ext uri="{9D8B030D-6E8A-4147-A177-3AD203B41FA5}">
                      <a16:colId xmlns:a16="http://schemas.microsoft.com/office/drawing/2014/main" val="901883978"/>
                    </a:ext>
                  </a:extLst>
                </a:gridCol>
                <a:gridCol w="650081">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sp>
        <p:nvSpPr>
          <p:cNvPr id="2" name="椭圆 1">
            <a:extLst>
              <a:ext uri="{FF2B5EF4-FFF2-40B4-BE49-F238E27FC236}">
                <a16:creationId xmlns:a16="http://schemas.microsoft.com/office/drawing/2014/main" id="{3CA61AE3-9ECD-4975-A912-1A8A9CB9018D}"/>
              </a:ext>
            </a:extLst>
          </p:cNvPr>
          <p:cNvSpPr/>
          <p:nvPr/>
        </p:nvSpPr>
        <p:spPr>
          <a:xfrm>
            <a:off x="4693444"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6" name="椭圆 5">
            <a:extLst>
              <a:ext uri="{FF2B5EF4-FFF2-40B4-BE49-F238E27FC236}">
                <a16:creationId xmlns:a16="http://schemas.microsoft.com/office/drawing/2014/main" id="{85192D0C-43B4-45EB-982D-C458B2EA949B}"/>
              </a:ext>
            </a:extLst>
          </p:cNvPr>
          <p:cNvSpPr/>
          <p:nvPr/>
        </p:nvSpPr>
        <p:spPr>
          <a:xfrm>
            <a:off x="5214937"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8" name="椭圆 7">
            <a:extLst>
              <a:ext uri="{FF2B5EF4-FFF2-40B4-BE49-F238E27FC236}">
                <a16:creationId xmlns:a16="http://schemas.microsoft.com/office/drawing/2014/main" id="{AF8E2019-01A6-4696-86A3-4760C24A5CD4}"/>
              </a:ext>
            </a:extLst>
          </p:cNvPr>
          <p:cNvSpPr/>
          <p:nvPr/>
        </p:nvSpPr>
        <p:spPr>
          <a:xfrm>
            <a:off x="5750719"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9" name="椭圆 8">
            <a:extLst>
              <a:ext uri="{FF2B5EF4-FFF2-40B4-BE49-F238E27FC236}">
                <a16:creationId xmlns:a16="http://schemas.microsoft.com/office/drawing/2014/main" id="{1E515CD2-A58B-4AEA-8DCE-FE9744613FA3}"/>
              </a:ext>
            </a:extLst>
          </p:cNvPr>
          <p:cNvSpPr/>
          <p:nvPr/>
        </p:nvSpPr>
        <p:spPr>
          <a:xfrm>
            <a:off x="5750719"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0" name="椭圆 9">
            <a:extLst>
              <a:ext uri="{FF2B5EF4-FFF2-40B4-BE49-F238E27FC236}">
                <a16:creationId xmlns:a16="http://schemas.microsoft.com/office/drawing/2014/main" id="{E0CA1C1C-090E-4708-A10E-5A2F509FD6AE}"/>
              </a:ext>
            </a:extLst>
          </p:cNvPr>
          <p:cNvSpPr/>
          <p:nvPr/>
        </p:nvSpPr>
        <p:spPr>
          <a:xfrm>
            <a:off x="5750719" y="1421607"/>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1" name="椭圆 10">
            <a:extLst>
              <a:ext uri="{FF2B5EF4-FFF2-40B4-BE49-F238E27FC236}">
                <a16:creationId xmlns:a16="http://schemas.microsoft.com/office/drawing/2014/main" id="{DD035220-65F3-413F-95AF-C843771281FA}"/>
              </a:ext>
            </a:extLst>
          </p:cNvPr>
          <p:cNvSpPr/>
          <p:nvPr/>
        </p:nvSpPr>
        <p:spPr>
          <a:xfrm>
            <a:off x="6286500"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2" name="椭圆 11">
            <a:extLst>
              <a:ext uri="{FF2B5EF4-FFF2-40B4-BE49-F238E27FC236}">
                <a16:creationId xmlns:a16="http://schemas.microsoft.com/office/drawing/2014/main" id="{3370F9E8-E36F-4632-981B-BCABD41FDA4A}"/>
              </a:ext>
            </a:extLst>
          </p:cNvPr>
          <p:cNvSpPr/>
          <p:nvPr/>
        </p:nvSpPr>
        <p:spPr>
          <a:xfrm>
            <a:off x="6286500"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3" name="椭圆 12">
            <a:extLst>
              <a:ext uri="{FF2B5EF4-FFF2-40B4-BE49-F238E27FC236}">
                <a16:creationId xmlns:a16="http://schemas.microsoft.com/office/drawing/2014/main" id="{E851DD75-7ECC-4EEF-9527-4EF9F632F74B}"/>
              </a:ext>
            </a:extLst>
          </p:cNvPr>
          <p:cNvSpPr/>
          <p:nvPr/>
        </p:nvSpPr>
        <p:spPr>
          <a:xfrm>
            <a:off x="4693444"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4" name="椭圆 13">
            <a:extLst>
              <a:ext uri="{FF2B5EF4-FFF2-40B4-BE49-F238E27FC236}">
                <a16:creationId xmlns:a16="http://schemas.microsoft.com/office/drawing/2014/main" id="{7B7E4D44-5BB8-4718-8ABD-2BE9728201A3}"/>
              </a:ext>
            </a:extLst>
          </p:cNvPr>
          <p:cNvSpPr/>
          <p:nvPr/>
        </p:nvSpPr>
        <p:spPr>
          <a:xfrm>
            <a:off x="4157662"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5" name="椭圆 14">
            <a:extLst>
              <a:ext uri="{FF2B5EF4-FFF2-40B4-BE49-F238E27FC236}">
                <a16:creationId xmlns:a16="http://schemas.microsoft.com/office/drawing/2014/main" id="{E2492D66-00D3-43F9-9AF6-B2A9BA22115D}"/>
              </a:ext>
            </a:extLst>
          </p:cNvPr>
          <p:cNvSpPr/>
          <p:nvPr/>
        </p:nvSpPr>
        <p:spPr>
          <a:xfrm>
            <a:off x="6822281"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6" name="椭圆 15">
            <a:extLst>
              <a:ext uri="{FF2B5EF4-FFF2-40B4-BE49-F238E27FC236}">
                <a16:creationId xmlns:a16="http://schemas.microsoft.com/office/drawing/2014/main" id="{B33BBB70-6839-49E7-B7E0-B0422ADD4895}"/>
              </a:ext>
            </a:extLst>
          </p:cNvPr>
          <p:cNvSpPr/>
          <p:nvPr/>
        </p:nvSpPr>
        <p:spPr>
          <a:xfrm>
            <a:off x="6286500"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7" name="椭圆 16">
            <a:extLst>
              <a:ext uri="{FF2B5EF4-FFF2-40B4-BE49-F238E27FC236}">
                <a16:creationId xmlns:a16="http://schemas.microsoft.com/office/drawing/2014/main" id="{956A68C7-0B8D-4869-9B86-E908B16B4DC5}"/>
              </a:ext>
            </a:extLst>
          </p:cNvPr>
          <p:cNvSpPr/>
          <p:nvPr/>
        </p:nvSpPr>
        <p:spPr>
          <a:xfrm>
            <a:off x="6822281"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8" name="椭圆 17">
            <a:extLst>
              <a:ext uri="{FF2B5EF4-FFF2-40B4-BE49-F238E27FC236}">
                <a16:creationId xmlns:a16="http://schemas.microsoft.com/office/drawing/2014/main" id="{5DC06603-BB79-4626-969B-C0E9512062AA}"/>
              </a:ext>
            </a:extLst>
          </p:cNvPr>
          <p:cNvSpPr/>
          <p:nvPr/>
        </p:nvSpPr>
        <p:spPr>
          <a:xfrm>
            <a:off x="5750719" y="918351"/>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9" name="椭圆 18">
            <a:extLst>
              <a:ext uri="{FF2B5EF4-FFF2-40B4-BE49-F238E27FC236}">
                <a16:creationId xmlns:a16="http://schemas.microsoft.com/office/drawing/2014/main" id="{7154B3D7-D1D5-40E2-B445-AE9E89008F83}"/>
              </a:ext>
            </a:extLst>
          </p:cNvPr>
          <p:cNvSpPr/>
          <p:nvPr/>
        </p:nvSpPr>
        <p:spPr>
          <a:xfrm>
            <a:off x="4143375"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20" name="椭圆 19">
            <a:extLst>
              <a:ext uri="{FF2B5EF4-FFF2-40B4-BE49-F238E27FC236}">
                <a16:creationId xmlns:a16="http://schemas.microsoft.com/office/drawing/2014/main" id="{9E3CE4E2-4FB7-425C-880E-6156E2F33B97}"/>
              </a:ext>
            </a:extLst>
          </p:cNvPr>
          <p:cNvSpPr/>
          <p:nvPr/>
        </p:nvSpPr>
        <p:spPr>
          <a:xfrm>
            <a:off x="4693444" y="144303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1" name="椭圆 20">
            <a:extLst>
              <a:ext uri="{FF2B5EF4-FFF2-40B4-BE49-F238E27FC236}">
                <a16:creationId xmlns:a16="http://schemas.microsoft.com/office/drawing/2014/main" id="{9AE97487-A521-48C0-B548-CE15F396FB32}"/>
              </a:ext>
            </a:extLst>
          </p:cNvPr>
          <p:cNvSpPr/>
          <p:nvPr/>
        </p:nvSpPr>
        <p:spPr>
          <a:xfrm>
            <a:off x="3614738"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2" name="椭圆 21">
            <a:extLst>
              <a:ext uri="{FF2B5EF4-FFF2-40B4-BE49-F238E27FC236}">
                <a16:creationId xmlns:a16="http://schemas.microsoft.com/office/drawing/2014/main" id="{5DFF9686-CAC3-4051-B52F-548724D5F43F}"/>
              </a:ext>
            </a:extLst>
          </p:cNvPr>
          <p:cNvSpPr/>
          <p:nvPr/>
        </p:nvSpPr>
        <p:spPr>
          <a:xfrm>
            <a:off x="4143375"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3" name="椭圆 22">
            <a:extLst>
              <a:ext uri="{FF2B5EF4-FFF2-40B4-BE49-F238E27FC236}">
                <a16:creationId xmlns:a16="http://schemas.microsoft.com/office/drawing/2014/main" id="{BF113E7D-4117-427A-8517-397FA1284D99}"/>
              </a:ext>
            </a:extLst>
          </p:cNvPr>
          <p:cNvSpPr/>
          <p:nvPr/>
        </p:nvSpPr>
        <p:spPr>
          <a:xfrm>
            <a:off x="52220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Tree>
    <p:extLst>
      <p:ext uri="{BB962C8B-B14F-4D97-AF65-F5344CB8AC3E}">
        <p14:creationId xmlns:p14="http://schemas.microsoft.com/office/powerpoint/2010/main" val="1850617670"/>
      </p:ext>
    </p:extLst>
  </p:cSld>
  <p:clrMapOvr>
    <a:masterClrMapping/>
  </p:clrMapOvr>
  <p:transition advClick="0" advTm="2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5339EF-625E-4E6C-8514-97B983A01D6D}"/>
              </a:ext>
            </a:extLst>
          </p:cNvPr>
          <p:cNvSpPr>
            <a:spLocks noGrp="1"/>
          </p:cNvSpPr>
          <p:nvPr>
            <p:ph type="title"/>
          </p:nvPr>
        </p:nvSpPr>
        <p:spPr/>
        <p:txBody>
          <a:bodyPr/>
          <a:lstStyle/>
          <a:p>
            <a:r>
              <a:rPr lang="zh-CN" altLang="en-US" dirty="0"/>
              <a:t>执行若干步后</a:t>
            </a:r>
            <a:r>
              <a:rPr lang="en-US" altLang="zh-CN" dirty="0"/>
              <a:t>……</a:t>
            </a:r>
            <a:endParaRPr lang="zh-CN" altLang="en-US" dirty="0"/>
          </a:p>
        </p:txBody>
      </p:sp>
      <p:graphicFrame>
        <p:nvGraphicFramePr>
          <p:cNvPr id="5" name="表格 5">
            <a:extLst>
              <a:ext uri="{FF2B5EF4-FFF2-40B4-BE49-F238E27FC236}">
                <a16:creationId xmlns:a16="http://schemas.microsoft.com/office/drawing/2014/main" id="{957FE9A9-91D3-4DF2-8619-8B7D38128917}"/>
              </a:ext>
            </a:extLst>
          </p:cNvPr>
          <p:cNvGraphicFramePr>
            <a:graphicFrameLocks noGrp="1"/>
          </p:cNvGraphicFramePr>
          <p:nvPr/>
        </p:nvGraphicFramePr>
        <p:xfrm>
          <a:off x="242886" y="1511298"/>
          <a:ext cx="1357314" cy="3389320"/>
        </p:xfrm>
        <a:graphic>
          <a:graphicData uri="http://schemas.openxmlformats.org/drawingml/2006/table">
            <a:tbl>
              <a:tblPr firstRow="1" bandRow="1">
                <a:tableStyleId>{5940675A-B579-460E-94D1-54222C63F5DA}</a:tableStyleId>
              </a:tblPr>
              <a:tblGrid>
                <a:gridCol w="678657">
                  <a:extLst>
                    <a:ext uri="{9D8B030D-6E8A-4147-A177-3AD203B41FA5}">
                      <a16:colId xmlns:a16="http://schemas.microsoft.com/office/drawing/2014/main" val="901883978"/>
                    </a:ext>
                  </a:extLst>
                </a:gridCol>
                <a:gridCol w="678657">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graphicFrame>
        <p:nvGraphicFramePr>
          <p:cNvPr id="7" name="表格 5">
            <a:extLst>
              <a:ext uri="{FF2B5EF4-FFF2-40B4-BE49-F238E27FC236}">
                <a16:creationId xmlns:a16="http://schemas.microsoft.com/office/drawing/2014/main" id="{7127F9AA-D787-43A7-A560-3D4111065820}"/>
              </a:ext>
            </a:extLst>
          </p:cNvPr>
          <p:cNvGraphicFramePr>
            <a:graphicFrameLocks noGrp="1"/>
          </p:cNvGraphicFramePr>
          <p:nvPr/>
        </p:nvGraphicFramePr>
        <p:xfrm>
          <a:off x="2028825" y="1500977"/>
          <a:ext cx="1300162" cy="3389320"/>
        </p:xfrm>
        <a:graphic>
          <a:graphicData uri="http://schemas.openxmlformats.org/drawingml/2006/table">
            <a:tbl>
              <a:tblPr firstRow="1" bandRow="1">
                <a:tableStyleId>{5940675A-B579-460E-94D1-54222C63F5DA}</a:tableStyleId>
              </a:tblPr>
              <a:tblGrid>
                <a:gridCol w="650081">
                  <a:extLst>
                    <a:ext uri="{9D8B030D-6E8A-4147-A177-3AD203B41FA5}">
                      <a16:colId xmlns:a16="http://schemas.microsoft.com/office/drawing/2014/main" val="901883978"/>
                    </a:ext>
                  </a:extLst>
                </a:gridCol>
                <a:gridCol w="650081">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sp>
        <p:nvSpPr>
          <p:cNvPr id="2" name="椭圆 1">
            <a:extLst>
              <a:ext uri="{FF2B5EF4-FFF2-40B4-BE49-F238E27FC236}">
                <a16:creationId xmlns:a16="http://schemas.microsoft.com/office/drawing/2014/main" id="{3CA61AE3-9ECD-4975-A912-1A8A9CB9018D}"/>
              </a:ext>
            </a:extLst>
          </p:cNvPr>
          <p:cNvSpPr/>
          <p:nvPr/>
        </p:nvSpPr>
        <p:spPr>
          <a:xfrm>
            <a:off x="4693444"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6" name="椭圆 5">
            <a:extLst>
              <a:ext uri="{FF2B5EF4-FFF2-40B4-BE49-F238E27FC236}">
                <a16:creationId xmlns:a16="http://schemas.microsoft.com/office/drawing/2014/main" id="{85192D0C-43B4-45EB-982D-C458B2EA949B}"/>
              </a:ext>
            </a:extLst>
          </p:cNvPr>
          <p:cNvSpPr/>
          <p:nvPr/>
        </p:nvSpPr>
        <p:spPr>
          <a:xfrm>
            <a:off x="5214937"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8" name="椭圆 7">
            <a:extLst>
              <a:ext uri="{FF2B5EF4-FFF2-40B4-BE49-F238E27FC236}">
                <a16:creationId xmlns:a16="http://schemas.microsoft.com/office/drawing/2014/main" id="{AF8E2019-01A6-4696-86A3-4760C24A5CD4}"/>
              </a:ext>
            </a:extLst>
          </p:cNvPr>
          <p:cNvSpPr/>
          <p:nvPr/>
        </p:nvSpPr>
        <p:spPr>
          <a:xfrm>
            <a:off x="5750719"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9" name="椭圆 8">
            <a:extLst>
              <a:ext uri="{FF2B5EF4-FFF2-40B4-BE49-F238E27FC236}">
                <a16:creationId xmlns:a16="http://schemas.microsoft.com/office/drawing/2014/main" id="{1E515CD2-A58B-4AEA-8DCE-FE9744613FA3}"/>
              </a:ext>
            </a:extLst>
          </p:cNvPr>
          <p:cNvSpPr/>
          <p:nvPr/>
        </p:nvSpPr>
        <p:spPr>
          <a:xfrm>
            <a:off x="5750719"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0" name="椭圆 9">
            <a:extLst>
              <a:ext uri="{FF2B5EF4-FFF2-40B4-BE49-F238E27FC236}">
                <a16:creationId xmlns:a16="http://schemas.microsoft.com/office/drawing/2014/main" id="{E0CA1C1C-090E-4708-A10E-5A2F509FD6AE}"/>
              </a:ext>
            </a:extLst>
          </p:cNvPr>
          <p:cNvSpPr/>
          <p:nvPr/>
        </p:nvSpPr>
        <p:spPr>
          <a:xfrm>
            <a:off x="5750719" y="1421607"/>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1" name="椭圆 10">
            <a:extLst>
              <a:ext uri="{FF2B5EF4-FFF2-40B4-BE49-F238E27FC236}">
                <a16:creationId xmlns:a16="http://schemas.microsoft.com/office/drawing/2014/main" id="{DD035220-65F3-413F-95AF-C843771281FA}"/>
              </a:ext>
            </a:extLst>
          </p:cNvPr>
          <p:cNvSpPr/>
          <p:nvPr/>
        </p:nvSpPr>
        <p:spPr>
          <a:xfrm>
            <a:off x="6286500"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2" name="椭圆 11">
            <a:extLst>
              <a:ext uri="{FF2B5EF4-FFF2-40B4-BE49-F238E27FC236}">
                <a16:creationId xmlns:a16="http://schemas.microsoft.com/office/drawing/2014/main" id="{3370F9E8-E36F-4632-981B-BCABD41FDA4A}"/>
              </a:ext>
            </a:extLst>
          </p:cNvPr>
          <p:cNvSpPr/>
          <p:nvPr/>
        </p:nvSpPr>
        <p:spPr>
          <a:xfrm>
            <a:off x="6286500"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3" name="椭圆 12">
            <a:extLst>
              <a:ext uri="{FF2B5EF4-FFF2-40B4-BE49-F238E27FC236}">
                <a16:creationId xmlns:a16="http://schemas.microsoft.com/office/drawing/2014/main" id="{E851DD75-7ECC-4EEF-9527-4EF9F632F74B}"/>
              </a:ext>
            </a:extLst>
          </p:cNvPr>
          <p:cNvSpPr/>
          <p:nvPr/>
        </p:nvSpPr>
        <p:spPr>
          <a:xfrm>
            <a:off x="4693444"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4" name="椭圆 13">
            <a:extLst>
              <a:ext uri="{FF2B5EF4-FFF2-40B4-BE49-F238E27FC236}">
                <a16:creationId xmlns:a16="http://schemas.microsoft.com/office/drawing/2014/main" id="{7B7E4D44-5BB8-4718-8ABD-2BE9728201A3}"/>
              </a:ext>
            </a:extLst>
          </p:cNvPr>
          <p:cNvSpPr/>
          <p:nvPr/>
        </p:nvSpPr>
        <p:spPr>
          <a:xfrm>
            <a:off x="4157662"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5" name="椭圆 14">
            <a:extLst>
              <a:ext uri="{FF2B5EF4-FFF2-40B4-BE49-F238E27FC236}">
                <a16:creationId xmlns:a16="http://schemas.microsoft.com/office/drawing/2014/main" id="{E2492D66-00D3-43F9-9AF6-B2A9BA22115D}"/>
              </a:ext>
            </a:extLst>
          </p:cNvPr>
          <p:cNvSpPr/>
          <p:nvPr/>
        </p:nvSpPr>
        <p:spPr>
          <a:xfrm>
            <a:off x="6822281"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6" name="椭圆 15">
            <a:extLst>
              <a:ext uri="{FF2B5EF4-FFF2-40B4-BE49-F238E27FC236}">
                <a16:creationId xmlns:a16="http://schemas.microsoft.com/office/drawing/2014/main" id="{B33BBB70-6839-49E7-B7E0-B0422ADD4895}"/>
              </a:ext>
            </a:extLst>
          </p:cNvPr>
          <p:cNvSpPr/>
          <p:nvPr/>
        </p:nvSpPr>
        <p:spPr>
          <a:xfrm>
            <a:off x="6286500"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7" name="椭圆 16">
            <a:extLst>
              <a:ext uri="{FF2B5EF4-FFF2-40B4-BE49-F238E27FC236}">
                <a16:creationId xmlns:a16="http://schemas.microsoft.com/office/drawing/2014/main" id="{956A68C7-0B8D-4869-9B86-E908B16B4DC5}"/>
              </a:ext>
            </a:extLst>
          </p:cNvPr>
          <p:cNvSpPr/>
          <p:nvPr/>
        </p:nvSpPr>
        <p:spPr>
          <a:xfrm>
            <a:off x="6822281"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8" name="椭圆 17">
            <a:extLst>
              <a:ext uri="{FF2B5EF4-FFF2-40B4-BE49-F238E27FC236}">
                <a16:creationId xmlns:a16="http://schemas.microsoft.com/office/drawing/2014/main" id="{5DC06603-BB79-4626-969B-C0E9512062AA}"/>
              </a:ext>
            </a:extLst>
          </p:cNvPr>
          <p:cNvSpPr/>
          <p:nvPr/>
        </p:nvSpPr>
        <p:spPr>
          <a:xfrm>
            <a:off x="5750719" y="918351"/>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9" name="椭圆 18">
            <a:extLst>
              <a:ext uri="{FF2B5EF4-FFF2-40B4-BE49-F238E27FC236}">
                <a16:creationId xmlns:a16="http://schemas.microsoft.com/office/drawing/2014/main" id="{7154B3D7-D1D5-40E2-B445-AE9E89008F83}"/>
              </a:ext>
            </a:extLst>
          </p:cNvPr>
          <p:cNvSpPr/>
          <p:nvPr/>
        </p:nvSpPr>
        <p:spPr>
          <a:xfrm>
            <a:off x="4143375"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20" name="椭圆 19">
            <a:extLst>
              <a:ext uri="{FF2B5EF4-FFF2-40B4-BE49-F238E27FC236}">
                <a16:creationId xmlns:a16="http://schemas.microsoft.com/office/drawing/2014/main" id="{9E3CE4E2-4FB7-425C-880E-6156E2F33B97}"/>
              </a:ext>
            </a:extLst>
          </p:cNvPr>
          <p:cNvSpPr/>
          <p:nvPr/>
        </p:nvSpPr>
        <p:spPr>
          <a:xfrm>
            <a:off x="4693444" y="144303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21" name="椭圆 20">
            <a:extLst>
              <a:ext uri="{FF2B5EF4-FFF2-40B4-BE49-F238E27FC236}">
                <a16:creationId xmlns:a16="http://schemas.microsoft.com/office/drawing/2014/main" id="{9AE97487-A521-48C0-B548-CE15F396FB32}"/>
              </a:ext>
            </a:extLst>
          </p:cNvPr>
          <p:cNvSpPr/>
          <p:nvPr/>
        </p:nvSpPr>
        <p:spPr>
          <a:xfrm>
            <a:off x="3614738"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2" name="椭圆 21">
            <a:extLst>
              <a:ext uri="{FF2B5EF4-FFF2-40B4-BE49-F238E27FC236}">
                <a16:creationId xmlns:a16="http://schemas.microsoft.com/office/drawing/2014/main" id="{5DFF9686-CAC3-4051-B52F-548724D5F43F}"/>
              </a:ext>
            </a:extLst>
          </p:cNvPr>
          <p:cNvSpPr/>
          <p:nvPr/>
        </p:nvSpPr>
        <p:spPr>
          <a:xfrm>
            <a:off x="4143375"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3" name="椭圆 22">
            <a:extLst>
              <a:ext uri="{FF2B5EF4-FFF2-40B4-BE49-F238E27FC236}">
                <a16:creationId xmlns:a16="http://schemas.microsoft.com/office/drawing/2014/main" id="{0CA5859B-6216-42AF-BCCD-02164A31C7E3}"/>
              </a:ext>
            </a:extLst>
          </p:cNvPr>
          <p:cNvSpPr/>
          <p:nvPr/>
        </p:nvSpPr>
        <p:spPr>
          <a:xfrm>
            <a:off x="4693444" y="918351"/>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4" name="椭圆 23">
            <a:extLst>
              <a:ext uri="{FF2B5EF4-FFF2-40B4-BE49-F238E27FC236}">
                <a16:creationId xmlns:a16="http://schemas.microsoft.com/office/drawing/2014/main" id="{A254A803-0F59-48F5-958C-E12D7871F0EC}"/>
              </a:ext>
            </a:extLst>
          </p:cNvPr>
          <p:cNvSpPr/>
          <p:nvPr/>
        </p:nvSpPr>
        <p:spPr>
          <a:xfrm>
            <a:off x="52220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Tree>
    <p:extLst>
      <p:ext uri="{BB962C8B-B14F-4D97-AF65-F5344CB8AC3E}">
        <p14:creationId xmlns:p14="http://schemas.microsoft.com/office/powerpoint/2010/main" val="2023350340"/>
      </p:ext>
    </p:extLst>
  </p:cSld>
  <p:clrMapOvr>
    <a:masterClrMapping/>
  </p:clrMapOvr>
  <p:transition advClick="0" advTm="2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5339EF-625E-4E6C-8514-97B983A01D6D}"/>
              </a:ext>
            </a:extLst>
          </p:cNvPr>
          <p:cNvSpPr>
            <a:spLocks noGrp="1"/>
          </p:cNvSpPr>
          <p:nvPr>
            <p:ph type="title"/>
          </p:nvPr>
        </p:nvSpPr>
        <p:spPr/>
        <p:txBody>
          <a:bodyPr/>
          <a:lstStyle/>
          <a:p>
            <a:r>
              <a:rPr lang="zh-CN" altLang="en-US" dirty="0"/>
              <a:t>执行若干步后</a:t>
            </a:r>
            <a:r>
              <a:rPr lang="en-US" altLang="zh-CN" dirty="0"/>
              <a:t>……</a:t>
            </a:r>
            <a:endParaRPr lang="zh-CN" altLang="en-US" dirty="0"/>
          </a:p>
        </p:txBody>
      </p:sp>
      <p:graphicFrame>
        <p:nvGraphicFramePr>
          <p:cNvPr id="5" name="表格 5">
            <a:extLst>
              <a:ext uri="{FF2B5EF4-FFF2-40B4-BE49-F238E27FC236}">
                <a16:creationId xmlns:a16="http://schemas.microsoft.com/office/drawing/2014/main" id="{957FE9A9-91D3-4DF2-8619-8B7D38128917}"/>
              </a:ext>
            </a:extLst>
          </p:cNvPr>
          <p:cNvGraphicFramePr>
            <a:graphicFrameLocks noGrp="1"/>
          </p:cNvGraphicFramePr>
          <p:nvPr/>
        </p:nvGraphicFramePr>
        <p:xfrm>
          <a:off x="242886" y="1511298"/>
          <a:ext cx="1357314" cy="3389320"/>
        </p:xfrm>
        <a:graphic>
          <a:graphicData uri="http://schemas.openxmlformats.org/drawingml/2006/table">
            <a:tbl>
              <a:tblPr firstRow="1" bandRow="1">
                <a:tableStyleId>{5940675A-B579-460E-94D1-54222C63F5DA}</a:tableStyleId>
              </a:tblPr>
              <a:tblGrid>
                <a:gridCol w="678657">
                  <a:extLst>
                    <a:ext uri="{9D8B030D-6E8A-4147-A177-3AD203B41FA5}">
                      <a16:colId xmlns:a16="http://schemas.microsoft.com/office/drawing/2014/main" val="901883978"/>
                    </a:ext>
                  </a:extLst>
                </a:gridCol>
                <a:gridCol w="678657">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graphicFrame>
        <p:nvGraphicFramePr>
          <p:cNvPr id="7" name="表格 5">
            <a:extLst>
              <a:ext uri="{FF2B5EF4-FFF2-40B4-BE49-F238E27FC236}">
                <a16:creationId xmlns:a16="http://schemas.microsoft.com/office/drawing/2014/main" id="{7127F9AA-D787-43A7-A560-3D4111065820}"/>
              </a:ext>
            </a:extLst>
          </p:cNvPr>
          <p:cNvGraphicFramePr>
            <a:graphicFrameLocks noGrp="1"/>
          </p:cNvGraphicFramePr>
          <p:nvPr/>
        </p:nvGraphicFramePr>
        <p:xfrm>
          <a:off x="2028825" y="1500977"/>
          <a:ext cx="1300162" cy="3389320"/>
        </p:xfrm>
        <a:graphic>
          <a:graphicData uri="http://schemas.openxmlformats.org/drawingml/2006/table">
            <a:tbl>
              <a:tblPr firstRow="1" bandRow="1">
                <a:tableStyleId>{5940675A-B579-460E-94D1-54222C63F5DA}</a:tableStyleId>
              </a:tblPr>
              <a:tblGrid>
                <a:gridCol w="650081">
                  <a:extLst>
                    <a:ext uri="{9D8B030D-6E8A-4147-A177-3AD203B41FA5}">
                      <a16:colId xmlns:a16="http://schemas.microsoft.com/office/drawing/2014/main" val="901883978"/>
                    </a:ext>
                  </a:extLst>
                </a:gridCol>
                <a:gridCol w="650081">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sp>
        <p:nvSpPr>
          <p:cNvPr id="2" name="椭圆 1">
            <a:extLst>
              <a:ext uri="{FF2B5EF4-FFF2-40B4-BE49-F238E27FC236}">
                <a16:creationId xmlns:a16="http://schemas.microsoft.com/office/drawing/2014/main" id="{3CA61AE3-9ECD-4975-A912-1A8A9CB9018D}"/>
              </a:ext>
            </a:extLst>
          </p:cNvPr>
          <p:cNvSpPr/>
          <p:nvPr/>
        </p:nvSpPr>
        <p:spPr>
          <a:xfrm>
            <a:off x="4693444"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6" name="椭圆 5">
            <a:extLst>
              <a:ext uri="{FF2B5EF4-FFF2-40B4-BE49-F238E27FC236}">
                <a16:creationId xmlns:a16="http://schemas.microsoft.com/office/drawing/2014/main" id="{85192D0C-43B4-45EB-982D-C458B2EA949B}"/>
              </a:ext>
            </a:extLst>
          </p:cNvPr>
          <p:cNvSpPr/>
          <p:nvPr/>
        </p:nvSpPr>
        <p:spPr>
          <a:xfrm>
            <a:off x="5214937"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8" name="椭圆 7">
            <a:extLst>
              <a:ext uri="{FF2B5EF4-FFF2-40B4-BE49-F238E27FC236}">
                <a16:creationId xmlns:a16="http://schemas.microsoft.com/office/drawing/2014/main" id="{AF8E2019-01A6-4696-86A3-4760C24A5CD4}"/>
              </a:ext>
            </a:extLst>
          </p:cNvPr>
          <p:cNvSpPr/>
          <p:nvPr/>
        </p:nvSpPr>
        <p:spPr>
          <a:xfrm>
            <a:off x="5750719"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9" name="椭圆 8">
            <a:extLst>
              <a:ext uri="{FF2B5EF4-FFF2-40B4-BE49-F238E27FC236}">
                <a16:creationId xmlns:a16="http://schemas.microsoft.com/office/drawing/2014/main" id="{1E515CD2-A58B-4AEA-8DCE-FE9744613FA3}"/>
              </a:ext>
            </a:extLst>
          </p:cNvPr>
          <p:cNvSpPr/>
          <p:nvPr/>
        </p:nvSpPr>
        <p:spPr>
          <a:xfrm>
            <a:off x="5750719"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0" name="椭圆 9">
            <a:extLst>
              <a:ext uri="{FF2B5EF4-FFF2-40B4-BE49-F238E27FC236}">
                <a16:creationId xmlns:a16="http://schemas.microsoft.com/office/drawing/2014/main" id="{E0CA1C1C-090E-4708-A10E-5A2F509FD6AE}"/>
              </a:ext>
            </a:extLst>
          </p:cNvPr>
          <p:cNvSpPr/>
          <p:nvPr/>
        </p:nvSpPr>
        <p:spPr>
          <a:xfrm>
            <a:off x="5750719" y="1421607"/>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1" name="椭圆 10">
            <a:extLst>
              <a:ext uri="{FF2B5EF4-FFF2-40B4-BE49-F238E27FC236}">
                <a16:creationId xmlns:a16="http://schemas.microsoft.com/office/drawing/2014/main" id="{DD035220-65F3-413F-95AF-C843771281FA}"/>
              </a:ext>
            </a:extLst>
          </p:cNvPr>
          <p:cNvSpPr/>
          <p:nvPr/>
        </p:nvSpPr>
        <p:spPr>
          <a:xfrm>
            <a:off x="6286500"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2" name="椭圆 11">
            <a:extLst>
              <a:ext uri="{FF2B5EF4-FFF2-40B4-BE49-F238E27FC236}">
                <a16:creationId xmlns:a16="http://schemas.microsoft.com/office/drawing/2014/main" id="{3370F9E8-E36F-4632-981B-BCABD41FDA4A}"/>
              </a:ext>
            </a:extLst>
          </p:cNvPr>
          <p:cNvSpPr/>
          <p:nvPr/>
        </p:nvSpPr>
        <p:spPr>
          <a:xfrm>
            <a:off x="6286500"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3" name="椭圆 12">
            <a:extLst>
              <a:ext uri="{FF2B5EF4-FFF2-40B4-BE49-F238E27FC236}">
                <a16:creationId xmlns:a16="http://schemas.microsoft.com/office/drawing/2014/main" id="{E851DD75-7ECC-4EEF-9527-4EF9F632F74B}"/>
              </a:ext>
            </a:extLst>
          </p:cNvPr>
          <p:cNvSpPr/>
          <p:nvPr/>
        </p:nvSpPr>
        <p:spPr>
          <a:xfrm>
            <a:off x="4693444"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4" name="椭圆 13">
            <a:extLst>
              <a:ext uri="{FF2B5EF4-FFF2-40B4-BE49-F238E27FC236}">
                <a16:creationId xmlns:a16="http://schemas.microsoft.com/office/drawing/2014/main" id="{7B7E4D44-5BB8-4718-8ABD-2BE9728201A3}"/>
              </a:ext>
            </a:extLst>
          </p:cNvPr>
          <p:cNvSpPr/>
          <p:nvPr/>
        </p:nvSpPr>
        <p:spPr>
          <a:xfrm>
            <a:off x="4157662"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5" name="椭圆 14">
            <a:extLst>
              <a:ext uri="{FF2B5EF4-FFF2-40B4-BE49-F238E27FC236}">
                <a16:creationId xmlns:a16="http://schemas.microsoft.com/office/drawing/2014/main" id="{E2492D66-00D3-43F9-9AF6-B2A9BA22115D}"/>
              </a:ext>
            </a:extLst>
          </p:cNvPr>
          <p:cNvSpPr/>
          <p:nvPr/>
        </p:nvSpPr>
        <p:spPr>
          <a:xfrm>
            <a:off x="6822281"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6" name="椭圆 15">
            <a:extLst>
              <a:ext uri="{FF2B5EF4-FFF2-40B4-BE49-F238E27FC236}">
                <a16:creationId xmlns:a16="http://schemas.microsoft.com/office/drawing/2014/main" id="{B33BBB70-6839-49E7-B7E0-B0422ADD4895}"/>
              </a:ext>
            </a:extLst>
          </p:cNvPr>
          <p:cNvSpPr/>
          <p:nvPr/>
        </p:nvSpPr>
        <p:spPr>
          <a:xfrm>
            <a:off x="6286500"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7" name="椭圆 16">
            <a:extLst>
              <a:ext uri="{FF2B5EF4-FFF2-40B4-BE49-F238E27FC236}">
                <a16:creationId xmlns:a16="http://schemas.microsoft.com/office/drawing/2014/main" id="{956A68C7-0B8D-4869-9B86-E908B16B4DC5}"/>
              </a:ext>
            </a:extLst>
          </p:cNvPr>
          <p:cNvSpPr/>
          <p:nvPr/>
        </p:nvSpPr>
        <p:spPr>
          <a:xfrm>
            <a:off x="6822281"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8" name="椭圆 17">
            <a:extLst>
              <a:ext uri="{FF2B5EF4-FFF2-40B4-BE49-F238E27FC236}">
                <a16:creationId xmlns:a16="http://schemas.microsoft.com/office/drawing/2014/main" id="{5DC06603-BB79-4626-969B-C0E9512062AA}"/>
              </a:ext>
            </a:extLst>
          </p:cNvPr>
          <p:cNvSpPr/>
          <p:nvPr/>
        </p:nvSpPr>
        <p:spPr>
          <a:xfrm>
            <a:off x="5750719" y="918351"/>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9" name="椭圆 18">
            <a:extLst>
              <a:ext uri="{FF2B5EF4-FFF2-40B4-BE49-F238E27FC236}">
                <a16:creationId xmlns:a16="http://schemas.microsoft.com/office/drawing/2014/main" id="{7154B3D7-D1D5-40E2-B445-AE9E89008F83}"/>
              </a:ext>
            </a:extLst>
          </p:cNvPr>
          <p:cNvSpPr/>
          <p:nvPr/>
        </p:nvSpPr>
        <p:spPr>
          <a:xfrm>
            <a:off x="4143375"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20" name="椭圆 19">
            <a:extLst>
              <a:ext uri="{FF2B5EF4-FFF2-40B4-BE49-F238E27FC236}">
                <a16:creationId xmlns:a16="http://schemas.microsoft.com/office/drawing/2014/main" id="{9E3CE4E2-4FB7-425C-880E-6156E2F33B97}"/>
              </a:ext>
            </a:extLst>
          </p:cNvPr>
          <p:cNvSpPr/>
          <p:nvPr/>
        </p:nvSpPr>
        <p:spPr>
          <a:xfrm>
            <a:off x="4693444" y="144303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21" name="椭圆 20">
            <a:extLst>
              <a:ext uri="{FF2B5EF4-FFF2-40B4-BE49-F238E27FC236}">
                <a16:creationId xmlns:a16="http://schemas.microsoft.com/office/drawing/2014/main" id="{E532EB69-A8BE-4ADC-8536-9BA3203BAE85}"/>
              </a:ext>
            </a:extLst>
          </p:cNvPr>
          <p:cNvSpPr/>
          <p:nvPr/>
        </p:nvSpPr>
        <p:spPr>
          <a:xfrm>
            <a:off x="3614737"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2" name="椭圆 21">
            <a:extLst>
              <a:ext uri="{FF2B5EF4-FFF2-40B4-BE49-F238E27FC236}">
                <a16:creationId xmlns:a16="http://schemas.microsoft.com/office/drawing/2014/main" id="{DF8D7DCF-74F9-40ED-A319-BAB4C4CFA519}"/>
              </a:ext>
            </a:extLst>
          </p:cNvPr>
          <p:cNvSpPr/>
          <p:nvPr/>
        </p:nvSpPr>
        <p:spPr>
          <a:xfrm>
            <a:off x="4139803"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3" name="椭圆 22">
            <a:extLst>
              <a:ext uri="{FF2B5EF4-FFF2-40B4-BE49-F238E27FC236}">
                <a16:creationId xmlns:a16="http://schemas.microsoft.com/office/drawing/2014/main" id="{B04FD185-31AB-480B-82F6-02E368EE2D06}"/>
              </a:ext>
            </a:extLst>
          </p:cNvPr>
          <p:cNvSpPr/>
          <p:nvPr/>
        </p:nvSpPr>
        <p:spPr>
          <a:xfrm>
            <a:off x="4693444" y="91515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4" name="椭圆 23">
            <a:extLst>
              <a:ext uri="{FF2B5EF4-FFF2-40B4-BE49-F238E27FC236}">
                <a16:creationId xmlns:a16="http://schemas.microsoft.com/office/drawing/2014/main" id="{159903DC-8688-4394-A353-5B23A8331736}"/>
              </a:ext>
            </a:extLst>
          </p:cNvPr>
          <p:cNvSpPr/>
          <p:nvPr/>
        </p:nvSpPr>
        <p:spPr>
          <a:xfrm>
            <a:off x="6300787" y="90725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5" name="椭圆 24">
            <a:extLst>
              <a:ext uri="{FF2B5EF4-FFF2-40B4-BE49-F238E27FC236}">
                <a16:creationId xmlns:a16="http://schemas.microsoft.com/office/drawing/2014/main" id="{9111EF9E-C993-4C3C-8896-C6FC6C6A52B2}"/>
              </a:ext>
            </a:extLst>
          </p:cNvPr>
          <p:cNvSpPr/>
          <p:nvPr/>
        </p:nvSpPr>
        <p:spPr>
          <a:xfrm>
            <a:off x="52220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Tree>
    <p:extLst>
      <p:ext uri="{BB962C8B-B14F-4D97-AF65-F5344CB8AC3E}">
        <p14:creationId xmlns:p14="http://schemas.microsoft.com/office/powerpoint/2010/main" val="1840188853"/>
      </p:ext>
    </p:extLst>
  </p:cSld>
  <p:clrMapOvr>
    <a:masterClrMapping/>
  </p:clrMapOvr>
  <p:transition advClick="0" advTm="2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5339EF-625E-4E6C-8514-97B983A01D6D}"/>
              </a:ext>
            </a:extLst>
          </p:cNvPr>
          <p:cNvSpPr>
            <a:spLocks noGrp="1"/>
          </p:cNvSpPr>
          <p:nvPr>
            <p:ph type="title"/>
          </p:nvPr>
        </p:nvSpPr>
        <p:spPr/>
        <p:txBody>
          <a:bodyPr/>
          <a:lstStyle/>
          <a:p>
            <a:r>
              <a:rPr lang="zh-CN" altLang="en-US" dirty="0"/>
              <a:t>执行若干步后</a:t>
            </a:r>
            <a:r>
              <a:rPr lang="en-US" altLang="zh-CN" dirty="0"/>
              <a:t>……</a:t>
            </a:r>
            <a:endParaRPr lang="zh-CN" altLang="en-US" dirty="0"/>
          </a:p>
        </p:txBody>
      </p:sp>
      <p:graphicFrame>
        <p:nvGraphicFramePr>
          <p:cNvPr id="5" name="表格 5">
            <a:extLst>
              <a:ext uri="{FF2B5EF4-FFF2-40B4-BE49-F238E27FC236}">
                <a16:creationId xmlns:a16="http://schemas.microsoft.com/office/drawing/2014/main" id="{957FE9A9-91D3-4DF2-8619-8B7D38128917}"/>
              </a:ext>
            </a:extLst>
          </p:cNvPr>
          <p:cNvGraphicFramePr>
            <a:graphicFrameLocks noGrp="1"/>
          </p:cNvGraphicFramePr>
          <p:nvPr/>
        </p:nvGraphicFramePr>
        <p:xfrm>
          <a:off x="242886" y="1511298"/>
          <a:ext cx="1357314" cy="3389320"/>
        </p:xfrm>
        <a:graphic>
          <a:graphicData uri="http://schemas.openxmlformats.org/drawingml/2006/table">
            <a:tbl>
              <a:tblPr firstRow="1" bandRow="1">
                <a:tableStyleId>{5940675A-B579-460E-94D1-54222C63F5DA}</a:tableStyleId>
              </a:tblPr>
              <a:tblGrid>
                <a:gridCol w="678657">
                  <a:extLst>
                    <a:ext uri="{9D8B030D-6E8A-4147-A177-3AD203B41FA5}">
                      <a16:colId xmlns:a16="http://schemas.microsoft.com/office/drawing/2014/main" val="901883978"/>
                    </a:ext>
                  </a:extLst>
                </a:gridCol>
                <a:gridCol w="678657">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graphicFrame>
        <p:nvGraphicFramePr>
          <p:cNvPr id="7" name="表格 5">
            <a:extLst>
              <a:ext uri="{FF2B5EF4-FFF2-40B4-BE49-F238E27FC236}">
                <a16:creationId xmlns:a16="http://schemas.microsoft.com/office/drawing/2014/main" id="{7127F9AA-D787-43A7-A560-3D4111065820}"/>
              </a:ext>
            </a:extLst>
          </p:cNvPr>
          <p:cNvGraphicFramePr>
            <a:graphicFrameLocks noGrp="1"/>
          </p:cNvGraphicFramePr>
          <p:nvPr/>
        </p:nvGraphicFramePr>
        <p:xfrm>
          <a:off x="2028825" y="1500977"/>
          <a:ext cx="1300162" cy="3389320"/>
        </p:xfrm>
        <a:graphic>
          <a:graphicData uri="http://schemas.openxmlformats.org/drawingml/2006/table">
            <a:tbl>
              <a:tblPr firstRow="1" bandRow="1">
                <a:tableStyleId>{5940675A-B579-460E-94D1-54222C63F5DA}</a:tableStyleId>
              </a:tblPr>
              <a:tblGrid>
                <a:gridCol w="650081">
                  <a:extLst>
                    <a:ext uri="{9D8B030D-6E8A-4147-A177-3AD203B41FA5}">
                      <a16:colId xmlns:a16="http://schemas.microsoft.com/office/drawing/2014/main" val="901883978"/>
                    </a:ext>
                  </a:extLst>
                </a:gridCol>
                <a:gridCol w="650081">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sp>
        <p:nvSpPr>
          <p:cNvPr id="2" name="椭圆 1">
            <a:extLst>
              <a:ext uri="{FF2B5EF4-FFF2-40B4-BE49-F238E27FC236}">
                <a16:creationId xmlns:a16="http://schemas.microsoft.com/office/drawing/2014/main" id="{3CA61AE3-9ECD-4975-A912-1A8A9CB9018D}"/>
              </a:ext>
            </a:extLst>
          </p:cNvPr>
          <p:cNvSpPr/>
          <p:nvPr/>
        </p:nvSpPr>
        <p:spPr>
          <a:xfrm>
            <a:off x="4693444"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6" name="椭圆 5">
            <a:extLst>
              <a:ext uri="{FF2B5EF4-FFF2-40B4-BE49-F238E27FC236}">
                <a16:creationId xmlns:a16="http://schemas.microsoft.com/office/drawing/2014/main" id="{85192D0C-43B4-45EB-982D-C458B2EA949B}"/>
              </a:ext>
            </a:extLst>
          </p:cNvPr>
          <p:cNvSpPr/>
          <p:nvPr/>
        </p:nvSpPr>
        <p:spPr>
          <a:xfrm>
            <a:off x="5214937"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8" name="椭圆 7">
            <a:extLst>
              <a:ext uri="{FF2B5EF4-FFF2-40B4-BE49-F238E27FC236}">
                <a16:creationId xmlns:a16="http://schemas.microsoft.com/office/drawing/2014/main" id="{AF8E2019-01A6-4696-86A3-4760C24A5CD4}"/>
              </a:ext>
            </a:extLst>
          </p:cNvPr>
          <p:cNvSpPr/>
          <p:nvPr/>
        </p:nvSpPr>
        <p:spPr>
          <a:xfrm>
            <a:off x="5750719"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9" name="椭圆 8">
            <a:extLst>
              <a:ext uri="{FF2B5EF4-FFF2-40B4-BE49-F238E27FC236}">
                <a16:creationId xmlns:a16="http://schemas.microsoft.com/office/drawing/2014/main" id="{1E515CD2-A58B-4AEA-8DCE-FE9744613FA3}"/>
              </a:ext>
            </a:extLst>
          </p:cNvPr>
          <p:cNvSpPr/>
          <p:nvPr/>
        </p:nvSpPr>
        <p:spPr>
          <a:xfrm>
            <a:off x="5750719"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0" name="椭圆 9">
            <a:extLst>
              <a:ext uri="{FF2B5EF4-FFF2-40B4-BE49-F238E27FC236}">
                <a16:creationId xmlns:a16="http://schemas.microsoft.com/office/drawing/2014/main" id="{E0CA1C1C-090E-4708-A10E-5A2F509FD6AE}"/>
              </a:ext>
            </a:extLst>
          </p:cNvPr>
          <p:cNvSpPr/>
          <p:nvPr/>
        </p:nvSpPr>
        <p:spPr>
          <a:xfrm>
            <a:off x="5750719" y="1421607"/>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1" name="椭圆 10">
            <a:extLst>
              <a:ext uri="{FF2B5EF4-FFF2-40B4-BE49-F238E27FC236}">
                <a16:creationId xmlns:a16="http://schemas.microsoft.com/office/drawing/2014/main" id="{DD035220-65F3-413F-95AF-C843771281FA}"/>
              </a:ext>
            </a:extLst>
          </p:cNvPr>
          <p:cNvSpPr/>
          <p:nvPr/>
        </p:nvSpPr>
        <p:spPr>
          <a:xfrm>
            <a:off x="6286500"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2" name="椭圆 11">
            <a:extLst>
              <a:ext uri="{FF2B5EF4-FFF2-40B4-BE49-F238E27FC236}">
                <a16:creationId xmlns:a16="http://schemas.microsoft.com/office/drawing/2014/main" id="{3370F9E8-E36F-4632-981B-BCABD41FDA4A}"/>
              </a:ext>
            </a:extLst>
          </p:cNvPr>
          <p:cNvSpPr/>
          <p:nvPr/>
        </p:nvSpPr>
        <p:spPr>
          <a:xfrm>
            <a:off x="6286500"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3" name="椭圆 12">
            <a:extLst>
              <a:ext uri="{FF2B5EF4-FFF2-40B4-BE49-F238E27FC236}">
                <a16:creationId xmlns:a16="http://schemas.microsoft.com/office/drawing/2014/main" id="{E851DD75-7ECC-4EEF-9527-4EF9F632F74B}"/>
              </a:ext>
            </a:extLst>
          </p:cNvPr>
          <p:cNvSpPr/>
          <p:nvPr/>
        </p:nvSpPr>
        <p:spPr>
          <a:xfrm>
            <a:off x="4693444"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4" name="椭圆 13">
            <a:extLst>
              <a:ext uri="{FF2B5EF4-FFF2-40B4-BE49-F238E27FC236}">
                <a16:creationId xmlns:a16="http://schemas.microsoft.com/office/drawing/2014/main" id="{7B7E4D44-5BB8-4718-8ABD-2BE9728201A3}"/>
              </a:ext>
            </a:extLst>
          </p:cNvPr>
          <p:cNvSpPr/>
          <p:nvPr/>
        </p:nvSpPr>
        <p:spPr>
          <a:xfrm>
            <a:off x="4157662"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5" name="椭圆 14">
            <a:extLst>
              <a:ext uri="{FF2B5EF4-FFF2-40B4-BE49-F238E27FC236}">
                <a16:creationId xmlns:a16="http://schemas.microsoft.com/office/drawing/2014/main" id="{E2492D66-00D3-43F9-9AF6-B2A9BA22115D}"/>
              </a:ext>
            </a:extLst>
          </p:cNvPr>
          <p:cNvSpPr/>
          <p:nvPr/>
        </p:nvSpPr>
        <p:spPr>
          <a:xfrm>
            <a:off x="6822281"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6" name="椭圆 15">
            <a:extLst>
              <a:ext uri="{FF2B5EF4-FFF2-40B4-BE49-F238E27FC236}">
                <a16:creationId xmlns:a16="http://schemas.microsoft.com/office/drawing/2014/main" id="{B33BBB70-6839-49E7-B7E0-B0422ADD4895}"/>
              </a:ext>
            </a:extLst>
          </p:cNvPr>
          <p:cNvSpPr/>
          <p:nvPr/>
        </p:nvSpPr>
        <p:spPr>
          <a:xfrm>
            <a:off x="6286500"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7" name="椭圆 16">
            <a:extLst>
              <a:ext uri="{FF2B5EF4-FFF2-40B4-BE49-F238E27FC236}">
                <a16:creationId xmlns:a16="http://schemas.microsoft.com/office/drawing/2014/main" id="{956A68C7-0B8D-4869-9B86-E908B16B4DC5}"/>
              </a:ext>
            </a:extLst>
          </p:cNvPr>
          <p:cNvSpPr/>
          <p:nvPr/>
        </p:nvSpPr>
        <p:spPr>
          <a:xfrm>
            <a:off x="68222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8" name="椭圆 17">
            <a:extLst>
              <a:ext uri="{FF2B5EF4-FFF2-40B4-BE49-F238E27FC236}">
                <a16:creationId xmlns:a16="http://schemas.microsoft.com/office/drawing/2014/main" id="{5DC06603-BB79-4626-969B-C0E9512062AA}"/>
              </a:ext>
            </a:extLst>
          </p:cNvPr>
          <p:cNvSpPr/>
          <p:nvPr/>
        </p:nvSpPr>
        <p:spPr>
          <a:xfrm>
            <a:off x="5750719" y="918351"/>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9" name="椭圆 18">
            <a:extLst>
              <a:ext uri="{FF2B5EF4-FFF2-40B4-BE49-F238E27FC236}">
                <a16:creationId xmlns:a16="http://schemas.microsoft.com/office/drawing/2014/main" id="{7154B3D7-D1D5-40E2-B445-AE9E89008F83}"/>
              </a:ext>
            </a:extLst>
          </p:cNvPr>
          <p:cNvSpPr/>
          <p:nvPr/>
        </p:nvSpPr>
        <p:spPr>
          <a:xfrm>
            <a:off x="4143375"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20" name="椭圆 19">
            <a:extLst>
              <a:ext uri="{FF2B5EF4-FFF2-40B4-BE49-F238E27FC236}">
                <a16:creationId xmlns:a16="http://schemas.microsoft.com/office/drawing/2014/main" id="{9E3CE4E2-4FB7-425C-880E-6156E2F33B97}"/>
              </a:ext>
            </a:extLst>
          </p:cNvPr>
          <p:cNvSpPr/>
          <p:nvPr/>
        </p:nvSpPr>
        <p:spPr>
          <a:xfrm>
            <a:off x="4693444" y="144303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21" name="椭圆 20">
            <a:extLst>
              <a:ext uri="{FF2B5EF4-FFF2-40B4-BE49-F238E27FC236}">
                <a16:creationId xmlns:a16="http://schemas.microsoft.com/office/drawing/2014/main" id="{E532EB69-A8BE-4ADC-8536-9BA3203BAE85}"/>
              </a:ext>
            </a:extLst>
          </p:cNvPr>
          <p:cNvSpPr/>
          <p:nvPr/>
        </p:nvSpPr>
        <p:spPr>
          <a:xfrm>
            <a:off x="3614737"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2" name="椭圆 21">
            <a:extLst>
              <a:ext uri="{FF2B5EF4-FFF2-40B4-BE49-F238E27FC236}">
                <a16:creationId xmlns:a16="http://schemas.microsoft.com/office/drawing/2014/main" id="{DF8D7DCF-74F9-40ED-A319-BAB4C4CFA519}"/>
              </a:ext>
            </a:extLst>
          </p:cNvPr>
          <p:cNvSpPr/>
          <p:nvPr/>
        </p:nvSpPr>
        <p:spPr>
          <a:xfrm>
            <a:off x="4139803"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3" name="椭圆 22">
            <a:extLst>
              <a:ext uri="{FF2B5EF4-FFF2-40B4-BE49-F238E27FC236}">
                <a16:creationId xmlns:a16="http://schemas.microsoft.com/office/drawing/2014/main" id="{B04FD185-31AB-480B-82F6-02E368EE2D06}"/>
              </a:ext>
            </a:extLst>
          </p:cNvPr>
          <p:cNvSpPr/>
          <p:nvPr/>
        </p:nvSpPr>
        <p:spPr>
          <a:xfrm>
            <a:off x="4693444" y="91515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4" name="椭圆 23">
            <a:extLst>
              <a:ext uri="{FF2B5EF4-FFF2-40B4-BE49-F238E27FC236}">
                <a16:creationId xmlns:a16="http://schemas.microsoft.com/office/drawing/2014/main" id="{159903DC-8688-4394-A353-5B23A8331736}"/>
              </a:ext>
            </a:extLst>
          </p:cNvPr>
          <p:cNvSpPr/>
          <p:nvPr/>
        </p:nvSpPr>
        <p:spPr>
          <a:xfrm>
            <a:off x="6300787" y="90725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5" name="椭圆 24">
            <a:extLst>
              <a:ext uri="{FF2B5EF4-FFF2-40B4-BE49-F238E27FC236}">
                <a16:creationId xmlns:a16="http://schemas.microsoft.com/office/drawing/2014/main" id="{62EA8945-C523-45CB-80B0-FD3C50A0EC98}"/>
              </a:ext>
            </a:extLst>
          </p:cNvPr>
          <p:cNvSpPr/>
          <p:nvPr/>
        </p:nvSpPr>
        <p:spPr>
          <a:xfrm>
            <a:off x="6822281" y="144303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6" name="椭圆 25">
            <a:extLst>
              <a:ext uri="{FF2B5EF4-FFF2-40B4-BE49-F238E27FC236}">
                <a16:creationId xmlns:a16="http://schemas.microsoft.com/office/drawing/2014/main" id="{E5B6C23E-4A2E-426F-94CD-485AC7D38F38}"/>
              </a:ext>
            </a:extLst>
          </p:cNvPr>
          <p:cNvSpPr/>
          <p:nvPr/>
        </p:nvSpPr>
        <p:spPr>
          <a:xfrm>
            <a:off x="7358062"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7" name="椭圆 26">
            <a:extLst>
              <a:ext uri="{FF2B5EF4-FFF2-40B4-BE49-F238E27FC236}">
                <a16:creationId xmlns:a16="http://schemas.microsoft.com/office/drawing/2014/main" id="{197CF0AA-E590-45E2-B5FF-A0FF204D02C6}"/>
              </a:ext>
            </a:extLst>
          </p:cNvPr>
          <p:cNvSpPr/>
          <p:nvPr/>
        </p:nvSpPr>
        <p:spPr>
          <a:xfrm>
            <a:off x="52220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Tree>
    <p:extLst>
      <p:ext uri="{BB962C8B-B14F-4D97-AF65-F5344CB8AC3E}">
        <p14:creationId xmlns:p14="http://schemas.microsoft.com/office/powerpoint/2010/main" val="3621206069"/>
      </p:ext>
    </p:extLst>
  </p:cSld>
  <p:clrMapOvr>
    <a:masterClrMapping/>
  </p:clrMapOvr>
  <p:transition advClick="0" advTm="2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5339EF-625E-4E6C-8514-97B983A01D6D}"/>
              </a:ext>
            </a:extLst>
          </p:cNvPr>
          <p:cNvSpPr>
            <a:spLocks noGrp="1"/>
          </p:cNvSpPr>
          <p:nvPr>
            <p:ph type="title"/>
          </p:nvPr>
        </p:nvSpPr>
        <p:spPr/>
        <p:txBody>
          <a:bodyPr/>
          <a:lstStyle/>
          <a:p>
            <a:r>
              <a:rPr lang="zh-CN" altLang="en-US" dirty="0"/>
              <a:t>执行若干步后</a:t>
            </a:r>
            <a:r>
              <a:rPr lang="en-US" altLang="zh-CN" dirty="0"/>
              <a:t>……</a:t>
            </a:r>
            <a:endParaRPr lang="zh-CN" altLang="en-US" dirty="0"/>
          </a:p>
        </p:txBody>
      </p:sp>
      <p:graphicFrame>
        <p:nvGraphicFramePr>
          <p:cNvPr id="5" name="表格 5">
            <a:extLst>
              <a:ext uri="{FF2B5EF4-FFF2-40B4-BE49-F238E27FC236}">
                <a16:creationId xmlns:a16="http://schemas.microsoft.com/office/drawing/2014/main" id="{957FE9A9-91D3-4DF2-8619-8B7D38128917}"/>
              </a:ext>
            </a:extLst>
          </p:cNvPr>
          <p:cNvGraphicFramePr>
            <a:graphicFrameLocks noGrp="1"/>
          </p:cNvGraphicFramePr>
          <p:nvPr/>
        </p:nvGraphicFramePr>
        <p:xfrm>
          <a:off x="242886" y="1511298"/>
          <a:ext cx="1357314" cy="3389320"/>
        </p:xfrm>
        <a:graphic>
          <a:graphicData uri="http://schemas.openxmlformats.org/drawingml/2006/table">
            <a:tbl>
              <a:tblPr firstRow="1" bandRow="1">
                <a:tableStyleId>{5940675A-B579-460E-94D1-54222C63F5DA}</a:tableStyleId>
              </a:tblPr>
              <a:tblGrid>
                <a:gridCol w="678657">
                  <a:extLst>
                    <a:ext uri="{9D8B030D-6E8A-4147-A177-3AD203B41FA5}">
                      <a16:colId xmlns:a16="http://schemas.microsoft.com/office/drawing/2014/main" val="901883978"/>
                    </a:ext>
                  </a:extLst>
                </a:gridCol>
                <a:gridCol w="678657">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graphicFrame>
        <p:nvGraphicFramePr>
          <p:cNvPr id="7" name="表格 5">
            <a:extLst>
              <a:ext uri="{FF2B5EF4-FFF2-40B4-BE49-F238E27FC236}">
                <a16:creationId xmlns:a16="http://schemas.microsoft.com/office/drawing/2014/main" id="{7127F9AA-D787-43A7-A560-3D4111065820}"/>
              </a:ext>
            </a:extLst>
          </p:cNvPr>
          <p:cNvGraphicFramePr>
            <a:graphicFrameLocks noGrp="1"/>
          </p:cNvGraphicFramePr>
          <p:nvPr/>
        </p:nvGraphicFramePr>
        <p:xfrm>
          <a:off x="2028825" y="1500977"/>
          <a:ext cx="1300162" cy="3389320"/>
        </p:xfrm>
        <a:graphic>
          <a:graphicData uri="http://schemas.openxmlformats.org/drawingml/2006/table">
            <a:tbl>
              <a:tblPr firstRow="1" bandRow="1">
                <a:tableStyleId>{5940675A-B579-460E-94D1-54222C63F5DA}</a:tableStyleId>
              </a:tblPr>
              <a:tblGrid>
                <a:gridCol w="650081">
                  <a:extLst>
                    <a:ext uri="{9D8B030D-6E8A-4147-A177-3AD203B41FA5}">
                      <a16:colId xmlns:a16="http://schemas.microsoft.com/office/drawing/2014/main" val="901883978"/>
                    </a:ext>
                  </a:extLst>
                </a:gridCol>
                <a:gridCol w="650081">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sp>
        <p:nvSpPr>
          <p:cNvPr id="2" name="椭圆 1">
            <a:extLst>
              <a:ext uri="{FF2B5EF4-FFF2-40B4-BE49-F238E27FC236}">
                <a16:creationId xmlns:a16="http://schemas.microsoft.com/office/drawing/2014/main" id="{3CA61AE3-9ECD-4975-A912-1A8A9CB9018D}"/>
              </a:ext>
            </a:extLst>
          </p:cNvPr>
          <p:cNvSpPr/>
          <p:nvPr/>
        </p:nvSpPr>
        <p:spPr>
          <a:xfrm>
            <a:off x="4693444"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6" name="椭圆 5">
            <a:extLst>
              <a:ext uri="{FF2B5EF4-FFF2-40B4-BE49-F238E27FC236}">
                <a16:creationId xmlns:a16="http://schemas.microsoft.com/office/drawing/2014/main" id="{85192D0C-43B4-45EB-982D-C458B2EA949B}"/>
              </a:ext>
            </a:extLst>
          </p:cNvPr>
          <p:cNvSpPr/>
          <p:nvPr/>
        </p:nvSpPr>
        <p:spPr>
          <a:xfrm>
            <a:off x="5214937"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8" name="椭圆 7">
            <a:extLst>
              <a:ext uri="{FF2B5EF4-FFF2-40B4-BE49-F238E27FC236}">
                <a16:creationId xmlns:a16="http://schemas.microsoft.com/office/drawing/2014/main" id="{AF8E2019-01A6-4696-86A3-4760C24A5CD4}"/>
              </a:ext>
            </a:extLst>
          </p:cNvPr>
          <p:cNvSpPr/>
          <p:nvPr/>
        </p:nvSpPr>
        <p:spPr>
          <a:xfrm>
            <a:off x="5750719"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9" name="椭圆 8">
            <a:extLst>
              <a:ext uri="{FF2B5EF4-FFF2-40B4-BE49-F238E27FC236}">
                <a16:creationId xmlns:a16="http://schemas.microsoft.com/office/drawing/2014/main" id="{1E515CD2-A58B-4AEA-8DCE-FE9744613FA3}"/>
              </a:ext>
            </a:extLst>
          </p:cNvPr>
          <p:cNvSpPr/>
          <p:nvPr/>
        </p:nvSpPr>
        <p:spPr>
          <a:xfrm>
            <a:off x="5750719"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0" name="椭圆 9">
            <a:extLst>
              <a:ext uri="{FF2B5EF4-FFF2-40B4-BE49-F238E27FC236}">
                <a16:creationId xmlns:a16="http://schemas.microsoft.com/office/drawing/2014/main" id="{E0CA1C1C-090E-4708-A10E-5A2F509FD6AE}"/>
              </a:ext>
            </a:extLst>
          </p:cNvPr>
          <p:cNvSpPr/>
          <p:nvPr/>
        </p:nvSpPr>
        <p:spPr>
          <a:xfrm>
            <a:off x="5750719" y="1421607"/>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1" name="椭圆 10">
            <a:extLst>
              <a:ext uri="{FF2B5EF4-FFF2-40B4-BE49-F238E27FC236}">
                <a16:creationId xmlns:a16="http://schemas.microsoft.com/office/drawing/2014/main" id="{DD035220-65F3-413F-95AF-C843771281FA}"/>
              </a:ext>
            </a:extLst>
          </p:cNvPr>
          <p:cNvSpPr/>
          <p:nvPr/>
        </p:nvSpPr>
        <p:spPr>
          <a:xfrm>
            <a:off x="6286500"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2" name="椭圆 11">
            <a:extLst>
              <a:ext uri="{FF2B5EF4-FFF2-40B4-BE49-F238E27FC236}">
                <a16:creationId xmlns:a16="http://schemas.microsoft.com/office/drawing/2014/main" id="{3370F9E8-E36F-4632-981B-BCABD41FDA4A}"/>
              </a:ext>
            </a:extLst>
          </p:cNvPr>
          <p:cNvSpPr/>
          <p:nvPr/>
        </p:nvSpPr>
        <p:spPr>
          <a:xfrm>
            <a:off x="6286500"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3" name="椭圆 12">
            <a:extLst>
              <a:ext uri="{FF2B5EF4-FFF2-40B4-BE49-F238E27FC236}">
                <a16:creationId xmlns:a16="http://schemas.microsoft.com/office/drawing/2014/main" id="{E851DD75-7ECC-4EEF-9527-4EF9F632F74B}"/>
              </a:ext>
            </a:extLst>
          </p:cNvPr>
          <p:cNvSpPr/>
          <p:nvPr/>
        </p:nvSpPr>
        <p:spPr>
          <a:xfrm>
            <a:off x="4693444"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4" name="椭圆 13">
            <a:extLst>
              <a:ext uri="{FF2B5EF4-FFF2-40B4-BE49-F238E27FC236}">
                <a16:creationId xmlns:a16="http://schemas.microsoft.com/office/drawing/2014/main" id="{7B7E4D44-5BB8-4718-8ABD-2BE9728201A3}"/>
              </a:ext>
            </a:extLst>
          </p:cNvPr>
          <p:cNvSpPr/>
          <p:nvPr/>
        </p:nvSpPr>
        <p:spPr>
          <a:xfrm>
            <a:off x="4157662"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5" name="椭圆 14">
            <a:extLst>
              <a:ext uri="{FF2B5EF4-FFF2-40B4-BE49-F238E27FC236}">
                <a16:creationId xmlns:a16="http://schemas.microsoft.com/office/drawing/2014/main" id="{E2492D66-00D3-43F9-9AF6-B2A9BA22115D}"/>
              </a:ext>
            </a:extLst>
          </p:cNvPr>
          <p:cNvSpPr/>
          <p:nvPr/>
        </p:nvSpPr>
        <p:spPr>
          <a:xfrm>
            <a:off x="6822281"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6" name="椭圆 15">
            <a:extLst>
              <a:ext uri="{FF2B5EF4-FFF2-40B4-BE49-F238E27FC236}">
                <a16:creationId xmlns:a16="http://schemas.microsoft.com/office/drawing/2014/main" id="{B33BBB70-6839-49E7-B7E0-B0422ADD4895}"/>
              </a:ext>
            </a:extLst>
          </p:cNvPr>
          <p:cNvSpPr/>
          <p:nvPr/>
        </p:nvSpPr>
        <p:spPr>
          <a:xfrm>
            <a:off x="6286500" y="1421607"/>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7" name="椭圆 16">
            <a:extLst>
              <a:ext uri="{FF2B5EF4-FFF2-40B4-BE49-F238E27FC236}">
                <a16:creationId xmlns:a16="http://schemas.microsoft.com/office/drawing/2014/main" id="{956A68C7-0B8D-4869-9B86-E908B16B4DC5}"/>
              </a:ext>
            </a:extLst>
          </p:cNvPr>
          <p:cNvSpPr/>
          <p:nvPr/>
        </p:nvSpPr>
        <p:spPr>
          <a:xfrm>
            <a:off x="68222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8" name="椭圆 17">
            <a:extLst>
              <a:ext uri="{FF2B5EF4-FFF2-40B4-BE49-F238E27FC236}">
                <a16:creationId xmlns:a16="http://schemas.microsoft.com/office/drawing/2014/main" id="{5DC06603-BB79-4626-969B-C0E9512062AA}"/>
              </a:ext>
            </a:extLst>
          </p:cNvPr>
          <p:cNvSpPr/>
          <p:nvPr/>
        </p:nvSpPr>
        <p:spPr>
          <a:xfrm>
            <a:off x="5750719" y="918351"/>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9" name="椭圆 18">
            <a:extLst>
              <a:ext uri="{FF2B5EF4-FFF2-40B4-BE49-F238E27FC236}">
                <a16:creationId xmlns:a16="http://schemas.microsoft.com/office/drawing/2014/main" id="{7154B3D7-D1D5-40E2-B445-AE9E89008F83}"/>
              </a:ext>
            </a:extLst>
          </p:cNvPr>
          <p:cNvSpPr/>
          <p:nvPr/>
        </p:nvSpPr>
        <p:spPr>
          <a:xfrm>
            <a:off x="4143375"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20" name="椭圆 19">
            <a:extLst>
              <a:ext uri="{FF2B5EF4-FFF2-40B4-BE49-F238E27FC236}">
                <a16:creationId xmlns:a16="http://schemas.microsoft.com/office/drawing/2014/main" id="{9E3CE4E2-4FB7-425C-880E-6156E2F33B97}"/>
              </a:ext>
            </a:extLst>
          </p:cNvPr>
          <p:cNvSpPr/>
          <p:nvPr/>
        </p:nvSpPr>
        <p:spPr>
          <a:xfrm>
            <a:off x="4693444" y="144303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21" name="椭圆 20">
            <a:extLst>
              <a:ext uri="{FF2B5EF4-FFF2-40B4-BE49-F238E27FC236}">
                <a16:creationId xmlns:a16="http://schemas.microsoft.com/office/drawing/2014/main" id="{E532EB69-A8BE-4ADC-8536-9BA3203BAE85}"/>
              </a:ext>
            </a:extLst>
          </p:cNvPr>
          <p:cNvSpPr/>
          <p:nvPr/>
        </p:nvSpPr>
        <p:spPr>
          <a:xfrm>
            <a:off x="3614737"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2" name="椭圆 21">
            <a:extLst>
              <a:ext uri="{FF2B5EF4-FFF2-40B4-BE49-F238E27FC236}">
                <a16:creationId xmlns:a16="http://schemas.microsoft.com/office/drawing/2014/main" id="{DF8D7DCF-74F9-40ED-A319-BAB4C4CFA519}"/>
              </a:ext>
            </a:extLst>
          </p:cNvPr>
          <p:cNvSpPr/>
          <p:nvPr/>
        </p:nvSpPr>
        <p:spPr>
          <a:xfrm>
            <a:off x="4139803"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3" name="椭圆 22">
            <a:extLst>
              <a:ext uri="{FF2B5EF4-FFF2-40B4-BE49-F238E27FC236}">
                <a16:creationId xmlns:a16="http://schemas.microsoft.com/office/drawing/2014/main" id="{B04FD185-31AB-480B-82F6-02E368EE2D06}"/>
              </a:ext>
            </a:extLst>
          </p:cNvPr>
          <p:cNvSpPr/>
          <p:nvPr/>
        </p:nvSpPr>
        <p:spPr>
          <a:xfrm>
            <a:off x="4693444" y="91515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4" name="椭圆 23">
            <a:extLst>
              <a:ext uri="{FF2B5EF4-FFF2-40B4-BE49-F238E27FC236}">
                <a16:creationId xmlns:a16="http://schemas.microsoft.com/office/drawing/2014/main" id="{159903DC-8688-4394-A353-5B23A8331736}"/>
              </a:ext>
            </a:extLst>
          </p:cNvPr>
          <p:cNvSpPr/>
          <p:nvPr/>
        </p:nvSpPr>
        <p:spPr>
          <a:xfrm>
            <a:off x="6300787" y="90725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5" name="椭圆 24">
            <a:extLst>
              <a:ext uri="{FF2B5EF4-FFF2-40B4-BE49-F238E27FC236}">
                <a16:creationId xmlns:a16="http://schemas.microsoft.com/office/drawing/2014/main" id="{62EA8945-C523-45CB-80B0-FD3C50A0EC98}"/>
              </a:ext>
            </a:extLst>
          </p:cNvPr>
          <p:cNvSpPr/>
          <p:nvPr/>
        </p:nvSpPr>
        <p:spPr>
          <a:xfrm>
            <a:off x="6822281" y="144303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6" name="椭圆 25">
            <a:extLst>
              <a:ext uri="{FF2B5EF4-FFF2-40B4-BE49-F238E27FC236}">
                <a16:creationId xmlns:a16="http://schemas.microsoft.com/office/drawing/2014/main" id="{E5B6C23E-4A2E-426F-94CD-485AC7D38F38}"/>
              </a:ext>
            </a:extLst>
          </p:cNvPr>
          <p:cNvSpPr/>
          <p:nvPr/>
        </p:nvSpPr>
        <p:spPr>
          <a:xfrm>
            <a:off x="7358062"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7" name="椭圆 26">
            <a:extLst>
              <a:ext uri="{FF2B5EF4-FFF2-40B4-BE49-F238E27FC236}">
                <a16:creationId xmlns:a16="http://schemas.microsoft.com/office/drawing/2014/main" id="{D91B03C1-766C-4CAA-B46F-90331190A29D}"/>
              </a:ext>
            </a:extLst>
          </p:cNvPr>
          <p:cNvSpPr/>
          <p:nvPr/>
        </p:nvSpPr>
        <p:spPr>
          <a:xfrm>
            <a:off x="52220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Tree>
    <p:extLst>
      <p:ext uri="{BB962C8B-B14F-4D97-AF65-F5344CB8AC3E}">
        <p14:creationId xmlns:p14="http://schemas.microsoft.com/office/powerpoint/2010/main" val="4044847974"/>
      </p:ext>
    </p:extLst>
  </p:cSld>
  <p:clrMapOvr>
    <a:masterClrMapping/>
  </p:clrMapOvr>
  <p:transition advClick="0" advTm="2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5339EF-625E-4E6C-8514-97B983A01D6D}"/>
              </a:ext>
            </a:extLst>
          </p:cNvPr>
          <p:cNvSpPr>
            <a:spLocks noGrp="1"/>
          </p:cNvSpPr>
          <p:nvPr>
            <p:ph type="title"/>
          </p:nvPr>
        </p:nvSpPr>
        <p:spPr/>
        <p:txBody>
          <a:bodyPr/>
          <a:lstStyle/>
          <a:p>
            <a:r>
              <a:rPr lang="zh-CN" altLang="en-US" dirty="0"/>
              <a:t>执行若干步后</a:t>
            </a:r>
            <a:r>
              <a:rPr lang="en-US" altLang="zh-CN" dirty="0"/>
              <a:t>……</a:t>
            </a:r>
            <a:endParaRPr lang="zh-CN" altLang="en-US" dirty="0"/>
          </a:p>
        </p:txBody>
      </p:sp>
      <p:graphicFrame>
        <p:nvGraphicFramePr>
          <p:cNvPr id="5" name="表格 5">
            <a:extLst>
              <a:ext uri="{FF2B5EF4-FFF2-40B4-BE49-F238E27FC236}">
                <a16:creationId xmlns:a16="http://schemas.microsoft.com/office/drawing/2014/main" id="{957FE9A9-91D3-4DF2-8619-8B7D38128917}"/>
              </a:ext>
            </a:extLst>
          </p:cNvPr>
          <p:cNvGraphicFramePr>
            <a:graphicFrameLocks noGrp="1"/>
          </p:cNvGraphicFramePr>
          <p:nvPr/>
        </p:nvGraphicFramePr>
        <p:xfrm>
          <a:off x="242886" y="1511298"/>
          <a:ext cx="1357314" cy="3389320"/>
        </p:xfrm>
        <a:graphic>
          <a:graphicData uri="http://schemas.openxmlformats.org/drawingml/2006/table">
            <a:tbl>
              <a:tblPr firstRow="1" bandRow="1">
                <a:tableStyleId>{5940675A-B579-460E-94D1-54222C63F5DA}</a:tableStyleId>
              </a:tblPr>
              <a:tblGrid>
                <a:gridCol w="678657">
                  <a:extLst>
                    <a:ext uri="{9D8B030D-6E8A-4147-A177-3AD203B41FA5}">
                      <a16:colId xmlns:a16="http://schemas.microsoft.com/office/drawing/2014/main" val="901883978"/>
                    </a:ext>
                  </a:extLst>
                </a:gridCol>
                <a:gridCol w="678657">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graphicFrame>
        <p:nvGraphicFramePr>
          <p:cNvPr id="7" name="表格 5">
            <a:extLst>
              <a:ext uri="{FF2B5EF4-FFF2-40B4-BE49-F238E27FC236}">
                <a16:creationId xmlns:a16="http://schemas.microsoft.com/office/drawing/2014/main" id="{7127F9AA-D787-43A7-A560-3D4111065820}"/>
              </a:ext>
            </a:extLst>
          </p:cNvPr>
          <p:cNvGraphicFramePr>
            <a:graphicFrameLocks noGrp="1"/>
          </p:cNvGraphicFramePr>
          <p:nvPr/>
        </p:nvGraphicFramePr>
        <p:xfrm>
          <a:off x="2028825" y="1500977"/>
          <a:ext cx="1300162" cy="3389320"/>
        </p:xfrm>
        <a:graphic>
          <a:graphicData uri="http://schemas.openxmlformats.org/drawingml/2006/table">
            <a:tbl>
              <a:tblPr firstRow="1" bandRow="1">
                <a:tableStyleId>{5940675A-B579-460E-94D1-54222C63F5DA}</a:tableStyleId>
              </a:tblPr>
              <a:tblGrid>
                <a:gridCol w="650081">
                  <a:extLst>
                    <a:ext uri="{9D8B030D-6E8A-4147-A177-3AD203B41FA5}">
                      <a16:colId xmlns:a16="http://schemas.microsoft.com/office/drawing/2014/main" val="901883978"/>
                    </a:ext>
                  </a:extLst>
                </a:gridCol>
                <a:gridCol w="650081">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sp>
        <p:nvSpPr>
          <p:cNvPr id="2" name="椭圆 1">
            <a:extLst>
              <a:ext uri="{FF2B5EF4-FFF2-40B4-BE49-F238E27FC236}">
                <a16:creationId xmlns:a16="http://schemas.microsoft.com/office/drawing/2014/main" id="{3CA61AE3-9ECD-4975-A912-1A8A9CB9018D}"/>
              </a:ext>
            </a:extLst>
          </p:cNvPr>
          <p:cNvSpPr/>
          <p:nvPr/>
        </p:nvSpPr>
        <p:spPr>
          <a:xfrm>
            <a:off x="4693444"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6" name="椭圆 5">
            <a:extLst>
              <a:ext uri="{FF2B5EF4-FFF2-40B4-BE49-F238E27FC236}">
                <a16:creationId xmlns:a16="http://schemas.microsoft.com/office/drawing/2014/main" id="{85192D0C-43B4-45EB-982D-C458B2EA949B}"/>
              </a:ext>
            </a:extLst>
          </p:cNvPr>
          <p:cNvSpPr/>
          <p:nvPr/>
        </p:nvSpPr>
        <p:spPr>
          <a:xfrm>
            <a:off x="5214937"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8" name="椭圆 7">
            <a:extLst>
              <a:ext uri="{FF2B5EF4-FFF2-40B4-BE49-F238E27FC236}">
                <a16:creationId xmlns:a16="http://schemas.microsoft.com/office/drawing/2014/main" id="{AF8E2019-01A6-4696-86A3-4760C24A5CD4}"/>
              </a:ext>
            </a:extLst>
          </p:cNvPr>
          <p:cNvSpPr/>
          <p:nvPr/>
        </p:nvSpPr>
        <p:spPr>
          <a:xfrm>
            <a:off x="5750719"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9" name="椭圆 8">
            <a:extLst>
              <a:ext uri="{FF2B5EF4-FFF2-40B4-BE49-F238E27FC236}">
                <a16:creationId xmlns:a16="http://schemas.microsoft.com/office/drawing/2014/main" id="{1E515CD2-A58B-4AEA-8DCE-FE9744613FA3}"/>
              </a:ext>
            </a:extLst>
          </p:cNvPr>
          <p:cNvSpPr/>
          <p:nvPr/>
        </p:nvSpPr>
        <p:spPr>
          <a:xfrm>
            <a:off x="5750719"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0" name="椭圆 9">
            <a:extLst>
              <a:ext uri="{FF2B5EF4-FFF2-40B4-BE49-F238E27FC236}">
                <a16:creationId xmlns:a16="http://schemas.microsoft.com/office/drawing/2014/main" id="{E0CA1C1C-090E-4708-A10E-5A2F509FD6AE}"/>
              </a:ext>
            </a:extLst>
          </p:cNvPr>
          <p:cNvSpPr/>
          <p:nvPr/>
        </p:nvSpPr>
        <p:spPr>
          <a:xfrm>
            <a:off x="5750719" y="1421607"/>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1" name="椭圆 10">
            <a:extLst>
              <a:ext uri="{FF2B5EF4-FFF2-40B4-BE49-F238E27FC236}">
                <a16:creationId xmlns:a16="http://schemas.microsoft.com/office/drawing/2014/main" id="{DD035220-65F3-413F-95AF-C843771281FA}"/>
              </a:ext>
            </a:extLst>
          </p:cNvPr>
          <p:cNvSpPr/>
          <p:nvPr/>
        </p:nvSpPr>
        <p:spPr>
          <a:xfrm>
            <a:off x="6286500"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2" name="椭圆 11">
            <a:extLst>
              <a:ext uri="{FF2B5EF4-FFF2-40B4-BE49-F238E27FC236}">
                <a16:creationId xmlns:a16="http://schemas.microsoft.com/office/drawing/2014/main" id="{3370F9E8-E36F-4632-981B-BCABD41FDA4A}"/>
              </a:ext>
            </a:extLst>
          </p:cNvPr>
          <p:cNvSpPr/>
          <p:nvPr/>
        </p:nvSpPr>
        <p:spPr>
          <a:xfrm>
            <a:off x="6286500"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3" name="椭圆 12">
            <a:extLst>
              <a:ext uri="{FF2B5EF4-FFF2-40B4-BE49-F238E27FC236}">
                <a16:creationId xmlns:a16="http://schemas.microsoft.com/office/drawing/2014/main" id="{E851DD75-7ECC-4EEF-9527-4EF9F632F74B}"/>
              </a:ext>
            </a:extLst>
          </p:cNvPr>
          <p:cNvSpPr/>
          <p:nvPr/>
        </p:nvSpPr>
        <p:spPr>
          <a:xfrm>
            <a:off x="4693444"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4" name="椭圆 13">
            <a:extLst>
              <a:ext uri="{FF2B5EF4-FFF2-40B4-BE49-F238E27FC236}">
                <a16:creationId xmlns:a16="http://schemas.microsoft.com/office/drawing/2014/main" id="{7B7E4D44-5BB8-4718-8ABD-2BE9728201A3}"/>
              </a:ext>
            </a:extLst>
          </p:cNvPr>
          <p:cNvSpPr/>
          <p:nvPr/>
        </p:nvSpPr>
        <p:spPr>
          <a:xfrm>
            <a:off x="4157662"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15" name="椭圆 14">
            <a:extLst>
              <a:ext uri="{FF2B5EF4-FFF2-40B4-BE49-F238E27FC236}">
                <a16:creationId xmlns:a16="http://schemas.microsoft.com/office/drawing/2014/main" id="{E2492D66-00D3-43F9-9AF6-B2A9BA22115D}"/>
              </a:ext>
            </a:extLst>
          </p:cNvPr>
          <p:cNvSpPr/>
          <p:nvPr/>
        </p:nvSpPr>
        <p:spPr>
          <a:xfrm>
            <a:off x="6822281"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6" name="椭圆 15">
            <a:extLst>
              <a:ext uri="{FF2B5EF4-FFF2-40B4-BE49-F238E27FC236}">
                <a16:creationId xmlns:a16="http://schemas.microsoft.com/office/drawing/2014/main" id="{B33BBB70-6839-49E7-B7E0-B0422ADD4895}"/>
              </a:ext>
            </a:extLst>
          </p:cNvPr>
          <p:cNvSpPr/>
          <p:nvPr/>
        </p:nvSpPr>
        <p:spPr>
          <a:xfrm>
            <a:off x="6286500" y="1421607"/>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7" name="椭圆 16">
            <a:extLst>
              <a:ext uri="{FF2B5EF4-FFF2-40B4-BE49-F238E27FC236}">
                <a16:creationId xmlns:a16="http://schemas.microsoft.com/office/drawing/2014/main" id="{956A68C7-0B8D-4869-9B86-E908B16B4DC5}"/>
              </a:ext>
            </a:extLst>
          </p:cNvPr>
          <p:cNvSpPr/>
          <p:nvPr/>
        </p:nvSpPr>
        <p:spPr>
          <a:xfrm>
            <a:off x="68222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8" name="椭圆 17">
            <a:extLst>
              <a:ext uri="{FF2B5EF4-FFF2-40B4-BE49-F238E27FC236}">
                <a16:creationId xmlns:a16="http://schemas.microsoft.com/office/drawing/2014/main" id="{5DC06603-BB79-4626-969B-C0E9512062AA}"/>
              </a:ext>
            </a:extLst>
          </p:cNvPr>
          <p:cNvSpPr/>
          <p:nvPr/>
        </p:nvSpPr>
        <p:spPr>
          <a:xfrm>
            <a:off x="5750719" y="918351"/>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9" name="椭圆 18">
            <a:extLst>
              <a:ext uri="{FF2B5EF4-FFF2-40B4-BE49-F238E27FC236}">
                <a16:creationId xmlns:a16="http://schemas.microsoft.com/office/drawing/2014/main" id="{7154B3D7-D1D5-40E2-B445-AE9E89008F83}"/>
              </a:ext>
            </a:extLst>
          </p:cNvPr>
          <p:cNvSpPr/>
          <p:nvPr/>
        </p:nvSpPr>
        <p:spPr>
          <a:xfrm>
            <a:off x="4143375"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20" name="椭圆 19">
            <a:extLst>
              <a:ext uri="{FF2B5EF4-FFF2-40B4-BE49-F238E27FC236}">
                <a16:creationId xmlns:a16="http://schemas.microsoft.com/office/drawing/2014/main" id="{9E3CE4E2-4FB7-425C-880E-6156E2F33B97}"/>
              </a:ext>
            </a:extLst>
          </p:cNvPr>
          <p:cNvSpPr/>
          <p:nvPr/>
        </p:nvSpPr>
        <p:spPr>
          <a:xfrm>
            <a:off x="4693444" y="144303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21" name="椭圆 20">
            <a:extLst>
              <a:ext uri="{FF2B5EF4-FFF2-40B4-BE49-F238E27FC236}">
                <a16:creationId xmlns:a16="http://schemas.microsoft.com/office/drawing/2014/main" id="{E532EB69-A8BE-4ADC-8536-9BA3203BAE85}"/>
              </a:ext>
            </a:extLst>
          </p:cNvPr>
          <p:cNvSpPr/>
          <p:nvPr/>
        </p:nvSpPr>
        <p:spPr>
          <a:xfrm>
            <a:off x="3614737"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2" name="椭圆 21">
            <a:extLst>
              <a:ext uri="{FF2B5EF4-FFF2-40B4-BE49-F238E27FC236}">
                <a16:creationId xmlns:a16="http://schemas.microsoft.com/office/drawing/2014/main" id="{DF8D7DCF-74F9-40ED-A319-BAB4C4CFA519}"/>
              </a:ext>
            </a:extLst>
          </p:cNvPr>
          <p:cNvSpPr/>
          <p:nvPr/>
        </p:nvSpPr>
        <p:spPr>
          <a:xfrm>
            <a:off x="4139803"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3" name="椭圆 22">
            <a:extLst>
              <a:ext uri="{FF2B5EF4-FFF2-40B4-BE49-F238E27FC236}">
                <a16:creationId xmlns:a16="http://schemas.microsoft.com/office/drawing/2014/main" id="{B04FD185-31AB-480B-82F6-02E368EE2D06}"/>
              </a:ext>
            </a:extLst>
          </p:cNvPr>
          <p:cNvSpPr/>
          <p:nvPr/>
        </p:nvSpPr>
        <p:spPr>
          <a:xfrm>
            <a:off x="4693444" y="91515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4" name="椭圆 23">
            <a:extLst>
              <a:ext uri="{FF2B5EF4-FFF2-40B4-BE49-F238E27FC236}">
                <a16:creationId xmlns:a16="http://schemas.microsoft.com/office/drawing/2014/main" id="{159903DC-8688-4394-A353-5B23A8331736}"/>
              </a:ext>
            </a:extLst>
          </p:cNvPr>
          <p:cNvSpPr/>
          <p:nvPr/>
        </p:nvSpPr>
        <p:spPr>
          <a:xfrm>
            <a:off x="6300787" y="90725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5" name="椭圆 24">
            <a:extLst>
              <a:ext uri="{FF2B5EF4-FFF2-40B4-BE49-F238E27FC236}">
                <a16:creationId xmlns:a16="http://schemas.microsoft.com/office/drawing/2014/main" id="{62EA8945-C523-45CB-80B0-FD3C50A0EC98}"/>
              </a:ext>
            </a:extLst>
          </p:cNvPr>
          <p:cNvSpPr/>
          <p:nvPr/>
        </p:nvSpPr>
        <p:spPr>
          <a:xfrm>
            <a:off x="6822281" y="144303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6" name="椭圆 25">
            <a:extLst>
              <a:ext uri="{FF2B5EF4-FFF2-40B4-BE49-F238E27FC236}">
                <a16:creationId xmlns:a16="http://schemas.microsoft.com/office/drawing/2014/main" id="{E5B6C23E-4A2E-426F-94CD-485AC7D38F38}"/>
              </a:ext>
            </a:extLst>
          </p:cNvPr>
          <p:cNvSpPr/>
          <p:nvPr/>
        </p:nvSpPr>
        <p:spPr>
          <a:xfrm>
            <a:off x="7358062"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7" name="椭圆 26">
            <a:extLst>
              <a:ext uri="{FF2B5EF4-FFF2-40B4-BE49-F238E27FC236}">
                <a16:creationId xmlns:a16="http://schemas.microsoft.com/office/drawing/2014/main" id="{BDA3BFE6-7C0F-4185-874F-4F84E9692014}"/>
              </a:ext>
            </a:extLst>
          </p:cNvPr>
          <p:cNvSpPr/>
          <p:nvPr/>
        </p:nvSpPr>
        <p:spPr>
          <a:xfrm>
            <a:off x="7358062"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8" name="椭圆 27">
            <a:extLst>
              <a:ext uri="{FF2B5EF4-FFF2-40B4-BE49-F238E27FC236}">
                <a16:creationId xmlns:a16="http://schemas.microsoft.com/office/drawing/2014/main" id="{B362FCEC-8E52-4405-B102-82AACA44D6AD}"/>
              </a:ext>
            </a:extLst>
          </p:cNvPr>
          <p:cNvSpPr/>
          <p:nvPr/>
        </p:nvSpPr>
        <p:spPr>
          <a:xfrm>
            <a:off x="52220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Tree>
    <p:extLst>
      <p:ext uri="{BB962C8B-B14F-4D97-AF65-F5344CB8AC3E}">
        <p14:creationId xmlns:p14="http://schemas.microsoft.com/office/powerpoint/2010/main" val="3024002562"/>
      </p:ext>
    </p:extLst>
  </p:cSld>
  <p:clrMapOvr>
    <a:masterClrMapping/>
  </p:clrMapOvr>
  <p:transition advClick="0" advTm="2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5339EF-625E-4E6C-8514-97B983A01D6D}"/>
              </a:ext>
            </a:extLst>
          </p:cNvPr>
          <p:cNvSpPr>
            <a:spLocks noGrp="1"/>
          </p:cNvSpPr>
          <p:nvPr>
            <p:ph type="title"/>
          </p:nvPr>
        </p:nvSpPr>
        <p:spPr/>
        <p:txBody>
          <a:bodyPr/>
          <a:lstStyle/>
          <a:p>
            <a:r>
              <a:rPr lang="zh-CN" altLang="en-US" dirty="0"/>
              <a:t>执行若干步后</a:t>
            </a:r>
            <a:r>
              <a:rPr lang="en-US" altLang="zh-CN" dirty="0"/>
              <a:t>……</a:t>
            </a:r>
            <a:endParaRPr lang="zh-CN" altLang="en-US" dirty="0"/>
          </a:p>
        </p:txBody>
      </p:sp>
      <p:graphicFrame>
        <p:nvGraphicFramePr>
          <p:cNvPr id="5" name="表格 5">
            <a:extLst>
              <a:ext uri="{FF2B5EF4-FFF2-40B4-BE49-F238E27FC236}">
                <a16:creationId xmlns:a16="http://schemas.microsoft.com/office/drawing/2014/main" id="{957FE9A9-91D3-4DF2-8619-8B7D38128917}"/>
              </a:ext>
            </a:extLst>
          </p:cNvPr>
          <p:cNvGraphicFramePr>
            <a:graphicFrameLocks noGrp="1"/>
          </p:cNvGraphicFramePr>
          <p:nvPr/>
        </p:nvGraphicFramePr>
        <p:xfrm>
          <a:off x="242886" y="1511298"/>
          <a:ext cx="1357314" cy="3389320"/>
        </p:xfrm>
        <a:graphic>
          <a:graphicData uri="http://schemas.openxmlformats.org/drawingml/2006/table">
            <a:tbl>
              <a:tblPr firstRow="1" bandRow="1">
                <a:tableStyleId>{5940675A-B579-460E-94D1-54222C63F5DA}</a:tableStyleId>
              </a:tblPr>
              <a:tblGrid>
                <a:gridCol w="678657">
                  <a:extLst>
                    <a:ext uri="{9D8B030D-6E8A-4147-A177-3AD203B41FA5}">
                      <a16:colId xmlns:a16="http://schemas.microsoft.com/office/drawing/2014/main" val="901883978"/>
                    </a:ext>
                  </a:extLst>
                </a:gridCol>
                <a:gridCol w="678657">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graphicFrame>
        <p:nvGraphicFramePr>
          <p:cNvPr id="7" name="表格 5">
            <a:extLst>
              <a:ext uri="{FF2B5EF4-FFF2-40B4-BE49-F238E27FC236}">
                <a16:creationId xmlns:a16="http://schemas.microsoft.com/office/drawing/2014/main" id="{7127F9AA-D787-43A7-A560-3D4111065820}"/>
              </a:ext>
            </a:extLst>
          </p:cNvPr>
          <p:cNvGraphicFramePr>
            <a:graphicFrameLocks noGrp="1"/>
          </p:cNvGraphicFramePr>
          <p:nvPr/>
        </p:nvGraphicFramePr>
        <p:xfrm>
          <a:off x="2028825" y="1500977"/>
          <a:ext cx="1300162" cy="3389320"/>
        </p:xfrm>
        <a:graphic>
          <a:graphicData uri="http://schemas.openxmlformats.org/drawingml/2006/table">
            <a:tbl>
              <a:tblPr firstRow="1" bandRow="1">
                <a:tableStyleId>{5940675A-B579-460E-94D1-54222C63F5DA}</a:tableStyleId>
              </a:tblPr>
              <a:tblGrid>
                <a:gridCol w="650081">
                  <a:extLst>
                    <a:ext uri="{9D8B030D-6E8A-4147-A177-3AD203B41FA5}">
                      <a16:colId xmlns:a16="http://schemas.microsoft.com/office/drawing/2014/main" val="901883978"/>
                    </a:ext>
                  </a:extLst>
                </a:gridCol>
                <a:gridCol w="650081">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sp>
        <p:nvSpPr>
          <p:cNvPr id="2" name="椭圆 1">
            <a:extLst>
              <a:ext uri="{FF2B5EF4-FFF2-40B4-BE49-F238E27FC236}">
                <a16:creationId xmlns:a16="http://schemas.microsoft.com/office/drawing/2014/main" id="{3CA61AE3-9ECD-4975-A912-1A8A9CB9018D}"/>
              </a:ext>
            </a:extLst>
          </p:cNvPr>
          <p:cNvSpPr/>
          <p:nvPr/>
        </p:nvSpPr>
        <p:spPr>
          <a:xfrm>
            <a:off x="4693444"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6" name="椭圆 5">
            <a:extLst>
              <a:ext uri="{FF2B5EF4-FFF2-40B4-BE49-F238E27FC236}">
                <a16:creationId xmlns:a16="http://schemas.microsoft.com/office/drawing/2014/main" id="{85192D0C-43B4-45EB-982D-C458B2EA949B}"/>
              </a:ext>
            </a:extLst>
          </p:cNvPr>
          <p:cNvSpPr/>
          <p:nvPr/>
        </p:nvSpPr>
        <p:spPr>
          <a:xfrm>
            <a:off x="5214937"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8" name="椭圆 7">
            <a:extLst>
              <a:ext uri="{FF2B5EF4-FFF2-40B4-BE49-F238E27FC236}">
                <a16:creationId xmlns:a16="http://schemas.microsoft.com/office/drawing/2014/main" id="{AF8E2019-01A6-4696-86A3-4760C24A5CD4}"/>
              </a:ext>
            </a:extLst>
          </p:cNvPr>
          <p:cNvSpPr/>
          <p:nvPr/>
        </p:nvSpPr>
        <p:spPr>
          <a:xfrm>
            <a:off x="5750719"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9" name="椭圆 8">
            <a:extLst>
              <a:ext uri="{FF2B5EF4-FFF2-40B4-BE49-F238E27FC236}">
                <a16:creationId xmlns:a16="http://schemas.microsoft.com/office/drawing/2014/main" id="{1E515CD2-A58B-4AEA-8DCE-FE9744613FA3}"/>
              </a:ext>
            </a:extLst>
          </p:cNvPr>
          <p:cNvSpPr/>
          <p:nvPr/>
        </p:nvSpPr>
        <p:spPr>
          <a:xfrm>
            <a:off x="5750719"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0" name="椭圆 9">
            <a:extLst>
              <a:ext uri="{FF2B5EF4-FFF2-40B4-BE49-F238E27FC236}">
                <a16:creationId xmlns:a16="http://schemas.microsoft.com/office/drawing/2014/main" id="{E0CA1C1C-090E-4708-A10E-5A2F509FD6AE}"/>
              </a:ext>
            </a:extLst>
          </p:cNvPr>
          <p:cNvSpPr/>
          <p:nvPr/>
        </p:nvSpPr>
        <p:spPr>
          <a:xfrm>
            <a:off x="5750719" y="1421607"/>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1" name="椭圆 10">
            <a:extLst>
              <a:ext uri="{FF2B5EF4-FFF2-40B4-BE49-F238E27FC236}">
                <a16:creationId xmlns:a16="http://schemas.microsoft.com/office/drawing/2014/main" id="{DD035220-65F3-413F-95AF-C843771281FA}"/>
              </a:ext>
            </a:extLst>
          </p:cNvPr>
          <p:cNvSpPr/>
          <p:nvPr/>
        </p:nvSpPr>
        <p:spPr>
          <a:xfrm>
            <a:off x="6286500"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2" name="椭圆 11">
            <a:extLst>
              <a:ext uri="{FF2B5EF4-FFF2-40B4-BE49-F238E27FC236}">
                <a16:creationId xmlns:a16="http://schemas.microsoft.com/office/drawing/2014/main" id="{3370F9E8-E36F-4632-981B-BCABD41FDA4A}"/>
              </a:ext>
            </a:extLst>
          </p:cNvPr>
          <p:cNvSpPr/>
          <p:nvPr/>
        </p:nvSpPr>
        <p:spPr>
          <a:xfrm>
            <a:off x="6286500"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3" name="椭圆 12">
            <a:extLst>
              <a:ext uri="{FF2B5EF4-FFF2-40B4-BE49-F238E27FC236}">
                <a16:creationId xmlns:a16="http://schemas.microsoft.com/office/drawing/2014/main" id="{E851DD75-7ECC-4EEF-9527-4EF9F632F74B}"/>
              </a:ext>
            </a:extLst>
          </p:cNvPr>
          <p:cNvSpPr/>
          <p:nvPr/>
        </p:nvSpPr>
        <p:spPr>
          <a:xfrm>
            <a:off x="4693444"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4" name="椭圆 13">
            <a:extLst>
              <a:ext uri="{FF2B5EF4-FFF2-40B4-BE49-F238E27FC236}">
                <a16:creationId xmlns:a16="http://schemas.microsoft.com/office/drawing/2014/main" id="{7B7E4D44-5BB8-4718-8ABD-2BE9728201A3}"/>
              </a:ext>
            </a:extLst>
          </p:cNvPr>
          <p:cNvSpPr/>
          <p:nvPr/>
        </p:nvSpPr>
        <p:spPr>
          <a:xfrm>
            <a:off x="4157662"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5" name="椭圆 14">
            <a:extLst>
              <a:ext uri="{FF2B5EF4-FFF2-40B4-BE49-F238E27FC236}">
                <a16:creationId xmlns:a16="http://schemas.microsoft.com/office/drawing/2014/main" id="{E2492D66-00D3-43F9-9AF6-B2A9BA22115D}"/>
              </a:ext>
            </a:extLst>
          </p:cNvPr>
          <p:cNvSpPr/>
          <p:nvPr/>
        </p:nvSpPr>
        <p:spPr>
          <a:xfrm>
            <a:off x="6822281"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6" name="椭圆 15">
            <a:extLst>
              <a:ext uri="{FF2B5EF4-FFF2-40B4-BE49-F238E27FC236}">
                <a16:creationId xmlns:a16="http://schemas.microsoft.com/office/drawing/2014/main" id="{B33BBB70-6839-49E7-B7E0-B0422ADD4895}"/>
              </a:ext>
            </a:extLst>
          </p:cNvPr>
          <p:cNvSpPr/>
          <p:nvPr/>
        </p:nvSpPr>
        <p:spPr>
          <a:xfrm>
            <a:off x="6286500" y="1421607"/>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7" name="椭圆 16">
            <a:extLst>
              <a:ext uri="{FF2B5EF4-FFF2-40B4-BE49-F238E27FC236}">
                <a16:creationId xmlns:a16="http://schemas.microsoft.com/office/drawing/2014/main" id="{956A68C7-0B8D-4869-9B86-E908B16B4DC5}"/>
              </a:ext>
            </a:extLst>
          </p:cNvPr>
          <p:cNvSpPr/>
          <p:nvPr/>
        </p:nvSpPr>
        <p:spPr>
          <a:xfrm>
            <a:off x="68222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8" name="椭圆 17">
            <a:extLst>
              <a:ext uri="{FF2B5EF4-FFF2-40B4-BE49-F238E27FC236}">
                <a16:creationId xmlns:a16="http://schemas.microsoft.com/office/drawing/2014/main" id="{5DC06603-BB79-4626-969B-C0E9512062AA}"/>
              </a:ext>
            </a:extLst>
          </p:cNvPr>
          <p:cNvSpPr/>
          <p:nvPr/>
        </p:nvSpPr>
        <p:spPr>
          <a:xfrm>
            <a:off x="5750719" y="918351"/>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9" name="椭圆 18">
            <a:extLst>
              <a:ext uri="{FF2B5EF4-FFF2-40B4-BE49-F238E27FC236}">
                <a16:creationId xmlns:a16="http://schemas.microsoft.com/office/drawing/2014/main" id="{7154B3D7-D1D5-40E2-B445-AE9E89008F83}"/>
              </a:ext>
            </a:extLst>
          </p:cNvPr>
          <p:cNvSpPr/>
          <p:nvPr/>
        </p:nvSpPr>
        <p:spPr>
          <a:xfrm>
            <a:off x="4143375"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20" name="椭圆 19">
            <a:extLst>
              <a:ext uri="{FF2B5EF4-FFF2-40B4-BE49-F238E27FC236}">
                <a16:creationId xmlns:a16="http://schemas.microsoft.com/office/drawing/2014/main" id="{9E3CE4E2-4FB7-425C-880E-6156E2F33B97}"/>
              </a:ext>
            </a:extLst>
          </p:cNvPr>
          <p:cNvSpPr/>
          <p:nvPr/>
        </p:nvSpPr>
        <p:spPr>
          <a:xfrm>
            <a:off x="4693444" y="144303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21" name="椭圆 20">
            <a:extLst>
              <a:ext uri="{FF2B5EF4-FFF2-40B4-BE49-F238E27FC236}">
                <a16:creationId xmlns:a16="http://schemas.microsoft.com/office/drawing/2014/main" id="{E532EB69-A8BE-4ADC-8536-9BA3203BAE85}"/>
              </a:ext>
            </a:extLst>
          </p:cNvPr>
          <p:cNvSpPr/>
          <p:nvPr/>
        </p:nvSpPr>
        <p:spPr>
          <a:xfrm>
            <a:off x="3614737"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2" name="椭圆 21">
            <a:extLst>
              <a:ext uri="{FF2B5EF4-FFF2-40B4-BE49-F238E27FC236}">
                <a16:creationId xmlns:a16="http://schemas.microsoft.com/office/drawing/2014/main" id="{DF8D7DCF-74F9-40ED-A319-BAB4C4CFA519}"/>
              </a:ext>
            </a:extLst>
          </p:cNvPr>
          <p:cNvSpPr/>
          <p:nvPr/>
        </p:nvSpPr>
        <p:spPr>
          <a:xfrm>
            <a:off x="4139803"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3" name="椭圆 22">
            <a:extLst>
              <a:ext uri="{FF2B5EF4-FFF2-40B4-BE49-F238E27FC236}">
                <a16:creationId xmlns:a16="http://schemas.microsoft.com/office/drawing/2014/main" id="{B04FD185-31AB-480B-82F6-02E368EE2D06}"/>
              </a:ext>
            </a:extLst>
          </p:cNvPr>
          <p:cNvSpPr/>
          <p:nvPr/>
        </p:nvSpPr>
        <p:spPr>
          <a:xfrm>
            <a:off x="4693444" y="91515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4" name="椭圆 23">
            <a:extLst>
              <a:ext uri="{FF2B5EF4-FFF2-40B4-BE49-F238E27FC236}">
                <a16:creationId xmlns:a16="http://schemas.microsoft.com/office/drawing/2014/main" id="{159903DC-8688-4394-A353-5B23A8331736}"/>
              </a:ext>
            </a:extLst>
          </p:cNvPr>
          <p:cNvSpPr/>
          <p:nvPr/>
        </p:nvSpPr>
        <p:spPr>
          <a:xfrm>
            <a:off x="6300787" y="90725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5" name="椭圆 24">
            <a:extLst>
              <a:ext uri="{FF2B5EF4-FFF2-40B4-BE49-F238E27FC236}">
                <a16:creationId xmlns:a16="http://schemas.microsoft.com/office/drawing/2014/main" id="{62EA8945-C523-45CB-80B0-FD3C50A0EC98}"/>
              </a:ext>
            </a:extLst>
          </p:cNvPr>
          <p:cNvSpPr/>
          <p:nvPr/>
        </p:nvSpPr>
        <p:spPr>
          <a:xfrm>
            <a:off x="6822281" y="144303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6" name="椭圆 25">
            <a:extLst>
              <a:ext uri="{FF2B5EF4-FFF2-40B4-BE49-F238E27FC236}">
                <a16:creationId xmlns:a16="http://schemas.microsoft.com/office/drawing/2014/main" id="{E5B6C23E-4A2E-426F-94CD-485AC7D38F38}"/>
              </a:ext>
            </a:extLst>
          </p:cNvPr>
          <p:cNvSpPr/>
          <p:nvPr/>
        </p:nvSpPr>
        <p:spPr>
          <a:xfrm>
            <a:off x="7358062"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7" name="椭圆 26">
            <a:extLst>
              <a:ext uri="{FF2B5EF4-FFF2-40B4-BE49-F238E27FC236}">
                <a16:creationId xmlns:a16="http://schemas.microsoft.com/office/drawing/2014/main" id="{BDA3BFE6-7C0F-4185-874F-4F84E9692014}"/>
              </a:ext>
            </a:extLst>
          </p:cNvPr>
          <p:cNvSpPr/>
          <p:nvPr/>
        </p:nvSpPr>
        <p:spPr>
          <a:xfrm>
            <a:off x="7358062"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8" name="椭圆 27">
            <a:extLst>
              <a:ext uri="{FF2B5EF4-FFF2-40B4-BE49-F238E27FC236}">
                <a16:creationId xmlns:a16="http://schemas.microsoft.com/office/drawing/2014/main" id="{959C68C4-AE4B-4D90-9EAE-AD81C6056273}"/>
              </a:ext>
            </a:extLst>
          </p:cNvPr>
          <p:cNvSpPr/>
          <p:nvPr/>
        </p:nvSpPr>
        <p:spPr>
          <a:xfrm>
            <a:off x="3614737"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9" name="椭圆 28">
            <a:extLst>
              <a:ext uri="{FF2B5EF4-FFF2-40B4-BE49-F238E27FC236}">
                <a16:creationId xmlns:a16="http://schemas.microsoft.com/office/drawing/2014/main" id="{36EB6546-25CD-40A2-B5BB-05C18DA4F9A9}"/>
              </a:ext>
            </a:extLst>
          </p:cNvPr>
          <p:cNvSpPr/>
          <p:nvPr/>
        </p:nvSpPr>
        <p:spPr>
          <a:xfrm>
            <a:off x="4139803" y="3028951"/>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0" name="椭圆 29">
            <a:extLst>
              <a:ext uri="{FF2B5EF4-FFF2-40B4-BE49-F238E27FC236}">
                <a16:creationId xmlns:a16="http://schemas.microsoft.com/office/drawing/2014/main" id="{D28B765F-04F0-4614-94C1-C881937DF763}"/>
              </a:ext>
            </a:extLst>
          </p:cNvPr>
          <p:cNvSpPr/>
          <p:nvPr/>
        </p:nvSpPr>
        <p:spPr>
          <a:xfrm>
            <a:off x="52220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Tree>
    <p:extLst>
      <p:ext uri="{BB962C8B-B14F-4D97-AF65-F5344CB8AC3E}">
        <p14:creationId xmlns:p14="http://schemas.microsoft.com/office/powerpoint/2010/main" val="2655509108"/>
      </p:ext>
    </p:extLst>
  </p:cSld>
  <p:clrMapOvr>
    <a:masterClrMapping/>
  </p:clrMapOvr>
  <p:transition advClick="0" advTm="2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5339EF-625E-4E6C-8514-97B983A01D6D}"/>
              </a:ext>
            </a:extLst>
          </p:cNvPr>
          <p:cNvSpPr>
            <a:spLocks noGrp="1"/>
          </p:cNvSpPr>
          <p:nvPr>
            <p:ph type="title"/>
          </p:nvPr>
        </p:nvSpPr>
        <p:spPr/>
        <p:txBody>
          <a:bodyPr/>
          <a:lstStyle/>
          <a:p>
            <a:r>
              <a:rPr lang="zh-CN" altLang="en-US" dirty="0"/>
              <a:t>执行若干步后</a:t>
            </a:r>
            <a:r>
              <a:rPr lang="en-US" altLang="zh-CN" dirty="0"/>
              <a:t>……</a:t>
            </a:r>
            <a:endParaRPr lang="zh-CN" altLang="en-US" dirty="0"/>
          </a:p>
        </p:txBody>
      </p:sp>
      <p:graphicFrame>
        <p:nvGraphicFramePr>
          <p:cNvPr id="5" name="表格 5">
            <a:extLst>
              <a:ext uri="{FF2B5EF4-FFF2-40B4-BE49-F238E27FC236}">
                <a16:creationId xmlns:a16="http://schemas.microsoft.com/office/drawing/2014/main" id="{957FE9A9-91D3-4DF2-8619-8B7D38128917}"/>
              </a:ext>
            </a:extLst>
          </p:cNvPr>
          <p:cNvGraphicFramePr>
            <a:graphicFrameLocks noGrp="1"/>
          </p:cNvGraphicFramePr>
          <p:nvPr/>
        </p:nvGraphicFramePr>
        <p:xfrm>
          <a:off x="242886" y="1511298"/>
          <a:ext cx="1357314" cy="3389320"/>
        </p:xfrm>
        <a:graphic>
          <a:graphicData uri="http://schemas.openxmlformats.org/drawingml/2006/table">
            <a:tbl>
              <a:tblPr firstRow="1" bandRow="1">
                <a:tableStyleId>{5940675A-B579-460E-94D1-54222C63F5DA}</a:tableStyleId>
              </a:tblPr>
              <a:tblGrid>
                <a:gridCol w="678657">
                  <a:extLst>
                    <a:ext uri="{9D8B030D-6E8A-4147-A177-3AD203B41FA5}">
                      <a16:colId xmlns:a16="http://schemas.microsoft.com/office/drawing/2014/main" val="901883978"/>
                    </a:ext>
                  </a:extLst>
                </a:gridCol>
                <a:gridCol w="678657">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graphicFrame>
        <p:nvGraphicFramePr>
          <p:cNvPr id="7" name="表格 5">
            <a:extLst>
              <a:ext uri="{FF2B5EF4-FFF2-40B4-BE49-F238E27FC236}">
                <a16:creationId xmlns:a16="http://schemas.microsoft.com/office/drawing/2014/main" id="{7127F9AA-D787-43A7-A560-3D4111065820}"/>
              </a:ext>
            </a:extLst>
          </p:cNvPr>
          <p:cNvGraphicFramePr>
            <a:graphicFrameLocks noGrp="1"/>
          </p:cNvGraphicFramePr>
          <p:nvPr/>
        </p:nvGraphicFramePr>
        <p:xfrm>
          <a:off x="2028825" y="1500977"/>
          <a:ext cx="1300162" cy="3389320"/>
        </p:xfrm>
        <a:graphic>
          <a:graphicData uri="http://schemas.openxmlformats.org/drawingml/2006/table">
            <a:tbl>
              <a:tblPr firstRow="1" bandRow="1">
                <a:tableStyleId>{5940675A-B579-460E-94D1-54222C63F5DA}</a:tableStyleId>
              </a:tblPr>
              <a:tblGrid>
                <a:gridCol w="650081">
                  <a:extLst>
                    <a:ext uri="{9D8B030D-6E8A-4147-A177-3AD203B41FA5}">
                      <a16:colId xmlns:a16="http://schemas.microsoft.com/office/drawing/2014/main" val="901883978"/>
                    </a:ext>
                  </a:extLst>
                </a:gridCol>
                <a:gridCol w="650081">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sp>
        <p:nvSpPr>
          <p:cNvPr id="2" name="椭圆 1">
            <a:extLst>
              <a:ext uri="{FF2B5EF4-FFF2-40B4-BE49-F238E27FC236}">
                <a16:creationId xmlns:a16="http://schemas.microsoft.com/office/drawing/2014/main" id="{3CA61AE3-9ECD-4975-A912-1A8A9CB9018D}"/>
              </a:ext>
            </a:extLst>
          </p:cNvPr>
          <p:cNvSpPr/>
          <p:nvPr/>
        </p:nvSpPr>
        <p:spPr>
          <a:xfrm>
            <a:off x="4693444"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6" name="椭圆 5">
            <a:extLst>
              <a:ext uri="{FF2B5EF4-FFF2-40B4-BE49-F238E27FC236}">
                <a16:creationId xmlns:a16="http://schemas.microsoft.com/office/drawing/2014/main" id="{85192D0C-43B4-45EB-982D-C458B2EA949B}"/>
              </a:ext>
            </a:extLst>
          </p:cNvPr>
          <p:cNvSpPr/>
          <p:nvPr/>
        </p:nvSpPr>
        <p:spPr>
          <a:xfrm>
            <a:off x="5214937"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8" name="椭圆 7">
            <a:extLst>
              <a:ext uri="{FF2B5EF4-FFF2-40B4-BE49-F238E27FC236}">
                <a16:creationId xmlns:a16="http://schemas.microsoft.com/office/drawing/2014/main" id="{AF8E2019-01A6-4696-86A3-4760C24A5CD4}"/>
              </a:ext>
            </a:extLst>
          </p:cNvPr>
          <p:cNvSpPr/>
          <p:nvPr/>
        </p:nvSpPr>
        <p:spPr>
          <a:xfrm>
            <a:off x="5750719"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9" name="椭圆 8">
            <a:extLst>
              <a:ext uri="{FF2B5EF4-FFF2-40B4-BE49-F238E27FC236}">
                <a16:creationId xmlns:a16="http://schemas.microsoft.com/office/drawing/2014/main" id="{1E515CD2-A58B-4AEA-8DCE-FE9744613FA3}"/>
              </a:ext>
            </a:extLst>
          </p:cNvPr>
          <p:cNvSpPr/>
          <p:nvPr/>
        </p:nvSpPr>
        <p:spPr>
          <a:xfrm>
            <a:off x="5750719"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0" name="椭圆 9">
            <a:extLst>
              <a:ext uri="{FF2B5EF4-FFF2-40B4-BE49-F238E27FC236}">
                <a16:creationId xmlns:a16="http://schemas.microsoft.com/office/drawing/2014/main" id="{E0CA1C1C-090E-4708-A10E-5A2F509FD6AE}"/>
              </a:ext>
            </a:extLst>
          </p:cNvPr>
          <p:cNvSpPr/>
          <p:nvPr/>
        </p:nvSpPr>
        <p:spPr>
          <a:xfrm>
            <a:off x="5750719" y="1421607"/>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1" name="椭圆 10">
            <a:extLst>
              <a:ext uri="{FF2B5EF4-FFF2-40B4-BE49-F238E27FC236}">
                <a16:creationId xmlns:a16="http://schemas.microsoft.com/office/drawing/2014/main" id="{DD035220-65F3-413F-95AF-C843771281FA}"/>
              </a:ext>
            </a:extLst>
          </p:cNvPr>
          <p:cNvSpPr/>
          <p:nvPr/>
        </p:nvSpPr>
        <p:spPr>
          <a:xfrm>
            <a:off x="6286500"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2" name="椭圆 11">
            <a:extLst>
              <a:ext uri="{FF2B5EF4-FFF2-40B4-BE49-F238E27FC236}">
                <a16:creationId xmlns:a16="http://schemas.microsoft.com/office/drawing/2014/main" id="{3370F9E8-E36F-4632-981B-BCABD41FDA4A}"/>
              </a:ext>
            </a:extLst>
          </p:cNvPr>
          <p:cNvSpPr/>
          <p:nvPr/>
        </p:nvSpPr>
        <p:spPr>
          <a:xfrm>
            <a:off x="6286500"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3" name="椭圆 12">
            <a:extLst>
              <a:ext uri="{FF2B5EF4-FFF2-40B4-BE49-F238E27FC236}">
                <a16:creationId xmlns:a16="http://schemas.microsoft.com/office/drawing/2014/main" id="{E851DD75-7ECC-4EEF-9527-4EF9F632F74B}"/>
              </a:ext>
            </a:extLst>
          </p:cNvPr>
          <p:cNvSpPr/>
          <p:nvPr/>
        </p:nvSpPr>
        <p:spPr>
          <a:xfrm>
            <a:off x="4693444"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4" name="椭圆 13">
            <a:extLst>
              <a:ext uri="{FF2B5EF4-FFF2-40B4-BE49-F238E27FC236}">
                <a16:creationId xmlns:a16="http://schemas.microsoft.com/office/drawing/2014/main" id="{7B7E4D44-5BB8-4718-8ABD-2BE9728201A3}"/>
              </a:ext>
            </a:extLst>
          </p:cNvPr>
          <p:cNvSpPr/>
          <p:nvPr/>
        </p:nvSpPr>
        <p:spPr>
          <a:xfrm>
            <a:off x="4157662"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5" name="椭圆 14">
            <a:extLst>
              <a:ext uri="{FF2B5EF4-FFF2-40B4-BE49-F238E27FC236}">
                <a16:creationId xmlns:a16="http://schemas.microsoft.com/office/drawing/2014/main" id="{E2492D66-00D3-43F9-9AF6-B2A9BA22115D}"/>
              </a:ext>
            </a:extLst>
          </p:cNvPr>
          <p:cNvSpPr/>
          <p:nvPr/>
        </p:nvSpPr>
        <p:spPr>
          <a:xfrm>
            <a:off x="6822281"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6" name="椭圆 15">
            <a:extLst>
              <a:ext uri="{FF2B5EF4-FFF2-40B4-BE49-F238E27FC236}">
                <a16:creationId xmlns:a16="http://schemas.microsoft.com/office/drawing/2014/main" id="{B33BBB70-6839-49E7-B7E0-B0422ADD4895}"/>
              </a:ext>
            </a:extLst>
          </p:cNvPr>
          <p:cNvSpPr/>
          <p:nvPr/>
        </p:nvSpPr>
        <p:spPr>
          <a:xfrm>
            <a:off x="6286500" y="1421607"/>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7" name="椭圆 16">
            <a:extLst>
              <a:ext uri="{FF2B5EF4-FFF2-40B4-BE49-F238E27FC236}">
                <a16:creationId xmlns:a16="http://schemas.microsoft.com/office/drawing/2014/main" id="{956A68C7-0B8D-4869-9B86-E908B16B4DC5}"/>
              </a:ext>
            </a:extLst>
          </p:cNvPr>
          <p:cNvSpPr/>
          <p:nvPr/>
        </p:nvSpPr>
        <p:spPr>
          <a:xfrm>
            <a:off x="68222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8" name="椭圆 17">
            <a:extLst>
              <a:ext uri="{FF2B5EF4-FFF2-40B4-BE49-F238E27FC236}">
                <a16:creationId xmlns:a16="http://schemas.microsoft.com/office/drawing/2014/main" id="{5DC06603-BB79-4626-969B-C0E9512062AA}"/>
              </a:ext>
            </a:extLst>
          </p:cNvPr>
          <p:cNvSpPr/>
          <p:nvPr/>
        </p:nvSpPr>
        <p:spPr>
          <a:xfrm>
            <a:off x="5750719" y="918351"/>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9" name="椭圆 18">
            <a:extLst>
              <a:ext uri="{FF2B5EF4-FFF2-40B4-BE49-F238E27FC236}">
                <a16:creationId xmlns:a16="http://schemas.microsoft.com/office/drawing/2014/main" id="{7154B3D7-D1D5-40E2-B445-AE9E89008F83}"/>
              </a:ext>
            </a:extLst>
          </p:cNvPr>
          <p:cNvSpPr/>
          <p:nvPr/>
        </p:nvSpPr>
        <p:spPr>
          <a:xfrm>
            <a:off x="4143375"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20" name="椭圆 19">
            <a:extLst>
              <a:ext uri="{FF2B5EF4-FFF2-40B4-BE49-F238E27FC236}">
                <a16:creationId xmlns:a16="http://schemas.microsoft.com/office/drawing/2014/main" id="{9E3CE4E2-4FB7-425C-880E-6156E2F33B97}"/>
              </a:ext>
            </a:extLst>
          </p:cNvPr>
          <p:cNvSpPr/>
          <p:nvPr/>
        </p:nvSpPr>
        <p:spPr>
          <a:xfrm>
            <a:off x="4693444" y="144303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21" name="椭圆 20">
            <a:extLst>
              <a:ext uri="{FF2B5EF4-FFF2-40B4-BE49-F238E27FC236}">
                <a16:creationId xmlns:a16="http://schemas.microsoft.com/office/drawing/2014/main" id="{E532EB69-A8BE-4ADC-8536-9BA3203BAE85}"/>
              </a:ext>
            </a:extLst>
          </p:cNvPr>
          <p:cNvSpPr/>
          <p:nvPr/>
        </p:nvSpPr>
        <p:spPr>
          <a:xfrm>
            <a:off x="3614737"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2" name="椭圆 21">
            <a:extLst>
              <a:ext uri="{FF2B5EF4-FFF2-40B4-BE49-F238E27FC236}">
                <a16:creationId xmlns:a16="http://schemas.microsoft.com/office/drawing/2014/main" id="{DF8D7DCF-74F9-40ED-A319-BAB4C4CFA519}"/>
              </a:ext>
            </a:extLst>
          </p:cNvPr>
          <p:cNvSpPr/>
          <p:nvPr/>
        </p:nvSpPr>
        <p:spPr>
          <a:xfrm>
            <a:off x="4139803"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3" name="椭圆 22">
            <a:extLst>
              <a:ext uri="{FF2B5EF4-FFF2-40B4-BE49-F238E27FC236}">
                <a16:creationId xmlns:a16="http://schemas.microsoft.com/office/drawing/2014/main" id="{B04FD185-31AB-480B-82F6-02E368EE2D06}"/>
              </a:ext>
            </a:extLst>
          </p:cNvPr>
          <p:cNvSpPr/>
          <p:nvPr/>
        </p:nvSpPr>
        <p:spPr>
          <a:xfrm>
            <a:off x="4693444" y="91515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4" name="椭圆 23">
            <a:extLst>
              <a:ext uri="{FF2B5EF4-FFF2-40B4-BE49-F238E27FC236}">
                <a16:creationId xmlns:a16="http://schemas.microsoft.com/office/drawing/2014/main" id="{159903DC-8688-4394-A353-5B23A8331736}"/>
              </a:ext>
            </a:extLst>
          </p:cNvPr>
          <p:cNvSpPr/>
          <p:nvPr/>
        </p:nvSpPr>
        <p:spPr>
          <a:xfrm>
            <a:off x="6300787" y="90725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5" name="椭圆 24">
            <a:extLst>
              <a:ext uri="{FF2B5EF4-FFF2-40B4-BE49-F238E27FC236}">
                <a16:creationId xmlns:a16="http://schemas.microsoft.com/office/drawing/2014/main" id="{62EA8945-C523-45CB-80B0-FD3C50A0EC98}"/>
              </a:ext>
            </a:extLst>
          </p:cNvPr>
          <p:cNvSpPr/>
          <p:nvPr/>
        </p:nvSpPr>
        <p:spPr>
          <a:xfrm>
            <a:off x="6822281" y="144303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6" name="椭圆 25">
            <a:extLst>
              <a:ext uri="{FF2B5EF4-FFF2-40B4-BE49-F238E27FC236}">
                <a16:creationId xmlns:a16="http://schemas.microsoft.com/office/drawing/2014/main" id="{E5B6C23E-4A2E-426F-94CD-485AC7D38F38}"/>
              </a:ext>
            </a:extLst>
          </p:cNvPr>
          <p:cNvSpPr/>
          <p:nvPr/>
        </p:nvSpPr>
        <p:spPr>
          <a:xfrm>
            <a:off x="7358062"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7" name="椭圆 26">
            <a:extLst>
              <a:ext uri="{FF2B5EF4-FFF2-40B4-BE49-F238E27FC236}">
                <a16:creationId xmlns:a16="http://schemas.microsoft.com/office/drawing/2014/main" id="{BDA3BFE6-7C0F-4185-874F-4F84E9692014}"/>
              </a:ext>
            </a:extLst>
          </p:cNvPr>
          <p:cNvSpPr/>
          <p:nvPr/>
        </p:nvSpPr>
        <p:spPr>
          <a:xfrm>
            <a:off x="7358062"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8" name="椭圆 27">
            <a:extLst>
              <a:ext uri="{FF2B5EF4-FFF2-40B4-BE49-F238E27FC236}">
                <a16:creationId xmlns:a16="http://schemas.microsoft.com/office/drawing/2014/main" id="{959C68C4-AE4B-4D90-9EAE-AD81C6056273}"/>
              </a:ext>
            </a:extLst>
          </p:cNvPr>
          <p:cNvSpPr/>
          <p:nvPr/>
        </p:nvSpPr>
        <p:spPr>
          <a:xfrm>
            <a:off x="3614737"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9" name="椭圆 28">
            <a:extLst>
              <a:ext uri="{FF2B5EF4-FFF2-40B4-BE49-F238E27FC236}">
                <a16:creationId xmlns:a16="http://schemas.microsoft.com/office/drawing/2014/main" id="{36EB6546-25CD-40A2-B5BB-05C18DA4F9A9}"/>
              </a:ext>
            </a:extLst>
          </p:cNvPr>
          <p:cNvSpPr/>
          <p:nvPr/>
        </p:nvSpPr>
        <p:spPr>
          <a:xfrm>
            <a:off x="4139803" y="3028951"/>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30" name="椭圆 29">
            <a:extLst>
              <a:ext uri="{FF2B5EF4-FFF2-40B4-BE49-F238E27FC236}">
                <a16:creationId xmlns:a16="http://schemas.microsoft.com/office/drawing/2014/main" id="{04A1C03C-ED2F-4467-B71B-9BBB79E6C889}"/>
              </a:ext>
            </a:extLst>
          </p:cNvPr>
          <p:cNvSpPr/>
          <p:nvPr/>
        </p:nvSpPr>
        <p:spPr>
          <a:xfrm>
            <a:off x="3621882" y="3028951"/>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1" name="椭圆 30">
            <a:extLst>
              <a:ext uri="{FF2B5EF4-FFF2-40B4-BE49-F238E27FC236}">
                <a16:creationId xmlns:a16="http://schemas.microsoft.com/office/drawing/2014/main" id="{98B00E79-1D7E-48A2-83BE-F7E223BCE606}"/>
              </a:ext>
            </a:extLst>
          </p:cNvPr>
          <p:cNvSpPr/>
          <p:nvPr/>
        </p:nvSpPr>
        <p:spPr>
          <a:xfrm>
            <a:off x="4157662" y="3564732"/>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2" name="椭圆 31">
            <a:extLst>
              <a:ext uri="{FF2B5EF4-FFF2-40B4-BE49-F238E27FC236}">
                <a16:creationId xmlns:a16="http://schemas.microsoft.com/office/drawing/2014/main" id="{16EA08D5-FC3A-4DEB-9401-1C771DF29104}"/>
              </a:ext>
            </a:extLst>
          </p:cNvPr>
          <p:cNvSpPr/>
          <p:nvPr/>
        </p:nvSpPr>
        <p:spPr>
          <a:xfrm>
            <a:off x="52220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Tree>
    <p:extLst>
      <p:ext uri="{BB962C8B-B14F-4D97-AF65-F5344CB8AC3E}">
        <p14:creationId xmlns:p14="http://schemas.microsoft.com/office/powerpoint/2010/main" val="750496397"/>
      </p:ext>
    </p:extLst>
  </p:cSld>
  <p:clrMapOvr>
    <a:masterClrMapping/>
  </p:clrMapOvr>
  <p:transition advClick="0" advTm="2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5339EF-625E-4E6C-8514-97B983A01D6D}"/>
              </a:ext>
            </a:extLst>
          </p:cNvPr>
          <p:cNvSpPr>
            <a:spLocks noGrp="1"/>
          </p:cNvSpPr>
          <p:nvPr>
            <p:ph type="title"/>
          </p:nvPr>
        </p:nvSpPr>
        <p:spPr/>
        <p:txBody>
          <a:bodyPr/>
          <a:lstStyle/>
          <a:p>
            <a:r>
              <a:rPr lang="zh-CN" altLang="en-US" dirty="0"/>
              <a:t>执行若干步后</a:t>
            </a:r>
            <a:r>
              <a:rPr lang="en-US" altLang="zh-CN" dirty="0"/>
              <a:t>……</a:t>
            </a:r>
            <a:endParaRPr lang="zh-CN" altLang="en-US" dirty="0"/>
          </a:p>
        </p:txBody>
      </p:sp>
      <p:graphicFrame>
        <p:nvGraphicFramePr>
          <p:cNvPr id="5" name="表格 5">
            <a:extLst>
              <a:ext uri="{FF2B5EF4-FFF2-40B4-BE49-F238E27FC236}">
                <a16:creationId xmlns:a16="http://schemas.microsoft.com/office/drawing/2014/main" id="{957FE9A9-91D3-4DF2-8619-8B7D38128917}"/>
              </a:ext>
            </a:extLst>
          </p:cNvPr>
          <p:cNvGraphicFramePr>
            <a:graphicFrameLocks noGrp="1"/>
          </p:cNvGraphicFramePr>
          <p:nvPr/>
        </p:nvGraphicFramePr>
        <p:xfrm>
          <a:off x="242886" y="1511298"/>
          <a:ext cx="1357314" cy="3389320"/>
        </p:xfrm>
        <a:graphic>
          <a:graphicData uri="http://schemas.openxmlformats.org/drawingml/2006/table">
            <a:tbl>
              <a:tblPr firstRow="1" bandRow="1">
                <a:tableStyleId>{5940675A-B579-460E-94D1-54222C63F5DA}</a:tableStyleId>
              </a:tblPr>
              <a:tblGrid>
                <a:gridCol w="678657">
                  <a:extLst>
                    <a:ext uri="{9D8B030D-6E8A-4147-A177-3AD203B41FA5}">
                      <a16:colId xmlns:a16="http://schemas.microsoft.com/office/drawing/2014/main" val="901883978"/>
                    </a:ext>
                  </a:extLst>
                </a:gridCol>
                <a:gridCol w="678657">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graphicFrame>
        <p:nvGraphicFramePr>
          <p:cNvPr id="7" name="表格 5">
            <a:extLst>
              <a:ext uri="{FF2B5EF4-FFF2-40B4-BE49-F238E27FC236}">
                <a16:creationId xmlns:a16="http://schemas.microsoft.com/office/drawing/2014/main" id="{7127F9AA-D787-43A7-A560-3D4111065820}"/>
              </a:ext>
            </a:extLst>
          </p:cNvPr>
          <p:cNvGraphicFramePr>
            <a:graphicFrameLocks noGrp="1"/>
          </p:cNvGraphicFramePr>
          <p:nvPr/>
        </p:nvGraphicFramePr>
        <p:xfrm>
          <a:off x="2028825" y="1500977"/>
          <a:ext cx="1300162" cy="3389320"/>
        </p:xfrm>
        <a:graphic>
          <a:graphicData uri="http://schemas.openxmlformats.org/drawingml/2006/table">
            <a:tbl>
              <a:tblPr firstRow="1" bandRow="1">
                <a:tableStyleId>{5940675A-B579-460E-94D1-54222C63F5DA}</a:tableStyleId>
              </a:tblPr>
              <a:tblGrid>
                <a:gridCol w="650081">
                  <a:extLst>
                    <a:ext uri="{9D8B030D-6E8A-4147-A177-3AD203B41FA5}">
                      <a16:colId xmlns:a16="http://schemas.microsoft.com/office/drawing/2014/main" val="901883978"/>
                    </a:ext>
                  </a:extLst>
                </a:gridCol>
                <a:gridCol w="650081">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sp>
        <p:nvSpPr>
          <p:cNvPr id="2" name="椭圆 1">
            <a:extLst>
              <a:ext uri="{FF2B5EF4-FFF2-40B4-BE49-F238E27FC236}">
                <a16:creationId xmlns:a16="http://schemas.microsoft.com/office/drawing/2014/main" id="{3CA61AE3-9ECD-4975-A912-1A8A9CB9018D}"/>
              </a:ext>
            </a:extLst>
          </p:cNvPr>
          <p:cNvSpPr/>
          <p:nvPr/>
        </p:nvSpPr>
        <p:spPr>
          <a:xfrm>
            <a:off x="4693444"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6" name="椭圆 5">
            <a:extLst>
              <a:ext uri="{FF2B5EF4-FFF2-40B4-BE49-F238E27FC236}">
                <a16:creationId xmlns:a16="http://schemas.microsoft.com/office/drawing/2014/main" id="{85192D0C-43B4-45EB-982D-C458B2EA949B}"/>
              </a:ext>
            </a:extLst>
          </p:cNvPr>
          <p:cNvSpPr/>
          <p:nvPr/>
        </p:nvSpPr>
        <p:spPr>
          <a:xfrm>
            <a:off x="5214937"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8" name="椭圆 7">
            <a:extLst>
              <a:ext uri="{FF2B5EF4-FFF2-40B4-BE49-F238E27FC236}">
                <a16:creationId xmlns:a16="http://schemas.microsoft.com/office/drawing/2014/main" id="{AF8E2019-01A6-4696-86A3-4760C24A5CD4}"/>
              </a:ext>
            </a:extLst>
          </p:cNvPr>
          <p:cNvSpPr/>
          <p:nvPr/>
        </p:nvSpPr>
        <p:spPr>
          <a:xfrm>
            <a:off x="5750719"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9" name="椭圆 8">
            <a:extLst>
              <a:ext uri="{FF2B5EF4-FFF2-40B4-BE49-F238E27FC236}">
                <a16:creationId xmlns:a16="http://schemas.microsoft.com/office/drawing/2014/main" id="{1E515CD2-A58B-4AEA-8DCE-FE9744613FA3}"/>
              </a:ext>
            </a:extLst>
          </p:cNvPr>
          <p:cNvSpPr/>
          <p:nvPr/>
        </p:nvSpPr>
        <p:spPr>
          <a:xfrm>
            <a:off x="5750719"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0" name="椭圆 9">
            <a:extLst>
              <a:ext uri="{FF2B5EF4-FFF2-40B4-BE49-F238E27FC236}">
                <a16:creationId xmlns:a16="http://schemas.microsoft.com/office/drawing/2014/main" id="{E0CA1C1C-090E-4708-A10E-5A2F509FD6AE}"/>
              </a:ext>
            </a:extLst>
          </p:cNvPr>
          <p:cNvSpPr/>
          <p:nvPr/>
        </p:nvSpPr>
        <p:spPr>
          <a:xfrm>
            <a:off x="5750719" y="1421607"/>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1" name="椭圆 10">
            <a:extLst>
              <a:ext uri="{FF2B5EF4-FFF2-40B4-BE49-F238E27FC236}">
                <a16:creationId xmlns:a16="http://schemas.microsoft.com/office/drawing/2014/main" id="{DD035220-65F3-413F-95AF-C843771281FA}"/>
              </a:ext>
            </a:extLst>
          </p:cNvPr>
          <p:cNvSpPr/>
          <p:nvPr/>
        </p:nvSpPr>
        <p:spPr>
          <a:xfrm>
            <a:off x="6286500"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2" name="椭圆 11">
            <a:extLst>
              <a:ext uri="{FF2B5EF4-FFF2-40B4-BE49-F238E27FC236}">
                <a16:creationId xmlns:a16="http://schemas.microsoft.com/office/drawing/2014/main" id="{3370F9E8-E36F-4632-981B-BCABD41FDA4A}"/>
              </a:ext>
            </a:extLst>
          </p:cNvPr>
          <p:cNvSpPr/>
          <p:nvPr/>
        </p:nvSpPr>
        <p:spPr>
          <a:xfrm>
            <a:off x="6286500"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3" name="椭圆 12">
            <a:extLst>
              <a:ext uri="{FF2B5EF4-FFF2-40B4-BE49-F238E27FC236}">
                <a16:creationId xmlns:a16="http://schemas.microsoft.com/office/drawing/2014/main" id="{E851DD75-7ECC-4EEF-9527-4EF9F632F74B}"/>
              </a:ext>
            </a:extLst>
          </p:cNvPr>
          <p:cNvSpPr/>
          <p:nvPr/>
        </p:nvSpPr>
        <p:spPr>
          <a:xfrm>
            <a:off x="4693444"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4" name="椭圆 13">
            <a:extLst>
              <a:ext uri="{FF2B5EF4-FFF2-40B4-BE49-F238E27FC236}">
                <a16:creationId xmlns:a16="http://schemas.microsoft.com/office/drawing/2014/main" id="{7B7E4D44-5BB8-4718-8ABD-2BE9728201A3}"/>
              </a:ext>
            </a:extLst>
          </p:cNvPr>
          <p:cNvSpPr/>
          <p:nvPr/>
        </p:nvSpPr>
        <p:spPr>
          <a:xfrm>
            <a:off x="4157662"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5" name="椭圆 14">
            <a:extLst>
              <a:ext uri="{FF2B5EF4-FFF2-40B4-BE49-F238E27FC236}">
                <a16:creationId xmlns:a16="http://schemas.microsoft.com/office/drawing/2014/main" id="{E2492D66-00D3-43F9-9AF6-B2A9BA22115D}"/>
              </a:ext>
            </a:extLst>
          </p:cNvPr>
          <p:cNvSpPr/>
          <p:nvPr/>
        </p:nvSpPr>
        <p:spPr>
          <a:xfrm>
            <a:off x="6822281"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6" name="椭圆 15">
            <a:extLst>
              <a:ext uri="{FF2B5EF4-FFF2-40B4-BE49-F238E27FC236}">
                <a16:creationId xmlns:a16="http://schemas.microsoft.com/office/drawing/2014/main" id="{B33BBB70-6839-49E7-B7E0-B0422ADD4895}"/>
              </a:ext>
            </a:extLst>
          </p:cNvPr>
          <p:cNvSpPr/>
          <p:nvPr/>
        </p:nvSpPr>
        <p:spPr>
          <a:xfrm>
            <a:off x="6286500" y="1421607"/>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7" name="椭圆 16">
            <a:extLst>
              <a:ext uri="{FF2B5EF4-FFF2-40B4-BE49-F238E27FC236}">
                <a16:creationId xmlns:a16="http://schemas.microsoft.com/office/drawing/2014/main" id="{956A68C7-0B8D-4869-9B86-E908B16B4DC5}"/>
              </a:ext>
            </a:extLst>
          </p:cNvPr>
          <p:cNvSpPr/>
          <p:nvPr/>
        </p:nvSpPr>
        <p:spPr>
          <a:xfrm>
            <a:off x="68222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8" name="椭圆 17">
            <a:extLst>
              <a:ext uri="{FF2B5EF4-FFF2-40B4-BE49-F238E27FC236}">
                <a16:creationId xmlns:a16="http://schemas.microsoft.com/office/drawing/2014/main" id="{5DC06603-BB79-4626-969B-C0E9512062AA}"/>
              </a:ext>
            </a:extLst>
          </p:cNvPr>
          <p:cNvSpPr/>
          <p:nvPr/>
        </p:nvSpPr>
        <p:spPr>
          <a:xfrm>
            <a:off x="5750719" y="918351"/>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9" name="椭圆 18">
            <a:extLst>
              <a:ext uri="{FF2B5EF4-FFF2-40B4-BE49-F238E27FC236}">
                <a16:creationId xmlns:a16="http://schemas.microsoft.com/office/drawing/2014/main" id="{7154B3D7-D1D5-40E2-B445-AE9E89008F83}"/>
              </a:ext>
            </a:extLst>
          </p:cNvPr>
          <p:cNvSpPr/>
          <p:nvPr/>
        </p:nvSpPr>
        <p:spPr>
          <a:xfrm>
            <a:off x="4143375"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20" name="椭圆 19">
            <a:extLst>
              <a:ext uri="{FF2B5EF4-FFF2-40B4-BE49-F238E27FC236}">
                <a16:creationId xmlns:a16="http://schemas.microsoft.com/office/drawing/2014/main" id="{9E3CE4E2-4FB7-425C-880E-6156E2F33B97}"/>
              </a:ext>
            </a:extLst>
          </p:cNvPr>
          <p:cNvSpPr/>
          <p:nvPr/>
        </p:nvSpPr>
        <p:spPr>
          <a:xfrm>
            <a:off x="4693444" y="144303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21" name="椭圆 20">
            <a:extLst>
              <a:ext uri="{FF2B5EF4-FFF2-40B4-BE49-F238E27FC236}">
                <a16:creationId xmlns:a16="http://schemas.microsoft.com/office/drawing/2014/main" id="{E532EB69-A8BE-4ADC-8536-9BA3203BAE85}"/>
              </a:ext>
            </a:extLst>
          </p:cNvPr>
          <p:cNvSpPr/>
          <p:nvPr/>
        </p:nvSpPr>
        <p:spPr>
          <a:xfrm>
            <a:off x="3614737"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2" name="椭圆 21">
            <a:extLst>
              <a:ext uri="{FF2B5EF4-FFF2-40B4-BE49-F238E27FC236}">
                <a16:creationId xmlns:a16="http://schemas.microsoft.com/office/drawing/2014/main" id="{DF8D7DCF-74F9-40ED-A319-BAB4C4CFA519}"/>
              </a:ext>
            </a:extLst>
          </p:cNvPr>
          <p:cNvSpPr/>
          <p:nvPr/>
        </p:nvSpPr>
        <p:spPr>
          <a:xfrm>
            <a:off x="4139803"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3" name="椭圆 22">
            <a:extLst>
              <a:ext uri="{FF2B5EF4-FFF2-40B4-BE49-F238E27FC236}">
                <a16:creationId xmlns:a16="http://schemas.microsoft.com/office/drawing/2014/main" id="{B04FD185-31AB-480B-82F6-02E368EE2D06}"/>
              </a:ext>
            </a:extLst>
          </p:cNvPr>
          <p:cNvSpPr/>
          <p:nvPr/>
        </p:nvSpPr>
        <p:spPr>
          <a:xfrm>
            <a:off x="4693444" y="91515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4" name="椭圆 23">
            <a:extLst>
              <a:ext uri="{FF2B5EF4-FFF2-40B4-BE49-F238E27FC236}">
                <a16:creationId xmlns:a16="http://schemas.microsoft.com/office/drawing/2014/main" id="{159903DC-8688-4394-A353-5B23A8331736}"/>
              </a:ext>
            </a:extLst>
          </p:cNvPr>
          <p:cNvSpPr/>
          <p:nvPr/>
        </p:nvSpPr>
        <p:spPr>
          <a:xfrm>
            <a:off x="6300787" y="90725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5" name="椭圆 24">
            <a:extLst>
              <a:ext uri="{FF2B5EF4-FFF2-40B4-BE49-F238E27FC236}">
                <a16:creationId xmlns:a16="http://schemas.microsoft.com/office/drawing/2014/main" id="{62EA8945-C523-45CB-80B0-FD3C50A0EC98}"/>
              </a:ext>
            </a:extLst>
          </p:cNvPr>
          <p:cNvSpPr/>
          <p:nvPr/>
        </p:nvSpPr>
        <p:spPr>
          <a:xfrm>
            <a:off x="6822281" y="144303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6" name="椭圆 25">
            <a:extLst>
              <a:ext uri="{FF2B5EF4-FFF2-40B4-BE49-F238E27FC236}">
                <a16:creationId xmlns:a16="http://schemas.microsoft.com/office/drawing/2014/main" id="{E5B6C23E-4A2E-426F-94CD-485AC7D38F38}"/>
              </a:ext>
            </a:extLst>
          </p:cNvPr>
          <p:cNvSpPr/>
          <p:nvPr/>
        </p:nvSpPr>
        <p:spPr>
          <a:xfrm>
            <a:off x="7358062"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7" name="椭圆 26">
            <a:extLst>
              <a:ext uri="{FF2B5EF4-FFF2-40B4-BE49-F238E27FC236}">
                <a16:creationId xmlns:a16="http://schemas.microsoft.com/office/drawing/2014/main" id="{BDA3BFE6-7C0F-4185-874F-4F84E9692014}"/>
              </a:ext>
            </a:extLst>
          </p:cNvPr>
          <p:cNvSpPr/>
          <p:nvPr/>
        </p:nvSpPr>
        <p:spPr>
          <a:xfrm>
            <a:off x="7358062"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8" name="椭圆 27">
            <a:extLst>
              <a:ext uri="{FF2B5EF4-FFF2-40B4-BE49-F238E27FC236}">
                <a16:creationId xmlns:a16="http://schemas.microsoft.com/office/drawing/2014/main" id="{959C68C4-AE4B-4D90-9EAE-AD81C6056273}"/>
              </a:ext>
            </a:extLst>
          </p:cNvPr>
          <p:cNvSpPr/>
          <p:nvPr/>
        </p:nvSpPr>
        <p:spPr>
          <a:xfrm>
            <a:off x="3614737"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9" name="椭圆 28">
            <a:extLst>
              <a:ext uri="{FF2B5EF4-FFF2-40B4-BE49-F238E27FC236}">
                <a16:creationId xmlns:a16="http://schemas.microsoft.com/office/drawing/2014/main" id="{36EB6546-25CD-40A2-B5BB-05C18DA4F9A9}"/>
              </a:ext>
            </a:extLst>
          </p:cNvPr>
          <p:cNvSpPr/>
          <p:nvPr/>
        </p:nvSpPr>
        <p:spPr>
          <a:xfrm>
            <a:off x="4139803" y="3028951"/>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30" name="椭圆 29">
            <a:extLst>
              <a:ext uri="{FF2B5EF4-FFF2-40B4-BE49-F238E27FC236}">
                <a16:creationId xmlns:a16="http://schemas.microsoft.com/office/drawing/2014/main" id="{04A1C03C-ED2F-4467-B71B-9BBB79E6C889}"/>
              </a:ext>
            </a:extLst>
          </p:cNvPr>
          <p:cNvSpPr/>
          <p:nvPr/>
        </p:nvSpPr>
        <p:spPr>
          <a:xfrm>
            <a:off x="3621882" y="3028951"/>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1" name="椭圆 30">
            <a:extLst>
              <a:ext uri="{FF2B5EF4-FFF2-40B4-BE49-F238E27FC236}">
                <a16:creationId xmlns:a16="http://schemas.microsoft.com/office/drawing/2014/main" id="{98B00E79-1D7E-48A2-83BE-F7E223BCE606}"/>
              </a:ext>
            </a:extLst>
          </p:cNvPr>
          <p:cNvSpPr/>
          <p:nvPr/>
        </p:nvSpPr>
        <p:spPr>
          <a:xfrm>
            <a:off x="4157662" y="3564732"/>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32" name="椭圆 31">
            <a:extLst>
              <a:ext uri="{FF2B5EF4-FFF2-40B4-BE49-F238E27FC236}">
                <a16:creationId xmlns:a16="http://schemas.microsoft.com/office/drawing/2014/main" id="{A287DFDF-2D03-48FA-92BB-E8EC17A5C641}"/>
              </a:ext>
            </a:extLst>
          </p:cNvPr>
          <p:cNvSpPr/>
          <p:nvPr/>
        </p:nvSpPr>
        <p:spPr>
          <a:xfrm>
            <a:off x="3629026" y="3564732"/>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3" name="椭圆 32">
            <a:extLst>
              <a:ext uri="{FF2B5EF4-FFF2-40B4-BE49-F238E27FC236}">
                <a16:creationId xmlns:a16="http://schemas.microsoft.com/office/drawing/2014/main" id="{F8999FCE-E71B-46D8-B61F-C6F6A2864775}"/>
              </a:ext>
            </a:extLst>
          </p:cNvPr>
          <p:cNvSpPr/>
          <p:nvPr/>
        </p:nvSpPr>
        <p:spPr>
          <a:xfrm>
            <a:off x="4139803" y="4100513"/>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4" name="椭圆 33">
            <a:extLst>
              <a:ext uri="{FF2B5EF4-FFF2-40B4-BE49-F238E27FC236}">
                <a16:creationId xmlns:a16="http://schemas.microsoft.com/office/drawing/2014/main" id="{681E0E6C-2146-45EA-AF04-9FF636945966}"/>
              </a:ext>
            </a:extLst>
          </p:cNvPr>
          <p:cNvSpPr/>
          <p:nvPr/>
        </p:nvSpPr>
        <p:spPr>
          <a:xfrm>
            <a:off x="4707730" y="3564732"/>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5" name="椭圆 34">
            <a:extLst>
              <a:ext uri="{FF2B5EF4-FFF2-40B4-BE49-F238E27FC236}">
                <a16:creationId xmlns:a16="http://schemas.microsoft.com/office/drawing/2014/main" id="{8F2077AE-735B-48FE-93CF-436962DDBFBC}"/>
              </a:ext>
            </a:extLst>
          </p:cNvPr>
          <p:cNvSpPr/>
          <p:nvPr/>
        </p:nvSpPr>
        <p:spPr>
          <a:xfrm>
            <a:off x="52220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Tree>
    <p:extLst>
      <p:ext uri="{BB962C8B-B14F-4D97-AF65-F5344CB8AC3E}">
        <p14:creationId xmlns:p14="http://schemas.microsoft.com/office/powerpoint/2010/main" val="118787796"/>
      </p:ext>
    </p:extLst>
  </p:cSld>
  <p:clrMapOvr>
    <a:masterClrMapping/>
  </p:clrMapOvr>
  <p:transition advClick="0" advTm="2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5339EF-625E-4E6C-8514-97B983A01D6D}"/>
              </a:ext>
            </a:extLst>
          </p:cNvPr>
          <p:cNvSpPr>
            <a:spLocks noGrp="1"/>
          </p:cNvSpPr>
          <p:nvPr>
            <p:ph type="title"/>
          </p:nvPr>
        </p:nvSpPr>
        <p:spPr/>
        <p:txBody>
          <a:bodyPr/>
          <a:lstStyle/>
          <a:p>
            <a:r>
              <a:rPr lang="zh-CN" altLang="en-US" dirty="0"/>
              <a:t>执行若干步后</a:t>
            </a:r>
            <a:r>
              <a:rPr lang="en-US" altLang="zh-CN" dirty="0"/>
              <a:t>……</a:t>
            </a:r>
            <a:endParaRPr lang="zh-CN" altLang="en-US" dirty="0"/>
          </a:p>
        </p:txBody>
      </p:sp>
      <p:graphicFrame>
        <p:nvGraphicFramePr>
          <p:cNvPr id="5" name="表格 5">
            <a:extLst>
              <a:ext uri="{FF2B5EF4-FFF2-40B4-BE49-F238E27FC236}">
                <a16:creationId xmlns:a16="http://schemas.microsoft.com/office/drawing/2014/main" id="{957FE9A9-91D3-4DF2-8619-8B7D38128917}"/>
              </a:ext>
            </a:extLst>
          </p:cNvPr>
          <p:cNvGraphicFramePr>
            <a:graphicFrameLocks noGrp="1"/>
          </p:cNvGraphicFramePr>
          <p:nvPr/>
        </p:nvGraphicFramePr>
        <p:xfrm>
          <a:off x="242886" y="1511298"/>
          <a:ext cx="1357314" cy="3389320"/>
        </p:xfrm>
        <a:graphic>
          <a:graphicData uri="http://schemas.openxmlformats.org/drawingml/2006/table">
            <a:tbl>
              <a:tblPr firstRow="1" bandRow="1">
                <a:tableStyleId>{5940675A-B579-460E-94D1-54222C63F5DA}</a:tableStyleId>
              </a:tblPr>
              <a:tblGrid>
                <a:gridCol w="678657">
                  <a:extLst>
                    <a:ext uri="{9D8B030D-6E8A-4147-A177-3AD203B41FA5}">
                      <a16:colId xmlns:a16="http://schemas.microsoft.com/office/drawing/2014/main" val="901883978"/>
                    </a:ext>
                  </a:extLst>
                </a:gridCol>
                <a:gridCol w="678657">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graphicFrame>
        <p:nvGraphicFramePr>
          <p:cNvPr id="7" name="表格 5">
            <a:extLst>
              <a:ext uri="{FF2B5EF4-FFF2-40B4-BE49-F238E27FC236}">
                <a16:creationId xmlns:a16="http://schemas.microsoft.com/office/drawing/2014/main" id="{7127F9AA-D787-43A7-A560-3D4111065820}"/>
              </a:ext>
            </a:extLst>
          </p:cNvPr>
          <p:cNvGraphicFramePr>
            <a:graphicFrameLocks noGrp="1"/>
          </p:cNvGraphicFramePr>
          <p:nvPr/>
        </p:nvGraphicFramePr>
        <p:xfrm>
          <a:off x="2028825" y="1500977"/>
          <a:ext cx="1300162" cy="3389320"/>
        </p:xfrm>
        <a:graphic>
          <a:graphicData uri="http://schemas.openxmlformats.org/drawingml/2006/table">
            <a:tbl>
              <a:tblPr firstRow="1" bandRow="1">
                <a:tableStyleId>{5940675A-B579-460E-94D1-54222C63F5DA}</a:tableStyleId>
              </a:tblPr>
              <a:tblGrid>
                <a:gridCol w="650081">
                  <a:extLst>
                    <a:ext uri="{9D8B030D-6E8A-4147-A177-3AD203B41FA5}">
                      <a16:colId xmlns:a16="http://schemas.microsoft.com/office/drawing/2014/main" val="901883978"/>
                    </a:ext>
                  </a:extLst>
                </a:gridCol>
                <a:gridCol w="650081">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sp>
        <p:nvSpPr>
          <p:cNvPr id="2" name="椭圆 1">
            <a:extLst>
              <a:ext uri="{FF2B5EF4-FFF2-40B4-BE49-F238E27FC236}">
                <a16:creationId xmlns:a16="http://schemas.microsoft.com/office/drawing/2014/main" id="{3CA61AE3-9ECD-4975-A912-1A8A9CB9018D}"/>
              </a:ext>
            </a:extLst>
          </p:cNvPr>
          <p:cNvSpPr/>
          <p:nvPr/>
        </p:nvSpPr>
        <p:spPr>
          <a:xfrm>
            <a:off x="4693444"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6" name="椭圆 5">
            <a:extLst>
              <a:ext uri="{FF2B5EF4-FFF2-40B4-BE49-F238E27FC236}">
                <a16:creationId xmlns:a16="http://schemas.microsoft.com/office/drawing/2014/main" id="{85192D0C-43B4-45EB-982D-C458B2EA949B}"/>
              </a:ext>
            </a:extLst>
          </p:cNvPr>
          <p:cNvSpPr/>
          <p:nvPr/>
        </p:nvSpPr>
        <p:spPr>
          <a:xfrm>
            <a:off x="5214937"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8" name="椭圆 7">
            <a:extLst>
              <a:ext uri="{FF2B5EF4-FFF2-40B4-BE49-F238E27FC236}">
                <a16:creationId xmlns:a16="http://schemas.microsoft.com/office/drawing/2014/main" id="{AF8E2019-01A6-4696-86A3-4760C24A5CD4}"/>
              </a:ext>
            </a:extLst>
          </p:cNvPr>
          <p:cNvSpPr/>
          <p:nvPr/>
        </p:nvSpPr>
        <p:spPr>
          <a:xfrm>
            <a:off x="5750719"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9" name="椭圆 8">
            <a:extLst>
              <a:ext uri="{FF2B5EF4-FFF2-40B4-BE49-F238E27FC236}">
                <a16:creationId xmlns:a16="http://schemas.microsoft.com/office/drawing/2014/main" id="{1E515CD2-A58B-4AEA-8DCE-FE9744613FA3}"/>
              </a:ext>
            </a:extLst>
          </p:cNvPr>
          <p:cNvSpPr/>
          <p:nvPr/>
        </p:nvSpPr>
        <p:spPr>
          <a:xfrm>
            <a:off x="5750719"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0" name="椭圆 9">
            <a:extLst>
              <a:ext uri="{FF2B5EF4-FFF2-40B4-BE49-F238E27FC236}">
                <a16:creationId xmlns:a16="http://schemas.microsoft.com/office/drawing/2014/main" id="{E0CA1C1C-090E-4708-A10E-5A2F509FD6AE}"/>
              </a:ext>
            </a:extLst>
          </p:cNvPr>
          <p:cNvSpPr/>
          <p:nvPr/>
        </p:nvSpPr>
        <p:spPr>
          <a:xfrm>
            <a:off x="5750719" y="1421607"/>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1" name="椭圆 10">
            <a:extLst>
              <a:ext uri="{FF2B5EF4-FFF2-40B4-BE49-F238E27FC236}">
                <a16:creationId xmlns:a16="http://schemas.microsoft.com/office/drawing/2014/main" id="{DD035220-65F3-413F-95AF-C843771281FA}"/>
              </a:ext>
            </a:extLst>
          </p:cNvPr>
          <p:cNvSpPr/>
          <p:nvPr/>
        </p:nvSpPr>
        <p:spPr>
          <a:xfrm>
            <a:off x="6286500"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2" name="椭圆 11">
            <a:extLst>
              <a:ext uri="{FF2B5EF4-FFF2-40B4-BE49-F238E27FC236}">
                <a16:creationId xmlns:a16="http://schemas.microsoft.com/office/drawing/2014/main" id="{3370F9E8-E36F-4632-981B-BCABD41FDA4A}"/>
              </a:ext>
            </a:extLst>
          </p:cNvPr>
          <p:cNvSpPr/>
          <p:nvPr/>
        </p:nvSpPr>
        <p:spPr>
          <a:xfrm>
            <a:off x="6286500"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3" name="椭圆 12">
            <a:extLst>
              <a:ext uri="{FF2B5EF4-FFF2-40B4-BE49-F238E27FC236}">
                <a16:creationId xmlns:a16="http://schemas.microsoft.com/office/drawing/2014/main" id="{E851DD75-7ECC-4EEF-9527-4EF9F632F74B}"/>
              </a:ext>
            </a:extLst>
          </p:cNvPr>
          <p:cNvSpPr/>
          <p:nvPr/>
        </p:nvSpPr>
        <p:spPr>
          <a:xfrm>
            <a:off x="4693444"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4" name="椭圆 13">
            <a:extLst>
              <a:ext uri="{FF2B5EF4-FFF2-40B4-BE49-F238E27FC236}">
                <a16:creationId xmlns:a16="http://schemas.microsoft.com/office/drawing/2014/main" id="{7B7E4D44-5BB8-4718-8ABD-2BE9728201A3}"/>
              </a:ext>
            </a:extLst>
          </p:cNvPr>
          <p:cNvSpPr/>
          <p:nvPr/>
        </p:nvSpPr>
        <p:spPr>
          <a:xfrm>
            <a:off x="4157662"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5" name="椭圆 14">
            <a:extLst>
              <a:ext uri="{FF2B5EF4-FFF2-40B4-BE49-F238E27FC236}">
                <a16:creationId xmlns:a16="http://schemas.microsoft.com/office/drawing/2014/main" id="{E2492D66-00D3-43F9-9AF6-B2A9BA22115D}"/>
              </a:ext>
            </a:extLst>
          </p:cNvPr>
          <p:cNvSpPr/>
          <p:nvPr/>
        </p:nvSpPr>
        <p:spPr>
          <a:xfrm>
            <a:off x="6822281"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6" name="椭圆 15">
            <a:extLst>
              <a:ext uri="{FF2B5EF4-FFF2-40B4-BE49-F238E27FC236}">
                <a16:creationId xmlns:a16="http://schemas.microsoft.com/office/drawing/2014/main" id="{B33BBB70-6839-49E7-B7E0-B0422ADD4895}"/>
              </a:ext>
            </a:extLst>
          </p:cNvPr>
          <p:cNvSpPr/>
          <p:nvPr/>
        </p:nvSpPr>
        <p:spPr>
          <a:xfrm>
            <a:off x="6286500" y="1421607"/>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7" name="椭圆 16">
            <a:extLst>
              <a:ext uri="{FF2B5EF4-FFF2-40B4-BE49-F238E27FC236}">
                <a16:creationId xmlns:a16="http://schemas.microsoft.com/office/drawing/2014/main" id="{956A68C7-0B8D-4869-9B86-E908B16B4DC5}"/>
              </a:ext>
            </a:extLst>
          </p:cNvPr>
          <p:cNvSpPr/>
          <p:nvPr/>
        </p:nvSpPr>
        <p:spPr>
          <a:xfrm>
            <a:off x="68222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8" name="椭圆 17">
            <a:extLst>
              <a:ext uri="{FF2B5EF4-FFF2-40B4-BE49-F238E27FC236}">
                <a16:creationId xmlns:a16="http://schemas.microsoft.com/office/drawing/2014/main" id="{5DC06603-BB79-4626-969B-C0E9512062AA}"/>
              </a:ext>
            </a:extLst>
          </p:cNvPr>
          <p:cNvSpPr/>
          <p:nvPr/>
        </p:nvSpPr>
        <p:spPr>
          <a:xfrm>
            <a:off x="5750719" y="918351"/>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9" name="椭圆 18">
            <a:extLst>
              <a:ext uri="{FF2B5EF4-FFF2-40B4-BE49-F238E27FC236}">
                <a16:creationId xmlns:a16="http://schemas.microsoft.com/office/drawing/2014/main" id="{7154B3D7-D1D5-40E2-B445-AE9E89008F83}"/>
              </a:ext>
            </a:extLst>
          </p:cNvPr>
          <p:cNvSpPr/>
          <p:nvPr/>
        </p:nvSpPr>
        <p:spPr>
          <a:xfrm>
            <a:off x="4143375"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20" name="椭圆 19">
            <a:extLst>
              <a:ext uri="{FF2B5EF4-FFF2-40B4-BE49-F238E27FC236}">
                <a16:creationId xmlns:a16="http://schemas.microsoft.com/office/drawing/2014/main" id="{9E3CE4E2-4FB7-425C-880E-6156E2F33B97}"/>
              </a:ext>
            </a:extLst>
          </p:cNvPr>
          <p:cNvSpPr/>
          <p:nvPr/>
        </p:nvSpPr>
        <p:spPr>
          <a:xfrm>
            <a:off x="4693444" y="144303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21" name="椭圆 20">
            <a:extLst>
              <a:ext uri="{FF2B5EF4-FFF2-40B4-BE49-F238E27FC236}">
                <a16:creationId xmlns:a16="http://schemas.microsoft.com/office/drawing/2014/main" id="{E532EB69-A8BE-4ADC-8536-9BA3203BAE85}"/>
              </a:ext>
            </a:extLst>
          </p:cNvPr>
          <p:cNvSpPr/>
          <p:nvPr/>
        </p:nvSpPr>
        <p:spPr>
          <a:xfrm>
            <a:off x="3614737"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2" name="椭圆 21">
            <a:extLst>
              <a:ext uri="{FF2B5EF4-FFF2-40B4-BE49-F238E27FC236}">
                <a16:creationId xmlns:a16="http://schemas.microsoft.com/office/drawing/2014/main" id="{DF8D7DCF-74F9-40ED-A319-BAB4C4CFA519}"/>
              </a:ext>
            </a:extLst>
          </p:cNvPr>
          <p:cNvSpPr/>
          <p:nvPr/>
        </p:nvSpPr>
        <p:spPr>
          <a:xfrm>
            <a:off x="4139803"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3" name="椭圆 22">
            <a:extLst>
              <a:ext uri="{FF2B5EF4-FFF2-40B4-BE49-F238E27FC236}">
                <a16:creationId xmlns:a16="http://schemas.microsoft.com/office/drawing/2014/main" id="{B04FD185-31AB-480B-82F6-02E368EE2D06}"/>
              </a:ext>
            </a:extLst>
          </p:cNvPr>
          <p:cNvSpPr/>
          <p:nvPr/>
        </p:nvSpPr>
        <p:spPr>
          <a:xfrm>
            <a:off x="4693444" y="91515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4" name="椭圆 23">
            <a:extLst>
              <a:ext uri="{FF2B5EF4-FFF2-40B4-BE49-F238E27FC236}">
                <a16:creationId xmlns:a16="http://schemas.microsoft.com/office/drawing/2014/main" id="{159903DC-8688-4394-A353-5B23A8331736}"/>
              </a:ext>
            </a:extLst>
          </p:cNvPr>
          <p:cNvSpPr/>
          <p:nvPr/>
        </p:nvSpPr>
        <p:spPr>
          <a:xfrm>
            <a:off x="6300787" y="90725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5" name="椭圆 24">
            <a:extLst>
              <a:ext uri="{FF2B5EF4-FFF2-40B4-BE49-F238E27FC236}">
                <a16:creationId xmlns:a16="http://schemas.microsoft.com/office/drawing/2014/main" id="{62EA8945-C523-45CB-80B0-FD3C50A0EC98}"/>
              </a:ext>
            </a:extLst>
          </p:cNvPr>
          <p:cNvSpPr/>
          <p:nvPr/>
        </p:nvSpPr>
        <p:spPr>
          <a:xfrm>
            <a:off x="6822281" y="144303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6" name="椭圆 25">
            <a:extLst>
              <a:ext uri="{FF2B5EF4-FFF2-40B4-BE49-F238E27FC236}">
                <a16:creationId xmlns:a16="http://schemas.microsoft.com/office/drawing/2014/main" id="{E5B6C23E-4A2E-426F-94CD-485AC7D38F38}"/>
              </a:ext>
            </a:extLst>
          </p:cNvPr>
          <p:cNvSpPr/>
          <p:nvPr/>
        </p:nvSpPr>
        <p:spPr>
          <a:xfrm>
            <a:off x="7358062"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7" name="椭圆 26">
            <a:extLst>
              <a:ext uri="{FF2B5EF4-FFF2-40B4-BE49-F238E27FC236}">
                <a16:creationId xmlns:a16="http://schemas.microsoft.com/office/drawing/2014/main" id="{BDA3BFE6-7C0F-4185-874F-4F84E9692014}"/>
              </a:ext>
            </a:extLst>
          </p:cNvPr>
          <p:cNvSpPr/>
          <p:nvPr/>
        </p:nvSpPr>
        <p:spPr>
          <a:xfrm>
            <a:off x="7358062"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8" name="椭圆 27">
            <a:extLst>
              <a:ext uri="{FF2B5EF4-FFF2-40B4-BE49-F238E27FC236}">
                <a16:creationId xmlns:a16="http://schemas.microsoft.com/office/drawing/2014/main" id="{959C68C4-AE4B-4D90-9EAE-AD81C6056273}"/>
              </a:ext>
            </a:extLst>
          </p:cNvPr>
          <p:cNvSpPr/>
          <p:nvPr/>
        </p:nvSpPr>
        <p:spPr>
          <a:xfrm>
            <a:off x="3614737"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9" name="椭圆 28">
            <a:extLst>
              <a:ext uri="{FF2B5EF4-FFF2-40B4-BE49-F238E27FC236}">
                <a16:creationId xmlns:a16="http://schemas.microsoft.com/office/drawing/2014/main" id="{36EB6546-25CD-40A2-B5BB-05C18DA4F9A9}"/>
              </a:ext>
            </a:extLst>
          </p:cNvPr>
          <p:cNvSpPr/>
          <p:nvPr/>
        </p:nvSpPr>
        <p:spPr>
          <a:xfrm>
            <a:off x="4139803" y="3028951"/>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30" name="椭圆 29">
            <a:extLst>
              <a:ext uri="{FF2B5EF4-FFF2-40B4-BE49-F238E27FC236}">
                <a16:creationId xmlns:a16="http://schemas.microsoft.com/office/drawing/2014/main" id="{04A1C03C-ED2F-4467-B71B-9BBB79E6C889}"/>
              </a:ext>
            </a:extLst>
          </p:cNvPr>
          <p:cNvSpPr/>
          <p:nvPr/>
        </p:nvSpPr>
        <p:spPr>
          <a:xfrm>
            <a:off x="3621882" y="3028951"/>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1" name="椭圆 30">
            <a:extLst>
              <a:ext uri="{FF2B5EF4-FFF2-40B4-BE49-F238E27FC236}">
                <a16:creationId xmlns:a16="http://schemas.microsoft.com/office/drawing/2014/main" id="{98B00E79-1D7E-48A2-83BE-F7E223BCE606}"/>
              </a:ext>
            </a:extLst>
          </p:cNvPr>
          <p:cNvSpPr/>
          <p:nvPr/>
        </p:nvSpPr>
        <p:spPr>
          <a:xfrm>
            <a:off x="4157662" y="3564732"/>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32" name="椭圆 31">
            <a:extLst>
              <a:ext uri="{FF2B5EF4-FFF2-40B4-BE49-F238E27FC236}">
                <a16:creationId xmlns:a16="http://schemas.microsoft.com/office/drawing/2014/main" id="{A287DFDF-2D03-48FA-92BB-E8EC17A5C641}"/>
              </a:ext>
            </a:extLst>
          </p:cNvPr>
          <p:cNvSpPr/>
          <p:nvPr/>
        </p:nvSpPr>
        <p:spPr>
          <a:xfrm>
            <a:off x="3629026" y="3564732"/>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3" name="椭圆 32">
            <a:extLst>
              <a:ext uri="{FF2B5EF4-FFF2-40B4-BE49-F238E27FC236}">
                <a16:creationId xmlns:a16="http://schemas.microsoft.com/office/drawing/2014/main" id="{F8999FCE-E71B-46D8-B61F-C6F6A2864775}"/>
              </a:ext>
            </a:extLst>
          </p:cNvPr>
          <p:cNvSpPr/>
          <p:nvPr/>
        </p:nvSpPr>
        <p:spPr>
          <a:xfrm>
            <a:off x="4139803" y="4100513"/>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4" name="椭圆 33">
            <a:extLst>
              <a:ext uri="{FF2B5EF4-FFF2-40B4-BE49-F238E27FC236}">
                <a16:creationId xmlns:a16="http://schemas.microsoft.com/office/drawing/2014/main" id="{681E0E6C-2146-45EA-AF04-9FF636945966}"/>
              </a:ext>
            </a:extLst>
          </p:cNvPr>
          <p:cNvSpPr/>
          <p:nvPr/>
        </p:nvSpPr>
        <p:spPr>
          <a:xfrm>
            <a:off x="4707730" y="3564732"/>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35" name="椭圆 34">
            <a:extLst>
              <a:ext uri="{FF2B5EF4-FFF2-40B4-BE49-F238E27FC236}">
                <a16:creationId xmlns:a16="http://schemas.microsoft.com/office/drawing/2014/main" id="{EF8D30A0-EF52-4811-BAF5-CC8B26716EB3}"/>
              </a:ext>
            </a:extLst>
          </p:cNvPr>
          <p:cNvSpPr/>
          <p:nvPr/>
        </p:nvSpPr>
        <p:spPr>
          <a:xfrm>
            <a:off x="4693444" y="4092613"/>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6" name="椭圆 35">
            <a:extLst>
              <a:ext uri="{FF2B5EF4-FFF2-40B4-BE49-F238E27FC236}">
                <a16:creationId xmlns:a16="http://schemas.microsoft.com/office/drawing/2014/main" id="{9A3809E4-A9A8-45FA-A347-E25FCF2BCE9E}"/>
              </a:ext>
            </a:extLst>
          </p:cNvPr>
          <p:cNvSpPr/>
          <p:nvPr/>
        </p:nvSpPr>
        <p:spPr>
          <a:xfrm>
            <a:off x="5214937" y="3564732"/>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7" name="椭圆 36">
            <a:extLst>
              <a:ext uri="{FF2B5EF4-FFF2-40B4-BE49-F238E27FC236}">
                <a16:creationId xmlns:a16="http://schemas.microsoft.com/office/drawing/2014/main" id="{28E6E6B1-8F78-46B6-8A0C-CF9077BD4683}"/>
              </a:ext>
            </a:extLst>
          </p:cNvPr>
          <p:cNvSpPr/>
          <p:nvPr/>
        </p:nvSpPr>
        <p:spPr>
          <a:xfrm>
            <a:off x="52220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Tree>
    <p:extLst>
      <p:ext uri="{BB962C8B-B14F-4D97-AF65-F5344CB8AC3E}">
        <p14:creationId xmlns:p14="http://schemas.microsoft.com/office/powerpoint/2010/main" val="125521178"/>
      </p:ext>
    </p:extLst>
  </p:cSld>
  <p:clrMapOvr>
    <a:masterClrMapping/>
  </p:clrMapOvr>
  <p:transition advClick="0" advTm="2000"/>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8EAE9-8272-4691-A4B1-6279328D0B7A}"/>
              </a:ext>
            </a:extLst>
          </p:cNvPr>
          <p:cNvSpPr>
            <a:spLocks noGrp="1"/>
          </p:cNvSpPr>
          <p:nvPr>
            <p:ph type="title"/>
          </p:nvPr>
        </p:nvSpPr>
        <p:spPr/>
        <p:txBody>
          <a:bodyPr/>
          <a:lstStyle/>
          <a:p>
            <a:r>
              <a:rPr lang="zh-CN" altLang="zh-CN" sz="2800" b="1" dirty="0"/>
              <a:t>通过弹出输入框</a:t>
            </a:r>
            <a:r>
              <a:rPr lang="zh-CN" altLang="en-US" sz="2800" b="1" dirty="0"/>
              <a:t>获取</a:t>
            </a:r>
            <a:r>
              <a:rPr lang="zh-CN" altLang="zh-CN" sz="2800" b="1" dirty="0"/>
              <a:t>输入</a:t>
            </a:r>
            <a:endParaRPr lang="zh-CN" altLang="en-US" sz="2800" b="1" dirty="0"/>
          </a:p>
        </p:txBody>
      </p:sp>
      <p:sp>
        <p:nvSpPr>
          <p:cNvPr id="5" name="Rectangle 3">
            <a:extLst>
              <a:ext uri="{FF2B5EF4-FFF2-40B4-BE49-F238E27FC236}">
                <a16:creationId xmlns:a16="http://schemas.microsoft.com/office/drawing/2014/main" id="{7AEE2D13-DE04-462D-A5D6-478F2FFDBF39}"/>
              </a:ext>
            </a:extLst>
          </p:cNvPr>
          <p:cNvSpPr>
            <a:spLocks noGrp="1" noChangeArrowheads="1"/>
          </p:cNvSpPr>
          <p:nvPr>
            <p:ph idx="1"/>
          </p:nvPr>
        </p:nvSpPr>
        <p:spPr bwMode="auto">
          <a:xfrm>
            <a:off x="1" y="1104485"/>
            <a:ext cx="5416550" cy="342109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04704" tIns="59513" rIns="0" bIns="59513" numCol="1" rtlCol="0"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None/>
            </a:pPr>
            <a:r>
              <a:rPr lang="en-US" altLang="zh-CN" sz="3600" dirty="0">
                <a:solidFill>
                  <a:srgbClr val="212529"/>
                </a:solidFill>
                <a:latin typeface="Segoe UI" panose="020B0502040204020203" pitchFamily="34" charset="0"/>
                <a:cs typeface="Segoe UI" panose="020B0502040204020203" pitchFamily="34" charset="0"/>
              </a:rPr>
              <a:t>Easy</a:t>
            </a:r>
            <a:r>
              <a:rPr lang="zh-CN" altLang="en-US" sz="3600" dirty="0">
                <a:solidFill>
                  <a:srgbClr val="212529"/>
                </a:solidFill>
                <a:latin typeface="Segoe UI" panose="020B0502040204020203" pitchFamily="34" charset="0"/>
                <a:cs typeface="Segoe UI" panose="020B0502040204020203" pitchFamily="34" charset="0"/>
              </a:rPr>
              <a:t>提供的函数</a:t>
            </a:r>
            <a:endParaRPr lang="en-US" altLang="zh-CN" sz="3600" dirty="0">
              <a:solidFill>
                <a:srgbClr val="212529"/>
              </a:solidFill>
              <a:latin typeface="Segoe UI" panose="020B0502040204020203" pitchFamily="34" charset="0"/>
              <a:cs typeface="Segoe UI" panose="020B0502040204020203" pitchFamily="34" charset="0"/>
            </a:endParaRPr>
          </a:p>
          <a:p>
            <a:pPr marL="0" indent="0">
              <a:lnSpc>
                <a:spcPct val="100000"/>
              </a:lnSpc>
              <a:buNone/>
            </a:pPr>
            <a:r>
              <a:rPr lang="zh-CN" altLang="zh-CN" sz="3600" dirty="0">
                <a:solidFill>
                  <a:srgbClr val="212529"/>
                </a:solidFill>
                <a:latin typeface="Segoe UI" panose="020B0502040204020203" pitchFamily="34" charset="0"/>
                <a:cs typeface="Segoe UI" panose="020B0502040204020203" pitchFamily="34" charset="0"/>
              </a:rPr>
              <a:t>InputBox</a:t>
            </a:r>
          </a:p>
          <a:p>
            <a:pPr marL="0" indent="0">
              <a:lnSpc>
                <a:spcPct val="100000"/>
              </a:lnSpc>
              <a:buNone/>
            </a:pPr>
            <a:r>
              <a:rPr kumimoji="0" lang="zh-CN" altLang="zh-CN" b="0" i="0" u="none" strike="noStrike" cap="none" normalizeH="0" baseline="0" dirty="0">
                <a:ln>
                  <a:noFill/>
                </a:ln>
                <a:solidFill>
                  <a:srgbClr val="212529"/>
                </a:solidFill>
                <a:effectLst/>
                <a:latin typeface="Segoe UI" panose="020B0502040204020203" pitchFamily="34" charset="0"/>
                <a:cs typeface="Segoe UI" panose="020B0502040204020203" pitchFamily="34" charset="0"/>
              </a:rPr>
              <a:t>这个函数用于以对话框形式获取用户输入。</a:t>
            </a:r>
            <a:endParaRPr lang="zh-CN" altLang="zh-CN" sz="1050" dirty="0"/>
          </a:p>
          <a:p>
            <a:pPr marL="0" indent="0">
              <a:lnSpc>
                <a:spcPct val="100000"/>
              </a:lnSpc>
              <a:buNone/>
            </a:pPr>
            <a:r>
              <a:rPr lang="zh-CN" altLang="zh-CN" sz="1350" dirty="0">
                <a:solidFill>
                  <a:srgbClr val="0077AA"/>
                </a:solidFill>
                <a:latin typeface="Consolas" panose="020B0609020204030204" pitchFamily="49" charset="0"/>
                <a:cs typeface="Segoe UI" panose="020B0502040204020203" pitchFamily="34" charset="0"/>
              </a:rPr>
              <a:t>bool</a:t>
            </a:r>
            <a:r>
              <a:rPr lang="zh-CN" altLang="zh-CN" sz="1350" dirty="0">
                <a:solidFill>
                  <a:srgbClr val="000000"/>
                </a:solidFill>
                <a:latin typeface="Consolas" panose="020B0609020204030204" pitchFamily="49" charset="0"/>
                <a:cs typeface="Segoe UI" panose="020B0502040204020203" pitchFamily="34" charset="0"/>
              </a:rPr>
              <a:t> </a:t>
            </a:r>
            <a:r>
              <a:rPr lang="zh-CN" altLang="zh-CN" sz="1350" dirty="0">
                <a:solidFill>
                  <a:srgbClr val="DD4A68"/>
                </a:solidFill>
                <a:latin typeface="Consolas" panose="020B0609020204030204" pitchFamily="49" charset="0"/>
                <a:cs typeface="Segoe UI" panose="020B0502040204020203" pitchFamily="34" charset="0"/>
              </a:rPr>
              <a:t>InputBox</a:t>
            </a:r>
            <a:r>
              <a:rPr lang="zh-CN" altLang="zh-CN" sz="1350" dirty="0">
                <a:solidFill>
                  <a:srgbClr val="999999"/>
                </a:solidFill>
                <a:latin typeface="Consolas" panose="020B0609020204030204" pitchFamily="49" charset="0"/>
                <a:cs typeface="Segoe UI" panose="020B0502040204020203" pitchFamily="34" charset="0"/>
              </a:rPr>
              <a:t>(</a:t>
            </a:r>
            <a:r>
              <a:rPr lang="zh-CN" altLang="zh-CN" sz="1350" dirty="0">
                <a:solidFill>
                  <a:srgbClr val="000000"/>
                </a:solidFill>
                <a:latin typeface="Consolas" panose="020B0609020204030204" pitchFamily="49" charset="0"/>
                <a:cs typeface="Segoe UI" panose="020B0502040204020203" pitchFamily="34" charset="0"/>
              </a:rPr>
              <a:t> </a:t>
            </a:r>
            <a:endParaRPr lang="en-US" altLang="zh-CN" sz="1350" dirty="0">
              <a:solidFill>
                <a:srgbClr val="000000"/>
              </a:solidFill>
              <a:latin typeface="Consolas" panose="020B0609020204030204" pitchFamily="49" charset="0"/>
              <a:cs typeface="Segoe UI" panose="020B0502040204020203" pitchFamily="34" charset="0"/>
            </a:endParaRPr>
          </a:p>
          <a:p>
            <a:pPr marL="0" indent="0">
              <a:lnSpc>
                <a:spcPct val="100000"/>
              </a:lnSpc>
              <a:buNone/>
            </a:pPr>
            <a:r>
              <a:rPr lang="zh-CN" altLang="zh-CN" sz="1350" dirty="0">
                <a:solidFill>
                  <a:srgbClr val="000000"/>
                </a:solidFill>
                <a:latin typeface="Consolas" panose="020B0609020204030204" pitchFamily="49" charset="0"/>
                <a:cs typeface="Segoe UI" panose="020B0502040204020203" pitchFamily="34" charset="0"/>
              </a:rPr>
              <a:t>LPTSTR pString</a:t>
            </a:r>
            <a:r>
              <a:rPr lang="zh-CN" altLang="zh-CN" sz="1350" dirty="0">
                <a:solidFill>
                  <a:srgbClr val="999999"/>
                </a:solidFill>
                <a:latin typeface="Consolas" panose="020B0609020204030204" pitchFamily="49" charset="0"/>
                <a:cs typeface="Segoe UI" panose="020B0502040204020203" pitchFamily="34" charset="0"/>
              </a:rPr>
              <a:t>,</a:t>
            </a:r>
            <a:r>
              <a:rPr lang="zh-CN" altLang="zh-CN" sz="1350" dirty="0">
                <a:solidFill>
                  <a:srgbClr val="000000"/>
                </a:solidFill>
                <a:latin typeface="Consolas" panose="020B0609020204030204" pitchFamily="49" charset="0"/>
                <a:cs typeface="Segoe UI" panose="020B0502040204020203" pitchFamily="34" charset="0"/>
              </a:rPr>
              <a:t> </a:t>
            </a:r>
            <a:endParaRPr lang="en-US" altLang="zh-CN" sz="1350" dirty="0">
              <a:solidFill>
                <a:srgbClr val="000000"/>
              </a:solidFill>
              <a:latin typeface="Consolas" panose="020B0609020204030204" pitchFamily="49" charset="0"/>
              <a:cs typeface="Segoe UI" panose="020B0502040204020203" pitchFamily="34" charset="0"/>
            </a:endParaRPr>
          </a:p>
          <a:p>
            <a:pPr marL="0" indent="0">
              <a:lnSpc>
                <a:spcPct val="100000"/>
              </a:lnSpc>
              <a:buNone/>
            </a:pPr>
            <a:r>
              <a:rPr lang="zh-CN" altLang="zh-CN" sz="1350" dirty="0">
                <a:solidFill>
                  <a:srgbClr val="0077AA"/>
                </a:solidFill>
                <a:latin typeface="Consolas" panose="020B0609020204030204" pitchFamily="49" charset="0"/>
                <a:cs typeface="Segoe UI" panose="020B0502040204020203" pitchFamily="34" charset="0"/>
              </a:rPr>
              <a:t>int</a:t>
            </a:r>
            <a:r>
              <a:rPr lang="zh-CN" altLang="zh-CN" sz="1350" dirty="0">
                <a:solidFill>
                  <a:srgbClr val="000000"/>
                </a:solidFill>
                <a:latin typeface="Consolas" panose="020B0609020204030204" pitchFamily="49" charset="0"/>
                <a:cs typeface="Segoe UI" panose="020B0502040204020203" pitchFamily="34" charset="0"/>
              </a:rPr>
              <a:t> nMaxCount</a:t>
            </a:r>
            <a:r>
              <a:rPr lang="zh-CN" altLang="zh-CN" sz="1350" dirty="0">
                <a:solidFill>
                  <a:srgbClr val="999999"/>
                </a:solidFill>
                <a:latin typeface="Consolas" panose="020B0609020204030204" pitchFamily="49" charset="0"/>
                <a:cs typeface="Segoe UI" panose="020B0502040204020203" pitchFamily="34" charset="0"/>
              </a:rPr>
              <a:t>,</a:t>
            </a:r>
            <a:r>
              <a:rPr lang="zh-CN" altLang="zh-CN" sz="1350" dirty="0">
                <a:solidFill>
                  <a:srgbClr val="000000"/>
                </a:solidFill>
                <a:latin typeface="Consolas" panose="020B0609020204030204" pitchFamily="49" charset="0"/>
                <a:cs typeface="Segoe UI" panose="020B0502040204020203" pitchFamily="34" charset="0"/>
              </a:rPr>
              <a:t> </a:t>
            </a:r>
            <a:endParaRPr lang="en-US" altLang="zh-CN" sz="1350" dirty="0">
              <a:solidFill>
                <a:srgbClr val="000000"/>
              </a:solidFill>
              <a:latin typeface="Consolas" panose="020B0609020204030204" pitchFamily="49" charset="0"/>
              <a:cs typeface="Segoe UI" panose="020B0502040204020203" pitchFamily="34" charset="0"/>
            </a:endParaRPr>
          </a:p>
          <a:p>
            <a:pPr marL="0" indent="0">
              <a:lnSpc>
                <a:spcPct val="100000"/>
              </a:lnSpc>
              <a:buNone/>
            </a:pPr>
            <a:r>
              <a:rPr lang="zh-CN" altLang="zh-CN" sz="1350" dirty="0">
                <a:solidFill>
                  <a:srgbClr val="000000"/>
                </a:solidFill>
                <a:latin typeface="Consolas" panose="020B0609020204030204" pitchFamily="49" charset="0"/>
                <a:cs typeface="Segoe UI" panose="020B0502040204020203" pitchFamily="34" charset="0"/>
              </a:rPr>
              <a:t>LPCTSTR pPrompt </a:t>
            </a:r>
            <a:r>
              <a:rPr lang="zh-CN" altLang="zh-CN" sz="1350" dirty="0">
                <a:solidFill>
                  <a:srgbClr val="9A6E3A"/>
                </a:solidFill>
                <a:latin typeface="Consolas" panose="020B0609020204030204" pitchFamily="49" charset="0"/>
                <a:cs typeface="Segoe UI" panose="020B0502040204020203" pitchFamily="34" charset="0"/>
              </a:rPr>
              <a:t>=</a:t>
            </a:r>
            <a:r>
              <a:rPr lang="zh-CN" altLang="zh-CN" sz="1350" dirty="0">
                <a:solidFill>
                  <a:srgbClr val="000000"/>
                </a:solidFill>
                <a:latin typeface="Consolas" panose="020B0609020204030204" pitchFamily="49" charset="0"/>
                <a:cs typeface="Segoe UI" panose="020B0502040204020203" pitchFamily="34" charset="0"/>
              </a:rPr>
              <a:t> </a:t>
            </a:r>
            <a:r>
              <a:rPr lang="zh-CN" altLang="zh-CN" sz="1350" dirty="0">
                <a:solidFill>
                  <a:srgbClr val="990055"/>
                </a:solidFill>
                <a:latin typeface="Consolas" panose="020B0609020204030204" pitchFamily="49" charset="0"/>
                <a:cs typeface="Segoe UI" panose="020B0502040204020203" pitchFamily="34" charset="0"/>
              </a:rPr>
              <a:t>NULL</a:t>
            </a:r>
            <a:r>
              <a:rPr lang="zh-CN" altLang="zh-CN" sz="1350" dirty="0">
                <a:solidFill>
                  <a:srgbClr val="999999"/>
                </a:solidFill>
                <a:latin typeface="Consolas" panose="020B0609020204030204" pitchFamily="49" charset="0"/>
                <a:cs typeface="Segoe UI" panose="020B0502040204020203" pitchFamily="34" charset="0"/>
              </a:rPr>
              <a:t>,</a:t>
            </a:r>
            <a:r>
              <a:rPr lang="zh-CN" altLang="zh-CN" sz="1350" dirty="0">
                <a:solidFill>
                  <a:srgbClr val="000000"/>
                </a:solidFill>
                <a:latin typeface="Consolas" panose="020B0609020204030204" pitchFamily="49" charset="0"/>
                <a:cs typeface="Segoe UI" panose="020B0502040204020203" pitchFamily="34" charset="0"/>
              </a:rPr>
              <a:t> </a:t>
            </a:r>
            <a:endParaRPr lang="en-US" altLang="zh-CN" sz="1350" dirty="0">
              <a:solidFill>
                <a:srgbClr val="000000"/>
              </a:solidFill>
              <a:latin typeface="Consolas" panose="020B0609020204030204" pitchFamily="49" charset="0"/>
              <a:cs typeface="Segoe UI" panose="020B0502040204020203" pitchFamily="34" charset="0"/>
            </a:endParaRPr>
          </a:p>
          <a:p>
            <a:pPr marL="0" indent="0">
              <a:lnSpc>
                <a:spcPct val="100000"/>
              </a:lnSpc>
              <a:buNone/>
            </a:pPr>
            <a:r>
              <a:rPr lang="zh-CN" altLang="zh-CN" sz="1350" dirty="0">
                <a:solidFill>
                  <a:srgbClr val="000000"/>
                </a:solidFill>
                <a:latin typeface="Consolas" panose="020B0609020204030204" pitchFamily="49" charset="0"/>
                <a:cs typeface="Segoe UI" panose="020B0502040204020203" pitchFamily="34" charset="0"/>
              </a:rPr>
              <a:t>LPCTSTR pTitle </a:t>
            </a:r>
            <a:r>
              <a:rPr lang="zh-CN" altLang="zh-CN" sz="1350" dirty="0">
                <a:solidFill>
                  <a:srgbClr val="9A6E3A"/>
                </a:solidFill>
                <a:latin typeface="Consolas" panose="020B0609020204030204" pitchFamily="49" charset="0"/>
                <a:cs typeface="Segoe UI" panose="020B0502040204020203" pitchFamily="34" charset="0"/>
              </a:rPr>
              <a:t>=</a:t>
            </a:r>
            <a:r>
              <a:rPr lang="zh-CN" altLang="zh-CN" sz="1350" dirty="0">
                <a:solidFill>
                  <a:srgbClr val="000000"/>
                </a:solidFill>
                <a:latin typeface="Consolas" panose="020B0609020204030204" pitchFamily="49" charset="0"/>
                <a:cs typeface="Segoe UI" panose="020B0502040204020203" pitchFamily="34" charset="0"/>
              </a:rPr>
              <a:t> </a:t>
            </a:r>
            <a:r>
              <a:rPr lang="zh-CN" altLang="zh-CN" sz="1350" dirty="0">
                <a:solidFill>
                  <a:srgbClr val="990055"/>
                </a:solidFill>
                <a:latin typeface="Consolas" panose="020B0609020204030204" pitchFamily="49" charset="0"/>
                <a:cs typeface="Segoe UI" panose="020B0502040204020203" pitchFamily="34" charset="0"/>
              </a:rPr>
              <a:t>NULL</a:t>
            </a:r>
            <a:r>
              <a:rPr lang="zh-CN" altLang="zh-CN" sz="1350" dirty="0">
                <a:solidFill>
                  <a:srgbClr val="999999"/>
                </a:solidFill>
                <a:latin typeface="Consolas" panose="020B0609020204030204" pitchFamily="49" charset="0"/>
                <a:cs typeface="Segoe UI" panose="020B0502040204020203" pitchFamily="34" charset="0"/>
              </a:rPr>
              <a:t>,</a:t>
            </a:r>
            <a:r>
              <a:rPr lang="zh-CN" altLang="zh-CN" sz="1350" dirty="0">
                <a:solidFill>
                  <a:srgbClr val="000000"/>
                </a:solidFill>
                <a:latin typeface="Consolas" panose="020B0609020204030204" pitchFamily="49" charset="0"/>
                <a:cs typeface="Segoe UI" panose="020B0502040204020203" pitchFamily="34" charset="0"/>
              </a:rPr>
              <a:t> </a:t>
            </a:r>
            <a:endParaRPr lang="en-US" altLang="zh-CN" sz="1350" dirty="0">
              <a:solidFill>
                <a:srgbClr val="000000"/>
              </a:solidFill>
              <a:latin typeface="Consolas" panose="020B0609020204030204" pitchFamily="49" charset="0"/>
              <a:cs typeface="Segoe UI" panose="020B0502040204020203" pitchFamily="34" charset="0"/>
            </a:endParaRPr>
          </a:p>
          <a:p>
            <a:pPr marL="0" indent="0">
              <a:lnSpc>
                <a:spcPct val="100000"/>
              </a:lnSpc>
              <a:buNone/>
            </a:pPr>
            <a:r>
              <a:rPr lang="zh-CN" altLang="zh-CN" sz="1350" dirty="0">
                <a:solidFill>
                  <a:srgbClr val="000000"/>
                </a:solidFill>
                <a:latin typeface="Consolas" panose="020B0609020204030204" pitchFamily="49" charset="0"/>
                <a:cs typeface="Segoe UI" panose="020B0502040204020203" pitchFamily="34" charset="0"/>
              </a:rPr>
              <a:t>LPCTSTR pDefault </a:t>
            </a:r>
            <a:r>
              <a:rPr lang="zh-CN" altLang="zh-CN" sz="1350" dirty="0">
                <a:solidFill>
                  <a:srgbClr val="9A6E3A"/>
                </a:solidFill>
                <a:latin typeface="Consolas" panose="020B0609020204030204" pitchFamily="49" charset="0"/>
                <a:cs typeface="Segoe UI" panose="020B0502040204020203" pitchFamily="34" charset="0"/>
              </a:rPr>
              <a:t>=</a:t>
            </a:r>
            <a:r>
              <a:rPr lang="zh-CN" altLang="zh-CN" sz="1350" dirty="0">
                <a:solidFill>
                  <a:srgbClr val="000000"/>
                </a:solidFill>
                <a:latin typeface="Consolas" panose="020B0609020204030204" pitchFamily="49" charset="0"/>
                <a:cs typeface="Segoe UI" panose="020B0502040204020203" pitchFamily="34" charset="0"/>
              </a:rPr>
              <a:t> </a:t>
            </a:r>
            <a:r>
              <a:rPr lang="zh-CN" altLang="zh-CN" sz="1350" dirty="0">
                <a:solidFill>
                  <a:srgbClr val="990055"/>
                </a:solidFill>
                <a:latin typeface="Consolas" panose="020B0609020204030204" pitchFamily="49" charset="0"/>
                <a:cs typeface="Segoe UI" panose="020B0502040204020203" pitchFamily="34" charset="0"/>
              </a:rPr>
              <a:t>NULL</a:t>
            </a:r>
            <a:r>
              <a:rPr lang="zh-CN" altLang="zh-CN" sz="1350" dirty="0">
                <a:solidFill>
                  <a:srgbClr val="999999"/>
                </a:solidFill>
                <a:latin typeface="Consolas" panose="020B0609020204030204" pitchFamily="49" charset="0"/>
                <a:cs typeface="Segoe UI" panose="020B0502040204020203" pitchFamily="34" charset="0"/>
              </a:rPr>
              <a:t>,</a:t>
            </a:r>
            <a:r>
              <a:rPr lang="zh-CN" altLang="zh-CN" sz="1350" dirty="0">
                <a:solidFill>
                  <a:srgbClr val="000000"/>
                </a:solidFill>
                <a:latin typeface="Consolas" panose="020B0609020204030204" pitchFamily="49" charset="0"/>
                <a:cs typeface="Segoe UI" panose="020B0502040204020203" pitchFamily="34" charset="0"/>
              </a:rPr>
              <a:t> </a:t>
            </a:r>
            <a:endParaRPr lang="en-US" altLang="zh-CN" sz="1350" dirty="0">
              <a:solidFill>
                <a:srgbClr val="000000"/>
              </a:solidFill>
              <a:latin typeface="Consolas" panose="020B0609020204030204" pitchFamily="49" charset="0"/>
              <a:cs typeface="Segoe UI" panose="020B0502040204020203" pitchFamily="34" charset="0"/>
            </a:endParaRPr>
          </a:p>
          <a:p>
            <a:pPr marL="0" indent="0">
              <a:lnSpc>
                <a:spcPct val="100000"/>
              </a:lnSpc>
              <a:buNone/>
            </a:pPr>
            <a:r>
              <a:rPr lang="zh-CN" altLang="zh-CN" sz="1350" dirty="0">
                <a:solidFill>
                  <a:srgbClr val="0077AA"/>
                </a:solidFill>
                <a:latin typeface="Consolas" panose="020B0609020204030204" pitchFamily="49" charset="0"/>
                <a:cs typeface="Segoe UI" panose="020B0502040204020203" pitchFamily="34" charset="0"/>
              </a:rPr>
              <a:t>int</a:t>
            </a:r>
            <a:r>
              <a:rPr lang="zh-CN" altLang="zh-CN" sz="1350" dirty="0">
                <a:solidFill>
                  <a:srgbClr val="000000"/>
                </a:solidFill>
                <a:latin typeface="Consolas" panose="020B0609020204030204" pitchFamily="49" charset="0"/>
                <a:cs typeface="Segoe UI" panose="020B0502040204020203" pitchFamily="34" charset="0"/>
              </a:rPr>
              <a:t> width </a:t>
            </a:r>
            <a:r>
              <a:rPr lang="zh-CN" altLang="zh-CN" sz="1350" dirty="0">
                <a:solidFill>
                  <a:srgbClr val="9A6E3A"/>
                </a:solidFill>
                <a:latin typeface="Consolas" panose="020B0609020204030204" pitchFamily="49" charset="0"/>
                <a:cs typeface="Segoe UI" panose="020B0502040204020203" pitchFamily="34" charset="0"/>
              </a:rPr>
              <a:t>=</a:t>
            </a:r>
            <a:r>
              <a:rPr lang="zh-CN" altLang="zh-CN" sz="1350" dirty="0">
                <a:solidFill>
                  <a:srgbClr val="000000"/>
                </a:solidFill>
                <a:latin typeface="Consolas" panose="020B0609020204030204" pitchFamily="49" charset="0"/>
                <a:cs typeface="Segoe UI" panose="020B0502040204020203" pitchFamily="34" charset="0"/>
              </a:rPr>
              <a:t> </a:t>
            </a:r>
            <a:r>
              <a:rPr lang="zh-CN" altLang="zh-CN" sz="1350" dirty="0">
                <a:solidFill>
                  <a:srgbClr val="990055"/>
                </a:solidFill>
                <a:latin typeface="Consolas" panose="020B0609020204030204" pitchFamily="49" charset="0"/>
                <a:cs typeface="Segoe UI" panose="020B0502040204020203" pitchFamily="34" charset="0"/>
              </a:rPr>
              <a:t>0</a:t>
            </a:r>
            <a:r>
              <a:rPr lang="zh-CN" altLang="zh-CN" sz="1350" dirty="0">
                <a:solidFill>
                  <a:srgbClr val="999999"/>
                </a:solidFill>
                <a:latin typeface="Consolas" panose="020B0609020204030204" pitchFamily="49" charset="0"/>
                <a:cs typeface="Segoe UI" panose="020B0502040204020203" pitchFamily="34" charset="0"/>
              </a:rPr>
              <a:t>,</a:t>
            </a:r>
            <a:r>
              <a:rPr lang="zh-CN" altLang="zh-CN" sz="1350" dirty="0">
                <a:solidFill>
                  <a:srgbClr val="000000"/>
                </a:solidFill>
                <a:latin typeface="Consolas" panose="020B0609020204030204" pitchFamily="49" charset="0"/>
                <a:cs typeface="Segoe UI" panose="020B0502040204020203" pitchFamily="34" charset="0"/>
              </a:rPr>
              <a:t> </a:t>
            </a:r>
            <a:endParaRPr lang="en-US" altLang="zh-CN" sz="1350" dirty="0">
              <a:solidFill>
                <a:srgbClr val="000000"/>
              </a:solidFill>
              <a:latin typeface="Consolas" panose="020B0609020204030204" pitchFamily="49" charset="0"/>
              <a:cs typeface="Segoe UI" panose="020B0502040204020203" pitchFamily="34" charset="0"/>
            </a:endParaRPr>
          </a:p>
          <a:p>
            <a:pPr marL="0" indent="0">
              <a:lnSpc>
                <a:spcPct val="100000"/>
              </a:lnSpc>
              <a:buNone/>
            </a:pPr>
            <a:r>
              <a:rPr lang="zh-CN" altLang="zh-CN" sz="1350" dirty="0">
                <a:solidFill>
                  <a:srgbClr val="0077AA"/>
                </a:solidFill>
                <a:latin typeface="Consolas" panose="020B0609020204030204" pitchFamily="49" charset="0"/>
                <a:cs typeface="Segoe UI" panose="020B0502040204020203" pitchFamily="34" charset="0"/>
              </a:rPr>
              <a:t>int</a:t>
            </a:r>
            <a:r>
              <a:rPr lang="zh-CN" altLang="zh-CN" sz="1350" dirty="0">
                <a:solidFill>
                  <a:srgbClr val="000000"/>
                </a:solidFill>
                <a:latin typeface="Consolas" panose="020B0609020204030204" pitchFamily="49" charset="0"/>
                <a:cs typeface="Segoe UI" panose="020B0502040204020203" pitchFamily="34" charset="0"/>
              </a:rPr>
              <a:t> height </a:t>
            </a:r>
            <a:r>
              <a:rPr lang="zh-CN" altLang="zh-CN" sz="1350" dirty="0">
                <a:solidFill>
                  <a:srgbClr val="9A6E3A"/>
                </a:solidFill>
                <a:latin typeface="Consolas" panose="020B0609020204030204" pitchFamily="49" charset="0"/>
                <a:cs typeface="Segoe UI" panose="020B0502040204020203" pitchFamily="34" charset="0"/>
              </a:rPr>
              <a:t>=</a:t>
            </a:r>
            <a:r>
              <a:rPr lang="zh-CN" altLang="zh-CN" sz="1350" dirty="0">
                <a:solidFill>
                  <a:srgbClr val="000000"/>
                </a:solidFill>
                <a:latin typeface="Consolas" panose="020B0609020204030204" pitchFamily="49" charset="0"/>
                <a:cs typeface="Segoe UI" panose="020B0502040204020203" pitchFamily="34" charset="0"/>
              </a:rPr>
              <a:t> </a:t>
            </a:r>
            <a:r>
              <a:rPr lang="zh-CN" altLang="zh-CN" sz="1350" dirty="0">
                <a:solidFill>
                  <a:srgbClr val="990055"/>
                </a:solidFill>
                <a:latin typeface="Consolas" panose="020B0609020204030204" pitchFamily="49" charset="0"/>
                <a:cs typeface="Segoe UI" panose="020B0502040204020203" pitchFamily="34" charset="0"/>
              </a:rPr>
              <a:t>0</a:t>
            </a:r>
            <a:r>
              <a:rPr lang="zh-CN" altLang="zh-CN" sz="1350" dirty="0">
                <a:solidFill>
                  <a:srgbClr val="999999"/>
                </a:solidFill>
                <a:latin typeface="Consolas" panose="020B0609020204030204" pitchFamily="49" charset="0"/>
                <a:cs typeface="Segoe UI" panose="020B0502040204020203" pitchFamily="34" charset="0"/>
              </a:rPr>
              <a:t>,</a:t>
            </a:r>
            <a:r>
              <a:rPr lang="zh-CN" altLang="zh-CN" sz="1350" dirty="0">
                <a:solidFill>
                  <a:srgbClr val="000000"/>
                </a:solidFill>
                <a:latin typeface="Consolas" panose="020B0609020204030204" pitchFamily="49" charset="0"/>
                <a:cs typeface="Segoe UI" panose="020B0502040204020203" pitchFamily="34" charset="0"/>
              </a:rPr>
              <a:t> </a:t>
            </a:r>
            <a:endParaRPr lang="en-US" altLang="zh-CN" sz="1350" dirty="0">
              <a:solidFill>
                <a:srgbClr val="000000"/>
              </a:solidFill>
              <a:latin typeface="Consolas" panose="020B0609020204030204" pitchFamily="49" charset="0"/>
              <a:cs typeface="Segoe UI" panose="020B0502040204020203" pitchFamily="34" charset="0"/>
            </a:endParaRPr>
          </a:p>
          <a:p>
            <a:pPr marL="0" indent="0">
              <a:lnSpc>
                <a:spcPct val="100000"/>
              </a:lnSpc>
              <a:buNone/>
            </a:pPr>
            <a:r>
              <a:rPr lang="zh-CN" altLang="zh-CN" sz="1350" dirty="0">
                <a:solidFill>
                  <a:srgbClr val="0077AA"/>
                </a:solidFill>
                <a:latin typeface="Consolas" panose="020B0609020204030204" pitchFamily="49" charset="0"/>
                <a:cs typeface="Segoe UI" panose="020B0502040204020203" pitchFamily="34" charset="0"/>
              </a:rPr>
              <a:t>bool</a:t>
            </a:r>
            <a:r>
              <a:rPr lang="zh-CN" altLang="zh-CN" sz="1350" dirty="0">
                <a:solidFill>
                  <a:srgbClr val="000000"/>
                </a:solidFill>
                <a:latin typeface="Consolas" panose="020B0609020204030204" pitchFamily="49" charset="0"/>
                <a:cs typeface="Segoe UI" panose="020B0502040204020203" pitchFamily="34" charset="0"/>
              </a:rPr>
              <a:t> bHideCancelBtn </a:t>
            </a:r>
            <a:r>
              <a:rPr lang="zh-CN" altLang="zh-CN" sz="1350" dirty="0">
                <a:solidFill>
                  <a:srgbClr val="9A6E3A"/>
                </a:solidFill>
                <a:latin typeface="Consolas" panose="020B0609020204030204" pitchFamily="49" charset="0"/>
                <a:cs typeface="Segoe UI" panose="020B0502040204020203" pitchFamily="34" charset="0"/>
              </a:rPr>
              <a:t>=</a:t>
            </a:r>
            <a:r>
              <a:rPr lang="zh-CN" altLang="zh-CN" sz="1350" dirty="0">
                <a:solidFill>
                  <a:srgbClr val="000000"/>
                </a:solidFill>
                <a:latin typeface="Consolas" panose="020B0609020204030204" pitchFamily="49" charset="0"/>
                <a:cs typeface="Segoe UI" panose="020B0502040204020203" pitchFamily="34" charset="0"/>
              </a:rPr>
              <a:t> </a:t>
            </a:r>
            <a:r>
              <a:rPr lang="zh-CN" altLang="zh-CN" sz="1350" dirty="0">
                <a:solidFill>
                  <a:srgbClr val="990055"/>
                </a:solidFill>
                <a:latin typeface="Consolas" panose="020B0609020204030204" pitchFamily="49" charset="0"/>
                <a:cs typeface="Segoe UI" panose="020B0502040204020203" pitchFamily="34" charset="0"/>
              </a:rPr>
              <a:t>true</a:t>
            </a:r>
            <a:r>
              <a:rPr lang="zh-CN" altLang="zh-CN" sz="1350" dirty="0">
                <a:solidFill>
                  <a:srgbClr val="000000"/>
                </a:solidFill>
                <a:latin typeface="Consolas" panose="020B0609020204030204" pitchFamily="49" charset="0"/>
                <a:cs typeface="Segoe UI" panose="020B0502040204020203" pitchFamily="34" charset="0"/>
              </a:rPr>
              <a:t> </a:t>
            </a:r>
            <a:r>
              <a:rPr lang="zh-CN" altLang="zh-CN" sz="1350" dirty="0">
                <a:solidFill>
                  <a:srgbClr val="999999"/>
                </a:solidFill>
                <a:latin typeface="Consolas" panose="020B0609020204030204" pitchFamily="49" charset="0"/>
                <a:cs typeface="Segoe UI" panose="020B0502040204020203" pitchFamily="34" charset="0"/>
              </a:rPr>
              <a:t>);</a:t>
            </a:r>
            <a:endParaRPr lang="zh-CN" altLang="zh-CN" sz="3000" dirty="0"/>
          </a:p>
        </p:txBody>
      </p:sp>
      <p:pic>
        <p:nvPicPr>
          <p:cNvPr id="5124" name="图片 1">
            <a:extLst>
              <a:ext uri="{FF2B5EF4-FFF2-40B4-BE49-F238E27FC236}">
                <a16:creationId xmlns:a16="http://schemas.microsoft.com/office/drawing/2014/main" id="{9051100C-20BF-4A9C-9F32-8099211D1D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643" t="33067" r="25796" b="33346"/>
          <a:stretch/>
        </p:blipFill>
        <p:spPr bwMode="auto">
          <a:xfrm>
            <a:off x="5416550" y="984250"/>
            <a:ext cx="3749243" cy="1672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C199BA46-5F7C-455B-B8BF-AEA164797B32}"/>
              </a:ext>
            </a:extLst>
          </p:cNvPr>
          <p:cNvSpPr txBox="1"/>
          <p:nvPr/>
        </p:nvSpPr>
        <p:spPr>
          <a:xfrm>
            <a:off x="4572000" y="3245050"/>
            <a:ext cx="4279899" cy="1200329"/>
          </a:xfrm>
          <a:prstGeom prst="rect">
            <a:avLst/>
          </a:prstGeom>
          <a:noFill/>
        </p:spPr>
        <p:txBody>
          <a:bodyPr wrap="square" rtlCol="0">
            <a:spAutoFit/>
          </a:bodyPr>
          <a:lstStyle/>
          <a:p>
            <a:pPr defTabSz="685800"/>
            <a:r>
              <a:rPr lang="zh-CN" altLang="en-US" sz="2400" dirty="0">
                <a:solidFill>
                  <a:prstClr val="black"/>
                </a:solidFill>
                <a:latin typeface="等线" panose="020F0502020204030204"/>
                <a:ea typeface="等线" panose="02010600030101010101" pitchFamily="2" charset="-122"/>
              </a:rPr>
              <a:t>注意：</a:t>
            </a:r>
            <a:endParaRPr lang="en-US" altLang="zh-CN" sz="2400" dirty="0">
              <a:solidFill>
                <a:prstClr val="black"/>
              </a:solidFill>
              <a:latin typeface="等线" panose="020F0502020204030204"/>
              <a:ea typeface="等线" panose="02010600030101010101" pitchFamily="2" charset="-122"/>
            </a:endParaRPr>
          </a:p>
          <a:p>
            <a:pPr defTabSz="685800"/>
            <a:r>
              <a:rPr lang="zh-CN" altLang="en-US" sz="2400" dirty="0">
                <a:solidFill>
                  <a:prstClr val="black"/>
                </a:solidFill>
                <a:latin typeface="等线" panose="020F0502020204030204"/>
                <a:ea typeface="等线" panose="02010600030101010101" pitchFamily="2" charset="-122"/>
              </a:rPr>
              <a:t>得到的字符串是</a:t>
            </a:r>
            <a:r>
              <a:rPr lang="en-US" altLang="zh-CN" sz="2400" dirty="0" err="1">
                <a:solidFill>
                  <a:prstClr val="black"/>
                </a:solidFill>
                <a:latin typeface="等线" panose="020F0502020204030204"/>
                <a:ea typeface="等线" panose="02010600030101010101" pitchFamily="2" charset="-122"/>
              </a:rPr>
              <a:t>wchar_t</a:t>
            </a:r>
            <a:r>
              <a:rPr lang="zh-CN" altLang="en-US" sz="2400" dirty="0">
                <a:solidFill>
                  <a:prstClr val="black"/>
                </a:solidFill>
                <a:latin typeface="等线" panose="020F0502020204030204"/>
                <a:ea typeface="等线" panose="02010600030101010101" pitchFamily="2" charset="-122"/>
              </a:rPr>
              <a:t>类型的，需要将其转化为你需要的格式</a:t>
            </a:r>
          </a:p>
        </p:txBody>
      </p:sp>
    </p:spTree>
    <p:extLst>
      <p:ext uri="{BB962C8B-B14F-4D97-AF65-F5344CB8AC3E}">
        <p14:creationId xmlns:p14="http://schemas.microsoft.com/office/powerpoint/2010/main" val="3854251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5339EF-625E-4E6C-8514-97B983A01D6D}"/>
              </a:ext>
            </a:extLst>
          </p:cNvPr>
          <p:cNvSpPr>
            <a:spLocks noGrp="1"/>
          </p:cNvSpPr>
          <p:nvPr>
            <p:ph type="title"/>
          </p:nvPr>
        </p:nvSpPr>
        <p:spPr/>
        <p:txBody>
          <a:bodyPr/>
          <a:lstStyle/>
          <a:p>
            <a:r>
              <a:rPr lang="zh-CN" altLang="en-US" dirty="0"/>
              <a:t>找到食物了！</a:t>
            </a:r>
          </a:p>
        </p:txBody>
      </p:sp>
      <p:graphicFrame>
        <p:nvGraphicFramePr>
          <p:cNvPr id="5" name="表格 5">
            <a:extLst>
              <a:ext uri="{FF2B5EF4-FFF2-40B4-BE49-F238E27FC236}">
                <a16:creationId xmlns:a16="http://schemas.microsoft.com/office/drawing/2014/main" id="{957FE9A9-91D3-4DF2-8619-8B7D38128917}"/>
              </a:ext>
            </a:extLst>
          </p:cNvPr>
          <p:cNvGraphicFramePr>
            <a:graphicFrameLocks noGrp="1"/>
          </p:cNvGraphicFramePr>
          <p:nvPr/>
        </p:nvGraphicFramePr>
        <p:xfrm>
          <a:off x="242886" y="1511298"/>
          <a:ext cx="1357314" cy="3389320"/>
        </p:xfrm>
        <a:graphic>
          <a:graphicData uri="http://schemas.openxmlformats.org/drawingml/2006/table">
            <a:tbl>
              <a:tblPr firstRow="1" bandRow="1">
                <a:tableStyleId>{5940675A-B579-460E-94D1-54222C63F5DA}</a:tableStyleId>
              </a:tblPr>
              <a:tblGrid>
                <a:gridCol w="678657">
                  <a:extLst>
                    <a:ext uri="{9D8B030D-6E8A-4147-A177-3AD203B41FA5}">
                      <a16:colId xmlns:a16="http://schemas.microsoft.com/office/drawing/2014/main" val="901883978"/>
                    </a:ext>
                  </a:extLst>
                </a:gridCol>
                <a:gridCol w="678657">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graphicFrame>
        <p:nvGraphicFramePr>
          <p:cNvPr id="7" name="表格 5">
            <a:extLst>
              <a:ext uri="{FF2B5EF4-FFF2-40B4-BE49-F238E27FC236}">
                <a16:creationId xmlns:a16="http://schemas.microsoft.com/office/drawing/2014/main" id="{7127F9AA-D787-43A7-A560-3D4111065820}"/>
              </a:ext>
            </a:extLst>
          </p:cNvPr>
          <p:cNvGraphicFramePr>
            <a:graphicFrameLocks noGrp="1"/>
          </p:cNvGraphicFramePr>
          <p:nvPr/>
        </p:nvGraphicFramePr>
        <p:xfrm>
          <a:off x="2028825" y="1500977"/>
          <a:ext cx="1300162" cy="3389320"/>
        </p:xfrm>
        <a:graphic>
          <a:graphicData uri="http://schemas.openxmlformats.org/drawingml/2006/table">
            <a:tbl>
              <a:tblPr firstRow="1" bandRow="1">
                <a:tableStyleId>{5940675A-B579-460E-94D1-54222C63F5DA}</a:tableStyleId>
              </a:tblPr>
              <a:tblGrid>
                <a:gridCol w="650081">
                  <a:extLst>
                    <a:ext uri="{9D8B030D-6E8A-4147-A177-3AD203B41FA5}">
                      <a16:colId xmlns:a16="http://schemas.microsoft.com/office/drawing/2014/main" val="901883978"/>
                    </a:ext>
                  </a:extLst>
                </a:gridCol>
                <a:gridCol w="650081">
                  <a:extLst>
                    <a:ext uri="{9D8B030D-6E8A-4147-A177-3AD203B41FA5}">
                      <a16:colId xmlns:a16="http://schemas.microsoft.com/office/drawing/2014/main" val="1953445107"/>
                    </a:ext>
                  </a:extLst>
                </a:gridCol>
              </a:tblGrid>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0739357"/>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362413471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2661349421"/>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287405385"/>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675915863"/>
                  </a:ext>
                </a:extLst>
              </a:tr>
              <a:tr h="423665">
                <a:tc>
                  <a:txBody>
                    <a:bodyPr/>
                    <a:lstStyle/>
                    <a:p>
                      <a:endParaRPr lang="zh-CN" altLang="en-US" sz="1800" dirty="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428656210"/>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88477486"/>
                  </a:ext>
                </a:extLst>
              </a:tr>
              <a:tr h="423665">
                <a:tc>
                  <a:txBody>
                    <a:bodyPr/>
                    <a:lstStyle/>
                    <a:p>
                      <a:endParaRPr lang="zh-CN" altLang="en-US" sz="1800"/>
                    </a:p>
                  </a:txBody>
                  <a:tcPr marL="68580" marR="68580" marT="34290" marB="34290"/>
                </a:tc>
                <a:tc>
                  <a:txBody>
                    <a:bodyPr/>
                    <a:lstStyle/>
                    <a:p>
                      <a:endParaRPr lang="zh-CN" altLang="en-US" sz="1800" dirty="0"/>
                    </a:p>
                  </a:txBody>
                  <a:tcPr marL="68580" marR="68580" marT="34290" marB="34290"/>
                </a:tc>
                <a:extLst>
                  <a:ext uri="{0D108BD9-81ED-4DB2-BD59-A6C34878D82A}">
                    <a16:rowId xmlns:a16="http://schemas.microsoft.com/office/drawing/2014/main" val="1967584691"/>
                  </a:ext>
                </a:extLst>
              </a:tr>
            </a:tbl>
          </a:graphicData>
        </a:graphic>
      </p:graphicFrame>
      <p:sp>
        <p:nvSpPr>
          <p:cNvPr id="2" name="椭圆 1">
            <a:extLst>
              <a:ext uri="{FF2B5EF4-FFF2-40B4-BE49-F238E27FC236}">
                <a16:creationId xmlns:a16="http://schemas.microsoft.com/office/drawing/2014/main" id="{3CA61AE3-9ECD-4975-A912-1A8A9CB9018D}"/>
              </a:ext>
            </a:extLst>
          </p:cNvPr>
          <p:cNvSpPr/>
          <p:nvPr/>
        </p:nvSpPr>
        <p:spPr>
          <a:xfrm>
            <a:off x="4693444"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6" name="椭圆 5">
            <a:extLst>
              <a:ext uri="{FF2B5EF4-FFF2-40B4-BE49-F238E27FC236}">
                <a16:creationId xmlns:a16="http://schemas.microsoft.com/office/drawing/2014/main" id="{85192D0C-43B4-45EB-982D-C458B2EA949B}"/>
              </a:ext>
            </a:extLst>
          </p:cNvPr>
          <p:cNvSpPr/>
          <p:nvPr/>
        </p:nvSpPr>
        <p:spPr>
          <a:xfrm>
            <a:off x="5214937"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8" name="椭圆 7">
            <a:extLst>
              <a:ext uri="{FF2B5EF4-FFF2-40B4-BE49-F238E27FC236}">
                <a16:creationId xmlns:a16="http://schemas.microsoft.com/office/drawing/2014/main" id="{AF8E2019-01A6-4696-86A3-4760C24A5CD4}"/>
              </a:ext>
            </a:extLst>
          </p:cNvPr>
          <p:cNvSpPr/>
          <p:nvPr/>
        </p:nvSpPr>
        <p:spPr>
          <a:xfrm>
            <a:off x="5750719"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9" name="椭圆 8">
            <a:extLst>
              <a:ext uri="{FF2B5EF4-FFF2-40B4-BE49-F238E27FC236}">
                <a16:creationId xmlns:a16="http://schemas.microsoft.com/office/drawing/2014/main" id="{1E515CD2-A58B-4AEA-8DCE-FE9744613FA3}"/>
              </a:ext>
            </a:extLst>
          </p:cNvPr>
          <p:cNvSpPr/>
          <p:nvPr/>
        </p:nvSpPr>
        <p:spPr>
          <a:xfrm>
            <a:off x="5750719"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0" name="椭圆 9">
            <a:extLst>
              <a:ext uri="{FF2B5EF4-FFF2-40B4-BE49-F238E27FC236}">
                <a16:creationId xmlns:a16="http://schemas.microsoft.com/office/drawing/2014/main" id="{E0CA1C1C-090E-4708-A10E-5A2F509FD6AE}"/>
              </a:ext>
            </a:extLst>
          </p:cNvPr>
          <p:cNvSpPr/>
          <p:nvPr/>
        </p:nvSpPr>
        <p:spPr>
          <a:xfrm>
            <a:off x="5750719" y="1421607"/>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1" name="椭圆 10">
            <a:extLst>
              <a:ext uri="{FF2B5EF4-FFF2-40B4-BE49-F238E27FC236}">
                <a16:creationId xmlns:a16="http://schemas.microsoft.com/office/drawing/2014/main" id="{DD035220-65F3-413F-95AF-C843771281FA}"/>
              </a:ext>
            </a:extLst>
          </p:cNvPr>
          <p:cNvSpPr/>
          <p:nvPr/>
        </p:nvSpPr>
        <p:spPr>
          <a:xfrm>
            <a:off x="6286500"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2" name="椭圆 11">
            <a:extLst>
              <a:ext uri="{FF2B5EF4-FFF2-40B4-BE49-F238E27FC236}">
                <a16:creationId xmlns:a16="http://schemas.microsoft.com/office/drawing/2014/main" id="{3370F9E8-E36F-4632-981B-BCABD41FDA4A}"/>
              </a:ext>
            </a:extLst>
          </p:cNvPr>
          <p:cNvSpPr/>
          <p:nvPr/>
        </p:nvSpPr>
        <p:spPr>
          <a:xfrm>
            <a:off x="6286500"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3" name="椭圆 12">
            <a:extLst>
              <a:ext uri="{FF2B5EF4-FFF2-40B4-BE49-F238E27FC236}">
                <a16:creationId xmlns:a16="http://schemas.microsoft.com/office/drawing/2014/main" id="{E851DD75-7ECC-4EEF-9527-4EF9F632F74B}"/>
              </a:ext>
            </a:extLst>
          </p:cNvPr>
          <p:cNvSpPr/>
          <p:nvPr/>
        </p:nvSpPr>
        <p:spPr>
          <a:xfrm>
            <a:off x="4693444"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4" name="椭圆 13">
            <a:extLst>
              <a:ext uri="{FF2B5EF4-FFF2-40B4-BE49-F238E27FC236}">
                <a16:creationId xmlns:a16="http://schemas.microsoft.com/office/drawing/2014/main" id="{7B7E4D44-5BB8-4718-8ABD-2BE9728201A3}"/>
              </a:ext>
            </a:extLst>
          </p:cNvPr>
          <p:cNvSpPr/>
          <p:nvPr/>
        </p:nvSpPr>
        <p:spPr>
          <a:xfrm>
            <a:off x="4157662"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5" name="椭圆 14">
            <a:extLst>
              <a:ext uri="{FF2B5EF4-FFF2-40B4-BE49-F238E27FC236}">
                <a16:creationId xmlns:a16="http://schemas.microsoft.com/office/drawing/2014/main" id="{E2492D66-00D3-43F9-9AF6-B2A9BA22115D}"/>
              </a:ext>
            </a:extLst>
          </p:cNvPr>
          <p:cNvSpPr/>
          <p:nvPr/>
        </p:nvSpPr>
        <p:spPr>
          <a:xfrm>
            <a:off x="6822281"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6" name="椭圆 15">
            <a:extLst>
              <a:ext uri="{FF2B5EF4-FFF2-40B4-BE49-F238E27FC236}">
                <a16:creationId xmlns:a16="http://schemas.microsoft.com/office/drawing/2014/main" id="{B33BBB70-6839-49E7-B7E0-B0422ADD4895}"/>
              </a:ext>
            </a:extLst>
          </p:cNvPr>
          <p:cNvSpPr/>
          <p:nvPr/>
        </p:nvSpPr>
        <p:spPr>
          <a:xfrm>
            <a:off x="6286500" y="1421607"/>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7" name="椭圆 16">
            <a:extLst>
              <a:ext uri="{FF2B5EF4-FFF2-40B4-BE49-F238E27FC236}">
                <a16:creationId xmlns:a16="http://schemas.microsoft.com/office/drawing/2014/main" id="{956A68C7-0B8D-4869-9B86-E908B16B4DC5}"/>
              </a:ext>
            </a:extLst>
          </p:cNvPr>
          <p:cNvSpPr/>
          <p:nvPr/>
        </p:nvSpPr>
        <p:spPr>
          <a:xfrm>
            <a:off x="68222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8" name="椭圆 17">
            <a:extLst>
              <a:ext uri="{FF2B5EF4-FFF2-40B4-BE49-F238E27FC236}">
                <a16:creationId xmlns:a16="http://schemas.microsoft.com/office/drawing/2014/main" id="{5DC06603-BB79-4626-969B-C0E9512062AA}"/>
              </a:ext>
            </a:extLst>
          </p:cNvPr>
          <p:cNvSpPr/>
          <p:nvPr/>
        </p:nvSpPr>
        <p:spPr>
          <a:xfrm>
            <a:off x="5750719" y="918351"/>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9" name="椭圆 18">
            <a:extLst>
              <a:ext uri="{FF2B5EF4-FFF2-40B4-BE49-F238E27FC236}">
                <a16:creationId xmlns:a16="http://schemas.microsoft.com/office/drawing/2014/main" id="{7154B3D7-D1D5-40E2-B445-AE9E89008F83}"/>
              </a:ext>
            </a:extLst>
          </p:cNvPr>
          <p:cNvSpPr/>
          <p:nvPr/>
        </p:nvSpPr>
        <p:spPr>
          <a:xfrm>
            <a:off x="4143375"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20" name="椭圆 19">
            <a:extLst>
              <a:ext uri="{FF2B5EF4-FFF2-40B4-BE49-F238E27FC236}">
                <a16:creationId xmlns:a16="http://schemas.microsoft.com/office/drawing/2014/main" id="{9E3CE4E2-4FB7-425C-880E-6156E2F33B97}"/>
              </a:ext>
            </a:extLst>
          </p:cNvPr>
          <p:cNvSpPr/>
          <p:nvPr/>
        </p:nvSpPr>
        <p:spPr>
          <a:xfrm>
            <a:off x="4693444" y="144303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21" name="椭圆 20">
            <a:extLst>
              <a:ext uri="{FF2B5EF4-FFF2-40B4-BE49-F238E27FC236}">
                <a16:creationId xmlns:a16="http://schemas.microsoft.com/office/drawing/2014/main" id="{E532EB69-A8BE-4ADC-8536-9BA3203BAE85}"/>
              </a:ext>
            </a:extLst>
          </p:cNvPr>
          <p:cNvSpPr/>
          <p:nvPr/>
        </p:nvSpPr>
        <p:spPr>
          <a:xfrm>
            <a:off x="3614737"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2" name="椭圆 21">
            <a:extLst>
              <a:ext uri="{FF2B5EF4-FFF2-40B4-BE49-F238E27FC236}">
                <a16:creationId xmlns:a16="http://schemas.microsoft.com/office/drawing/2014/main" id="{DF8D7DCF-74F9-40ED-A319-BAB4C4CFA519}"/>
              </a:ext>
            </a:extLst>
          </p:cNvPr>
          <p:cNvSpPr/>
          <p:nvPr/>
        </p:nvSpPr>
        <p:spPr>
          <a:xfrm>
            <a:off x="4139803"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3" name="椭圆 22">
            <a:extLst>
              <a:ext uri="{FF2B5EF4-FFF2-40B4-BE49-F238E27FC236}">
                <a16:creationId xmlns:a16="http://schemas.microsoft.com/office/drawing/2014/main" id="{B04FD185-31AB-480B-82F6-02E368EE2D06}"/>
              </a:ext>
            </a:extLst>
          </p:cNvPr>
          <p:cNvSpPr/>
          <p:nvPr/>
        </p:nvSpPr>
        <p:spPr>
          <a:xfrm>
            <a:off x="4693444" y="91515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4" name="椭圆 23">
            <a:extLst>
              <a:ext uri="{FF2B5EF4-FFF2-40B4-BE49-F238E27FC236}">
                <a16:creationId xmlns:a16="http://schemas.microsoft.com/office/drawing/2014/main" id="{159903DC-8688-4394-A353-5B23A8331736}"/>
              </a:ext>
            </a:extLst>
          </p:cNvPr>
          <p:cNvSpPr/>
          <p:nvPr/>
        </p:nvSpPr>
        <p:spPr>
          <a:xfrm>
            <a:off x="6300787" y="90725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5" name="椭圆 24">
            <a:extLst>
              <a:ext uri="{FF2B5EF4-FFF2-40B4-BE49-F238E27FC236}">
                <a16:creationId xmlns:a16="http://schemas.microsoft.com/office/drawing/2014/main" id="{62EA8945-C523-45CB-80B0-FD3C50A0EC98}"/>
              </a:ext>
            </a:extLst>
          </p:cNvPr>
          <p:cNvSpPr/>
          <p:nvPr/>
        </p:nvSpPr>
        <p:spPr>
          <a:xfrm>
            <a:off x="6822281" y="144303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6" name="椭圆 25">
            <a:extLst>
              <a:ext uri="{FF2B5EF4-FFF2-40B4-BE49-F238E27FC236}">
                <a16:creationId xmlns:a16="http://schemas.microsoft.com/office/drawing/2014/main" id="{E5B6C23E-4A2E-426F-94CD-485AC7D38F38}"/>
              </a:ext>
            </a:extLst>
          </p:cNvPr>
          <p:cNvSpPr/>
          <p:nvPr/>
        </p:nvSpPr>
        <p:spPr>
          <a:xfrm>
            <a:off x="7358062"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7" name="椭圆 26">
            <a:extLst>
              <a:ext uri="{FF2B5EF4-FFF2-40B4-BE49-F238E27FC236}">
                <a16:creationId xmlns:a16="http://schemas.microsoft.com/office/drawing/2014/main" id="{BDA3BFE6-7C0F-4185-874F-4F84E9692014}"/>
              </a:ext>
            </a:extLst>
          </p:cNvPr>
          <p:cNvSpPr/>
          <p:nvPr/>
        </p:nvSpPr>
        <p:spPr>
          <a:xfrm>
            <a:off x="7358062"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8" name="椭圆 27">
            <a:extLst>
              <a:ext uri="{FF2B5EF4-FFF2-40B4-BE49-F238E27FC236}">
                <a16:creationId xmlns:a16="http://schemas.microsoft.com/office/drawing/2014/main" id="{959C68C4-AE4B-4D90-9EAE-AD81C6056273}"/>
              </a:ext>
            </a:extLst>
          </p:cNvPr>
          <p:cNvSpPr/>
          <p:nvPr/>
        </p:nvSpPr>
        <p:spPr>
          <a:xfrm>
            <a:off x="3614737"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9" name="椭圆 28">
            <a:extLst>
              <a:ext uri="{FF2B5EF4-FFF2-40B4-BE49-F238E27FC236}">
                <a16:creationId xmlns:a16="http://schemas.microsoft.com/office/drawing/2014/main" id="{36EB6546-25CD-40A2-B5BB-05C18DA4F9A9}"/>
              </a:ext>
            </a:extLst>
          </p:cNvPr>
          <p:cNvSpPr/>
          <p:nvPr/>
        </p:nvSpPr>
        <p:spPr>
          <a:xfrm>
            <a:off x="4139803" y="3028951"/>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30" name="椭圆 29">
            <a:extLst>
              <a:ext uri="{FF2B5EF4-FFF2-40B4-BE49-F238E27FC236}">
                <a16:creationId xmlns:a16="http://schemas.microsoft.com/office/drawing/2014/main" id="{04A1C03C-ED2F-4467-B71B-9BBB79E6C889}"/>
              </a:ext>
            </a:extLst>
          </p:cNvPr>
          <p:cNvSpPr/>
          <p:nvPr/>
        </p:nvSpPr>
        <p:spPr>
          <a:xfrm>
            <a:off x="3621882" y="3028951"/>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1" name="椭圆 30">
            <a:extLst>
              <a:ext uri="{FF2B5EF4-FFF2-40B4-BE49-F238E27FC236}">
                <a16:creationId xmlns:a16="http://schemas.microsoft.com/office/drawing/2014/main" id="{98B00E79-1D7E-48A2-83BE-F7E223BCE606}"/>
              </a:ext>
            </a:extLst>
          </p:cNvPr>
          <p:cNvSpPr/>
          <p:nvPr/>
        </p:nvSpPr>
        <p:spPr>
          <a:xfrm>
            <a:off x="4157662" y="3564732"/>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32" name="椭圆 31">
            <a:extLst>
              <a:ext uri="{FF2B5EF4-FFF2-40B4-BE49-F238E27FC236}">
                <a16:creationId xmlns:a16="http://schemas.microsoft.com/office/drawing/2014/main" id="{A287DFDF-2D03-48FA-92BB-E8EC17A5C641}"/>
              </a:ext>
            </a:extLst>
          </p:cNvPr>
          <p:cNvSpPr/>
          <p:nvPr/>
        </p:nvSpPr>
        <p:spPr>
          <a:xfrm>
            <a:off x="3629026" y="3564732"/>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3" name="椭圆 32">
            <a:extLst>
              <a:ext uri="{FF2B5EF4-FFF2-40B4-BE49-F238E27FC236}">
                <a16:creationId xmlns:a16="http://schemas.microsoft.com/office/drawing/2014/main" id="{F8999FCE-E71B-46D8-B61F-C6F6A2864775}"/>
              </a:ext>
            </a:extLst>
          </p:cNvPr>
          <p:cNvSpPr/>
          <p:nvPr/>
        </p:nvSpPr>
        <p:spPr>
          <a:xfrm>
            <a:off x="4139803" y="4100513"/>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4" name="椭圆 33">
            <a:extLst>
              <a:ext uri="{FF2B5EF4-FFF2-40B4-BE49-F238E27FC236}">
                <a16:creationId xmlns:a16="http://schemas.microsoft.com/office/drawing/2014/main" id="{681E0E6C-2146-45EA-AF04-9FF636945966}"/>
              </a:ext>
            </a:extLst>
          </p:cNvPr>
          <p:cNvSpPr/>
          <p:nvPr/>
        </p:nvSpPr>
        <p:spPr>
          <a:xfrm>
            <a:off x="4707730" y="3564732"/>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35" name="椭圆 34">
            <a:extLst>
              <a:ext uri="{FF2B5EF4-FFF2-40B4-BE49-F238E27FC236}">
                <a16:creationId xmlns:a16="http://schemas.microsoft.com/office/drawing/2014/main" id="{EF8D30A0-EF52-4811-BAF5-CC8B26716EB3}"/>
              </a:ext>
            </a:extLst>
          </p:cNvPr>
          <p:cNvSpPr/>
          <p:nvPr/>
        </p:nvSpPr>
        <p:spPr>
          <a:xfrm>
            <a:off x="4693444" y="4092613"/>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6" name="椭圆 35">
            <a:extLst>
              <a:ext uri="{FF2B5EF4-FFF2-40B4-BE49-F238E27FC236}">
                <a16:creationId xmlns:a16="http://schemas.microsoft.com/office/drawing/2014/main" id="{9A3809E4-A9A8-45FA-A347-E25FCF2BCE9E}"/>
              </a:ext>
            </a:extLst>
          </p:cNvPr>
          <p:cNvSpPr/>
          <p:nvPr/>
        </p:nvSpPr>
        <p:spPr>
          <a:xfrm>
            <a:off x="5214937" y="3564732"/>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37" name="椭圆 36">
            <a:extLst>
              <a:ext uri="{FF2B5EF4-FFF2-40B4-BE49-F238E27FC236}">
                <a16:creationId xmlns:a16="http://schemas.microsoft.com/office/drawing/2014/main" id="{7A9E98F6-249B-4D7A-B409-0124AF19A8A7}"/>
              </a:ext>
            </a:extLst>
          </p:cNvPr>
          <p:cNvSpPr/>
          <p:nvPr/>
        </p:nvSpPr>
        <p:spPr>
          <a:xfrm>
            <a:off x="5214937" y="4100513"/>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8" name="椭圆 37">
            <a:extLst>
              <a:ext uri="{FF2B5EF4-FFF2-40B4-BE49-F238E27FC236}">
                <a16:creationId xmlns:a16="http://schemas.microsoft.com/office/drawing/2014/main" id="{F72F6906-94B0-4DE3-82CD-2D127D0940A4}"/>
              </a:ext>
            </a:extLst>
          </p:cNvPr>
          <p:cNvSpPr/>
          <p:nvPr/>
        </p:nvSpPr>
        <p:spPr>
          <a:xfrm>
            <a:off x="5750719" y="3564732"/>
            <a:ext cx="328613" cy="328613"/>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sz="1350"/>
          </a:p>
        </p:txBody>
      </p:sp>
      <p:sp>
        <p:nvSpPr>
          <p:cNvPr id="39" name="椭圆 38">
            <a:extLst>
              <a:ext uri="{FF2B5EF4-FFF2-40B4-BE49-F238E27FC236}">
                <a16:creationId xmlns:a16="http://schemas.microsoft.com/office/drawing/2014/main" id="{FD046048-470A-41E7-A4F9-F2FEB14E7AC2}"/>
              </a:ext>
            </a:extLst>
          </p:cNvPr>
          <p:cNvSpPr/>
          <p:nvPr/>
        </p:nvSpPr>
        <p:spPr>
          <a:xfrm>
            <a:off x="52220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Tree>
    <p:extLst>
      <p:ext uri="{BB962C8B-B14F-4D97-AF65-F5344CB8AC3E}">
        <p14:creationId xmlns:p14="http://schemas.microsoft.com/office/powerpoint/2010/main" val="1046272449"/>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5339EF-625E-4E6C-8514-97B983A01D6D}"/>
              </a:ext>
            </a:extLst>
          </p:cNvPr>
          <p:cNvSpPr>
            <a:spLocks noGrp="1"/>
          </p:cNvSpPr>
          <p:nvPr>
            <p:ph type="title"/>
          </p:nvPr>
        </p:nvSpPr>
        <p:spPr/>
        <p:txBody>
          <a:bodyPr/>
          <a:lstStyle/>
          <a:p>
            <a:r>
              <a:rPr lang="zh-CN" altLang="en-US" dirty="0"/>
              <a:t>回溯找最优解</a:t>
            </a:r>
          </a:p>
        </p:txBody>
      </p:sp>
      <p:sp>
        <p:nvSpPr>
          <p:cNvPr id="2" name="椭圆 1">
            <a:extLst>
              <a:ext uri="{FF2B5EF4-FFF2-40B4-BE49-F238E27FC236}">
                <a16:creationId xmlns:a16="http://schemas.microsoft.com/office/drawing/2014/main" id="{3CA61AE3-9ECD-4975-A912-1A8A9CB9018D}"/>
              </a:ext>
            </a:extLst>
          </p:cNvPr>
          <p:cNvSpPr/>
          <p:nvPr/>
        </p:nvSpPr>
        <p:spPr>
          <a:xfrm>
            <a:off x="4693444"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6" name="椭圆 5">
            <a:extLst>
              <a:ext uri="{FF2B5EF4-FFF2-40B4-BE49-F238E27FC236}">
                <a16:creationId xmlns:a16="http://schemas.microsoft.com/office/drawing/2014/main" id="{85192D0C-43B4-45EB-982D-C458B2EA949B}"/>
              </a:ext>
            </a:extLst>
          </p:cNvPr>
          <p:cNvSpPr/>
          <p:nvPr/>
        </p:nvSpPr>
        <p:spPr>
          <a:xfrm>
            <a:off x="5214937"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8" name="椭圆 7">
            <a:extLst>
              <a:ext uri="{FF2B5EF4-FFF2-40B4-BE49-F238E27FC236}">
                <a16:creationId xmlns:a16="http://schemas.microsoft.com/office/drawing/2014/main" id="{AF8E2019-01A6-4696-86A3-4760C24A5CD4}"/>
              </a:ext>
            </a:extLst>
          </p:cNvPr>
          <p:cNvSpPr/>
          <p:nvPr/>
        </p:nvSpPr>
        <p:spPr>
          <a:xfrm>
            <a:off x="5750719"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9" name="椭圆 8">
            <a:extLst>
              <a:ext uri="{FF2B5EF4-FFF2-40B4-BE49-F238E27FC236}">
                <a16:creationId xmlns:a16="http://schemas.microsoft.com/office/drawing/2014/main" id="{1E515CD2-A58B-4AEA-8DCE-FE9744613FA3}"/>
              </a:ext>
            </a:extLst>
          </p:cNvPr>
          <p:cNvSpPr/>
          <p:nvPr/>
        </p:nvSpPr>
        <p:spPr>
          <a:xfrm>
            <a:off x="5750719"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0" name="椭圆 9">
            <a:extLst>
              <a:ext uri="{FF2B5EF4-FFF2-40B4-BE49-F238E27FC236}">
                <a16:creationId xmlns:a16="http://schemas.microsoft.com/office/drawing/2014/main" id="{E0CA1C1C-090E-4708-A10E-5A2F509FD6AE}"/>
              </a:ext>
            </a:extLst>
          </p:cNvPr>
          <p:cNvSpPr/>
          <p:nvPr/>
        </p:nvSpPr>
        <p:spPr>
          <a:xfrm>
            <a:off x="5750719" y="1421607"/>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1" name="椭圆 10">
            <a:extLst>
              <a:ext uri="{FF2B5EF4-FFF2-40B4-BE49-F238E27FC236}">
                <a16:creationId xmlns:a16="http://schemas.microsoft.com/office/drawing/2014/main" id="{DD035220-65F3-413F-95AF-C843771281FA}"/>
              </a:ext>
            </a:extLst>
          </p:cNvPr>
          <p:cNvSpPr/>
          <p:nvPr/>
        </p:nvSpPr>
        <p:spPr>
          <a:xfrm>
            <a:off x="6286500"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2" name="椭圆 11">
            <a:extLst>
              <a:ext uri="{FF2B5EF4-FFF2-40B4-BE49-F238E27FC236}">
                <a16:creationId xmlns:a16="http://schemas.microsoft.com/office/drawing/2014/main" id="{3370F9E8-E36F-4632-981B-BCABD41FDA4A}"/>
              </a:ext>
            </a:extLst>
          </p:cNvPr>
          <p:cNvSpPr/>
          <p:nvPr/>
        </p:nvSpPr>
        <p:spPr>
          <a:xfrm>
            <a:off x="6286500"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3" name="椭圆 12">
            <a:extLst>
              <a:ext uri="{FF2B5EF4-FFF2-40B4-BE49-F238E27FC236}">
                <a16:creationId xmlns:a16="http://schemas.microsoft.com/office/drawing/2014/main" id="{E851DD75-7ECC-4EEF-9527-4EF9F632F74B}"/>
              </a:ext>
            </a:extLst>
          </p:cNvPr>
          <p:cNvSpPr/>
          <p:nvPr/>
        </p:nvSpPr>
        <p:spPr>
          <a:xfrm>
            <a:off x="4693444"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4" name="椭圆 13">
            <a:extLst>
              <a:ext uri="{FF2B5EF4-FFF2-40B4-BE49-F238E27FC236}">
                <a16:creationId xmlns:a16="http://schemas.microsoft.com/office/drawing/2014/main" id="{7B7E4D44-5BB8-4718-8ABD-2BE9728201A3}"/>
              </a:ext>
            </a:extLst>
          </p:cNvPr>
          <p:cNvSpPr/>
          <p:nvPr/>
        </p:nvSpPr>
        <p:spPr>
          <a:xfrm>
            <a:off x="4157662"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5" name="椭圆 14">
            <a:extLst>
              <a:ext uri="{FF2B5EF4-FFF2-40B4-BE49-F238E27FC236}">
                <a16:creationId xmlns:a16="http://schemas.microsoft.com/office/drawing/2014/main" id="{E2492D66-00D3-43F9-9AF6-B2A9BA22115D}"/>
              </a:ext>
            </a:extLst>
          </p:cNvPr>
          <p:cNvSpPr/>
          <p:nvPr/>
        </p:nvSpPr>
        <p:spPr>
          <a:xfrm>
            <a:off x="6822281" y="249316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6" name="椭圆 15">
            <a:extLst>
              <a:ext uri="{FF2B5EF4-FFF2-40B4-BE49-F238E27FC236}">
                <a16:creationId xmlns:a16="http://schemas.microsoft.com/office/drawing/2014/main" id="{B33BBB70-6839-49E7-B7E0-B0422ADD4895}"/>
              </a:ext>
            </a:extLst>
          </p:cNvPr>
          <p:cNvSpPr/>
          <p:nvPr/>
        </p:nvSpPr>
        <p:spPr>
          <a:xfrm>
            <a:off x="6286500" y="1421607"/>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7" name="椭圆 16">
            <a:extLst>
              <a:ext uri="{FF2B5EF4-FFF2-40B4-BE49-F238E27FC236}">
                <a16:creationId xmlns:a16="http://schemas.microsoft.com/office/drawing/2014/main" id="{956A68C7-0B8D-4869-9B86-E908B16B4DC5}"/>
              </a:ext>
            </a:extLst>
          </p:cNvPr>
          <p:cNvSpPr/>
          <p:nvPr/>
        </p:nvSpPr>
        <p:spPr>
          <a:xfrm>
            <a:off x="68222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8" name="椭圆 17">
            <a:extLst>
              <a:ext uri="{FF2B5EF4-FFF2-40B4-BE49-F238E27FC236}">
                <a16:creationId xmlns:a16="http://schemas.microsoft.com/office/drawing/2014/main" id="{5DC06603-BB79-4626-969B-C0E9512062AA}"/>
              </a:ext>
            </a:extLst>
          </p:cNvPr>
          <p:cNvSpPr/>
          <p:nvPr/>
        </p:nvSpPr>
        <p:spPr>
          <a:xfrm>
            <a:off x="5750719" y="918351"/>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9" name="椭圆 18">
            <a:extLst>
              <a:ext uri="{FF2B5EF4-FFF2-40B4-BE49-F238E27FC236}">
                <a16:creationId xmlns:a16="http://schemas.microsoft.com/office/drawing/2014/main" id="{7154B3D7-D1D5-40E2-B445-AE9E89008F83}"/>
              </a:ext>
            </a:extLst>
          </p:cNvPr>
          <p:cNvSpPr/>
          <p:nvPr/>
        </p:nvSpPr>
        <p:spPr>
          <a:xfrm>
            <a:off x="4143375"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20" name="椭圆 19">
            <a:extLst>
              <a:ext uri="{FF2B5EF4-FFF2-40B4-BE49-F238E27FC236}">
                <a16:creationId xmlns:a16="http://schemas.microsoft.com/office/drawing/2014/main" id="{9E3CE4E2-4FB7-425C-880E-6156E2F33B97}"/>
              </a:ext>
            </a:extLst>
          </p:cNvPr>
          <p:cNvSpPr/>
          <p:nvPr/>
        </p:nvSpPr>
        <p:spPr>
          <a:xfrm>
            <a:off x="4693444" y="1443039"/>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21" name="椭圆 20">
            <a:extLst>
              <a:ext uri="{FF2B5EF4-FFF2-40B4-BE49-F238E27FC236}">
                <a16:creationId xmlns:a16="http://schemas.microsoft.com/office/drawing/2014/main" id="{E532EB69-A8BE-4ADC-8536-9BA3203BAE85}"/>
              </a:ext>
            </a:extLst>
          </p:cNvPr>
          <p:cNvSpPr/>
          <p:nvPr/>
        </p:nvSpPr>
        <p:spPr>
          <a:xfrm>
            <a:off x="3614737"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2" name="椭圆 21">
            <a:extLst>
              <a:ext uri="{FF2B5EF4-FFF2-40B4-BE49-F238E27FC236}">
                <a16:creationId xmlns:a16="http://schemas.microsoft.com/office/drawing/2014/main" id="{DF8D7DCF-74F9-40ED-A319-BAB4C4CFA519}"/>
              </a:ext>
            </a:extLst>
          </p:cNvPr>
          <p:cNvSpPr/>
          <p:nvPr/>
        </p:nvSpPr>
        <p:spPr>
          <a:xfrm>
            <a:off x="4139803" y="1421607"/>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3" name="椭圆 22">
            <a:extLst>
              <a:ext uri="{FF2B5EF4-FFF2-40B4-BE49-F238E27FC236}">
                <a16:creationId xmlns:a16="http://schemas.microsoft.com/office/drawing/2014/main" id="{B04FD185-31AB-480B-82F6-02E368EE2D06}"/>
              </a:ext>
            </a:extLst>
          </p:cNvPr>
          <p:cNvSpPr/>
          <p:nvPr/>
        </p:nvSpPr>
        <p:spPr>
          <a:xfrm>
            <a:off x="4693444" y="91515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4" name="椭圆 23">
            <a:extLst>
              <a:ext uri="{FF2B5EF4-FFF2-40B4-BE49-F238E27FC236}">
                <a16:creationId xmlns:a16="http://schemas.microsoft.com/office/drawing/2014/main" id="{159903DC-8688-4394-A353-5B23A8331736}"/>
              </a:ext>
            </a:extLst>
          </p:cNvPr>
          <p:cNvSpPr/>
          <p:nvPr/>
        </p:nvSpPr>
        <p:spPr>
          <a:xfrm>
            <a:off x="6300787" y="90725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5" name="椭圆 24">
            <a:extLst>
              <a:ext uri="{FF2B5EF4-FFF2-40B4-BE49-F238E27FC236}">
                <a16:creationId xmlns:a16="http://schemas.microsoft.com/office/drawing/2014/main" id="{62EA8945-C523-45CB-80B0-FD3C50A0EC98}"/>
              </a:ext>
            </a:extLst>
          </p:cNvPr>
          <p:cNvSpPr/>
          <p:nvPr/>
        </p:nvSpPr>
        <p:spPr>
          <a:xfrm>
            <a:off x="6822281" y="144303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6" name="椭圆 25">
            <a:extLst>
              <a:ext uri="{FF2B5EF4-FFF2-40B4-BE49-F238E27FC236}">
                <a16:creationId xmlns:a16="http://schemas.microsoft.com/office/drawing/2014/main" id="{E5B6C23E-4A2E-426F-94CD-485AC7D38F38}"/>
              </a:ext>
            </a:extLst>
          </p:cNvPr>
          <p:cNvSpPr/>
          <p:nvPr/>
        </p:nvSpPr>
        <p:spPr>
          <a:xfrm>
            <a:off x="7358062" y="1957388"/>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7" name="椭圆 26">
            <a:extLst>
              <a:ext uri="{FF2B5EF4-FFF2-40B4-BE49-F238E27FC236}">
                <a16:creationId xmlns:a16="http://schemas.microsoft.com/office/drawing/2014/main" id="{BDA3BFE6-7C0F-4185-874F-4F84E9692014}"/>
              </a:ext>
            </a:extLst>
          </p:cNvPr>
          <p:cNvSpPr/>
          <p:nvPr/>
        </p:nvSpPr>
        <p:spPr>
          <a:xfrm>
            <a:off x="7358062"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8" name="椭圆 27">
            <a:extLst>
              <a:ext uri="{FF2B5EF4-FFF2-40B4-BE49-F238E27FC236}">
                <a16:creationId xmlns:a16="http://schemas.microsoft.com/office/drawing/2014/main" id="{959C68C4-AE4B-4D90-9EAE-AD81C6056273}"/>
              </a:ext>
            </a:extLst>
          </p:cNvPr>
          <p:cNvSpPr/>
          <p:nvPr/>
        </p:nvSpPr>
        <p:spPr>
          <a:xfrm>
            <a:off x="3614737" y="2493169"/>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29" name="椭圆 28">
            <a:extLst>
              <a:ext uri="{FF2B5EF4-FFF2-40B4-BE49-F238E27FC236}">
                <a16:creationId xmlns:a16="http://schemas.microsoft.com/office/drawing/2014/main" id="{36EB6546-25CD-40A2-B5BB-05C18DA4F9A9}"/>
              </a:ext>
            </a:extLst>
          </p:cNvPr>
          <p:cNvSpPr/>
          <p:nvPr/>
        </p:nvSpPr>
        <p:spPr>
          <a:xfrm>
            <a:off x="4139803" y="3028951"/>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30" name="椭圆 29">
            <a:extLst>
              <a:ext uri="{FF2B5EF4-FFF2-40B4-BE49-F238E27FC236}">
                <a16:creationId xmlns:a16="http://schemas.microsoft.com/office/drawing/2014/main" id="{04A1C03C-ED2F-4467-B71B-9BBB79E6C889}"/>
              </a:ext>
            </a:extLst>
          </p:cNvPr>
          <p:cNvSpPr/>
          <p:nvPr/>
        </p:nvSpPr>
        <p:spPr>
          <a:xfrm>
            <a:off x="3621882" y="3028951"/>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1" name="椭圆 30">
            <a:extLst>
              <a:ext uri="{FF2B5EF4-FFF2-40B4-BE49-F238E27FC236}">
                <a16:creationId xmlns:a16="http://schemas.microsoft.com/office/drawing/2014/main" id="{98B00E79-1D7E-48A2-83BE-F7E223BCE606}"/>
              </a:ext>
            </a:extLst>
          </p:cNvPr>
          <p:cNvSpPr/>
          <p:nvPr/>
        </p:nvSpPr>
        <p:spPr>
          <a:xfrm>
            <a:off x="4157662" y="3564732"/>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32" name="椭圆 31">
            <a:extLst>
              <a:ext uri="{FF2B5EF4-FFF2-40B4-BE49-F238E27FC236}">
                <a16:creationId xmlns:a16="http://schemas.microsoft.com/office/drawing/2014/main" id="{A287DFDF-2D03-48FA-92BB-E8EC17A5C641}"/>
              </a:ext>
            </a:extLst>
          </p:cNvPr>
          <p:cNvSpPr/>
          <p:nvPr/>
        </p:nvSpPr>
        <p:spPr>
          <a:xfrm>
            <a:off x="3629026" y="3564732"/>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3" name="椭圆 32">
            <a:extLst>
              <a:ext uri="{FF2B5EF4-FFF2-40B4-BE49-F238E27FC236}">
                <a16:creationId xmlns:a16="http://schemas.microsoft.com/office/drawing/2014/main" id="{F8999FCE-E71B-46D8-B61F-C6F6A2864775}"/>
              </a:ext>
            </a:extLst>
          </p:cNvPr>
          <p:cNvSpPr/>
          <p:nvPr/>
        </p:nvSpPr>
        <p:spPr>
          <a:xfrm>
            <a:off x="4139803" y="4100513"/>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4" name="椭圆 33">
            <a:extLst>
              <a:ext uri="{FF2B5EF4-FFF2-40B4-BE49-F238E27FC236}">
                <a16:creationId xmlns:a16="http://schemas.microsoft.com/office/drawing/2014/main" id="{681E0E6C-2146-45EA-AF04-9FF636945966}"/>
              </a:ext>
            </a:extLst>
          </p:cNvPr>
          <p:cNvSpPr/>
          <p:nvPr/>
        </p:nvSpPr>
        <p:spPr>
          <a:xfrm>
            <a:off x="4707730" y="3564732"/>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35" name="椭圆 34">
            <a:extLst>
              <a:ext uri="{FF2B5EF4-FFF2-40B4-BE49-F238E27FC236}">
                <a16:creationId xmlns:a16="http://schemas.microsoft.com/office/drawing/2014/main" id="{EF8D30A0-EF52-4811-BAF5-CC8B26716EB3}"/>
              </a:ext>
            </a:extLst>
          </p:cNvPr>
          <p:cNvSpPr/>
          <p:nvPr/>
        </p:nvSpPr>
        <p:spPr>
          <a:xfrm>
            <a:off x="4693444" y="4092613"/>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6" name="椭圆 35">
            <a:extLst>
              <a:ext uri="{FF2B5EF4-FFF2-40B4-BE49-F238E27FC236}">
                <a16:creationId xmlns:a16="http://schemas.microsoft.com/office/drawing/2014/main" id="{9A3809E4-A9A8-45FA-A347-E25FCF2BCE9E}"/>
              </a:ext>
            </a:extLst>
          </p:cNvPr>
          <p:cNvSpPr/>
          <p:nvPr/>
        </p:nvSpPr>
        <p:spPr>
          <a:xfrm>
            <a:off x="5214937" y="3564732"/>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37" name="椭圆 36">
            <a:extLst>
              <a:ext uri="{FF2B5EF4-FFF2-40B4-BE49-F238E27FC236}">
                <a16:creationId xmlns:a16="http://schemas.microsoft.com/office/drawing/2014/main" id="{7A9E98F6-249B-4D7A-B409-0124AF19A8A7}"/>
              </a:ext>
            </a:extLst>
          </p:cNvPr>
          <p:cNvSpPr/>
          <p:nvPr/>
        </p:nvSpPr>
        <p:spPr>
          <a:xfrm>
            <a:off x="5214937" y="4100513"/>
            <a:ext cx="328613" cy="32861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0"/>
          </a:p>
        </p:txBody>
      </p:sp>
      <p:sp>
        <p:nvSpPr>
          <p:cNvPr id="38" name="椭圆 37">
            <a:extLst>
              <a:ext uri="{FF2B5EF4-FFF2-40B4-BE49-F238E27FC236}">
                <a16:creationId xmlns:a16="http://schemas.microsoft.com/office/drawing/2014/main" id="{F72F6906-94B0-4DE3-82CD-2D127D0940A4}"/>
              </a:ext>
            </a:extLst>
          </p:cNvPr>
          <p:cNvSpPr/>
          <p:nvPr/>
        </p:nvSpPr>
        <p:spPr>
          <a:xfrm>
            <a:off x="5750719" y="3564732"/>
            <a:ext cx="328613" cy="328613"/>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sz="1350"/>
          </a:p>
        </p:txBody>
      </p:sp>
      <p:cxnSp>
        <p:nvCxnSpPr>
          <p:cNvPr id="39" name="直接箭头连接符 38">
            <a:extLst>
              <a:ext uri="{FF2B5EF4-FFF2-40B4-BE49-F238E27FC236}">
                <a16:creationId xmlns:a16="http://schemas.microsoft.com/office/drawing/2014/main" id="{0E955BBE-7A27-487B-B14D-55EF86957DE6}"/>
              </a:ext>
            </a:extLst>
          </p:cNvPr>
          <p:cNvCxnSpPr>
            <a:cxnSpLocks/>
            <a:stCxn id="38" idx="2"/>
          </p:cNvCxnSpPr>
          <p:nvPr/>
        </p:nvCxnSpPr>
        <p:spPr>
          <a:xfrm flipH="1">
            <a:off x="4279106" y="3729038"/>
            <a:ext cx="14716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1E19785-EB07-4A92-9C85-99035CE7AB82}"/>
              </a:ext>
            </a:extLst>
          </p:cNvPr>
          <p:cNvCxnSpPr>
            <a:cxnSpLocks/>
          </p:cNvCxnSpPr>
          <p:nvPr/>
        </p:nvCxnSpPr>
        <p:spPr>
          <a:xfrm flipV="1">
            <a:off x="4329113" y="2636044"/>
            <a:ext cx="0" cy="10929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492CB774-7973-4D29-9461-163D1A91266C}"/>
              </a:ext>
            </a:extLst>
          </p:cNvPr>
          <p:cNvCxnSpPr/>
          <p:nvPr/>
        </p:nvCxnSpPr>
        <p:spPr>
          <a:xfrm>
            <a:off x="4329112" y="2636044"/>
            <a:ext cx="11001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6B78EB50-7224-4497-A3C5-B3BA2D2F8A3D}"/>
              </a:ext>
            </a:extLst>
          </p:cNvPr>
          <p:cNvCxnSpPr>
            <a:cxnSpLocks/>
          </p:cNvCxnSpPr>
          <p:nvPr/>
        </p:nvCxnSpPr>
        <p:spPr>
          <a:xfrm flipV="1">
            <a:off x="5379244" y="2235994"/>
            <a:ext cx="0" cy="4000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876A80C8-F839-4B5C-B172-C054E697F9A8}"/>
              </a:ext>
            </a:extLst>
          </p:cNvPr>
          <p:cNvSpPr txBox="1"/>
          <p:nvPr/>
        </p:nvSpPr>
        <p:spPr>
          <a:xfrm rot="286412">
            <a:off x="314326" y="2060146"/>
            <a:ext cx="2764625" cy="1615827"/>
          </a:xfrm>
          <a:prstGeom prst="rect">
            <a:avLst/>
          </a:prstGeom>
          <a:noFill/>
        </p:spPr>
        <p:txBody>
          <a:bodyPr wrap="square" rtlCol="0">
            <a:spAutoFit/>
          </a:bodyPr>
          <a:lstStyle/>
          <a:p>
            <a:r>
              <a:rPr lang="zh-CN" altLang="en-US" sz="3300" dirty="0"/>
              <a:t>得到最优解：贪吃蛇下一步应该向下走！</a:t>
            </a:r>
          </a:p>
        </p:txBody>
      </p:sp>
      <p:sp>
        <p:nvSpPr>
          <p:cNvPr id="41" name="椭圆 40">
            <a:extLst>
              <a:ext uri="{FF2B5EF4-FFF2-40B4-BE49-F238E27FC236}">
                <a16:creationId xmlns:a16="http://schemas.microsoft.com/office/drawing/2014/main" id="{F89ACF9D-0AB6-421A-8ECB-133A5F6F9B33}"/>
              </a:ext>
            </a:extLst>
          </p:cNvPr>
          <p:cNvSpPr/>
          <p:nvPr/>
        </p:nvSpPr>
        <p:spPr>
          <a:xfrm>
            <a:off x="5222081" y="1957388"/>
            <a:ext cx="328613" cy="3286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Tree>
    <p:extLst>
      <p:ext uri="{BB962C8B-B14F-4D97-AF65-F5344CB8AC3E}">
        <p14:creationId xmlns:p14="http://schemas.microsoft.com/office/powerpoint/2010/main" val="413630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E347BEC0-D347-4252-A147-D53F74359A34}"/>
              </a:ext>
            </a:extLst>
          </p:cNvPr>
          <p:cNvSpPr>
            <a:spLocks noGrp="1"/>
          </p:cNvSpPr>
          <p:nvPr>
            <p:ph type="title" idx="4294967295"/>
          </p:nvPr>
        </p:nvSpPr>
        <p:spPr>
          <a:xfrm>
            <a:off x="628650" y="195486"/>
            <a:ext cx="7886700" cy="993775"/>
          </a:xfrm>
          <a:prstGeom prst="rect">
            <a:avLst/>
          </a:prstGeom>
        </p:spPr>
        <p:txBody>
          <a:bodyPr/>
          <a:lstStyle/>
          <a:p>
            <a:r>
              <a:rPr lang="zh-CN" altLang="en-US" dirty="0"/>
              <a:t>理论上清楚了，该如何实现呢？</a:t>
            </a:r>
          </a:p>
        </p:txBody>
      </p:sp>
      <p:sp>
        <p:nvSpPr>
          <p:cNvPr id="7" name="内容占位符 5">
            <a:extLst>
              <a:ext uri="{FF2B5EF4-FFF2-40B4-BE49-F238E27FC236}">
                <a16:creationId xmlns:a16="http://schemas.microsoft.com/office/drawing/2014/main" id="{F4F42EB4-52B6-499C-B2E5-8E78025A4A54}"/>
              </a:ext>
            </a:extLst>
          </p:cNvPr>
          <p:cNvSpPr txBox="1">
            <a:spLocks/>
          </p:cNvSpPr>
          <p:nvPr/>
        </p:nvSpPr>
        <p:spPr>
          <a:xfrm>
            <a:off x="628650" y="2047875"/>
            <a:ext cx="7886700" cy="157400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5763" indent="-385763" defTabSz="685800">
              <a:spcBef>
                <a:spcPts val="750"/>
              </a:spcBef>
              <a:buFont typeface="+mj-lt"/>
              <a:buAutoNum type="arabicPeriod"/>
            </a:pPr>
            <a:r>
              <a:rPr lang="zh-CN" altLang="en-US" sz="2100" dirty="0">
                <a:solidFill>
                  <a:prstClr val="black"/>
                </a:solidFill>
                <a:latin typeface="等线" panose="020F0502020204030204"/>
                <a:ea typeface="等线" panose="02010600030101010101" pitchFamily="2" charset="-122"/>
              </a:rPr>
              <a:t>结点的数据结构是什么？</a:t>
            </a:r>
            <a:endParaRPr lang="en-US" altLang="zh-CN" sz="2100" dirty="0">
              <a:solidFill>
                <a:prstClr val="black"/>
              </a:solidFill>
              <a:latin typeface="等线" panose="020F0502020204030204"/>
              <a:ea typeface="等线" panose="02010600030101010101" pitchFamily="2" charset="-122"/>
            </a:endParaRPr>
          </a:p>
          <a:p>
            <a:pPr marL="385763" indent="-385763" defTabSz="685800">
              <a:spcBef>
                <a:spcPts val="750"/>
              </a:spcBef>
              <a:buFont typeface="+mj-lt"/>
              <a:buAutoNum type="arabicPeriod"/>
            </a:pPr>
            <a:r>
              <a:rPr lang="zh-CN" altLang="en-US" sz="2100" dirty="0">
                <a:solidFill>
                  <a:prstClr val="black"/>
                </a:solidFill>
                <a:latin typeface="等线" panose="020F0502020204030204"/>
                <a:ea typeface="等线" panose="02010600030101010101" pitchFamily="2" charset="-122"/>
              </a:rPr>
              <a:t>至少用两个数据结构作为</a:t>
            </a:r>
            <a:r>
              <a:rPr lang="en-US" altLang="zh-CN" sz="2100" dirty="0">
                <a:solidFill>
                  <a:prstClr val="black"/>
                </a:solidFill>
                <a:latin typeface="等线" panose="020F0502020204030204"/>
                <a:ea typeface="等线" panose="02010600030101010101" pitchFamily="2" charset="-122"/>
              </a:rPr>
              <a:t>Open</a:t>
            </a:r>
            <a:r>
              <a:rPr lang="zh-CN" altLang="en-US" sz="2100" dirty="0">
                <a:solidFill>
                  <a:prstClr val="black"/>
                </a:solidFill>
                <a:latin typeface="等线" panose="020F0502020204030204"/>
                <a:ea typeface="等线" panose="02010600030101010101" pitchFamily="2" charset="-122"/>
              </a:rPr>
              <a:t>表和</a:t>
            </a:r>
            <a:r>
              <a:rPr lang="en-US" altLang="zh-CN" sz="2100" dirty="0">
                <a:solidFill>
                  <a:prstClr val="black"/>
                </a:solidFill>
                <a:latin typeface="等线" panose="020F0502020204030204"/>
                <a:ea typeface="等线" panose="02010600030101010101" pitchFamily="2" charset="-122"/>
              </a:rPr>
              <a:t>Close</a:t>
            </a:r>
            <a:r>
              <a:rPr lang="zh-CN" altLang="en-US" sz="2100" dirty="0">
                <a:solidFill>
                  <a:prstClr val="black"/>
                </a:solidFill>
                <a:latin typeface="等线" panose="020F0502020204030204"/>
                <a:ea typeface="等线" panose="02010600030101010101" pitchFamily="2" charset="-122"/>
              </a:rPr>
              <a:t>表</a:t>
            </a:r>
            <a:endParaRPr lang="en-US" altLang="zh-CN" sz="2100" dirty="0">
              <a:solidFill>
                <a:prstClr val="black"/>
              </a:solidFill>
              <a:latin typeface="等线" panose="020F0502020204030204"/>
              <a:ea typeface="等线" panose="02010600030101010101" pitchFamily="2" charset="-122"/>
            </a:endParaRPr>
          </a:p>
          <a:p>
            <a:pPr marL="385763" indent="-385763" defTabSz="685800">
              <a:spcBef>
                <a:spcPts val="750"/>
              </a:spcBef>
              <a:buFont typeface="+mj-lt"/>
              <a:buAutoNum type="arabicPeriod"/>
            </a:pPr>
            <a:r>
              <a:rPr lang="zh-CN" altLang="en-US" sz="2100" dirty="0">
                <a:solidFill>
                  <a:prstClr val="black"/>
                </a:solidFill>
                <a:latin typeface="等线" panose="020F0502020204030204"/>
                <a:ea typeface="等线" panose="02010600030101010101" pitchFamily="2" charset="-122"/>
              </a:rPr>
              <a:t>如何给</a:t>
            </a:r>
            <a:r>
              <a:rPr lang="en-US" altLang="zh-CN" sz="2100" dirty="0">
                <a:solidFill>
                  <a:prstClr val="black"/>
                </a:solidFill>
                <a:latin typeface="等线" panose="020F0502020204030204"/>
                <a:ea typeface="等线" panose="02010600030101010101" pitchFamily="2" charset="-122"/>
              </a:rPr>
              <a:t>A</a:t>
            </a:r>
            <a:r>
              <a:rPr lang="zh-CN" altLang="en-US" sz="2100" dirty="0">
                <a:solidFill>
                  <a:prstClr val="black"/>
                </a:solidFill>
                <a:latin typeface="等线" panose="020F0502020204030204"/>
                <a:ea typeface="等线" panose="02010600030101010101" pitchFamily="2" charset="-122"/>
              </a:rPr>
              <a:t>*算法赋予墙的概念？</a:t>
            </a:r>
            <a:endParaRPr lang="en-US" altLang="zh-CN" sz="2100" dirty="0">
              <a:solidFill>
                <a:prstClr val="black"/>
              </a:solidFill>
              <a:latin typeface="等线" panose="020F0502020204030204"/>
              <a:ea typeface="等线" panose="02010600030101010101" pitchFamily="2" charset="-122"/>
            </a:endParaRPr>
          </a:p>
          <a:p>
            <a:pPr marL="385763" indent="-385763" defTabSz="685800">
              <a:spcBef>
                <a:spcPts val="750"/>
              </a:spcBef>
              <a:buFont typeface="+mj-lt"/>
              <a:buAutoNum type="arabicPeriod"/>
            </a:pPr>
            <a:r>
              <a:rPr lang="zh-CN" altLang="en-US" sz="2100" dirty="0">
                <a:solidFill>
                  <a:prstClr val="black"/>
                </a:solidFill>
                <a:latin typeface="等线" panose="020F0502020204030204"/>
                <a:ea typeface="等线" panose="02010600030101010101" pitchFamily="2" charset="-122"/>
              </a:rPr>
              <a:t>如何回溯找解？</a:t>
            </a:r>
          </a:p>
        </p:txBody>
      </p:sp>
      <p:grpSp>
        <p:nvGrpSpPr>
          <p:cNvPr id="4" name="Group 84">
            <a:extLst>
              <a:ext uri="{FF2B5EF4-FFF2-40B4-BE49-F238E27FC236}">
                <a16:creationId xmlns:a16="http://schemas.microsoft.com/office/drawing/2014/main" id="{9EAECA60-FF0C-4753-A15A-9F1B56036A0E}"/>
              </a:ext>
            </a:extLst>
          </p:cNvPr>
          <p:cNvGrpSpPr/>
          <p:nvPr/>
        </p:nvGrpSpPr>
        <p:grpSpPr>
          <a:xfrm>
            <a:off x="628650" y="1309979"/>
            <a:ext cx="616546" cy="617178"/>
            <a:chOff x="1245350" y="3178283"/>
            <a:chExt cx="843049" cy="843755"/>
          </a:xfrm>
        </p:grpSpPr>
        <p:sp>
          <p:nvSpPr>
            <p:cNvPr id="6" name="Oval 76">
              <a:extLst>
                <a:ext uri="{FF2B5EF4-FFF2-40B4-BE49-F238E27FC236}">
                  <a16:creationId xmlns:a16="http://schemas.microsoft.com/office/drawing/2014/main" id="{DE697955-0545-4BF9-9F26-2D635DEA5FA0}"/>
                </a:ext>
              </a:extLst>
            </p:cNvPr>
            <p:cNvSpPr>
              <a:spLocks noChangeAspect="1"/>
            </p:cNvSpPr>
            <p:nvPr/>
          </p:nvSpPr>
          <p:spPr>
            <a:xfrm>
              <a:off x="1245350" y="3178283"/>
              <a:ext cx="843049" cy="843755"/>
            </a:xfrm>
            <a:prstGeom prst="ellipse">
              <a:avLst/>
            </a:prstGeom>
            <a:solidFill>
              <a:srgbClr val="7DBF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solidFill>
                  <a:schemeClr val="bg1"/>
                </a:solidFill>
                <a:cs typeface="+mn-ea"/>
                <a:sym typeface="+mn-lt"/>
              </a:endParaRPr>
            </a:p>
          </p:txBody>
        </p:sp>
        <p:sp>
          <p:nvSpPr>
            <p:cNvPr id="8" name="Freeform 78">
              <a:extLst>
                <a:ext uri="{FF2B5EF4-FFF2-40B4-BE49-F238E27FC236}">
                  <a16:creationId xmlns:a16="http://schemas.microsoft.com/office/drawing/2014/main" id="{8A4FA758-9E8D-4FDB-A5C5-0955F95B85D5}"/>
                </a:ext>
              </a:extLst>
            </p:cNvPr>
            <p:cNvSpPr>
              <a:spLocks noEditPoints="1"/>
            </p:cNvSpPr>
            <p:nvPr/>
          </p:nvSpPr>
          <p:spPr bwMode="auto">
            <a:xfrm>
              <a:off x="1518737" y="3383239"/>
              <a:ext cx="296640" cy="433374"/>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headEnd/>
              <a:tailEnd/>
            </a:ln>
          </p:spPr>
          <p:txBody>
            <a:bodyPr vert="horz" wrap="square" lIns="111664" tIns="55832" rIns="111664" bIns="55832" numCol="1" anchor="t" anchorCtr="0" compatLnSpc="1">
              <a:prstTxWarp prst="textNoShape">
                <a:avLst/>
              </a:prstTxWarp>
            </a:bodyPr>
            <a:lstStyle/>
            <a:p>
              <a:pPr>
                <a:lnSpc>
                  <a:spcPct val="120000"/>
                </a:lnSpc>
              </a:pPr>
              <a:endParaRPr lang="en-US" sz="600" dirty="0">
                <a:cs typeface="+mn-ea"/>
                <a:sym typeface="+mn-lt"/>
              </a:endParaRPr>
            </a:p>
          </p:txBody>
        </p:sp>
      </p:grpSp>
    </p:spTree>
    <p:extLst>
      <p:ext uri="{BB962C8B-B14F-4D97-AF65-F5344CB8AC3E}">
        <p14:creationId xmlns:p14="http://schemas.microsoft.com/office/powerpoint/2010/main" val="224950662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F883C-2255-4BDD-9CA1-3D523CECCAE1}"/>
              </a:ext>
            </a:extLst>
          </p:cNvPr>
          <p:cNvSpPr>
            <a:spLocks noGrp="1"/>
          </p:cNvSpPr>
          <p:nvPr>
            <p:ph type="title" idx="4294967295"/>
          </p:nvPr>
        </p:nvSpPr>
        <p:spPr>
          <a:xfrm>
            <a:off x="0" y="274638"/>
            <a:ext cx="7886700" cy="993775"/>
          </a:xfrm>
          <a:prstGeom prst="rect">
            <a:avLst/>
          </a:prstGeom>
        </p:spPr>
        <p:txBody>
          <a:bodyPr/>
          <a:lstStyle/>
          <a:p>
            <a:r>
              <a:rPr lang="zh-CN" altLang="en-US" dirty="0"/>
              <a:t>设计搜索结点的数据结构</a:t>
            </a:r>
          </a:p>
        </p:txBody>
      </p:sp>
      <p:pic>
        <p:nvPicPr>
          <p:cNvPr id="4" name="内容占位符 3">
            <a:extLst>
              <a:ext uri="{FF2B5EF4-FFF2-40B4-BE49-F238E27FC236}">
                <a16:creationId xmlns:a16="http://schemas.microsoft.com/office/drawing/2014/main" id="{9360189E-FAC5-4272-B0E1-0CA563C6BEA3}"/>
              </a:ext>
            </a:extLst>
          </p:cNvPr>
          <p:cNvPicPr>
            <a:picLocks noGrp="1" noChangeAspect="1"/>
          </p:cNvPicPr>
          <p:nvPr>
            <p:ph idx="4294967295"/>
          </p:nvPr>
        </p:nvPicPr>
        <p:blipFill>
          <a:blip r:embed="rId2"/>
          <a:stretch>
            <a:fillRect/>
          </a:stretch>
        </p:blipFill>
        <p:spPr>
          <a:xfrm>
            <a:off x="7516813" y="2571750"/>
            <a:ext cx="1627187" cy="2235200"/>
          </a:xfrm>
          <a:prstGeom prst="rect">
            <a:avLst/>
          </a:prstGeom>
        </p:spPr>
      </p:pic>
      <p:sp>
        <p:nvSpPr>
          <p:cNvPr id="5" name="文本框 4">
            <a:extLst>
              <a:ext uri="{FF2B5EF4-FFF2-40B4-BE49-F238E27FC236}">
                <a16:creationId xmlns:a16="http://schemas.microsoft.com/office/drawing/2014/main" id="{A1B8F1EC-19C6-447A-982A-EA712EEB1DC2}"/>
              </a:ext>
            </a:extLst>
          </p:cNvPr>
          <p:cNvSpPr txBox="1"/>
          <p:nvPr/>
        </p:nvSpPr>
        <p:spPr>
          <a:xfrm>
            <a:off x="628650" y="1268017"/>
            <a:ext cx="7413859" cy="2031325"/>
          </a:xfrm>
          <a:prstGeom prst="rect">
            <a:avLst/>
          </a:prstGeom>
          <a:noFill/>
        </p:spPr>
        <p:txBody>
          <a:bodyPr wrap="square" rtlCol="0">
            <a:spAutoFit/>
          </a:bodyPr>
          <a:lstStyle/>
          <a:p>
            <a:pPr defTabSz="685800"/>
            <a:r>
              <a:rPr lang="zh-CN" altLang="en-US" sz="2100" dirty="0">
                <a:solidFill>
                  <a:prstClr val="black"/>
                </a:solidFill>
                <a:latin typeface="等线" panose="020F0502020204030204"/>
                <a:ea typeface="等线" panose="02010600030101010101" pitchFamily="2" charset="-122"/>
              </a:rPr>
              <a:t>结点之间的关系如何？</a:t>
            </a:r>
            <a:endParaRPr lang="en-US" altLang="zh-CN" sz="2100" dirty="0">
              <a:solidFill>
                <a:prstClr val="black"/>
              </a:solidFill>
              <a:latin typeface="等线" panose="020F0502020204030204"/>
              <a:ea typeface="等线" panose="02010600030101010101" pitchFamily="2" charset="-122"/>
            </a:endParaRPr>
          </a:p>
          <a:p>
            <a:pPr defTabSz="685800"/>
            <a:r>
              <a:rPr lang="zh-CN" altLang="en-US" sz="2100" dirty="0">
                <a:solidFill>
                  <a:prstClr val="black"/>
                </a:solidFill>
                <a:latin typeface="等线" panose="020F0502020204030204"/>
                <a:ea typeface="等线" panose="02010600030101010101" pitchFamily="2" charset="-122"/>
              </a:rPr>
              <a:t>观察到每一个结点的后继结点最多有三个，因此搜索树是一颗三叉树。</a:t>
            </a:r>
            <a:endParaRPr lang="en-US" altLang="zh-CN" sz="2100" dirty="0">
              <a:solidFill>
                <a:prstClr val="black"/>
              </a:solidFill>
              <a:latin typeface="等线" panose="020F0502020204030204"/>
              <a:ea typeface="等线" panose="02010600030101010101" pitchFamily="2" charset="-122"/>
            </a:endParaRPr>
          </a:p>
          <a:p>
            <a:pPr defTabSz="685800"/>
            <a:r>
              <a:rPr lang="zh-CN" altLang="en-US" sz="2100" dirty="0">
                <a:solidFill>
                  <a:prstClr val="black"/>
                </a:solidFill>
                <a:latin typeface="等线" panose="020F0502020204030204"/>
                <a:ea typeface="等线" panose="02010600030101010101" pitchFamily="2" charset="-122"/>
              </a:rPr>
              <a:t>结点需要用三个指针记录它的后继节点，用一个指针记录它的前驱节点。</a:t>
            </a:r>
            <a:endParaRPr lang="en-US" altLang="zh-CN" sz="2100" dirty="0">
              <a:solidFill>
                <a:prstClr val="black"/>
              </a:solidFill>
              <a:latin typeface="等线" panose="020F0502020204030204"/>
              <a:ea typeface="等线" panose="02010600030101010101" pitchFamily="2" charset="-122"/>
            </a:endParaRPr>
          </a:p>
          <a:p>
            <a:pPr defTabSz="685800"/>
            <a:r>
              <a:rPr lang="zh-CN" altLang="en-US" sz="2100" dirty="0">
                <a:solidFill>
                  <a:prstClr val="black"/>
                </a:solidFill>
                <a:latin typeface="等线" panose="020F0502020204030204"/>
                <a:ea typeface="等线" panose="02010600030101010101" pitchFamily="2" charset="-122"/>
              </a:rPr>
              <a:t>根据指针不断寻早前驱即可实现回溯。</a:t>
            </a:r>
          </a:p>
        </p:txBody>
      </p:sp>
    </p:spTree>
    <p:extLst>
      <p:ext uri="{BB962C8B-B14F-4D97-AF65-F5344CB8AC3E}">
        <p14:creationId xmlns:p14="http://schemas.microsoft.com/office/powerpoint/2010/main" val="201509850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15AED-88C7-4C8C-A1C4-F6A6E7BE0BC2}"/>
              </a:ext>
            </a:extLst>
          </p:cNvPr>
          <p:cNvSpPr>
            <a:spLocks noGrp="1"/>
          </p:cNvSpPr>
          <p:nvPr>
            <p:ph type="title" idx="4294967295"/>
          </p:nvPr>
        </p:nvSpPr>
        <p:spPr>
          <a:xfrm>
            <a:off x="628650" y="272257"/>
            <a:ext cx="7886700" cy="993775"/>
          </a:xfrm>
          <a:prstGeom prst="rect">
            <a:avLst/>
          </a:prstGeom>
        </p:spPr>
        <p:txBody>
          <a:bodyPr/>
          <a:lstStyle/>
          <a:p>
            <a:r>
              <a:rPr lang="en-US" altLang="zh-CN" dirty="0"/>
              <a:t>Open</a:t>
            </a:r>
            <a:r>
              <a:rPr lang="zh-CN" altLang="en-US" dirty="0"/>
              <a:t>表的实现</a:t>
            </a:r>
            <a:r>
              <a:rPr lang="en-US" altLang="zh-CN" dirty="0"/>
              <a:t>——</a:t>
            </a:r>
            <a:r>
              <a:rPr lang="zh-CN" altLang="en-US" dirty="0"/>
              <a:t>链优先队列</a:t>
            </a:r>
          </a:p>
        </p:txBody>
      </p:sp>
      <p:sp>
        <p:nvSpPr>
          <p:cNvPr id="4" name="内容占位符 3">
            <a:extLst>
              <a:ext uri="{FF2B5EF4-FFF2-40B4-BE49-F238E27FC236}">
                <a16:creationId xmlns:a16="http://schemas.microsoft.com/office/drawing/2014/main" id="{AADE51EC-3758-4F13-84EA-062637C5BF8A}"/>
              </a:ext>
            </a:extLst>
          </p:cNvPr>
          <p:cNvSpPr>
            <a:spLocks noGrp="1"/>
          </p:cNvSpPr>
          <p:nvPr>
            <p:ph idx="4294967295"/>
          </p:nvPr>
        </p:nvSpPr>
        <p:spPr>
          <a:xfrm>
            <a:off x="0" y="1370013"/>
            <a:ext cx="9036496" cy="1558925"/>
          </a:xfrm>
          <a:prstGeom prst="rect">
            <a:avLst/>
          </a:prstGeom>
        </p:spPr>
        <p:txBody>
          <a:bodyPr/>
          <a:lstStyle/>
          <a:p>
            <a:r>
              <a:rPr lang="zh-CN" altLang="en-US" sz="2400" dirty="0"/>
              <a:t>本质上是特殊的链表</a:t>
            </a:r>
            <a:endParaRPr lang="en-US" altLang="zh-CN" sz="2400" dirty="0"/>
          </a:p>
          <a:p>
            <a:r>
              <a:rPr lang="zh-CN" altLang="en-US" sz="2400" dirty="0"/>
              <a:t>优先的含义：每一次元素入队时都要保持队列一定的顺序，</a:t>
            </a:r>
            <a:endParaRPr lang="en-US" altLang="zh-CN" sz="2400" dirty="0"/>
          </a:p>
          <a:p>
            <a:pPr marL="0" indent="0">
              <a:buNone/>
            </a:pPr>
            <a:r>
              <a:rPr lang="zh-CN" altLang="en-US" sz="2400" dirty="0"/>
              <a:t>在</a:t>
            </a:r>
            <a:r>
              <a:rPr lang="en-US" altLang="zh-CN" sz="2400" dirty="0"/>
              <a:t>A</a:t>
            </a:r>
            <a:r>
              <a:rPr lang="zh-CN" altLang="en-US" sz="2400" dirty="0"/>
              <a:t>*搜索中，要保证元素按</a:t>
            </a:r>
            <a:r>
              <a:rPr lang="en-US" altLang="zh-CN" sz="2400" dirty="0"/>
              <a:t>f(n)</a:t>
            </a:r>
            <a:r>
              <a:rPr lang="zh-CN" altLang="en-US" sz="2400" dirty="0"/>
              <a:t>升序排列。</a:t>
            </a:r>
          </a:p>
        </p:txBody>
      </p:sp>
      <p:pic>
        <p:nvPicPr>
          <p:cNvPr id="1028" name="Picture 4">
            <a:extLst>
              <a:ext uri="{FF2B5EF4-FFF2-40B4-BE49-F238E27FC236}">
                <a16:creationId xmlns:a16="http://schemas.microsoft.com/office/drawing/2014/main" id="{AFCF7FA2-1AAD-47AC-850F-DDFB3A3E5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068" y="3221831"/>
            <a:ext cx="5757863" cy="1921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38033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78C0F-56CA-4C24-8FFB-DDC213BBBFE4}"/>
              </a:ext>
            </a:extLst>
          </p:cNvPr>
          <p:cNvSpPr>
            <a:spLocks noGrp="1"/>
          </p:cNvSpPr>
          <p:nvPr>
            <p:ph type="title" idx="4294967295"/>
          </p:nvPr>
        </p:nvSpPr>
        <p:spPr>
          <a:xfrm>
            <a:off x="0" y="274638"/>
            <a:ext cx="7886700" cy="993775"/>
          </a:xfrm>
          <a:prstGeom prst="rect">
            <a:avLst/>
          </a:prstGeom>
        </p:spPr>
        <p:txBody>
          <a:bodyPr/>
          <a:lstStyle/>
          <a:p>
            <a:r>
              <a:rPr lang="en-US" altLang="zh-CN" dirty="0"/>
              <a:t>Close</a:t>
            </a:r>
            <a:r>
              <a:rPr lang="zh-CN" altLang="en-US" dirty="0"/>
              <a:t>表的实现</a:t>
            </a:r>
            <a:r>
              <a:rPr lang="en-US" altLang="zh-CN" dirty="0"/>
              <a:t>——</a:t>
            </a:r>
            <a:r>
              <a:rPr lang="zh-CN" altLang="en-US" dirty="0"/>
              <a:t>二维数组</a:t>
            </a:r>
          </a:p>
        </p:txBody>
      </p:sp>
      <p:sp>
        <p:nvSpPr>
          <p:cNvPr id="3" name="内容占位符 2">
            <a:extLst>
              <a:ext uri="{FF2B5EF4-FFF2-40B4-BE49-F238E27FC236}">
                <a16:creationId xmlns:a16="http://schemas.microsoft.com/office/drawing/2014/main" id="{2BBA902A-BCFA-40EE-BDB1-F92389A4EC79}"/>
              </a:ext>
            </a:extLst>
          </p:cNvPr>
          <p:cNvSpPr>
            <a:spLocks noGrp="1"/>
          </p:cNvSpPr>
          <p:nvPr>
            <p:ph idx="4294967295"/>
          </p:nvPr>
        </p:nvSpPr>
        <p:spPr>
          <a:xfrm>
            <a:off x="429840" y="1044812"/>
            <a:ext cx="8390631" cy="1673225"/>
          </a:xfrm>
          <a:prstGeom prst="rect">
            <a:avLst/>
          </a:prstGeom>
        </p:spPr>
        <p:txBody>
          <a:bodyPr>
            <a:normAutofit fontScale="70000" lnSpcReduction="20000"/>
          </a:bodyPr>
          <a:lstStyle/>
          <a:p>
            <a:pPr marL="0" indent="0">
              <a:buNone/>
            </a:pPr>
            <a:r>
              <a:rPr lang="zh-CN" altLang="en-US" dirty="0"/>
              <a:t>刚才的</a:t>
            </a:r>
            <a:r>
              <a:rPr lang="en-US" altLang="zh-CN" dirty="0"/>
              <a:t>A</a:t>
            </a:r>
            <a:r>
              <a:rPr lang="zh-CN" altLang="en-US" dirty="0"/>
              <a:t>*搜索中</a:t>
            </a:r>
            <a:r>
              <a:rPr lang="en-US" altLang="zh-CN" dirty="0"/>
              <a:t>Close</a:t>
            </a:r>
            <a:r>
              <a:rPr lang="zh-CN" altLang="en-US" dirty="0"/>
              <a:t>表就干了一个事情，记录已搜索结点，</a:t>
            </a:r>
            <a:endParaRPr lang="en-US" altLang="zh-CN" dirty="0"/>
          </a:p>
          <a:p>
            <a:pPr marL="0" indent="0">
              <a:buNone/>
            </a:pPr>
            <a:r>
              <a:rPr lang="zh-CN" altLang="en-US" dirty="0"/>
              <a:t>因此我们不一定要用一维数组实现，只要实现了记录已搜索结点的功能就行。</a:t>
            </a:r>
            <a:endParaRPr lang="en-US" altLang="zh-CN" dirty="0"/>
          </a:p>
          <a:p>
            <a:pPr marL="0" indent="0">
              <a:buNone/>
            </a:pPr>
            <a:r>
              <a:rPr lang="zh-CN" altLang="en-US" dirty="0"/>
              <a:t>观察到刚才模拟演示的地图就实现了该功能，所以可以用二维数组</a:t>
            </a:r>
            <a:endParaRPr lang="en-US" altLang="zh-CN" dirty="0"/>
          </a:p>
        </p:txBody>
      </p:sp>
      <p:pic>
        <p:nvPicPr>
          <p:cNvPr id="5" name="图片 4">
            <a:extLst>
              <a:ext uri="{FF2B5EF4-FFF2-40B4-BE49-F238E27FC236}">
                <a16:creationId xmlns:a16="http://schemas.microsoft.com/office/drawing/2014/main" id="{FD53BD79-7B32-4083-BFA1-B9E8F1D18DB5}"/>
              </a:ext>
            </a:extLst>
          </p:cNvPr>
          <p:cNvPicPr>
            <a:picLocks noChangeAspect="1"/>
          </p:cNvPicPr>
          <p:nvPr/>
        </p:nvPicPr>
        <p:blipFill>
          <a:blip r:embed="rId2"/>
          <a:stretch>
            <a:fillRect/>
          </a:stretch>
        </p:blipFill>
        <p:spPr>
          <a:xfrm>
            <a:off x="5679187" y="2944635"/>
            <a:ext cx="2643282" cy="2108455"/>
          </a:xfrm>
          <a:prstGeom prst="rect">
            <a:avLst/>
          </a:prstGeom>
        </p:spPr>
      </p:pic>
      <p:pic>
        <p:nvPicPr>
          <p:cNvPr id="6" name="图片 5">
            <a:extLst>
              <a:ext uri="{FF2B5EF4-FFF2-40B4-BE49-F238E27FC236}">
                <a16:creationId xmlns:a16="http://schemas.microsoft.com/office/drawing/2014/main" id="{4140192B-1BE6-41D3-A25D-E02093854A93}"/>
              </a:ext>
            </a:extLst>
          </p:cNvPr>
          <p:cNvPicPr>
            <a:picLocks noChangeAspect="1"/>
          </p:cNvPicPr>
          <p:nvPr/>
        </p:nvPicPr>
        <p:blipFill>
          <a:blip r:embed="rId3"/>
          <a:stretch>
            <a:fillRect/>
          </a:stretch>
        </p:blipFill>
        <p:spPr>
          <a:xfrm>
            <a:off x="628650" y="2952441"/>
            <a:ext cx="2702814" cy="2100650"/>
          </a:xfrm>
          <a:prstGeom prst="rect">
            <a:avLst/>
          </a:prstGeom>
        </p:spPr>
      </p:pic>
      <p:sp>
        <p:nvSpPr>
          <p:cNvPr id="7" name="箭头: 右 6">
            <a:extLst>
              <a:ext uri="{FF2B5EF4-FFF2-40B4-BE49-F238E27FC236}">
                <a16:creationId xmlns:a16="http://schemas.microsoft.com/office/drawing/2014/main" id="{648609DF-930C-4768-99B1-777275DD476C}"/>
              </a:ext>
            </a:extLst>
          </p:cNvPr>
          <p:cNvSpPr/>
          <p:nvPr/>
        </p:nvSpPr>
        <p:spPr>
          <a:xfrm>
            <a:off x="3521869" y="3793332"/>
            <a:ext cx="1885950" cy="3500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 name="文本框 7">
            <a:extLst>
              <a:ext uri="{FF2B5EF4-FFF2-40B4-BE49-F238E27FC236}">
                <a16:creationId xmlns:a16="http://schemas.microsoft.com/office/drawing/2014/main" id="{F5EF5673-880D-4640-BC88-117C0CA86F8D}"/>
              </a:ext>
            </a:extLst>
          </p:cNvPr>
          <p:cNvSpPr txBox="1"/>
          <p:nvPr/>
        </p:nvSpPr>
        <p:spPr>
          <a:xfrm>
            <a:off x="1511998" y="2506510"/>
            <a:ext cx="827753" cy="415498"/>
          </a:xfrm>
          <a:prstGeom prst="rect">
            <a:avLst/>
          </a:prstGeom>
          <a:noFill/>
        </p:spPr>
        <p:txBody>
          <a:bodyPr wrap="square" rtlCol="0">
            <a:spAutoFit/>
          </a:bodyPr>
          <a:lstStyle/>
          <a:p>
            <a:pPr defTabSz="685800"/>
            <a:r>
              <a:rPr lang="zh-CN" altLang="en-US" sz="2100" dirty="0">
                <a:solidFill>
                  <a:prstClr val="black"/>
                </a:solidFill>
                <a:latin typeface="等线" panose="020F0502020204030204"/>
                <a:ea typeface="等线" panose="02010600030101010101" pitchFamily="2" charset="-122"/>
              </a:rPr>
              <a:t>地图</a:t>
            </a:r>
          </a:p>
        </p:txBody>
      </p:sp>
      <p:sp>
        <p:nvSpPr>
          <p:cNvPr id="9" name="文本框 8">
            <a:extLst>
              <a:ext uri="{FF2B5EF4-FFF2-40B4-BE49-F238E27FC236}">
                <a16:creationId xmlns:a16="http://schemas.microsoft.com/office/drawing/2014/main" id="{C8F81D99-AA7E-42DB-A246-3FC86FF32B82}"/>
              </a:ext>
            </a:extLst>
          </p:cNvPr>
          <p:cNvSpPr txBox="1"/>
          <p:nvPr/>
        </p:nvSpPr>
        <p:spPr>
          <a:xfrm>
            <a:off x="6362796" y="2552220"/>
            <a:ext cx="1269206" cy="415498"/>
          </a:xfrm>
          <a:prstGeom prst="rect">
            <a:avLst/>
          </a:prstGeom>
          <a:noFill/>
        </p:spPr>
        <p:txBody>
          <a:bodyPr wrap="square" rtlCol="0">
            <a:spAutoFit/>
          </a:bodyPr>
          <a:lstStyle/>
          <a:p>
            <a:pPr defTabSz="685800"/>
            <a:r>
              <a:rPr lang="zh-CN" altLang="en-US" sz="2100" dirty="0">
                <a:solidFill>
                  <a:prstClr val="black"/>
                </a:solidFill>
                <a:latin typeface="等线" panose="020F0502020204030204"/>
                <a:ea typeface="等线" panose="02010600030101010101" pitchFamily="2" charset="-122"/>
              </a:rPr>
              <a:t>二维数组</a:t>
            </a:r>
          </a:p>
        </p:txBody>
      </p:sp>
      <p:sp>
        <p:nvSpPr>
          <p:cNvPr id="10" name="乘号 9">
            <a:extLst>
              <a:ext uri="{FF2B5EF4-FFF2-40B4-BE49-F238E27FC236}">
                <a16:creationId xmlns:a16="http://schemas.microsoft.com/office/drawing/2014/main" id="{A810A7B1-8268-40E3-A8EA-2297F3301EE9}"/>
              </a:ext>
            </a:extLst>
          </p:cNvPr>
          <p:cNvSpPr/>
          <p:nvPr/>
        </p:nvSpPr>
        <p:spPr>
          <a:xfrm>
            <a:off x="6734175" y="3493961"/>
            <a:ext cx="263223" cy="29937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1" name="乘号 10">
            <a:extLst>
              <a:ext uri="{FF2B5EF4-FFF2-40B4-BE49-F238E27FC236}">
                <a16:creationId xmlns:a16="http://schemas.microsoft.com/office/drawing/2014/main" id="{CE2F1940-7126-4A93-B17F-55A198ABF38C}"/>
              </a:ext>
            </a:extLst>
          </p:cNvPr>
          <p:cNvSpPr/>
          <p:nvPr/>
        </p:nvSpPr>
        <p:spPr>
          <a:xfrm>
            <a:off x="6734175" y="3735878"/>
            <a:ext cx="263223" cy="29937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2" name="乘号 11">
            <a:extLst>
              <a:ext uri="{FF2B5EF4-FFF2-40B4-BE49-F238E27FC236}">
                <a16:creationId xmlns:a16="http://schemas.microsoft.com/office/drawing/2014/main" id="{759195D8-BCAE-410E-8F07-36BC20BF66ED}"/>
              </a:ext>
            </a:extLst>
          </p:cNvPr>
          <p:cNvSpPr/>
          <p:nvPr/>
        </p:nvSpPr>
        <p:spPr>
          <a:xfrm>
            <a:off x="6470952" y="3735878"/>
            <a:ext cx="263223" cy="29937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53159769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EC548-BA68-4C4F-9095-D1D747A1F3F8}"/>
              </a:ext>
            </a:extLst>
          </p:cNvPr>
          <p:cNvSpPr>
            <a:spLocks noGrp="1"/>
          </p:cNvSpPr>
          <p:nvPr>
            <p:ph type="title" idx="4294967295"/>
          </p:nvPr>
        </p:nvSpPr>
        <p:spPr>
          <a:xfrm>
            <a:off x="0" y="274638"/>
            <a:ext cx="7886700" cy="993775"/>
          </a:xfrm>
          <a:prstGeom prst="rect">
            <a:avLst/>
          </a:prstGeom>
        </p:spPr>
        <p:txBody>
          <a:bodyPr/>
          <a:lstStyle/>
          <a:p>
            <a:r>
              <a:rPr lang="en-US" altLang="zh-CN" dirty="0"/>
              <a:t>Close</a:t>
            </a:r>
            <a:r>
              <a:rPr lang="zh-CN" altLang="en-US" dirty="0"/>
              <a:t>表的一箭双雕</a:t>
            </a:r>
          </a:p>
        </p:txBody>
      </p:sp>
      <p:sp>
        <p:nvSpPr>
          <p:cNvPr id="3" name="内容占位符 2">
            <a:extLst>
              <a:ext uri="{FF2B5EF4-FFF2-40B4-BE49-F238E27FC236}">
                <a16:creationId xmlns:a16="http://schemas.microsoft.com/office/drawing/2014/main" id="{F658A07A-D35F-4060-9D20-8F62F1EF2C5E}"/>
              </a:ext>
            </a:extLst>
          </p:cNvPr>
          <p:cNvSpPr>
            <a:spLocks noGrp="1"/>
          </p:cNvSpPr>
          <p:nvPr>
            <p:ph idx="4294967295"/>
          </p:nvPr>
        </p:nvSpPr>
        <p:spPr>
          <a:xfrm>
            <a:off x="0" y="966213"/>
            <a:ext cx="8676456" cy="1431925"/>
          </a:xfrm>
          <a:prstGeom prst="rect">
            <a:avLst/>
          </a:prstGeom>
        </p:spPr>
        <p:txBody>
          <a:bodyPr/>
          <a:lstStyle/>
          <a:p>
            <a:r>
              <a:rPr lang="zh-CN" altLang="en-US" sz="2400" dirty="0"/>
              <a:t>用二维数组实现</a:t>
            </a:r>
            <a:r>
              <a:rPr lang="en-US" altLang="zh-CN" sz="2400" dirty="0"/>
              <a:t>Close</a:t>
            </a:r>
            <a:r>
              <a:rPr lang="zh-CN" altLang="en-US" sz="2400" dirty="0"/>
              <a:t>表还可以解决“</a:t>
            </a:r>
            <a:r>
              <a:rPr lang="zh-CN" altLang="en-US" sz="2400" dirty="0">
                <a:solidFill>
                  <a:prstClr val="black"/>
                </a:solidFill>
              </a:rPr>
              <a:t>如何给</a:t>
            </a:r>
            <a:r>
              <a:rPr lang="en-US" altLang="zh-CN" sz="2400" dirty="0">
                <a:solidFill>
                  <a:prstClr val="black"/>
                </a:solidFill>
              </a:rPr>
              <a:t>A</a:t>
            </a:r>
            <a:r>
              <a:rPr lang="zh-CN" altLang="en-US" sz="2400" dirty="0">
                <a:solidFill>
                  <a:prstClr val="black"/>
                </a:solidFill>
              </a:rPr>
              <a:t>*算法赋予墙的概念？”这个问题</a:t>
            </a:r>
            <a:endParaRPr lang="en-US" altLang="zh-CN" sz="2400" dirty="0">
              <a:solidFill>
                <a:prstClr val="black"/>
              </a:solidFill>
            </a:endParaRPr>
          </a:p>
          <a:p>
            <a:r>
              <a:rPr lang="zh-CN" altLang="en-US" sz="2400" dirty="0"/>
              <a:t>方法：在搜索开始前，根据地图给二维数组每一格做标记，将墙对应的位置标记为已经搜索过，这样就不会搜索墙了。</a:t>
            </a:r>
          </a:p>
        </p:txBody>
      </p:sp>
      <p:pic>
        <p:nvPicPr>
          <p:cNvPr id="4" name="图片 3">
            <a:extLst>
              <a:ext uri="{FF2B5EF4-FFF2-40B4-BE49-F238E27FC236}">
                <a16:creationId xmlns:a16="http://schemas.microsoft.com/office/drawing/2014/main" id="{6A417735-363F-4B0E-89F3-31EAE183E981}"/>
              </a:ext>
            </a:extLst>
          </p:cNvPr>
          <p:cNvPicPr>
            <a:picLocks noChangeAspect="1"/>
          </p:cNvPicPr>
          <p:nvPr/>
        </p:nvPicPr>
        <p:blipFill>
          <a:blip r:embed="rId2"/>
          <a:stretch>
            <a:fillRect/>
          </a:stretch>
        </p:blipFill>
        <p:spPr>
          <a:xfrm>
            <a:off x="5679187" y="2944635"/>
            <a:ext cx="2643282" cy="2108455"/>
          </a:xfrm>
          <a:prstGeom prst="rect">
            <a:avLst/>
          </a:prstGeom>
        </p:spPr>
      </p:pic>
      <p:pic>
        <p:nvPicPr>
          <p:cNvPr id="5" name="图片 4">
            <a:extLst>
              <a:ext uri="{FF2B5EF4-FFF2-40B4-BE49-F238E27FC236}">
                <a16:creationId xmlns:a16="http://schemas.microsoft.com/office/drawing/2014/main" id="{7F419CDF-211F-4C6C-8A77-A9C6066496B3}"/>
              </a:ext>
            </a:extLst>
          </p:cNvPr>
          <p:cNvPicPr>
            <a:picLocks noChangeAspect="1"/>
          </p:cNvPicPr>
          <p:nvPr/>
        </p:nvPicPr>
        <p:blipFill>
          <a:blip r:embed="rId3"/>
          <a:stretch>
            <a:fillRect/>
          </a:stretch>
        </p:blipFill>
        <p:spPr>
          <a:xfrm>
            <a:off x="628650" y="2952441"/>
            <a:ext cx="2702814" cy="2100650"/>
          </a:xfrm>
          <a:prstGeom prst="rect">
            <a:avLst/>
          </a:prstGeom>
        </p:spPr>
      </p:pic>
      <p:sp>
        <p:nvSpPr>
          <p:cNvPr id="6" name="箭头: 右 5">
            <a:extLst>
              <a:ext uri="{FF2B5EF4-FFF2-40B4-BE49-F238E27FC236}">
                <a16:creationId xmlns:a16="http://schemas.microsoft.com/office/drawing/2014/main" id="{53138251-1D89-404B-B83A-91E9B6F73695}"/>
              </a:ext>
            </a:extLst>
          </p:cNvPr>
          <p:cNvSpPr/>
          <p:nvPr/>
        </p:nvSpPr>
        <p:spPr>
          <a:xfrm>
            <a:off x="3521869" y="3793332"/>
            <a:ext cx="1885950" cy="3500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 name="文本框 6">
            <a:extLst>
              <a:ext uri="{FF2B5EF4-FFF2-40B4-BE49-F238E27FC236}">
                <a16:creationId xmlns:a16="http://schemas.microsoft.com/office/drawing/2014/main" id="{49882810-2F96-4FBE-849C-FC6A8313E177}"/>
              </a:ext>
            </a:extLst>
          </p:cNvPr>
          <p:cNvSpPr txBox="1"/>
          <p:nvPr/>
        </p:nvSpPr>
        <p:spPr>
          <a:xfrm>
            <a:off x="1511998" y="2506510"/>
            <a:ext cx="827753" cy="415498"/>
          </a:xfrm>
          <a:prstGeom prst="rect">
            <a:avLst/>
          </a:prstGeom>
          <a:noFill/>
        </p:spPr>
        <p:txBody>
          <a:bodyPr wrap="square" rtlCol="0">
            <a:spAutoFit/>
          </a:bodyPr>
          <a:lstStyle/>
          <a:p>
            <a:pPr defTabSz="685800"/>
            <a:r>
              <a:rPr lang="zh-CN" altLang="en-US" sz="2100" dirty="0">
                <a:solidFill>
                  <a:prstClr val="black"/>
                </a:solidFill>
                <a:latin typeface="等线" panose="020F0502020204030204"/>
                <a:ea typeface="等线" panose="02010600030101010101" pitchFamily="2" charset="-122"/>
              </a:rPr>
              <a:t>地图</a:t>
            </a:r>
          </a:p>
        </p:txBody>
      </p:sp>
      <p:sp>
        <p:nvSpPr>
          <p:cNvPr id="8" name="文本框 7">
            <a:extLst>
              <a:ext uri="{FF2B5EF4-FFF2-40B4-BE49-F238E27FC236}">
                <a16:creationId xmlns:a16="http://schemas.microsoft.com/office/drawing/2014/main" id="{D24B233D-062C-4B05-A257-3A10E0964525}"/>
              </a:ext>
            </a:extLst>
          </p:cNvPr>
          <p:cNvSpPr txBox="1"/>
          <p:nvPr/>
        </p:nvSpPr>
        <p:spPr>
          <a:xfrm>
            <a:off x="6362796" y="2552220"/>
            <a:ext cx="1269206" cy="415498"/>
          </a:xfrm>
          <a:prstGeom prst="rect">
            <a:avLst/>
          </a:prstGeom>
          <a:noFill/>
        </p:spPr>
        <p:txBody>
          <a:bodyPr wrap="square" rtlCol="0">
            <a:spAutoFit/>
          </a:bodyPr>
          <a:lstStyle/>
          <a:p>
            <a:pPr defTabSz="685800"/>
            <a:r>
              <a:rPr lang="zh-CN" altLang="en-US" sz="2100" dirty="0">
                <a:solidFill>
                  <a:prstClr val="black"/>
                </a:solidFill>
                <a:latin typeface="等线" panose="020F0502020204030204"/>
                <a:ea typeface="等线" panose="02010600030101010101" pitchFamily="2" charset="-122"/>
              </a:rPr>
              <a:t>二维数组</a:t>
            </a:r>
          </a:p>
        </p:txBody>
      </p:sp>
      <p:sp>
        <p:nvSpPr>
          <p:cNvPr id="9" name="乘号 8">
            <a:extLst>
              <a:ext uri="{FF2B5EF4-FFF2-40B4-BE49-F238E27FC236}">
                <a16:creationId xmlns:a16="http://schemas.microsoft.com/office/drawing/2014/main" id="{4E513577-050F-45AB-A215-97CA8D0781DE}"/>
              </a:ext>
            </a:extLst>
          </p:cNvPr>
          <p:cNvSpPr/>
          <p:nvPr/>
        </p:nvSpPr>
        <p:spPr>
          <a:xfrm>
            <a:off x="6734175" y="3493961"/>
            <a:ext cx="263223" cy="29937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0" name="乘号 9">
            <a:extLst>
              <a:ext uri="{FF2B5EF4-FFF2-40B4-BE49-F238E27FC236}">
                <a16:creationId xmlns:a16="http://schemas.microsoft.com/office/drawing/2014/main" id="{62B4C19D-1737-4FCF-A77D-20D277D7F75D}"/>
              </a:ext>
            </a:extLst>
          </p:cNvPr>
          <p:cNvSpPr/>
          <p:nvPr/>
        </p:nvSpPr>
        <p:spPr>
          <a:xfrm>
            <a:off x="6734175" y="3735878"/>
            <a:ext cx="263223" cy="29937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1" name="乘号 10">
            <a:extLst>
              <a:ext uri="{FF2B5EF4-FFF2-40B4-BE49-F238E27FC236}">
                <a16:creationId xmlns:a16="http://schemas.microsoft.com/office/drawing/2014/main" id="{D815376E-EE9C-452F-A3E1-E8712F5F2769}"/>
              </a:ext>
            </a:extLst>
          </p:cNvPr>
          <p:cNvSpPr/>
          <p:nvPr/>
        </p:nvSpPr>
        <p:spPr>
          <a:xfrm>
            <a:off x="6470952" y="3735878"/>
            <a:ext cx="263223" cy="29937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2" name="乘号 11">
            <a:extLst>
              <a:ext uri="{FF2B5EF4-FFF2-40B4-BE49-F238E27FC236}">
                <a16:creationId xmlns:a16="http://schemas.microsoft.com/office/drawing/2014/main" id="{0E92B8E2-FF22-41C2-8437-ECBD25A55016}"/>
              </a:ext>
            </a:extLst>
          </p:cNvPr>
          <p:cNvSpPr/>
          <p:nvPr/>
        </p:nvSpPr>
        <p:spPr>
          <a:xfrm>
            <a:off x="6466880" y="3999843"/>
            <a:ext cx="263223" cy="29937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3" name="乘号 12">
            <a:extLst>
              <a:ext uri="{FF2B5EF4-FFF2-40B4-BE49-F238E27FC236}">
                <a16:creationId xmlns:a16="http://schemas.microsoft.com/office/drawing/2014/main" id="{728EE922-8243-48B2-93E8-A7F02B74CEEF}"/>
              </a:ext>
            </a:extLst>
          </p:cNvPr>
          <p:cNvSpPr/>
          <p:nvPr/>
        </p:nvSpPr>
        <p:spPr>
          <a:xfrm>
            <a:off x="6730103" y="3993690"/>
            <a:ext cx="263223" cy="29937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4" name="乘号 13">
            <a:extLst>
              <a:ext uri="{FF2B5EF4-FFF2-40B4-BE49-F238E27FC236}">
                <a16:creationId xmlns:a16="http://schemas.microsoft.com/office/drawing/2014/main" id="{1DFC30AF-6CF1-4281-9CBC-F98EF6B99D97}"/>
              </a:ext>
            </a:extLst>
          </p:cNvPr>
          <p:cNvSpPr/>
          <p:nvPr/>
        </p:nvSpPr>
        <p:spPr>
          <a:xfrm>
            <a:off x="6219532" y="3999843"/>
            <a:ext cx="263223" cy="29937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5" name="乘号 14">
            <a:extLst>
              <a:ext uri="{FF2B5EF4-FFF2-40B4-BE49-F238E27FC236}">
                <a16:creationId xmlns:a16="http://schemas.microsoft.com/office/drawing/2014/main" id="{BA4BDEB6-91F2-426C-8213-85AD5CD64410}"/>
              </a:ext>
            </a:extLst>
          </p:cNvPr>
          <p:cNvSpPr/>
          <p:nvPr/>
        </p:nvSpPr>
        <p:spPr>
          <a:xfrm>
            <a:off x="6983801" y="3993533"/>
            <a:ext cx="263223" cy="29937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6" name="乘号 15">
            <a:extLst>
              <a:ext uri="{FF2B5EF4-FFF2-40B4-BE49-F238E27FC236}">
                <a16:creationId xmlns:a16="http://schemas.microsoft.com/office/drawing/2014/main" id="{DA5B0FCF-041B-4920-BF39-2019B9576A7E}"/>
              </a:ext>
            </a:extLst>
          </p:cNvPr>
          <p:cNvSpPr/>
          <p:nvPr/>
        </p:nvSpPr>
        <p:spPr>
          <a:xfrm>
            <a:off x="7239294" y="4000876"/>
            <a:ext cx="263223" cy="29937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422017767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E8CE7-5F58-460A-9584-2F0ECE2DC08E}"/>
              </a:ext>
            </a:extLst>
          </p:cNvPr>
          <p:cNvSpPr>
            <a:spLocks noGrp="1"/>
          </p:cNvSpPr>
          <p:nvPr>
            <p:ph type="title" idx="4294967295"/>
          </p:nvPr>
        </p:nvSpPr>
        <p:spPr>
          <a:xfrm>
            <a:off x="0" y="274638"/>
            <a:ext cx="7886700" cy="993775"/>
          </a:xfrm>
          <a:prstGeom prst="rect">
            <a:avLst/>
          </a:prstGeom>
        </p:spPr>
        <p:txBody>
          <a:bodyPr/>
          <a:lstStyle/>
          <a:p>
            <a:r>
              <a:rPr lang="zh-CN" altLang="en-US" dirty="0"/>
              <a:t>还不够精确</a:t>
            </a:r>
          </a:p>
        </p:txBody>
      </p:sp>
      <p:sp>
        <p:nvSpPr>
          <p:cNvPr id="3" name="内容占位符 2">
            <a:extLst>
              <a:ext uri="{FF2B5EF4-FFF2-40B4-BE49-F238E27FC236}">
                <a16:creationId xmlns:a16="http://schemas.microsoft.com/office/drawing/2014/main" id="{7BD5D29A-A98F-4A77-AD5A-EE9031514CF5}"/>
              </a:ext>
            </a:extLst>
          </p:cNvPr>
          <p:cNvSpPr>
            <a:spLocks noGrp="1"/>
          </p:cNvSpPr>
          <p:nvPr>
            <p:ph idx="4294967295"/>
          </p:nvPr>
        </p:nvSpPr>
        <p:spPr>
          <a:xfrm>
            <a:off x="179512" y="1779662"/>
            <a:ext cx="7886700" cy="1809477"/>
          </a:xfrm>
          <a:prstGeom prst="rect">
            <a:avLst/>
          </a:prstGeom>
        </p:spPr>
        <p:txBody>
          <a:bodyPr/>
          <a:lstStyle/>
          <a:p>
            <a:r>
              <a:rPr lang="zh-CN" altLang="en-US" dirty="0"/>
              <a:t>因为我们大作业有加速区和减速区，因此直接用曼哈顿距离不准确。</a:t>
            </a:r>
            <a:r>
              <a:rPr lang="en-US" altLang="zh-CN" dirty="0"/>
              <a:t>g(n)</a:t>
            </a:r>
            <a:r>
              <a:rPr lang="zh-CN" altLang="en-US" dirty="0"/>
              <a:t>应该是走曼哈顿距离所花费的时间。</a:t>
            </a:r>
          </a:p>
        </p:txBody>
      </p:sp>
    </p:spTree>
    <p:extLst>
      <p:ext uri="{BB962C8B-B14F-4D97-AF65-F5344CB8AC3E}">
        <p14:creationId xmlns:p14="http://schemas.microsoft.com/office/powerpoint/2010/main" val="196430887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70EFF3-7231-4B47-8434-3801BA6AEE06}"/>
              </a:ext>
            </a:extLst>
          </p:cNvPr>
          <p:cNvSpPr>
            <a:spLocks noGrp="1"/>
          </p:cNvSpPr>
          <p:nvPr>
            <p:ph type="title" idx="4294967295"/>
          </p:nvPr>
        </p:nvSpPr>
        <p:spPr>
          <a:xfrm>
            <a:off x="0" y="274638"/>
            <a:ext cx="7886700" cy="993775"/>
          </a:xfrm>
          <a:prstGeom prst="rect">
            <a:avLst/>
          </a:prstGeom>
        </p:spPr>
        <p:txBody>
          <a:bodyPr/>
          <a:lstStyle/>
          <a:p>
            <a:r>
              <a:rPr lang="zh-CN" altLang="en-US" dirty="0"/>
              <a:t>总结</a:t>
            </a:r>
          </a:p>
        </p:txBody>
      </p:sp>
      <p:sp>
        <p:nvSpPr>
          <p:cNvPr id="3" name="内容占位符 2">
            <a:extLst>
              <a:ext uri="{FF2B5EF4-FFF2-40B4-BE49-F238E27FC236}">
                <a16:creationId xmlns:a16="http://schemas.microsoft.com/office/drawing/2014/main" id="{F8C0E43E-D4FE-49F0-AB44-3E908BA15494}"/>
              </a:ext>
            </a:extLst>
          </p:cNvPr>
          <p:cNvSpPr>
            <a:spLocks noGrp="1"/>
          </p:cNvSpPr>
          <p:nvPr>
            <p:ph idx="4294967295"/>
          </p:nvPr>
        </p:nvSpPr>
        <p:spPr>
          <a:xfrm>
            <a:off x="26527" y="1065705"/>
            <a:ext cx="6222067" cy="2439987"/>
          </a:xfrm>
          <a:prstGeom prst="rect">
            <a:avLst/>
          </a:prstGeom>
        </p:spPr>
        <p:txBody>
          <a:bodyPr/>
          <a:lstStyle/>
          <a:p>
            <a:r>
              <a:rPr lang="zh-CN" altLang="en-US" sz="2400" dirty="0"/>
              <a:t>使用</a:t>
            </a:r>
            <a:r>
              <a:rPr lang="en-US" altLang="zh-CN" sz="2400" dirty="0"/>
              <a:t>A</a:t>
            </a:r>
            <a:r>
              <a:rPr lang="zh-CN" altLang="en-US" sz="2400" dirty="0"/>
              <a:t>*算法可以有效解决贪婪算法中</a:t>
            </a:r>
            <a:endParaRPr lang="en-US" altLang="zh-CN" sz="2400" dirty="0"/>
          </a:p>
          <a:p>
            <a:pPr marL="0" indent="0">
              <a:buNone/>
            </a:pPr>
            <a:r>
              <a:rPr lang="zh-CN" altLang="en-US" sz="2400" dirty="0"/>
              <a:t>“蛇与食物隔墙相望，蛇不知所措”的问题。</a:t>
            </a:r>
            <a:endParaRPr lang="en-US" altLang="zh-CN" sz="2400" dirty="0"/>
          </a:p>
          <a:p>
            <a:r>
              <a:rPr lang="zh-CN" altLang="en-US" sz="2400" dirty="0"/>
              <a:t>更正曼哈顿距离后蛇的机动性明显提高，蛇会灵活的使用加速区走位。</a:t>
            </a:r>
            <a:endParaRPr lang="en-US" altLang="zh-CN" sz="2400" dirty="0"/>
          </a:p>
          <a:p>
            <a:r>
              <a:rPr lang="zh-CN" altLang="en-US" sz="2400" dirty="0"/>
              <a:t>至此我很难赢过电脑了。</a:t>
            </a:r>
          </a:p>
        </p:txBody>
      </p:sp>
      <p:pic>
        <p:nvPicPr>
          <p:cNvPr id="2050" name="图片 1">
            <a:extLst>
              <a:ext uri="{FF2B5EF4-FFF2-40B4-BE49-F238E27FC236}">
                <a16:creationId xmlns:a16="http://schemas.microsoft.com/office/drawing/2014/main" id="{7B5368DF-B175-4C46-B84D-8120C4206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2373367"/>
            <a:ext cx="3196182" cy="274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a:extLst>
              <a:ext uri="{FF2B5EF4-FFF2-40B4-BE49-F238E27FC236}">
                <a16:creationId xmlns:a16="http://schemas.microsoft.com/office/drawing/2014/main" id="{B69931AA-6D97-4FA4-BB34-A38F1B53EA18}"/>
              </a:ext>
            </a:extLst>
          </p:cNvPr>
          <p:cNvCxnSpPr/>
          <p:nvPr/>
        </p:nvCxnSpPr>
        <p:spPr>
          <a:xfrm flipH="1">
            <a:off x="8165146" y="2888431"/>
            <a:ext cx="31041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BA8F082E-B0B1-40A3-AEFA-AE8846B81604}"/>
              </a:ext>
            </a:extLst>
          </p:cNvPr>
          <p:cNvCxnSpPr/>
          <p:nvPr/>
        </p:nvCxnSpPr>
        <p:spPr>
          <a:xfrm>
            <a:off x="8165146" y="2895037"/>
            <a:ext cx="0" cy="42653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BFA7131-723C-41AA-AA7B-131A9A3A4416}"/>
              </a:ext>
            </a:extLst>
          </p:cNvPr>
          <p:cNvCxnSpPr/>
          <p:nvPr/>
        </p:nvCxnSpPr>
        <p:spPr>
          <a:xfrm flipH="1">
            <a:off x="7775323" y="3350443"/>
            <a:ext cx="38982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 name="笑脸 9">
            <a:extLst>
              <a:ext uri="{FF2B5EF4-FFF2-40B4-BE49-F238E27FC236}">
                <a16:creationId xmlns:a16="http://schemas.microsoft.com/office/drawing/2014/main" id="{230A0027-785C-4476-9ABD-D6A8956BD129}"/>
              </a:ext>
            </a:extLst>
          </p:cNvPr>
          <p:cNvSpPr/>
          <p:nvPr/>
        </p:nvSpPr>
        <p:spPr>
          <a:xfrm>
            <a:off x="7682673" y="3184408"/>
            <a:ext cx="223784" cy="252653"/>
          </a:xfrm>
          <a:prstGeom prst="smileyFace">
            <a:avLst/>
          </a:prstGeom>
          <a:ln/>
        </p:spPr>
        <p:style>
          <a:lnRef idx="3">
            <a:schemeClr val="lt1"/>
          </a:lnRef>
          <a:fillRef idx="1">
            <a:schemeClr val="accent1"/>
          </a:fillRef>
          <a:effectRef idx="1">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96157744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C81402-8DA2-4B48-A9AF-5D1DA4624C31}"/>
              </a:ext>
            </a:extLst>
          </p:cNvPr>
          <p:cNvSpPr>
            <a:spLocks noGrp="1"/>
          </p:cNvSpPr>
          <p:nvPr>
            <p:ph type="title" idx="4294967295"/>
          </p:nvPr>
        </p:nvSpPr>
        <p:spPr>
          <a:xfrm>
            <a:off x="0" y="274638"/>
            <a:ext cx="7886700" cy="993775"/>
          </a:xfrm>
          <a:prstGeom prst="rect">
            <a:avLst/>
          </a:prstGeom>
        </p:spPr>
        <p:txBody>
          <a:bodyPr/>
          <a:lstStyle/>
          <a:p>
            <a:r>
              <a:rPr lang="zh-CN" altLang="en-US" dirty="0"/>
              <a:t>还不够好！</a:t>
            </a:r>
          </a:p>
        </p:txBody>
      </p:sp>
      <p:sp>
        <p:nvSpPr>
          <p:cNvPr id="3" name="内容占位符 2">
            <a:extLst>
              <a:ext uri="{FF2B5EF4-FFF2-40B4-BE49-F238E27FC236}">
                <a16:creationId xmlns:a16="http://schemas.microsoft.com/office/drawing/2014/main" id="{7DF3BC9D-6CF8-4393-AC26-2C7D7713BACB}"/>
              </a:ext>
            </a:extLst>
          </p:cNvPr>
          <p:cNvSpPr>
            <a:spLocks noGrp="1"/>
          </p:cNvSpPr>
          <p:nvPr>
            <p:ph idx="4294967295"/>
          </p:nvPr>
        </p:nvSpPr>
        <p:spPr>
          <a:xfrm>
            <a:off x="0" y="1370013"/>
            <a:ext cx="7886700" cy="809625"/>
          </a:xfrm>
          <a:prstGeom prst="rect">
            <a:avLst/>
          </a:prstGeom>
        </p:spPr>
        <p:txBody>
          <a:bodyPr/>
          <a:lstStyle/>
          <a:p>
            <a:r>
              <a:rPr lang="zh-CN" altLang="en-US" dirty="0"/>
              <a:t>刚才所说的</a:t>
            </a:r>
            <a:r>
              <a:rPr lang="en-US" altLang="zh-CN" dirty="0"/>
              <a:t>A</a:t>
            </a:r>
            <a:r>
              <a:rPr lang="zh-CN" altLang="en-US" dirty="0"/>
              <a:t>*搜索算法有个致命的问题。无法避免贪吃蛇走入死胡同。贪吃蛇经常因为撞到自己而死亡。</a:t>
            </a:r>
            <a:endParaRPr lang="en-US" altLang="zh-CN" dirty="0"/>
          </a:p>
          <a:p>
            <a:pPr marL="0" indent="0">
              <a:buNone/>
            </a:pPr>
            <a:endParaRPr lang="en-US" altLang="zh-CN" dirty="0"/>
          </a:p>
        </p:txBody>
      </p:sp>
      <p:sp>
        <p:nvSpPr>
          <p:cNvPr id="4" name="标题 1">
            <a:extLst>
              <a:ext uri="{FF2B5EF4-FFF2-40B4-BE49-F238E27FC236}">
                <a16:creationId xmlns:a16="http://schemas.microsoft.com/office/drawing/2014/main" id="{716470D2-C577-4AD6-974E-43E35342F7ED}"/>
              </a:ext>
            </a:extLst>
          </p:cNvPr>
          <p:cNvSpPr txBox="1">
            <a:spLocks/>
          </p:cNvSpPr>
          <p:nvPr/>
        </p:nvSpPr>
        <p:spPr>
          <a:xfrm>
            <a:off x="628650" y="3579862"/>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r>
              <a:rPr lang="zh-CN" altLang="en-US" sz="3300" b="1" dirty="0">
                <a:solidFill>
                  <a:prstClr val="black"/>
                </a:solidFill>
                <a:latin typeface="等线 Light" panose="020F0302020204030204"/>
                <a:ea typeface="等线 Light" panose="02010600030101010101" pitchFamily="2" charset="-122"/>
              </a:rPr>
              <a:t>继续优化</a:t>
            </a:r>
            <a:r>
              <a:rPr lang="zh-CN" altLang="en-US" sz="3300" dirty="0">
                <a:solidFill>
                  <a:prstClr val="black"/>
                </a:solidFill>
                <a:latin typeface="等线 Light" panose="020F0302020204030204"/>
                <a:ea typeface="等线 Light" panose="02010600030101010101" pitchFamily="2" charset="-122"/>
              </a:rPr>
              <a:t>！</a:t>
            </a:r>
          </a:p>
        </p:txBody>
      </p:sp>
    </p:spTree>
    <p:extLst>
      <p:ext uri="{BB962C8B-B14F-4D97-AF65-F5344CB8AC3E}">
        <p14:creationId xmlns:p14="http://schemas.microsoft.com/office/powerpoint/2010/main" val="246217114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5E1DF-F124-43D4-8464-721ED6ED5144}"/>
              </a:ext>
            </a:extLst>
          </p:cNvPr>
          <p:cNvSpPr>
            <a:spLocks noGrp="1"/>
          </p:cNvSpPr>
          <p:nvPr>
            <p:ph type="title" idx="4294967295"/>
          </p:nvPr>
        </p:nvSpPr>
        <p:spPr>
          <a:xfrm>
            <a:off x="378178" y="93658"/>
            <a:ext cx="6502400" cy="520700"/>
          </a:xfrm>
          <a:prstGeom prst="rect">
            <a:avLst/>
          </a:prstGeom>
        </p:spPr>
        <p:txBody>
          <a:bodyPr>
            <a:noAutofit/>
          </a:bodyPr>
          <a:lstStyle/>
          <a:p>
            <a:r>
              <a:rPr lang="zh-CN" altLang="en-US" sz="2800" dirty="0"/>
              <a:t>合理使用</a:t>
            </a:r>
            <a:r>
              <a:rPr lang="en-US" altLang="zh-CN" sz="2800" dirty="0"/>
              <a:t>while</a:t>
            </a:r>
            <a:r>
              <a:rPr lang="zh-CN" altLang="en-US" sz="2800" dirty="0"/>
              <a:t>和</a:t>
            </a:r>
            <a:r>
              <a:rPr lang="en-US" altLang="zh-CN" sz="2800" dirty="0"/>
              <a:t>switch</a:t>
            </a:r>
            <a:r>
              <a:rPr lang="zh-CN" altLang="en-US" sz="2800" dirty="0"/>
              <a:t>结构实现状态机</a:t>
            </a:r>
          </a:p>
        </p:txBody>
      </p:sp>
      <p:sp>
        <p:nvSpPr>
          <p:cNvPr id="3" name="内容占位符 2">
            <a:extLst>
              <a:ext uri="{FF2B5EF4-FFF2-40B4-BE49-F238E27FC236}">
                <a16:creationId xmlns:a16="http://schemas.microsoft.com/office/drawing/2014/main" id="{B0074ED2-2A7B-4A7B-B970-862D85115440}"/>
              </a:ext>
            </a:extLst>
          </p:cNvPr>
          <p:cNvSpPr>
            <a:spLocks noGrp="1"/>
          </p:cNvSpPr>
          <p:nvPr>
            <p:ph idx="4294967295"/>
          </p:nvPr>
        </p:nvSpPr>
        <p:spPr>
          <a:xfrm>
            <a:off x="6910388" y="0"/>
            <a:ext cx="2233612" cy="5121275"/>
          </a:xfrm>
          <a:prstGeom prst="rect">
            <a:avLst/>
          </a:prstGeom>
        </p:spPr>
        <p:txBody>
          <a:bodyPr>
            <a:normAutofit/>
          </a:bodyPr>
          <a:lstStyle/>
          <a:p>
            <a:pPr marL="0" indent="0">
              <a:buNone/>
            </a:pPr>
            <a:r>
              <a:rPr lang="en-US" altLang="zh-CN" sz="1350" dirty="0">
                <a:solidFill>
                  <a:srgbClr val="0000FF"/>
                </a:solidFill>
                <a:latin typeface="新宋体" panose="02010609030101010101" pitchFamily="49" charset="-122"/>
                <a:ea typeface="新宋体" panose="02010609030101010101" pitchFamily="49" charset="-122"/>
              </a:rPr>
              <a:t>int</a:t>
            </a:r>
            <a:r>
              <a:rPr lang="en-US" altLang="zh-CN" sz="1350" dirty="0">
                <a:solidFill>
                  <a:srgbClr val="000000"/>
                </a:solidFill>
                <a:latin typeface="新宋体" panose="02010609030101010101" pitchFamily="49" charset="-122"/>
                <a:ea typeface="新宋体" panose="02010609030101010101" pitchFamily="49" charset="-122"/>
              </a:rPr>
              <a:t> state = </a:t>
            </a:r>
            <a:r>
              <a:rPr lang="en-US" altLang="zh-CN" sz="1350" dirty="0">
                <a:solidFill>
                  <a:srgbClr val="6F008A"/>
                </a:solidFill>
                <a:latin typeface="新宋体" panose="02010609030101010101" pitchFamily="49" charset="-122"/>
                <a:ea typeface="新宋体" panose="02010609030101010101" pitchFamily="49" charset="-122"/>
              </a:rPr>
              <a:t>MAINMENU</a:t>
            </a:r>
            <a:r>
              <a:rPr lang="en-US" altLang="zh-CN" sz="135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350" dirty="0">
                <a:solidFill>
                  <a:srgbClr val="0000FF"/>
                </a:solidFill>
                <a:latin typeface="新宋体" panose="02010609030101010101" pitchFamily="49" charset="-122"/>
                <a:ea typeface="新宋体" panose="02010609030101010101" pitchFamily="49" charset="-122"/>
              </a:rPr>
              <a:t>while</a:t>
            </a:r>
            <a:r>
              <a:rPr lang="en-US" altLang="zh-CN" sz="1350" dirty="0">
                <a:solidFill>
                  <a:srgbClr val="000000"/>
                </a:solidFill>
                <a:latin typeface="新宋体" panose="02010609030101010101" pitchFamily="49" charset="-122"/>
                <a:ea typeface="新宋体" panose="02010609030101010101" pitchFamily="49" charset="-122"/>
              </a:rPr>
              <a:t> (</a:t>
            </a:r>
            <a:r>
              <a:rPr lang="en-US" altLang="zh-CN" sz="1350" dirty="0">
                <a:solidFill>
                  <a:srgbClr val="0000FF"/>
                </a:solidFill>
                <a:latin typeface="新宋体" panose="02010609030101010101" pitchFamily="49" charset="-122"/>
                <a:ea typeface="新宋体" panose="02010609030101010101" pitchFamily="49" charset="-122"/>
              </a:rPr>
              <a:t>true</a:t>
            </a:r>
            <a:r>
              <a:rPr lang="en-US" altLang="zh-CN" sz="135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350" dirty="0">
                <a:solidFill>
                  <a:srgbClr val="0000FF"/>
                </a:solidFill>
                <a:latin typeface="新宋体" panose="02010609030101010101" pitchFamily="49" charset="-122"/>
                <a:ea typeface="新宋体" panose="02010609030101010101" pitchFamily="49" charset="-122"/>
              </a:rPr>
              <a:t>switch</a:t>
            </a:r>
            <a:r>
              <a:rPr lang="en-US" altLang="zh-CN" sz="1350" dirty="0">
                <a:solidFill>
                  <a:srgbClr val="000000"/>
                </a:solidFill>
                <a:latin typeface="新宋体" panose="02010609030101010101" pitchFamily="49" charset="-122"/>
                <a:ea typeface="新宋体" panose="02010609030101010101" pitchFamily="49" charset="-122"/>
              </a:rPr>
              <a:t> (state)</a:t>
            </a:r>
          </a:p>
          <a:p>
            <a:pPr marL="0" indent="0">
              <a:buNone/>
            </a:pPr>
            <a:r>
              <a:rPr lang="en-US" altLang="zh-CN" sz="1350" dirty="0">
                <a:solidFill>
                  <a:srgbClr val="0000FF"/>
                </a:solidFill>
                <a:latin typeface="新宋体" panose="02010609030101010101" pitchFamily="49" charset="-122"/>
                <a:ea typeface="新宋体" panose="02010609030101010101" pitchFamily="49" charset="-122"/>
              </a:rPr>
              <a:t>    case</a:t>
            </a:r>
            <a:r>
              <a:rPr lang="en-US" altLang="zh-CN" sz="1350" dirty="0">
                <a:solidFill>
                  <a:srgbClr val="000000"/>
                </a:solidFill>
                <a:latin typeface="新宋体" panose="02010609030101010101" pitchFamily="49" charset="-122"/>
                <a:ea typeface="新宋体" panose="02010609030101010101" pitchFamily="49" charset="-122"/>
              </a:rPr>
              <a:t> </a:t>
            </a:r>
            <a:r>
              <a:rPr lang="en-US" altLang="zh-CN" sz="1350" dirty="0">
                <a:solidFill>
                  <a:srgbClr val="6F008A"/>
                </a:solidFill>
                <a:latin typeface="新宋体" panose="02010609030101010101" pitchFamily="49" charset="-122"/>
                <a:ea typeface="新宋体" panose="02010609030101010101" pitchFamily="49" charset="-122"/>
              </a:rPr>
              <a:t>MAINMENU</a:t>
            </a:r>
            <a:r>
              <a:rPr lang="en-US" altLang="zh-CN" sz="135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350" dirty="0">
                <a:solidFill>
                  <a:srgbClr val="000000"/>
                </a:solidFill>
                <a:latin typeface="新宋体" panose="02010609030101010101" pitchFamily="49" charset="-122"/>
                <a:ea typeface="新宋体" panose="02010609030101010101" pitchFamily="49" charset="-122"/>
              </a:rPr>
              <a:t>    state = </a:t>
            </a:r>
            <a:r>
              <a:rPr lang="en-US" altLang="zh-CN" sz="1350" dirty="0" err="1">
                <a:solidFill>
                  <a:srgbClr val="000000"/>
                </a:solidFill>
                <a:latin typeface="新宋体" panose="02010609030101010101" pitchFamily="49" charset="-122"/>
                <a:ea typeface="新宋体" panose="02010609030101010101" pitchFamily="49" charset="-122"/>
              </a:rPr>
              <a:t>mainmenu</a:t>
            </a:r>
            <a:r>
              <a:rPr lang="en-US" altLang="zh-CN" sz="135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350" dirty="0">
                <a:solidFill>
                  <a:srgbClr val="0000FF"/>
                </a:solidFill>
                <a:latin typeface="新宋体" panose="02010609030101010101" pitchFamily="49" charset="-122"/>
                <a:ea typeface="新宋体" panose="02010609030101010101" pitchFamily="49" charset="-122"/>
              </a:rPr>
              <a:t>    break</a:t>
            </a:r>
            <a:r>
              <a:rPr lang="en-US" altLang="zh-CN" sz="135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350" dirty="0">
                <a:solidFill>
                  <a:srgbClr val="0000FF"/>
                </a:solidFill>
                <a:latin typeface="新宋体" panose="02010609030101010101" pitchFamily="49" charset="-122"/>
                <a:ea typeface="新宋体" panose="02010609030101010101" pitchFamily="49" charset="-122"/>
              </a:rPr>
              <a:t>    case</a:t>
            </a:r>
            <a:r>
              <a:rPr lang="en-US" altLang="zh-CN" sz="1350" dirty="0">
                <a:solidFill>
                  <a:srgbClr val="000000"/>
                </a:solidFill>
                <a:latin typeface="新宋体" panose="02010609030101010101" pitchFamily="49" charset="-122"/>
                <a:ea typeface="新宋体" panose="02010609030101010101" pitchFamily="49" charset="-122"/>
              </a:rPr>
              <a:t> </a:t>
            </a:r>
            <a:r>
              <a:rPr lang="en-US" altLang="zh-CN" sz="1350" dirty="0">
                <a:solidFill>
                  <a:srgbClr val="6F008A"/>
                </a:solidFill>
                <a:latin typeface="新宋体" panose="02010609030101010101" pitchFamily="49" charset="-122"/>
                <a:ea typeface="新宋体" panose="02010609030101010101" pitchFamily="49" charset="-122"/>
              </a:rPr>
              <a:t>SOLO</a:t>
            </a:r>
            <a:r>
              <a:rPr lang="en-US" altLang="zh-CN" sz="135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350" dirty="0">
                <a:solidFill>
                  <a:srgbClr val="000000"/>
                </a:solidFill>
                <a:latin typeface="新宋体" panose="02010609030101010101" pitchFamily="49" charset="-122"/>
                <a:ea typeface="新宋体" panose="02010609030101010101" pitchFamily="49" charset="-122"/>
              </a:rPr>
              <a:t>    state = </a:t>
            </a:r>
            <a:r>
              <a:rPr lang="en-US" altLang="zh-CN" sz="1350" dirty="0" err="1">
                <a:solidFill>
                  <a:srgbClr val="000000"/>
                </a:solidFill>
                <a:latin typeface="新宋体" panose="02010609030101010101" pitchFamily="49" charset="-122"/>
                <a:ea typeface="新宋体" panose="02010609030101010101" pitchFamily="49" charset="-122"/>
              </a:rPr>
              <a:t>solomenu</a:t>
            </a:r>
            <a:r>
              <a:rPr lang="en-US" altLang="zh-CN" sz="135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350" dirty="0">
                <a:solidFill>
                  <a:srgbClr val="0000FF"/>
                </a:solidFill>
                <a:latin typeface="新宋体" panose="02010609030101010101" pitchFamily="49" charset="-122"/>
                <a:ea typeface="新宋体" panose="02010609030101010101" pitchFamily="49" charset="-122"/>
              </a:rPr>
              <a:t>    break</a:t>
            </a:r>
            <a:r>
              <a:rPr lang="en-US" altLang="zh-CN" sz="135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350" dirty="0">
                <a:solidFill>
                  <a:srgbClr val="0000FF"/>
                </a:solidFill>
                <a:latin typeface="新宋体" panose="02010609030101010101" pitchFamily="49" charset="-122"/>
                <a:ea typeface="新宋体" panose="02010609030101010101" pitchFamily="49" charset="-122"/>
              </a:rPr>
              <a:t>    case</a:t>
            </a:r>
            <a:r>
              <a:rPr lang="en-US" altLang="zh-CN" sz="1350" dirty="0">
                <a:solidFill>
                  <a:srgbClr val="000000"/>
                </a:solidFill>
                <a:latin typeface="新宋体" panose="02010609030101010101" pitchFamily="49" charset="-122"/>
                <a:ea typeface="新宋体" panose="02010609030101010101" pitchFamily="49" charset="-122"/>
              </a:rPr>
              <a:t> </a:t>
            </a:r>
            <a:r>
              <a:rPr lang="en-US" altLang="zh-CN" sz="1350" dirty="0">
                <a:solidFill>
                  <a:srgbClr val="6F008A"/>
                </a:solidFill>
                <a:latin typeface="新宋体" panose="02010609030101010101" pitchFamily="49" charset="-122"/>
                <a:ea typeface="新宋体" panose="02010609030101010101" pitchFamily="49" charset="-122"/>
              </a:rPr>
              <a:t>G1</a:t>
            </a:r>
            <a:r>
              <a:rPr lang="en-US" altLang="zh-CN" sz="135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350" dirty="0">
                <a:solidFill>
                  <a:srgbClr val="000000"/>
                </a:solidFill>
                <a:latin typeface="新宋体" panose="02010609030101010101" pitchFamily="49" charset="-122"/>
                <a:ea typeface="新宋体" panose="02010609030101010101" pitchFamily="49" charset="-122"/>
              </a:rPr>
              <a:t>    solo(0);</a:t>
            </a:r>
          </a:p>
          <a:p>
            <a:pPr marL="0" indent="0">
              <a:buNone/>
            </a:pPr>
            <a:r>
              <a:rPr lang="en-US" altLang="zh-CN" sz="1350" dirty="0">
                <a:solidFill>
                  <a:srgbClr val="000000"/>
                </a:solidFill>
                <a:latin typeface="新宋体" panose="02010609030101010101" pitchFamily="49" charset="-122"/>
                <a:ea typeface="新宋体" panose="02010609030101010101" pitchFamily="49" charset="-122"/>
              </a:rPr>
              <a:t>    state = </a:t>
            </a:r>
            <a:r>
              <a:rPr lang="en-US" altLang="zh-CN" sz="1350" dirty="0">
                <a:solidFill>
                  <a:srgbClr val="6F008A"/>
                </a:solidFill>
                <a:latin typeface="新宋体" panose="02010609030101010101" pitchFamily="49" charset="-122"/>
                <a:ea typeface="新宋体" panose="02010609030101010101" pitchFamily="49" charset="-122"/>
              </a:rPr>
              <a:t>SOLO</a:t>
            </a:r>
            <a:r>
              <a:rPr lang="en-US" altLang="zh-CN" sz="135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350" dirty="0">
                <a:solidFill>
                  <a:srgbClr val="0000FF"/>
                </a:solidFill>
                <a:latin typeface="新宋体" panose="02010609030101010101" pitchFamily="49" charset="-122"/>
                <a:ea typeface="新宋体" panose="02010609030101010101" pitchFamily="49" charset="-122"/>
              </a:rPr>
              <a:t>    break</a:t>
            </a:r>
            <a:r>
              <a:rPr lang="en-US" altLang="zh-CN" sz="135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350" dirty="0">
                <a:solidFill>
                  <a:srgbClr val="0000FF"/>
                </a:solidFill>
                <a:latin typeface="新宋体" panose="02010609030101010101" pitchFamily="49" charset="-122"/>
                <a:ea typeface="新宋体" panose="02010609030101010101" pitchFamily="49" charset="-122"/>
              </a:rPr>
              <a:t>    case</a:t>
            </a:r>
            <a:r>
              <a:rPr lang="en-US" altLang="zh-CN" sz="1350" dirty="0">
                <a:solidFill>
                  <a:srgbClr val="000000"/>
                </a:solidFill>
                <a:latin typeface="新宋体" panose="02010609030101010101" pitchFamily="49" charset="-122"/>
                <a:ea typeface="新宋体" panose="02010609030101010101" pitchFamily="49" charset="-122"/>
              </a:rPr>
              <a:t> </a:t>
            </a:r>
            <a:r>
              <a:rPr lang="en-US" altLang="zh-CN" sz="1350" dirty="0">
                <a:solidFill>
                  <a:srgbClr val="6F008A"/>
                </a:solidFill>
                <a:latin typeface="新宋体" panose="02010609030101010101" pitchFamily="49" charset="-122"/>
                <a:ea typeface="新宋体" panose="02010609030101010101" pitchFamily="49" charset="-122"/>
              </a:rPr>
              <a:t>G2</a:t>
            </a:r>
            <a:r>
              <a:rPr lang="en-US" altLang="zh-CN" sz="135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350" dirty="0">
                <a:solidFill>
                  <a:srgbClr val="000000"/>
                </a:solidFill>
                <a:latin typeface="新宋体" panose="02010609030101010101" pitchFamily="49" charset="-122"/>
                <a:ea typeface="新宋体" panose="02010609030101010101" pitchFamily="49" charset="-122"/>
              </a:rPr>
              <a:t>    solo(1);</a:t>
            </a:r>
          </a:p>
          <a:p>
            <a:pPr marL="0" indent="0">
              <a:buNone/>
            </a:pPr>
            <a:r>
              <a:rPr lang="en-US" altLang="zh-CN" sz="1350" dirty="0">
                <a:solidFill>
                  <a:srgbClr val="000000"/>
                </a:solidFill>
                <a:latin typeface="新宋体" panose="02010609030101010101" pitchFamily="49" charset="-122"/>
                <a:ea typeface="新宋体" panose="02010609030101010101" pitchFamily="49" charset="-122"/>
              </a:rPr>
              <a:t>    state = </a:t>
            </a:r>
            <a:r>
              <a:rPr lang="en-US" altLang="zh-CN" sz="1350" dirty="0">
                <a:solidFill>
                  <a:srgbClr val="6F008A"/>
                </a:solidFill>
                <a:latin typeface="新宋体" panose="02010609030101010101" pitchFamily="49" charset="-122"/>
                <a:ea typeface="新宋体" panose="02010609030101010101" pitchFamily="49" charset="-122"/>
              </a:rPr>
              <a:t>SOLO</a:t>
            </a:r>
            <a:r>
              <a:rPr lang="en-US" altLang="zh-CN" sz="135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350" dirty="0">
                <a:solidFill>
                  <a:srgbClr val="0000FF"/>
                </a:solidFill>
                <a:latin typeface="新宋体" panose="02010609030101010101" pitchFamily="49" charset="-122"/>
                <a:ea typeface="新宋体" panose="02010609030101010101" pitchFamily="49" charset="-122"/>
              </a:rPr>
              <a:t>    break</a:t>
            </a:r>
            <a:r>
              <a:rPr lang="en-US" altLang="zh-CN" sz="135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350" dirty="0">
                <a:solidFill>
                  <a:srgbClr val="0000FF"/>
                </a:solidFill>
                <a:latin typeface="新宋体" panose="02010609030101010101" pitchFamily="49" charset="-122"/>
                <a:ea typeface="新宋体" panose="02010609030101010101" pitchFamily="49" charset="-122"/>
              </a:rPr>
              <a:t>    </a:t>
            </a:r>
            <a:r>
              <a:rPr lang="en-US" altLang="zh-CN" sz="1350" dirty="0" err="1">
                <a:solidFill>
                  <a:srgbClr val="0000FF"/>
                </a:solidFill>
                <a:latin typeface="新宋体" panose="02010609030101010101" pitchFamily="49" charset="-122"/>
                <a:ea typeface="新宋体" panose="02010609030101010101" pitchFamily="49" charset="-122"/>
              </a:rPr>
              <a:t>default</a:t>
            </a:r>
            <a:r>
              <a:rPr lang="en-US" altLang="zh-CN" sz="1350" dirty="0" err="1">
                <a:solidFill>
                  <a:srgbClr val="000000"/>
                </a:solidFill>
                <a:latin typeface="新宋体" panose="02010609030101010101" pitchFamily="49" charset="-122"/>
                <a:ea typeface="新宋体" panose="02010609030101010101" pitchFamily="49" charset="-122"/>
              </a:rPr>
              <a:t>:</a:t>
            </a:r>
            <a:r>
              <a:rPr lang="en-US" altLang="zh-CN" sz="1350" dirty="0" err="1">
                <a:solidFill>
                  <a:srgbClr val="0000FF"/>
                </a:solidFill>
                <a:latin typeface="新宋体" panose="02010609030101010101" pitchFamily="49" charset="-122"/>
                <a:ea typeface="新宋体" panose="02010609030101010101" pitchFamily="49" charset="-122"/>
              </a:rPr>
              <a:t>break</a:t>
            </a:r>
            <a:r>
              <a:rPr lang="en-US" altLang="zh-CN" sz="1350" dirty="0">
                <a:solidFill>
                  <a:srgbClr val="000000"/>
                </a:solidFill>
                <a:latin typeface="新宋体" panose="02010609030101010101" pitchFamily="49" charset="-122"/>
                <a:ea typeface="新宋体" panose="02010609030101010101" pitchFamily="49" charset="-122"/>
              </a:rPr>
              <a:t>;</a:t>
            </a:r>
          </a:p>
        </p:txBody>
      </p:sp>
      <p:sp>
        <p:nvSpPr>
          <p:cNvPr id="5" name="椭圆 4">
            <a:extLst>
              <a:ext uri="{FF2B5EF4-FFF2-40B4-BE49-F238E27FC236}">
                <a16:creationId xmlns:a16="http://schemas.microsoft.com/office/drawing/2014/main" id="{6FBC4DC4-A94C-4C44-AA79-172553728D64}"/>
              </a:ext>
            </a:extLst>
          </p:cNvPr>
          <p:cNvSpPr/>
          <p:nvPr/>
        </p:nvSpPr>
        <p:spPr>
          <a:xfrm>
            <a:off x="1" y="1403919"/>
            <a:ext cx="1248878" cy="1190650"/>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zh-CN" altLang="en-US" dirty="0">
                <a:solidFill>
                  <a:prstClr val="black"/>
                </a:solidFill>
                <a:latin typeface="等线" panose="020F0502020204030204"/>
                <a:ea typeface="等线" panose="02010600030101010101" pitchFamily="2" charset="-122"/>
              </a:rPr>
              <a:t>主菜单</a:t>
            </a:r>
          </a:p>
        </p:txBody>
      </p:sp>
      <p:sp>
        <p:nvSpPr>
          <p:cNvPr id="6" name="椭圆 5">
            <a:extLst>
              <a:ext uri="{FF2B5EF4-FFF2-40B4-BE49-F238E27FC236}">
                <a16:creationId xmlns:a16="http://schemas.microsoft.com/office/drawing/2014/main" id="{A5369D67-7AC5-4DC4-83A3-609AAF751CF1}"/>
              </a:ext>
            </a:extLst>
          </p:cNvPr>
          <p:cNvSpPr/>
          <p:nvPr/>
        </p:nvSpPr>
        <p:spPr>
          <a:xfrm>
            <a:off x="2850834" y="1509516"/>
            <a:ext cx="1248878" cy="1190650"/>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zh-CN" altLang="en-US" dirty="0">
                <a:solidFill>
                  <a:prstClr val="black"/>
                </a:solidFill>
                <a:latin typeface="等线" panose="020F0502020204030204"/>
                <a:ea typeface="等线" panose="02010600030101010101" pitchFamily="2" charset="-122"/>
              </a:rPr>
              <a:t>单人游戏菜单</a:t>
            </a:r>
          </a:p>
        </p:txBody>
      </p:sp>
      <p:sp>
        <p:nvSpPr>
          <p:cNvPr id="7" name="椭圆 6">
            <a:extLst>
              <a:ext uri="{FF2B5EF4-FFF2-40B4-BE49-F238E27FC236}">
                <a16:creationId xmlns:a16="http://schemas.microsoft.com/office/drawing/2014/main" id="{AAA3C61F-FE0D-411D-B1B2-166A614771D0}"/>
              </a:ext>
            </a:extLst>
          </p:cNvPr>
          <p:cNvSpPr/>
          <p:nvPr/>
        </p:nvSpPr>
        <p:spPr>
          <a:xfrm>
            <a:off x="992203" y="3930032"/>
            <a:ext cx="1248878" cy="1190650"/>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zh-CN" altLang="en-US" dirty="0">
                <a:solidFill>
                  <a:prstClr val="black"/>
                </a:solidFill>
                <a:latin typeface="等线" panose="020F0502020204030204"/>
                <a:ea typeface="等线" panose="02010600030101010101" pitchFamily="2" charset="-122"/>
              </a:rPr>
              <a:t>入门</a:t>
            </a:r>
          </a:p>
        </p:txBody>
      </p:sp>
      <p:sp>
        <p:nvSpPr>
          <p:cNvPr id="8" name="椭圆 7">
            <a:extLst>
              <a:ext uri="{FF2B5EF4-FFF2-40B4-BE49-F238E27FC236}">
                <a16:creationId xmlns:a16="http://schemas.microsoft.com/office/drawing/2014/main" id="{76EDB334-DC9B-4F4F-843D-4F57F42231B6}"/>
              </a:ext>
            </a:extLst>
          </p:cNvPr>
          <p:cNvSpPr/>
          <p:nvPr/>
        </p:nvSpPr>
        <p:spPr>
          <a:xfrm>
            <a:off x="4307325" y="3930031"/>
            <a:ext cx="1248878" cy="1190650"/>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zh-CN" altLang="en-US" dirty="0">
                <a:solidFill>
                  <a:prstClr val="black"/>
                </a:solidFill>
                <a:latin typeface="等线" panose="020F0502020204030204"/>
                <a:ea typeface="等线" panose="02010600030101010101" pitchFamily="2" charset="-122"/>
              </a:rPr>
              <a:t>进阶</a:t>
            </a:r>
          </a:p>
        </p:txBody>
      </p:sp>
      <p:cxnSp>
        <p:nvCxnSpPr>
          <p:cNvPr id="10" name="直接箭头连接符 9">
            <a:extLst>
              <a:ext uri="{FF2B5EF4-FFF2-40B4-BE49-F238E27FC236}">
                <a16:creationId xmlns:a16="http://schemas.microsoft.com/office/drawing/2014/main" id="{DAEB1A3C-F84C-4AAD-8BB5-99D56B69AD0E}"/>
              </a:ext>
            </a:extLst>
          </p:cNvPr>
          <p:cNvCxnSpPr>
            <a:cxnSpLocks/>
          </p:cNvCxnSpPr>
          <p:nvPr/>
        </p:nvCxnSpPr>
        <p:spPr>
          <a:xfrm flipV="1">
            <a:off x="1220555" y="2001003"/>
            <a:ext cx="1630279"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7FDCDE6B-1A91-4EAB-8D41-2BA0F9102FA0}"/>
              </a:ext>
            </a:extLst>
          </p:cNvPr>
          <p:cNvCxnSpPr>
            <a:cxnSpLocks/>
          </p:cNvCxnSpPr>
          <p:nvPr/>
        </p:nvCxnSpPr>
        <p:spPr>
          <a:xfrm flipH="1">
            <a:off x="1220555" y="2181115"/>
            <a:ext cx="168074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CFABCE47-CA6D-4D17-94FC-E069A08B21C4}"/>
              </a:ext>
            </a:extLst>
          </p:cNvPr>
          <p:cNvSpPr txBox="1"/>
          <p:nvPr/>
        </p:nvSpPr>
        <p:spPr>
          <a:xfrm>
            <a:off x="1327340" y="1595916"/>
            <a:ext cx="1569660" cy="369332"/>
          </a:xfrm>
          <a:prstGeom prst="rect">
            <a:avLst/>
          </a:prstGeom>
          <a:noFill/>
        </p:spPr>
        <p:txBody>
          <a:bodyPr wrap="none" rtlCol="0">
            <a:spAutoFit/>
          </a:bodyPr>
          <a:lstStyle/>
          <a:p>
            <a:pPr defTabSz="685800"/>
            <a:r>
              <a:rPr lang="zh-CN" altLang="en-US" dirty="0">
                <a:solidFill>
                  <a:prstClr val="black"/>
                </a:solidFill>
                <a:latin typeface="等线" panose="020F0502020204030204"/>
                <a:ea typeface="等线" panose="02010600030101010101" pitchFamily="2" charset="-122"/>
              </a:rPr>
              <a:t>选择单人游戏</a:t>
            </a:r>
          </a:p>
        </p:txBody>
      </p:sp>
      <p:sp>
        <p:nvSpPr>
          <p:cNvPr id="15" name="文本框 14">
            <a:extLst>
              <a:ext uri="{FF2B5EF4-FFF2-40B4-BE49-F238E27FC236}">
                <a16:creationId xmlns:a16="http://schemas.microsoft.com/office/drawing/2014/main" id="{026C795F-6B7C-4A02-8019-FA96373ABE0E}"/>
              </a:ext>
            </a:extLst>
          </p:cNvPr>
          <p:cNvSpPr txBox="1"/>
          <p:nvPr/>
        </p:nvSpPr>
        <p:spPr>
          <a:xfrm>
            <a:off x="1389363" y="2230458"/>
            <a:ext cx="1338828" cy="369332"/>
          </a:xfrm>
          <a:prstGeom prst="rect">
            <a:avLst/>
          </a:prstGeom>
          <a:noFill/>
        </p:spPr>
        <p:txBody>
          <a:bodyPr wrap="none" rtlCol="0">
            <a:spAutoFit/>
          </a:bodyPr>
          <a:lstStyle/>
          <a:p>
            <a:pPr defTabSz="685800"/>
            <a:r>
              <a:rPr lang="zh-CN" altLang="en-US" dirty="0">
                <a:solidFill>
                  <a:prstClr val="black"/>
                </a:solidFill>
                <a:latin typeface="等线" panose="020F0502020204030204"/>
                <a:ea typeface="等线" panose="02010600030101010101" pitchFamily="2" charset="-122"/>
              </a:rPr>
              <a:t>返回主菜单</a:t>
            </a:r>
          </a:p>
        </p:txBody>
      </p:sp>
      <p:cxnSp>
        <p:nvCxnSpPr>
          <p:cNvPr id="16" name="直接箭头连接符 15">
            <a:extLst>
              <a:ext uri="{FF2B5EF4-FFF2-40B4-BE49-F238E27FC236}">
                <a16:creationId xmlns:a16="http://schemas.microsoft.com/office/drawing/2014/main" id="{B8DF52AB-F74D-414A-A58D-952F75724D18}"/>
              </a:ext>
            </a:extLst>
          </p:cNvPr>
          <p:cNvCxnSpPr>
            <a:cxnSpLocks/>
            <a:stCxn id="6" idx="4"/>
            <a:endCxn id="8" idx="0"/>
          </p:cNvCxnSpPr>
          <p:nvPr/>
        </p:nvCxnSpPr>
        <p:spPr>
          <a:xfrm>
            <a:off x="3475273" y="2700165"/>
            <a:ext cx="1456491" cy="12298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D755CC6-92E2-4428-A83A-12B68DFA8F3E}"/>
              </a:ext>
            </a:extLst>
          </p:cNvPr>
          <p:cNvCxnSpPr>
            <a:cxnSpLocks/>
            <a:stCxn id="6" idx="4"/>
            <a:endCxn id="7" idx="0"/>
          </p:cNvCxnSpPr>
          <p:nvPr/>
        </p:nvCxnSpPr>
        <p:spPr>
          <a:xfrm flipH="1">
            <a:off x="1616642" y="2700165"/>
            <a:ext cx="1858631" cy="12298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ED995497-A486-4E1D-B9A3-E52C31F3D757}"/>
              </a:ext>
            </a:extLst>
          </p:cNvPr>
          <p:cNvSpPr txBox="1"/>
          <p:nvPr/>
        </p:nvSpPr>
        <p:spPr>
          <a:xfrm rot="19650570">
            <a:off x="1733548" y="2911090"/>
            <a:ext cx="1569660" cy="369332"/>
          </a:xfrm>
          <a:prstGeom prst="rect">
            <a:avLst/>
          </a:prstGeom>
          <a:noFill/>
        </p:spPr>
        <p:txBody>
          <a:bodyPr wrap="none" rtlCol="0">
            <a:spAutoFit/>
          </a:bodyPr>
          <a:lstStyle/>
          <a:p>
            <a:pPr defTabSz="685800"/>
            <a:r>
              <a:rPr lang="zh-CN" altLang="en-US" dirty="0">
                <a:solidFill>
                  <a:prstClr val="black"/>
                </a:solidFill>
                <a:latin typeface="等线" panose="020F0502020204030204"/>
                <a:ea typeface="等线" panose="02010600030101010101" pitchFamily="2" charset="-122"/>
              </a:rPr>
              <a:t>选择入门难度</a:t>
            </a:r>
          </a:p>
        </p:txBody>
      </p:sp>
      <p:sp>
        <p:nvSpPr>
          <p:cNvPr id="25" name="文本框 24">
            <a:extLst>
              <a:ext uri="{FF2B5EF4-FFF2-40B4-BE49-F238E27FC236}">
                <a16:creationId xmlns:a16="http://schemas.microsoft.com/office/drawing/2014/main" id="{6D71AE24-6521-401E-A5A2-C8A2E9B125AE}"/>
              </a:ext>
            </a:extLst>
          </p:cNvPr>
          <p:cNvSpPr txBox="1"/>
          <p:nvPr/>
        </p:nvSpPr>
        <p:spPr>
          <a:xfrm rot="2464124">
            <a:off x="3627102" y="2976665"/>
            <a:ext cx="1569660" cy="369332"/>
          </a:xfrm>
          <a:prstGeom prst="rect">
            <a:avLst/>
          </a:prstGeom>
          <a:noFill/>
        </p:spPr>
        <p:txBody>
          <a:bodyPr wrap="none" rtlCol="0">
            <a:spAutoFit/>
          </a:bodyPr>
          <a:lstStyle/>
          <a:p>
            <a:pPr defTabSz="685800"/>
            <a:r>
              <a:rPr lang="zh-CN" altLang="en-US" dirty="0">
                <a:solidFill>
                  <a:prstClr val="black"/>
                </a:solidFill>
                <a:latin typeface="等线" panose="020F0502020204030204"/>
                <a:ea typeface="等线" panose="02010600030101010101" pitchFamily="2" charset="-122"/>
              </a:rPr>
              <a:t>选择进阶难度</a:t>
            </a:r>
          </a:p>
        </p:txBody>
      </p:sp>
      <p:cxnSp>
        <p:nvCxnSpPr>
          <p:cNvPr id="26" name="直接箭头连接符 25">
            <a:extLst>
              <a:ext uri="{FF2B5EF4-FFF2-40B4-BE49-F238E27FC236}">
                <a16:creationId xmlns:a16="http://schemas.microsoft.com/office/drawing/2014/main" id="{7081724A-621B-43E0-9622-91646FF7D971}"/>
              </a:ext>
            </a:extLst>
          </p:cNvPr>
          <p:cNvCxnSpPr>
            <a:cxnSpLocks/>
          </p:cNvCxnSpPr>
          <p:nvPr/>
        </p:nvCxnSpPr>
        <p:spPr>
          <a:xfrm flipH="1" flipV="1">
            <a:off x="3486201" y="2852715"/>
            <a:ext cx="1223264" cy="10773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58EDC75E-C794-44B7-9BCF-0BE936835C78}"/>
              </a:ext>
            </a:extLst>
          </p:cNvPr>
          <p:cNvSpPr txBox="1"/>
          <p:nvPr/>
        </p:nvSpPr>
        <p:spPr>
          <a:xfrm rot="2464124">
            <a:off x="3459907" y="3376360"/>
            <a:ext cx="1107996" cy="369332"/>
          </a:xfrm>
          <a:prstGeom prst="rect">
            <a:avLst/>
          </a:prstGeom>
          <a:noFill/>
        </p:spPr>
        <p:txBody>
          <a:bodyPr wrap="none" rtlCol="0">
            <a:spAutoFit/>
          </a:bodyPr>
          <a:lstStyle/>
          <a:p>
            <a:pPr defTabSz="685800"/>
            <a:r>
              <a:rPr lang="zh-CN" altLang="en-US" dirty="0">
                <a:solidFill>
                  <a:prstClr val="black"/>
                </a:solidFill>
                <a:latin typeface="等线" panose="020F0502020204030204"/>
                <a:ea typeface="等线" panose="02010600030101010101" pitchFamily="2" charset="-122"/>
              </a:rPr>
              <a:t>游戏结束</a:t>
            </a:r>
          </a:p>
        </p:txBody>
      </p:sp>
      <p:cxnSp>
        <p:nvCxnSpPr>
          <p:cNvPr id="32" name="直接箭头连接符 31">
            <a:extLst>
              <a:ext uri="{FF2B5EF4-FFF2-40B4-BE49-F238E27FC236}">
                <a16:creationId xmlns:a16="http://schemas.microsoft.com/office/drawing/2014/main" id="{E816BF3D-F609-4B10-A032-791CEFCD5050}"/>
              </a:ext>
            </a:extLst>
          </p:cNvPr>
          <p:cNvCxnSpPr>
            <a:cxnSpLocks/>
          </p:cNvCxnSpPr>
          <p:nvPr/>
        </p:nvCxnSpPr>
        <p:spPr>
          <a:xfrm flipV="1">
            <a:off x="1830519" y="2843233"/>
            <a:ext cx="1620127" cy="10867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65AC8AA6-8220-4249-8D5F-7E65BF3958DF}"/>
              </a:ext>
            </a:extLst>
          </p:cNvPr>
          <p:cNvSpPr txBox="1"/>
          <p:nvPr/>
        </p:nvSpPr>
        <p:spPr>
          <a:xfrm rot="19650570">
            <a:off x="2305265" y="3342304"/>
            <a:ext cx="1107996" cy="369332"/>
          </a:xfrm>
          <a:prstGeom prst="rect">
            <a:avLst/>
          </a:prstGeom>
          <a:noFill/>
        </p:spPr>
        <p:txBody>
          <a:bodyPr wrap="none" rtlCol="0">
            <a:spAutoFit/>
          </a:bodyPr>
          <a:lstStyle/>
          <a:p>
            <a:pPr defTabSz="685800"/>
            <a:r>
              <a:rPr lang="zh-CN" altLang="en-US" dirty="0">
                <a:solidFill>
                  <a:prstClr val="black"/>
                </a:solidFill>
                <a:latin typeface="等线" panose="020F0502020204030204"/>
                <a:ea typeface="等线" panose="02010600030101010101" pitchFamily="2" charset="-122"/>
              </a:rPr>
              <a:t>游戏结束</a:t>
            </a:r>
          </a:p>
        </p:txBody>
      </p:sp>
      <p:sp>
        <p:nvSpPr>
          <p:cNvPr id="37" name="文本框 36">
            <a:extLst>
              <a:ext uri="{FF2B5EF4-FFF2-40B4-BE49-F238E27FC236}">
                <a16:creationId xmlns:a16="http://schemas.microsoft.com/office/drawing/2014/main" id="{21E70323-F26D-4ED9-BAAD-B1E9A0CFAA64}"/>
              </a:ext>
            </a:extLst>
          </p:cNvPr>
          <p:cNvSpPr txBox="1"/>
          <p:nvPr/>
        </p:nvSpPr>
        <p:spPr>
          <a:xfrm>
            <a:off x="4307324" y="708633"/>
            <a:ext cx="2175596" cy="1754326"/>
          </a:xfrm>
          <a:prstGeom prst="rect">
            <a:avLst/>
          </a:prstGeom>
          <a:noFill/>
        </p:spPr>
        <p:txBody>
          <a:bodyPr wrap="none" rtlCol="0">
            <a:spAutoFit/>
          </a:bodyPr>
          <a:lstStyle/>
          <a:p>
            <a:pPr defTabSz="685800"/>
            <a:r>
              <a:rPr lang="en-US" altLang="zh-CN" sz="1350" dirty="0">
                <a:solidFill>
                  <a:srgbClr val="0000FF"/>
                </a:solidFill>
                <a:latin typeface="新宋体" panose="02010609030101010101" pitchFamily="49" charset="-122"/>
                <a:ea typeface="新宋体" panose="02010609030101010101" pitchFamily="49" charset="-122"/>
              </a:rPr>
              <a:t>while</a:t>
            </a:r>
            <a:r>
              <a:rPr lang="en-US" altLang="zh-CN" sz="1350" dirty="0">
                <a:solidFill>
                  <a:srgbClr val="000000"/>
                </a:solidFill>
                <a:latin typeface="新宋体" panose="02010609030101010101" pitchFamily="49" charset="-122"/>
                <a:ea typeface="新宋体" panose="02010609030101010101" pitchFamily="49" charset="-122"/>
              </a:rPr>
              <a:t> (</a:t>
            </a:r>
            <a:r>
              <a:rPr lang="en-US" altLang="zh-CN" sz="1350" dirty="0">
                <a:solidFill>
                  <a:srgbClr val="0000FF"/>
                </a:solidFill>
                <a:latin typeface="新宋体" panose="02010609030101010101" pitchFamily="49" charset="-122"/>
                <a:ea typeface="新宋体" panose="02010609030101010101" pitchFamily="49" charset="-122"/>
              </a:rPr>
              <a:t>true</a:t>
            </a:r>
            <a:r>
              <a:rPr lang="en-US" altLang="zh-CN" sz="1350" dirty="0">
                <a:solidFill>
                  <a:srgbClr val="000000"/>
                </a:solidFill>
                <a:latin typeface="新宋体" panose="02010609030101010101" pitchFamily="49" charset="-122"/>
                <a:ea typeface="新宋体" panose="02010609030101010101" pitchFamily="49" charset="-122"/>
              </a:rPr>
              <a:t>)</a:t>
            </a:r>
          </a:p>
          <a:p>
            <a:pPr defTabSz="685800"/>
            <a:r>
              <a:rPr lang="en-US" altLang="zh-CN" sz="1350" dirty="0">
                <a:solidFill>
                  <a:srgbClr val="0000FF"/>
                </a:solidFill>
                <a:latin typeface="新宋体" panose="02010609030101010101" pitchFamily="49" charset="-122"/>
                <a:ea typeface="新宋体" panose="02010609030101010101" pitchFamily="49" charset="-122"/>
              </a:rPr>
              <a:t>switch</a:t>
            </a:r>
            <a:r>
              <a:rPr lang="en-US" altLang="zh-CN" sz="1350" dirty="0">
                <a:solidFill>
                  <a:srgbClr val="000000"/>
                </a:solidFill>
                <a:latin typeface="新宋体" panose="02010609030101010101" pitchFamily="49" charset="-122"/>
                <a:ea typeface="新宋体" panose="02010609030101010101" pitchFamily="49" charset="-122"/>
              </a:rPr>
              <a:t> (</a:t>
            </a:r>
            <a:r>
              <a:rPr lang="en-US" altLang="zh-CN" sz="1350" dirty="0" err="1">
                <a:solidFill>
                  <a:srgbClr val="000000"/>
                </a:solidFill>
                <a:latin typeface="新宋体" panose="02010609030101010101" pitchFamily="49" charset="-122"/>
                <a:ea typeface="新宋体" panose="02010609030101010101" pitchFamily="49" charset="-122"/>
              </a:rPr>
              <a:t>mainmenu</a:t>
            </a:r>
            <a:r>
              <a:rPr lang="en-US" altLang="zh-CN" sz="1350" dirty="0">
                <a:solidFill>
                  <a:srgbClr val="000000"/>
                </a:solidFill>
                <a:latin typeface="新宋体" panose="02010609030101010101" pitchFamily="49" charset="-122"/>
                <a:ea typeface="新宋体" panose="02010609030101010101" pitchFamily="49" charset="-122"/>
              </a:rPr>
              <a:t>())</a:t>
            </a:r>
          </a:p>
          <a:p>
            <a:pPr defTabSz="685800"/>
            <a:r>
              <a:rPr lang="en-US" altLang="zh-CN" sz="1350" dirty="0">
                <a:solidFill>
                  <a:srgbClr val="0000FF"/>
                </a:solidFill>
                <a:latin typeface="新宋体" panose="02010609030101010101" pitchFamily="49" charset="-122"/>
                <a:ea typeface="新宋体" panose="02010609030101010101" pitchFamily="49" charset="-122"/>
              </a:rPr>
              <a:t>    case</a:t>
            </a:r>
            <a:r>
              <a:rPr lang="en-US" altLang="zh-CN" sz="1350" dirty="0">
                <a:solidFill>
                  <a:srgbClr val="000000"/>
                </a:solidFill>
                <a:latin typeface="新宋体" panose="02010609030101010101" pitchFamily="49" charset="-122"/>
                <a:ea typeface="新宋体" panose="02010609030101010101" pitchFamily="49" charset="-122"/>
              </a:rPr>
              <a:t> </a:t>
            </a:r>
            <a:r>
              <a:rPr lang="en-US" altLang="zh-CN" sz="1350" dirty="0">
                <a:solidFill>
                  <a:srgbClr val="6F008A"/>
                </a:solidFill>
                <a:latin typeface="新宋体" panose="02010609030101010101" pitchFamily="49" charset="-122"/>
                <a:ea typeface="新宋体" panose="02010609030101010101" pitchFamily="49" charset="-122"/>
              </a:rPr>
              <a:t>SOLO</a:t>
            </a:r>
            <a:r>
              <a:rPr lang="en-US" altLang="zh-CN" sz="1350" dirty="0">
                <a:solidFill>
                  <a:srgbClr val="000000"/>
                </a:solidFill>
                <a:latin typeface="新宋体" panose="02010609030101010101" pitchFamily="49" charset="-122"/>
                <a:ea typeface="新宋体" panose="02010609030101010101" pitchFamily="49" charset="-122"/>
              </a:rPr>
              <a:t>:</a:t>
            </a:r>
          </a:p>
          <a:p>
            <a:pPr defTabSz="685800"/>
            <a:r>
              <a:rPr lang="en-US" altLang="zh-CN" sz="1350" dirty="0">
                <a:solidFill>
                  <a:srgbClr val="0000FF"/>
                </a:solidFill>
                <a:latin typeface="新宋体" panose="02010609030101010101" pitchFamily="49" charset="-122"/>
                <a:ea typeface="新宋体" panose="02010609030101010101" pitchFamily="49" charset="-122"/>
              </a:rPr>
              <a:t>    switch</a:t>
            </a:r>
            <a:r>
              <a:rPr lang="en-US" altLang="zh-CN" sz="1350" dirty="0">
                <a:solidFill>
                  <a:srgbClr val="000000"/>
                </a:solidFill>
                <a:latin typeface="新宋体" panose="02010609030101010101" pitchFamily="49" charset="-122"/>
                <a:ea typeface="新宋体" panose="02010609030101010101" pitchFamily="49" charset="-122"/>
              </a:rPr>
              <a:t> (</a:t>
            </a:r>
            <a:r>
              <a:rPr lang="en-US" altLang="zh-CN" sz="1350" dirty="0" err="1">
                <a:solidFill>
                  <a:srgbClr val="000000"/>
                </a:solidFill>
                <a:latin typeface="新宋体" panose="02010609030101010101" pitchFamily="49" charset="-122"/>
                <a:ea typeface="新宋体" panose="02010609030101010101" pitchFamily="49" charset="-122"/>
              </a:rPr>
              <a:t>solomenu</a:t>
            </a:r>
            <a:r>
              <a:rPr lang="en-US" altLang="zh-CN" sz="1350" dirty="0">
                <a:solidFill>
                  <a:srgbClr val="000000"/>
                </a:solidFill>
                <a:latin typeface="新宋体" panose="02010609030101010101" pitchFamily="49" charset="-122"/>
                <a:ea typeface="新宋体" panose="02010609030101010101" pitchFamily="49" charset="-122"/>
              </a:rPr>
              <a:t>())</a:t>
            </a:r>
          </a:p>
          <a:p>
            <a:pPr defTabSz="685800"/>
            <a:r>
              <a:rPr lang="en-US" altLang="zh-CN" sz="1350" dirty="0">
                <a:solidFill>
                  <a:srgbClr val="0000FF"/>
                </a:solidFill>
                <a:latin typeface="新宋体" panose="02010609030101010101" pitchFamily="49" charset="-122"/>
                <a:ea typeface="新宋体" panose="02010609030101010101" pitchFamily="49" charset="-122"/>
              </a:rPr>
              <a:t>        case</a:t>
            </a:r>
            <a:r>
              <a:rPr lang="en-US" altLang="zh-CN" sz="1350" dirty="0">
                <a:solidFill>
                  <a:srgbClr val="000000"/>
                </a:solidFill>
                <a:latin typeface="新宋体" panose="02010609030101010101" pitchFamily="49" charset="-122"/>
                <a:ea typeface="新宋体" panose="02010609030101010101" pitchFamily="49" charset="-122"/>
              </a:rPr>
              <a:t> </a:t>
            </a:r>
            <a:r>
              <a:rPr lang="en-US" altLang="zh-CN" sz="1350" dirty="0">
                <a:solidFill>
                  <a:srgbClr val="6F008A"/>
                </a:solidFill>
                <a:latin typeface="新宋体" panose="02010609030101010101" pitchFamily="49" charset="-122"/>
                <a:ea typeface="新宋体" panose="02010609030101010101" pitchFamily="49" charset="-122"/>
              </a:rPr>
              <a:t>G1</a:t>
            </a:r>
            <a:r>
              <a:rPr lang="en-US" altLang="zh-CN" sz="1350" dirty="0">
                <a:solidFill>
                  <a:srgbClr val="000000"/>
                </a:solidFill>
                <a:latin typeface="新宋体" panose="02010609030101010101" pitchFamily="49" charset="-122"/>
                <a:ea typeface="新宋体" panose="02010609030101010101" pitchFamily="49" charset="-122"/>
              </a:rPr>
              <a:t>:</a:t>
            </a:r>
          </a:p>
          <a:p>
            <a:pPr defTabSz="685800"/>
            <a:r>
              <a:rPr lang="en-US" altLang="zh-CN" sz="1350" dirty="0">
                <a:solidFill>
                  <a:srgbClr val="000000"/>
                </a:solidFill>
                <a:latin typeface="新宋体" panose="02010609030101010101" pitchFamily="49" charset="-122"/>
                <a:ea typeface="新宋体" panose="02010609030101010101" pitchFamily="49" charset="-122"/>
              </a:rPr>
              <a:t>        solo(0);</a:t>
            </a:r>
          </a:p>
          <a:p>
            <a:pPr defTabSz="685800"/>
            <a:r>
              <a:rPr lang="en-US" altLang="zh-CN" sz="1350" dirty="0">
                <a:solidFill>
                  <a:srgbClr val="000000"/>
                </a:solidFill>
                <a:latin typeface="新宋体" panose="02010609030101010101" pitchFamily="49" charset="-122"/>
                <a:ea typeface="新宋体" panose="02010609030101010101" pitchFamily="49" charset="-122"/>
              </a:rPr>
              <a:t>        </a:t>
            </a:r>
            <a:r>
              <a:rPr lang="en-US" altLang="zh-CN" sz="1350" dirty="0">
                <a:solidFill>
                  <a:srgbClr val="0000FF"/>
                </a:solidFill>
                <a:latin typeface="新宋体" panose="02010609030101010101" pitchFamily="49" charset="-122"/>
                <a:ea typeface="新宋体" panose="02010609030101010101" pitchFamily="49" charset="-122"/>
              </a:rPr>
              <a:t>break</a:t>
            </a:r>
            <a:r>
              <a:rPr lang="en-US" altLang="zh-CN" sz="1350" dirty="0">
                <a:solidFill>
                  <a:srgbClr val="000000"/>
                </a:solidFill>
                <a:latin typeface="新宋体" panose="02010609030101010101" pitchFamily="49" charset="-122"/>
                <a:ea typeface="新宋体" panose="02010609030101010101" pitchFamily="49" charset="-122"/>
              </a:rPr>
              <a:t>;</a:t>
            </a:r>
          </a:p>
          <a:p>
            <a:pPr defTabSz="685800"/>
            <a:r>
              <a:rPr lang="en-US" altLang="zh-CN" sz="1350" dirty="0">
                <a:solidFill>
                  <a:srgbClr val="000000"/>
                </a:solidFill>
                <a:latin typeface="新宋体" panose="02010609030101010101" pitchFamily="49" charset="-122"/>
                <a:ea typeface="新宋体" panose="02010609030101010101" pitchFamily="49" charset="-122"/>
              </a:rPr>
              <a:t>        ……</a:t>
            </a:r>
            <a:endParaRPr lang="zh-CN" altLang="en-US" sz="1350" dirty="0">
              <a:solidFill>
                <a:prstClr val="black"/>
              </a:solidFill>
              <a:latin typeface="等线" panose="020F0502020204030204"/>
              <a:ea typeface="等线" panose="02010600030101010101" pitchFamily="2" charset="-122"/>
            </a:endParaRPr>
          </a:p>
        </p:txBody>
      </p:sp>
      <p:sp>
        <p:nvSpPr>
          <p:cNvPr id="38" name="箭头: 右 37">
            <a:extLst>
              <a:ext uri="{FF2B5EF4-FFF2-40B4-BE49-F238E27FC236}">
                <a16:creationId xmlns:a16="http://schemas.microsoft.com/office/drawing/2014/main" id="{79569036-D6BC-48FD-AC28-1A6B5F32CD71}"/>
              </a:ext>
            </a:extLst>
          </p:cNvPr>
          <p:cNvSpPr/>
          <p:nvPr/>
        </p:nvSpPr>
        <p:spPr>
          <a:xfrm>
            <a:off x="6501725" y="1367669"/>
            <a:ext cx="385152" cy="28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0" name="文本框 39">
            <a:extLst>
              <a:ext uri="{FF2B5EF4-FFF2-40B4-BE49-F238E27FC236}">
                <a16:creationId xmlns:a16="http://schemas.microsoft.com/office/drawing/2014/main" id="{E60C111D-B57E-46CF-9CC9-E345BDBD6B1D}"/>
              </a:ext>
            </a:extLst>
          </p:cNvPr>
          <p:cNvSpPr txBox="1"/>
          <p:nvPr/>
        </p:nvSpPr>
        <p:spPr>
          <a:xfrm>
            <a:off x="4516047" y="2294668"/>
            <a:ext cx="1906286" cy="507831"/>
          </a:xfrm>
          <a:prstGeom prst="rect">
            <a:avLst/>
          </a:prstGeom>
          <a:noFill/>
        </p:spPr>
        <p:txBody>
          <a:bodyPr wrap="square" rtlCol="0">
            <a:spAutoFit/>
          </a:bodyPr>
          <a:lstStyle/>
          <a:p>
            <a:pPr defTabSz="685800"/>
            <a:r>
              <a:rPr lang="zh-CN" altLang="en-US" sz="1350" dirty="0">
                <a:solidFill>
                  <a:prstClr val="black"/>
                </a:solidFill>
                <a:latin typeface="等线" panose="020F0502020204030204"/>
                <a:ea typeface="等线" panose="02010600030101010101" pitchFamily="2" charset="-122"/>
              </a:rPr>
              <a:t>多级菜单要多次使用</a:t>
            </a:r>
            <a:r>
              <a:rPr lang="en-US" altLang="zh-CN" sz="1350" dirty="0">
                <a:solidFill>
                  <a:prstClr val="black"/>
                </a:solidFill>
                <a:latin typeface="等线" panose="020F0502020204030204"/>
                <a:ea typeface="等线" panose="02010600030101010101" pitchFamily="2" charset="-122"/>
              </a:rPr>
              <a:t>switch</a:t>
            </a:r>
            <a:r>
              <a:rPr lang="zh-CN" altLang="en-US" sz="1350" dirty="0">
                <a:solidFill>
                  <a:prstClr val="black"/>
                </a:solidFill>
                <a:latin typeface="等线" panose="020F0502020204030204"/>
                <a:ea typeface="等线" panose="02010600030101010101" pitchFamily="2" charset="-122"/>
              </a:rPr>
              <a:t>（）代码凌乱</a:t>
            </a:r>
          </a:p>
        </p:txBody>
      </p:sp>
      <p:sp>
        <p:nvSpPr>
          <p:cNvPr id="41" name="文本框 40">
            <a:extLst>
              <a:ext uri="{FF2B5EF4-FFF2-40B4-BE49-F238E27FC236}">
                <a16:creationId xmlns:a16="http://schemas.microsoft.com/office/drawing/2014/main" id="{DD3DCE92-861F-43D8-B6CF-2DDD791701DA}"/>
              </a:ext>
            </a:extLst>
          </p:cNvPr>
          <p:cNvSpPr txBox="1"/>
          <p:nvPr/>
        </p:nvSpPr>
        <p:spPr>
          <a:xfrm>
            <a:off x="7901980" y="2403583"/>
            <a:ext cx="1242020" cy="507831"/>
          </a:xfrm>
          <a:prstGeom prst="rect">
            <a:avLst/>
          </a:prstGeom>
          <a:noFill/>
        </p:spPr>
        <p:txBody>
          <a:bodyPr wrap="square" rtlCol="0">
            <a:spAutoFit/>
          </a:bodyPr>
          <a:lstStyle/>
          <a:p>
            <a:pPr defTabSz="685800"/>
            <a:r>
              <a:rPr lang="zh-CN" altLang="en-US" sz="1350" dirty="0">
                <a:solidFill>
                  <a:prstClr val="black"/>
                </a:solidFill>
                <a:latin typeface="等线" panose="020F0502020204030204"/>
                <a:ea typeface="等线" panose="02010600030101010101" pitchFamily="2" charset="-122"/>
              </a:rPr>
              <a:t>多级菜单只使用一次</a:t>
            </a:r>
            <a:r>
              <a:rPr lang="en-US" altLang="zh-CN" sz="1350" dirty="0">
                <a:solidFill>
                  <a:prstClr val="black"/>
                </a:solidFill>
                <a:latin typeface="等线" panose="020F0502020204030204"/>
                <a:ea typeface="等线" panose="02010600030101010101" pitchFamily="2" charset="-122"/>
              </a:rPr>
              <a:t>switch</a:t>
            </a:r>
            <a:endParaRPr lang="zh-CN" altLang="en-US" sz="1350" dirty="0">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95184661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D809E13-4A85-41E8-8518-C4623B71CD7D}"/>
              </a:ext>
            </a:extLst>
          </p:cNvPr>
          <p:cNvSpPr>
            <a:spLocks noGrp="1"/>
          </p:cNvSpPr>
          <p:nvPr>
            <p:ph type="title"/>
          </p:nvPr>
        </p:nvSpPr>
        <p:spPr>
          <a:xfrm>
            <a:off x="1" y="1"/>
            <a:ext cx="3635895" cy="1301948"/>
          </a:xfrm>
        </p:spPr>
        <p:txBody>
          <a:bodyPr/>
          <a:lstStyle/>
          <a:p>
            <a:r>
              <a:rPr lang="zh-CN" altLang="en-US" sz="4400" dirty="0"/>
              <a:t>寻找解决方法</a:t>
            </a:r>
          </a:p>
        </p:txBody>
      </p:sp>
      <p:sp>
        <p:nvSpPr>
          <p:cNvPr id="5" name="内容占位符 4">
            <a:extLst>
              <a:ext uri="{FF2B5EF4-FFF2-40B4-BE49-F238E27FC236}">
                <a16:creationId xmlns:a16="http://schemas.microsoft.com/office/drawing/2014/main" id="{FB163D6B-B099-4BBC-BAEF-005D3D4F5AEB}"/>
              </a:ext>
            </a:extLst>
          </p:cNvPr>
          <p:cNvSpPr>
            <a:spLocks noGrp="1"/>
          </p:cNvSpPr>
          <p:nvPr>
            <p:ph sz="half" idx="1"/>
          </p:nvPr>
        </p:nvSpPr>
        <p:spPr/>
        <p:txBody>
          <a:bodyPr/>
          <a:lstStyle/>
          <a:p>
            <a:r>
              <a:rPr lang="zh-CN" altLang="en-US" dirty="0"/>
              <a:t>贪吃蛇每走一步原来尾巴的位置就会空出来。</a:t>
            </a:r>
            <a:endParaRPr lang="en-US" altLang="zh-CN" dirty="0"/>
          </a:p>
          <a:p>
            <a:r>
              <a:rPr lang="zh-CN" altLang="en-US" dirty="0"/>
              <a:t>如果能保证贪吃蛇始终能找到尾巴就可以保证贪吃蛇走不到死胡同</a:t>
            </a:r>
          </a:p>
        </p:txBody>
      </p:sp>
      <p:sp>
        <p:nvSpPr>
          <p:cNvPr id="6" name="椭圆 5">
            <a:extLst>
              <a:ext uri="{FF2B5EF4-FFF2-40B4-BE49-F238E27FC236}">
                <a16:creationId xmlns:a16="http://schemas.microsoft.com/office/drawing/2014/main" id="{F912157B-5B02-4E1F-BBF0-1E8A4A637C31}"/>
              </a:ext>
            </a:extLst>
          </p:cNvPr>
          <p:cNvSpPr/>
          <p:nvPr/>
        </p:nvSpPr>
        <p:spPr>
          <a:xfrm>
            <a:off x="5212080" y="1369219"/>
            <a:ext cx="353728" cy="363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尾</a:t>
            </a:r>
          </a:p>
        </p:txBody>
      </p:sp>
      <p:sp>
        <p:nvSpPr>
          <p:cNvPr id="7" name="椭圆 6">
            <a:extLst>
              <a:ext uri="{FF2B5EF4-FFF2-40B4-BE49-F238E27FC236}">
                <a16:creationId xmlns:a16="http://schemas.microsoft.com/office/drawing/2014/main" id="{23108B5B-E8D2-4137-95DA-2E260835DD45}"/>
              </a:ext>
            </a:extLst>
          </p:cNvPr>
          <p:cNvSpPr/>
          <p:nvPr/>
        </p:nvSpPr>
        <p:spPr>
          <a:xfrm>
            <a:off x="5212080" y="1931093"/>
            <a:ext cx="353728" cy="363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 name="椭圆 7">
            <a:extLst>
              <a:ext uri="{FF2B5EF4-FFF2-40B4-BE49-F238E27FC236}">
                <a16:creationId xmlns:a16="http://schemas.microsoft.com/office/drawing/2014/main" id="{B0F32B63-4267-47E8-B0FA-7DCB6E5D1704}"/>
              </a:ext>
            </a:extLst>
          </p:cNvPr>
          <p:cNvSpPr/>
          <p:nvPr/>
        </p:nvSpPr>
        <p:spPr>
          <a:xfrm>
            <a:off x="5212080" y="2492968"/>
            <a:ext cx="353728" cy="363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 name="椭圆 8">
            <a:extLst>
              <a:ext uri="{FF2B5EF4-FFF2-40B4-BE49-F238E27FC236}">
                <a16:creationId xmlns:a16="http://schemas.microsoft.com/office/drawing/2014/main" id="{3C4DF6C8-7BA2-4357-AE1F-90FBDF895EA4}"/>
              </a:ext>
            </a:extLst>
          </p:cNvPr>
          <p:cNvSpPr/>
          <p:nvPr/>
        </p:nvSpPr>
        <p:spPr>
          <a:xfrm>
            <a:off x="5212080" y="3012731"/>
            <a:ext cx="353728" cy="363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 name="椭圆 9">
            <a:extLst>
              <a:ext uri="{FF2B5EF4-FFF2-40B4-BE49-F238E27FC236}">
                <a16:creationId xmlns:a16="http://schemas.microsoft.com/office/drawing/2014/main" id="{7110E779-F3C7-4F7A-8A54-963B34D783F8}"/>
              </a:ext>
            </a:extLst>
          </p:cNvPr>
          <p:cNvSpPr/>
          <p:nvPr/>
        </p:nvSpPr>
        <p:spPr>
          <a:xfrm>
            <a:off x="5212080" y="3532495"/>
            <a:ext cx="353728" cy="363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 name="椭圆 10">
            <a:extLst>
              <a:ext uri="{FF2B5EF4-FFF2-40B4-BE49-F238E27FC236}">
                <a16:creationId xmlns:a16="http://schemas.microsoft.com/office/drawing/2014/main" id="{E3F59641-A9BA-4A79-A9AF-697532E35114}"/>
              </a:ext>
            </a:extLst>
          </p:cNvPr>
          <p:cNvSpPr/>
          <p:nvPr/>
        </p:nvSpPr>
        <p:spPr>
          <a:xfrm>
            <a:off x="5212080" y="4087152"/>
            <a:ext cx="353728" cy="363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 name="椭圆 11">
            <a:extLst>
              <a:ext uri="{FF2B5EF4-FFF2-40B4-BE49-F238E27FC236}">
                <a16:creationId xmlns:a16="http://schemas.microsoft.com/office/drawing/2014/main" id="{2BEA293A-2E6A-4AB4-AD19-B1CBF80AC5E1}"/>
              </a:ext>
            </a:extLst>
          </p:cNvPr>
          <p:cNvSpPr/>
          <p:nvPr/>
        </p:nvSpPr>
        <p:spPr>
          <a:xfrm>
            <a:off x="6279280" y="2492968"/>
            <a:ext cx="353728" cy="363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头</a:t>
            </a:r>
          </a:p>
        </p:txBody>
      </p:sp>
      <p:sp>
        <p:nvSpPr>
          <p:cNvPr id="13" name="椭圆 12">
            <a:extLst>
              <a:ext uri="{FF2B5EF4-FFF2-40B4-BE49-F238E27FC236}">
                <a16:creationId xmlns:a16="http://schemas.microsoft.com/office/drawing/2014/main" id="{0440A3C1-1C19-461A-B790-F5F14B265B85}"/>
              </a:ext>
            </a:extLst>
          </p:cNvPr>
          <p:cNvSpPr/>
          <p:nvPr/>
        </p:nvSpPr>
        <p:spPr>
          <a:xfrm>
            <a:off x="6279280" y="3012731"/>
            <a:ext cx="353728" cy="363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 name="椭圆 13">
            <a:extLst>
              <a:ext uri="{FF2B5EF4-FFF2-40B4-BE49-F238E27FC236}">
                <a16:creationId xmlns:a16="http://schemas.microsoft.com/office/drawing/2014/main" id="{7FDA4E69-D8F5-41DA-AC42-E7EC12D6318A}"/>
              </a:ext>
            </a:extLst>
          </p:cNvPr>
          <p:cNvSpPr/>
          <p:nvPr/>
        </p:nvSpPr>
        <p:spPr>
          <a:xfrm>
            <a:off x="6279280" y="3532495"/>
            <a:ext cx="353728" cy="363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 name="椭圆 14">
            <a:extLst>
              <a:ext uri="{FF2B5EF4-FFF2-40B4-BE49-F238E27FC236}">
                <a16:creationId xmlns:a16="http://schemas.microsoft.com/office/drawing/2014/main" id="{4CEE1FB3-4DD9-43F2-AA7E-E0AE6D5DD883}"/>
              </a:ext>
            </a:extLst>
          </p:cNvPr>
          <p:cNvSpPr/>
          <p:nvPr/>
        </p:nvSpPr>
        <p:spPr>
          <a:xfrm>
            <a:off x="6279280" y="4087152"/>
            <a:ext cx="353728" cy="363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 name="椭圆 15">
            <a:extLst>
              <a:ext uri="{FF2B5EF4-FFF2-40B4-BE49-F238E27FC236}">
                <a16:creationId xmlns:a16="http://schemas.microsoft.com/office/drawing/2014/main" id="{35F35D0C-D18F-468D-8215-194E7F0DB900}"/>
              </a:ext>
            </a:extLst>
          </p:cNvPr>
          <p:cNvSpPr/>
          <p:nvPr/>
        </p:nvSpPr>
        <p:spPr>
          <a:xfrm>
            <a:off x="5724021" y="4087152"/>
            <a:ext cx="353728" cy="363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 name="星形: 五角 16">
            <a:extLst>
              <a:ext uri="{FF2B5EF4-FFF2-40B4-BE49-F238E27FC236}">
                <a16:creationId xmlns:a16="http://schemas.microsoft.com/office/drawing/2014/main" id="{3E7C1AAD-E54E-405F-916F-31E337313952}"/>
              </a:ext>
            </a:extLst>
          </p:cNvPr>
          <p:cNvSpPr/>
          <p:nvPr/>
        </p:nvSpPr>
        <p:spPr>
          <a:xfrm>
            <a:off x="5644914" y="3454277"/>
            <a:ext cx="511942" cy="519764"/>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食物</a:t>
            </a:r>
          </a:p>
        </p:txBody>
      </p:sp>
      <p:cxnSp>
        <p:nvCxnSpPr>
          <p:cNvPr id="19" name="连接符: 肘形 18">
            <a:extLst>
              <a:ext uri="{FF2B5EF4-FFF2-40B4-BE49-F238E27FC236}">
                <a16:creationId xmlns:a16="http://schemas.microsoft.com/office/drawing/2014/main" id="{B1E58616-7437-447F-AEC1-90AEE371E99E}"/>
              </a:ext>
            </a:extLst>
          </p:cNvPr>
          <p:cNvCxnSpPr>
            <a:stCxn id="12" idx="2"/>
            <a:endCxn id="17" idx="0"/>
          </p:cNvCxnSpPr>
          <p:nvPr/>
        </p:nvCxnSpPr>
        <p:spPr>
          <a:xfrm rot="10800000" flipV="1">
            <a:off x="5900886" y="2674632"/>
            <a:ext cx="378395" cy="77964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666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C458A-24CF-4F8E-A706-B65CDC1D00F1}"/>
              </a:ext>
            </a:extLst>
          </p:cNvPr>
          <p:cNvSpPr>
            <a:spLocks noGrp="1"/>
          </p:cNvSpPr>
          <p:nvPr>
            <p:ph type="title" idx="4294967295"/>
          </p:nvPr>
        </p:nvSpPr>
        <p:spPr>
          <a:xfrm>
            <a:off x="0" y="274638"/>
            <a:ext cx="7886700" cy="993775"/>
          </a:xfrm>
          <a:prstGeom prst="rect">
            <a:avLst/>
          </a:prstGeom>
        </p:spPr>
        <p:txBody>
          <a:bodyPr/>
          <a:lstStyle/>
          <a:p>
            <a:r>
              <a:rPr lang="zh-CN" altLang="en-US" dirty="0"/>
              <a:t>改进</a:t>
            </a:r>
            <a:r>
              <a:rPr lang="en-US" altLang="zh-CN" dirty="0"/>
              <a:t>A</a:t>
            </a:r>
            <a:r>
              <a:rPr lang="zh-CN" altLang="en-US" dirty="0"/>
              <a:t>*算法</a:t>
            </a:r>
          </a:p>
        </p:txBody>
      </p:sp>
      <p:sp>
        <p:nvSpPr>
          <p:cNvPr id="3" name="内容占位符 2">
            <a:extLst>
              <a:ext uri="{FF2B5EF4-FFF2-40B4-BE49-F238E27FC236}">
                <a16:creationId xmlns:a16="http://schemas.microsoft.com/office/drawing/2014/main" id="{EEB25DE4-678D-4DF9-A038-AF358AE55CC5}"/>
              </a:ext>
            </a:extLst>
          </p:cNvPr>
          <p:cNvSpPr>
            <a:spLocks noGrp="1"/>
          </p:cNvSpPr>
          <p:nvPr>
            <p:ph idx="4294967295"/>
          </p:nvPr>
        </p:nvSpPr>
        <p:spPr>
          <a:xfrm>
            <a:off x="0" y="1212850"/>
            <a:ext cx="4273619" cy="3595688"/>
          </a:xfrm>
          <a:prstGeom prst="rect">
            <a:avLst/>
          </a:prstGeom>
        </p:spPr>
        <p:txBody>
          <a:bodyPr>
            <a:normAutofit fontScale="70000" lnSpcReduction="20000"/>
          </a:bodyPr>
          <a:lstStyle/>
          <a:p>
            <a:r>
              <a:rPr lang="zh-CN" altLang="zh-CN" dirty="0"/>
              <a:t>在</a:t>
            </a:r>
            <a:r>
              <a:rPr lang="en-US" altLang="zh-CN" dirty="0"/>
              <a:t>A*</a:t>
            </a:r>
            <a:r>
              <a:rPr lang="zh-CN" altLang="zh-CN" dirty="0"/>
              <a:t>搜索找到最优解后判断执行这个最优解后蛇头与蛇尾间是否存在通路（通路的定义是该路线上没有消极事件）</a:t>
            </a:r>
            <a:endParaRPr lang="en-US" altLang="zh-CN" dirty="0"/>
          </a:p>
          <a:p>
            <a:r>
              <a:rPr lang="zh-CN" altLang="en-US" dirty="0"/>
              <a:t>方法：在用</a:t>
            </a:r>
            <a:r>
              <a:rPr lang="en-US" altLang="zh-CN" dirty="0"/>
              <a:t>A</a:t>
            </a:r>
            <a:r>
              <a:rPr lang="zh-CN" altLang="en-US" dirty="0"/>
              <a:t>*搜索算法找到下一步操作后，将</a:t>
            </a:r>
            <a:r>
              <a:rPr lang="zh-CN" altLang="zh-CN" dirty="0"/>
              <a:t>执行最优候之后的位置为起点以蛇尾为目标判断</a:t>
            </a:r>
            <a:r>
              <a:rPr lang="zh-CN" altLang="en-US" dirty="0"/>
              <a:t>是否存在通路。判断可以用多种方法，直接再次套用</a:t>
            </a:r>
            <a:r>
              <a:rPr lang="en-US" altLang="zh-CN" dirty="0"/>
              <a:t>A</a:t>
            </a:r>
            <a:r>
              <a:rPr lang="zh-CN" altLang="en-US" dirty="0"/>
              <a:t>*搜索算法就行。</a:t>
            </a:r>
          </a:p>
        </p:txBody>
      </p:sp>
      <p:pic>
        <p:nvPicPr>
          <p:cNvPr id="4" name="图片 3">
            <a:extLst>
              <a:ext uri="{FF2B5EF4-FFF2-40B4-BE49-F238E27FC236}">
                <a16:creationId xmlns:a16="http://schemas.microsoft.com/office/drawing/2014/main" id="{1A55D331-F0EE-42A3-A6CD-3C7B3FEE4784}"/>
              </a:ext>
            </a:extLst>
          </p:cNvPr>
          <p:cNvPicPr>
            <a:picLocks noChangeAspect="1"/>
          </p:cNvPicPr>
          <p:nvPr/>
        </p:nvPicPr>
        <p:blipFill>
          <a:blip r:embed="rId2"/>
          <a:stretch>
            <a:fillRect/>
          </a:stretch>
        </p:blipFill>
        <p:spPr>
          <a:xfrm>
            <a:off x="4735630" y="927440"/>
            <a:ext cx="4172372" cy="3288621"/>
          </a:xfrm>
          <a:prstGeom prst="rect">
            <a:avLst/>
          </a:prstGeom>
        </p:spPr>
      </p:pic>
      <p:cxnSp>
        <p:nvCxnSpPr>
          <p:cNvPr id="11" name="直接箭头连接符 10">
            <a:extLst>
              <a:ext uri="{FF2B5EF4-FFF2-40B4-BE49-F238E27FC236}">
                <a16:creationId xmlns:a16="http://schemas.microsoft.com/office/drawing/2014/main" id="{2B4C6634-56CD-466E-8C9A-AB99AB2C1387}"/>
              </a:ext>
            </a:extLst>
          </p:cNvPr>
          <p:cNvCxnSpPr/>
          <p:nvPr/>
        </p:nvCxnSpPr>
        <p:spPr>
          <a:xfrm>
            <a:off x="6186638" y="2367815"/>
            <a:ext cx="462012"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2" name="直接箭头连接符 11">
            <a:extLst>
              <a:ext uri="{FF2B5EF4-FFF2-40B4-BE49-F238E27FC236}">
                <a16:creationId xmlns:a16="http://schemas.microsoft.com/office/drawing/2014/main" id="{9C02A5C2-CAEC-4F64-8278-9CC2D0690869}"/>
              </a:ext>
            </a:extLst>
          </p:cNvPr>
          <p:cNvCxnSpPr>
            <a:cxnSpLocks/>
          </p:cNvCxnSpPr>
          <p:nvPr/>
        </p:nvCxnSpPr>
        <p:spPr>
          <a:xfrm flipV="1">
            <a:off x="6590810" y="1212783"/>
            <a:ext cx="0" cy="1155032"/>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58495890-DF71-4CAD-B4F5-DA3F78DB79B3}"/>
              </a:ext>
            </a:extLst>
          </p:cNvPr>
          <p:cNvCxnSpPr>
            <a:cxnSpLocks/>
          </p:cNvCxnSpPr>
          <p:nvPr/>
        </p:nvCxnSpPr>
        <p:spPr>
          <a:xfrm flipH="1">
            <a:off x="6186638" y="1268016"/>
            <a:ext cx="399059"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2894742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677447-27E1-4A9A-A058-D7AFFD284749}"/>
              </a:ext>
            </a:extLst>
          </p:cNvPr>
          <p:cNvSpPr>
            <a:spLocks noGrp="1"/>
          </p:cNvSpPr>
          <p:nvPr>
            <p:ph type="title" idx="4294967295"/>
          </p:nvPr>
        </p:nvSpPr>
        <p:spPr>
          <a:xfrm>
            <a:off x="251520" y="123478"/>
            <a:ext cx="7886700" cy="993775"/>
          </a:xfrm>
          <a:prstGeom prst="rect">
            <a:avLst/>
          </a:prstGeom>
        </p:spPr>
        <p:txBody>
          <a:bodyPr/>
          <a:lstStyle/>
          <a:p>
            <a:r>
              <a:rPr lang="zh-CN" altLang="en-US" dirty="0"/>
              <a:t>总结</a:t>
            </a:r>
          </a:p>
        </p:txBody>
      </p:sp>
      <p:sp>
        <p:nvSpPr>
          <p:cNvPr id="3" name="内容占位符 2">
            <a:extLst>
              <a:ext uri="{FF2B5EF4-FFF2-40B4-BE49-F238E27FC236}">
                <a16:creationId xmlns:a16="http://schemas.microsoft.com/office/drawing/2014/main" id="{81585CFF-77BE-463F-B67B-207B29DF3618}"/>
              </a:ext>
            </a:extLst>
          </p:cNvPr>
          <p:cNvSpPr>
            <a:spLocks noGrp="1"/>
          </p:cNvSpPr>
          <p:nvPr>
            <p:ph idx="4294967295"/>
          </p:nvPr>
        </p:nvSpPr>
        <p:spPr>
          <a:xfrm>
            <a:off x="427641" y="910551"/>
            <a:ext cx="7886700" cy="925512"/>
          </a:xfrm>
          <a:prstGeom prst="rect">
            <a:avLst/>
          </a:prstGeom>
        </p:spPr>
        <p:txBody>
          <a:bodyPr/>
          <a:lstStyle/>
          <a:p>
            <a:r>
              <a:rPr lang="zh-CN" altLang="en-US" sz="2000" dirty="0"/>
              <a:t>将</a:t>
            </a:r>
            <a:r>
              <a:rPr lang="en-US" altLang="zh-CN" sz="2000" dirty="0"/>
              <a:t>A</a:t>
            </a:r>
            <a:r>
              <a:rPr lang="zh-CN" altLang="en-US" sz="2000" dirty="0"/>
              <a:t>*算法改进后可以避免蛇走向死胡同，蛇的寿命大大延长。</a:t>
            </a:r>
            <a:endParaRPr lang="en-US" altLang="zh-CN" sz="2000" dirty="0"/>
          </a:p>
          <a:p>
            <a:r>
              <a:rPr lang="zh-CN" altLang="en-US" sz="2000" dirty="0"/>
              <a:t>至此我根本打不过电脑了，</a:t>
            </a:r>
            <a:r>
              <a:rPr lang="zh-CN" altLang="en-US" sz="2000" strike="sngStrike" dirty="0"/>
              <a:t>观看电脑打架成了新的游戏模式</a:t>
            </a:r>
          </a:p>
        </p:txBody>
      </p:sp>
      <p:pic>
        <p:nvPicPr>
          <p:cNvPr id="3074" name="图片 1">
            <a:extLst>
              <a:ext uri="{FF2B5EF4-FFF2-40B4-BE49-F238E27FC236}">
                <a16:creationId xmlns:a16="http://schemas.microsoft.com/office/drawing/2014/main" id="{EFB06D97-30B4-46DF-A4C8-726C90D743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36063"/>
            <a:ext cx="5502639" cy="330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962956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58894-7D85-4E3D-B72A-749DC0051FF0}"/>
              </a:ext>
            </a:extLst>
          </p:cNvPr>
          <p:cNvSpPr>
            <a:spLocks noGrp="1"/>
          </p:cNvSpPr>
          <p:nvPr>
            <p:ph type="title" idx="4294967295"/>
          </p:nvPr>
        </p:nvSpPr>
        <p:spPr>
          <a:xfrm>
            <a:off x="0" y="274638"/>
            <a:ext cx="7886700" cy="993775"/>
          </a:xfrm>
          <a:prstGeom prst="rect">
            <a:avLst/>
          </a:prstGeom>
        </p:spPr>
        <p:txBody>
          <a:bodyPr/>
          <a:lstStyle/>
          <a:p>
            <a:r>
              <a:rPr lang="zh-CN" altLang="en-US" dirty="0"/>
              <a:t>还不够好？！</a:t>
            </a:r>
          </a:p>
        </p:txBody>
      </p:sp>
      <p:sp>
        <p:nvSpPr>
          <p:cNvPr id="3" name="内容占位符 2">
            <a:extLst>
              <a:ext uri="{FF2B5EF4-FFF2-40B4-BE49-F238E27FC236}">
                <a16:creationId xmlns:a16="http://schemas.microsoft.com/office/drawing/2014/main" id="{BE101793-4705-457B-AA4B-FA3D2AAB2BDE}"/>
              </a:ext>
            </a:extLst>
          </p:cNvPr>
          <p:cNvSpPr>
            <a:spLocks noGrp="1"/>
          </p:cNvSpPr>
          <p:nvPr>
            <p:ph idx="4294967295"/>
          </p:nvPr>
        </p:nvSpPr>
        <p:spPr>
          <a:xfrm>
            <a:off x="0" y="1059582"/>
            <a:ext cx="9144000" cy="3572743"/>
          </a:xfrm>
          <a:prstGeom prst="rect">
            <a:avLst/>
          </a:prstGeom>
        </p:spPr>
        <p:txBody>
          <a:bodyPr/>
          <a:lstStyle/>
          <a:p>
            <a:r>
              <a:rPr lang="zh-CN" altLang="en-US" sz="2400" dirty="0"/>
              <a:t>以上算法在一条蛇的游戏中可以表现地较为优秀，但是在多人游戏里还有改进的空间。</a:t>
            </a:r>
            <a:endParaRPr lang="en-US" altLang="zh-CN" sz="2400" dirty="0"/>
          </a:p>
          <a:p>
            <a:r>
              <a:rPr lang="zh-CN" altLang="en-US" sz="2400" dirty="0"/>
              <a:t>以上算法仅仅是考虑了蛇自己的利益最大化，没有一套博弈策略。</a:t>
            </a:r>
            <a:endParaRPr lang="en-US" altLang="zh-CN" sz="2400" dirty="0"/>
          </a:p>
          <a:p>
            <a:r>
              <a:rPr lang="zh-CN" altLang="en-US" sz="2400" dirty="0"/>
              <a:t>当多条蛇争抢同一个食物自己还有没有必要去？</a:t>
            </a:r>
            <a:endParaRPr lang="en-US" altLang="zh-CN" sz="2400" dirty="0"/>
          </a:p>
          <a:p>
            <a:r>
              <a:rPr lang="zh-CN" altLang="en-US" sz="2400" dirty="0"/>
              <a:t>如何在保证自己安全的同时把别的蛇坑死？</a:t>
            </a:r>
            <a:endParaRPr lang="en-US" altLang="zh-CN" sz="2400" dirty="0"/>
          </a:p>
          <a:p>
            <a:r>
              <a:rPr lang="en-US" altLang="zh-CN" sz="2400" dirty="0"/>
              <a:t>……</a:t>
            </a:r>
          </a:p>
          <a:p>
            <a:r>
              <a:rPr lang="zh-CN" altLang="en-US" sz="2400" dirty="0"/>
              <a:t>受时间限制我并没有实现以上想法，只是给出一个优化</a:t>
            </a:r>
            <a:r>
              <a:rPr lang="en-US" altLang="zh-CN" sz="2400" dirty="0"/>
              <a:t>AI</a:t>
            </a:r>
            <a:r>
              <a:rPr lang="zh-CN" altLang="en-US" sz="2400" dirty="0"/>
              <a:t>的方向</a:t>
            </a:r>
          </a:p>
        </p:txBody>
      </p:sp>
    </p:spTree>
    <p:extLst>
      <p:ext uri="{BB962C8B-B14F-4D97-AF65-F5344CB8AC3E}">
        <p14:creationId xmlns:p14="http://schemas.microsoft.com/office/powerpoint/2010/main" val="222373698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931540"/>
            <a:ext cx="9144000" cy="3512418"/>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15" name="图片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40020" y="-1400268"/>
            <a:ext cx="6407343" cy="6588021"/>
          </a:xfrm>
          <a:prstGeom prst="rect">
            <a:avLst/>
          </a:prstGeom>
        </p:spPr>
      </p:pic>
      <p:sp>
        <p:nvSpPr>
          <p:cNvPr id="16" name="矩形 15"/>
          <p:cNvSpPr/>
          <p:nvPr/>
        </p:nvSpPr>
        <p:spPr>
          <a:xfrm>
            <a:off x="3240020" y="2202952"/>
            <a:ext cx="4536504" cy="1775775"/>
          </a:xfrm>
          <a:prstGeom prst="rect">
            <a:avLst/>
          </a:prstGeom>
          <a:solidFill>
            <a:srgbClr val="6498AD">
              <a:alpha val="87000"/>
            </a:srgbClr>
          </a:solidFill>
          <a:ln>
            <a:noFill/>
          </a:ln>
          <a:effectLst>
            <a:outerShdw blurRad="228600" dist="101600" dir="42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TextBox 48"/>
          <p:cNvSpPr txBox="1"/>
          <p:nvPr/>
        </p:nvSpPr>
        <p:spPr>
          <a:xfrm>
            <a:off x="4390099" y="2650872"/>
            <a:ext cx="3168352" cy="984885"/>
          </a:xfrm>
          <a:prstGeom prst="rect">
            <a:avLst/>
          </a:prstGeom>
          <a:noFill/>
        </p:spPr>
        <p:txBody>
          <a:bodyPr wrap="square" lIns="0" tIns="0" rIns="0" bIns="0" rtlCol="0">
            <a:spAutoFit/>
          </a:bodyPr>
          <a:lstStyle/>
          <a:p>
            <a:r>
              <a:rPr lang="zh-CN" altLang="en-US" sz="3200" dirty="0">
                <a:solidFill>
                  <a:schemeClr val="bg1"/>
                </a:solidFill>
              </a:rPr>
              <a:t>基于状态同步的联机对战的实现</a:t>
            </a:r>
            <a:endParaRPr lang="en-US" altLang="zh-CN" sz="3200" dirty="0">
              <a:solidFill>
                <a:schemeClr val="bg1"/>
              </a:solidFill>
            </a:endParaRPr>
          </a:p>
        </p:txBody>
      </p:sp>
      <p:sp>
        <p:nvSpPr>
          <p:cNvPr id="8" name="矩形 7"/>
          <p:cNvSpPr/>
          <p:nvPr/>
        </p:nvSpPr>
        <p:spPr>
          <a:xfrm>
            <a:off x="2843808" y="1717814"/>
            <a:ext cx="1883163" cy="1862048"/>
          </a:xfrm>
          <a:prstGeom prst="rect">
            <a:avLst/>
          </a:prstGeom>
        </p:spPr>
        <p:txBody>
          <a:bodyPr wrap="square">
            <a:spAutoFit/>
          </a:bodyPr>
          <a:lstStyle/>
          <a:p>
            <a:pPr algn="ctr" fontAlgn="auto">
              <a:spcBef>
                <a:spcPts val="0"/>
              </a:spcBef>
              <a:spcAft>
                <a:spcPts val="0"/>
              </a:spcAft>
              <a:defRPr/>
            </a:pPr>
            <a:r>
              <a:rPr lang="en-US" altLang="zh-CN" sz="11500" spc="300" dirty="0">
                <a:solidFill>
                  <a:schemeClr val="bg1"/>
                </a:solidFill>
                <a:latin typeface="Agency FB" panose="020B0503020202020204" pitchFamily="34" charset="0"/>
                <a:cs typeface="+mn-ea"/>
                <a:sym typeface="+mn-lt"/>
              </a:rPr>
              <a:t>08</a:t>
            </a:r>
            <a:endParaRPr lang="zh-CN" altLang="en-US" sz="11500" spc="300" dirty="0">
              <a:solidFill>
                <a:schemeClr val="bg1"/>
              </a:solidFill>
              <a:latin typeface="Agency FB" panose="020B0503020202020204" pitchFamily="34" charset="0"/>
              <a:cs typeface="+mn-ea"/>
              <a:sym typeface="+mn-lt"/>
            </a:endParaRPr>
          </a:p>
        </p:txBody>
      </p:sp>
    </p:spTree>
    <p:extLst>
      <p:ext uri="{BB962C8B-B14F-4D97-AF65-F5344CB8AC3E}">
        <p14:creationId xmlns:p14="http://schemas.microsoft.com/office/powerpoint/2010/main" val="167881344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1000" fill="hold"/>
                                        <p:tgtEl>
                                          <p:spTgt spid="15"/>
                                        </p:tgtEl>
                                        <p:attrNameLst>
                                          <p:attrName>ppt_w</p:attrName>
                                        </p:attrNameLst>
                                      </p:cBhvr>
                                      <p:tavLst>
                                        <p:tav tm="0">
                                          <p:val>
                                            <p:fltVal val="0"/>
                                          </p:val>
                                        </p:tav>
                                        <p:tav tm="100000">
                                          <p:val>
                                            <p:strVal val="#ppt_w"/>
                                          </p:val>
                                        </p:tav>
                                      </p:tavLst>
                                    </p:anim>
                                    <p:anim calcmode="lin" valueType="num">
                                      <p:cBhvr>
                                        <p:cTn id="12" dur="1000" fill="hold"/>
                                        <p:tgtEl>
                                          <p:spTgt spid="15"/>
                                        </p:tgtEl>
                                        <p:attrNameLst>
                                          <p:attrName>ppt_h</p:attrName>
                                        </p:attrNameLst>
                                      </p:cBhvr>
                                      <p:tavLst>
                                        <p:tav tm="0">
                                          <p:val>
                                            <p:fltVal val="0"/>
                                          </p:val>
                                        </p:tav>
                                        <p:tav tm="100000">
                                          <p:val>
                                            <p:strVal val="#ppt_h"/>
                                          </p:val>
                                        </p:tav>
                                      </p:tavLst>
                                    </p:anim>
                                    <p:anim calcmode="lin" valueType="num">
                                      <p:cBhvr>
                                        <p:cTn id="13" dur="1000" fill="hold"/>
                                        <p:tgtEl>
                                          <p:spTgt spid="15"/>
                                        </p:tgtEl>
                                        <p:attrNameLst>
                                          <p:attrName>style.rotation</p:attrName>
                                        </p:attrNameLst>
                                      </p:cBhvr>
                                      <p:tavLst>
                                        <p:tav tm="0">
                                          <p:val>
                                            <p:fltVal val="90"/>
                                          </p:val>
                                        </p:tav>
                                        <p:tav tm="100000">
                                          <p:val>
                                            <p:fltVal val="0"/>
                                          </p:val>
                                        </p:tav>
                                      </p:tavLst>
                                    </p:anim>
                                    <p:animEffect transition="in" filter="fade">
                                      <p:cBhvr>
                                        <p:cTn id="14" dur="1000"/>
                                        <p:tgtEl>
                                          <p:spTgt spid="15"/>
                                        </p:tgtEl>
                                      </p:cBhvr>
                                    </p:animEffect>
                                  </p:childTnLst>
                                </p:cTn>
                              </p:par>
                            </p:childTnLst>
                          </p:cTn>
                        </p:par>
                        <p:par>
                          <p:cTn id="15" fill="hold">
                            <p:stCondLst>
                              <p:cond delay="1500"/>
                            </p:stCondLst>
                            <p:childTnLst>
                              <p:par>
                                <p:cTn id="16" presetID="16" presetClass="entr" presetSubtype="42"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outHorizontal)">
                                      <p:cBhvr>
                                        <p:cTn id="18" dur="500"/>
                                        <p:tgtEl>
                                          <p:spTgt spid="16"/>
                                        </p:tgtEl>
                                      </p:cBhvr>
                                    </p:animEffect>
                                  </p:childTnLst>
                                </p:cTn>
                              </p:par>
                            </p:childTnLst>
                          </p:cTn>
                        </p:par>
                        <p:par>
                          <p:cTn id="19" fill="hold">
                            <p:stCondLst>
                              <p:cond delay="2000"/>
                            </p:stCondLst>
                            <p:childTnLst>
                              <p:par>
                                <p:cTn id="20" presetID="22" presetClass="entr" presetSubtype="8" fill="hold" grpId="0" nodeType="afterEffect">
                                  <p:stCondLst>
                                    <p:cond delay="0"/>
                                  </p:stCondLst>
                                  <p:iterate type="lt">
                                    <p:tmPct val="30000"/>
                                  </p:iterate>
                                  <p:childTnLst>
                                    <p:set>
                                      <p:cBhvr>
                                        <p:cTn id="21" dur="1" fill="hold">
                                          <p:stCondLst>
                                            <p:cond delay="0"/>
                                          </p:stCondLst>
                                        </p:cTn>
                                        <p:tgtEl>
                                          <p:spTgt spid="18"/>
                                        </p:tgtEl>
                                        <p:attrNameLst>
                                          <p:attrName>style.visibility</p:attrName>
                                        </p:attrNameLst>
                                      </p:cBhvr>
                                      <p:to>
                                        <p:strVal val="visible"/>
                                      </p:to>
                                    </p:set>
                                    <p:animEffect transition="in" filter="wipe(left)">
                                      <p:cBhvr>
                                        <p:cTn id="22" dur="200"/>
                                        <p:tgtEl>
                                          <p:spTgt spid="18"/>
                                        </p:tgtEl>
                                      </p:cBhvr>
                                    </p:animEffect>
                                  </p:childTnLst>
                                </p:cTn>
                              </p:par>
                              <p:par>
                                <p:cTn id="23" presetID="36" presetClass="emph" presetSubtype="0" fill="hold" grpId="1" nodeType="withEffect">
                                  <p:stCondLst>
                                    <p:cond delay="0"/>
                                  </p:stCondLst>
                                  <p:iterate type="lt">
                                    <p:tmPct val="30000"/>
                                  </p:iterate>
                                  <p:childTnLst>
                                    <p:animScale>
                                      <p:cBhvr>
                                        <p:cTn id="24" dur="50" autoRev="1" fill="hold">
                                          <p:stCondLst>
                                            <p:cond delay="0"/>
                                          </p:stCondLst>
                                        </p:cTn>
                                        <p:tgtEl>
                                          <p:spTgt spid="18"/>
                                        </p:tgtEl>
                                      </p:cBhvr>
                                      <p:to x="80000" y="100000"/>
                                    </p:animScale>
                                    <p:anim by="(#ppt_w*0.10)" calcmode="lin" valueType="num">
                                      <p:cBhvr>
                                        <p:cTn id="25" dur="50" autoRev="1" fill="hold">
                                          <p:stCondLst>
                                            <p:cond delay="0"/>
                                          </p:stCondLst>
                                        </p:cTn>
                                        <p:tgtEl>
                                          <p:spTgt spid="18"/>
                                        </p:tgtEl>
                                        <p:attrNameLst>
                                          <p:attrName>ppt_x</p:attrName>
                                        </p:attrNameLst>
                                      </p:cBhvr>
                                    </p:anim>
                                    <p:anim by="(-#ppt_w*0.10)" calcmode="lin" valueType="num">
                                      <p:cBhvr>
                                        <p:cTn id="26" dur="50" autoRev="1" fill="hold">
                                          <p:stCondLst>
                                            <p:cond delay="0"/>
                                          </p:stCondLst>
                                        </p:cTn>
                                        <p:tgtEl>
                                          <p:spTgt spid="18"/>
                                        </p:tgtEl>
                                        <p:attrNameLst>
                                          <p:attrName>ppt_y</p:attrName>
                                        </p:attrNameLst>
                                      </p:cBhvr>
                                    </p:anim>
                                    <p:animRot by="-480000">
                                      <p:cBhvr>
                                        <p:cTn id="27" dur="50" autoRev="1" fill="hold">
                                          <p:stCondLst>
                                            <p:cond delay="0"/>
                                          </p:stCondLst>
                                        </p:cTn>
                                        <p:tgtEl>
                                          <p:spTgt spid="18"/>
                                        </p:tgtEl>
                                        <p:attrNameLst>
                                          <p:attrName>r</p:attrName>
                                        </p:attrNameLst>
                                      </p:cBhvr>
                                    </p:animRot>
                                  </p:childTnLst>
                                </p:cTn>
                              </p:par>
                            </p:childTnLst>
                          </p:cTn>
                        </p:par>
                        <p:par>
                          <p:cTn id="28" fill="hold">
                            <p:stCondLst>
                              <p:cond delay="2980"/>
                            </p:stCondLst>
                            <p:childTnLst>
                              <p:par>
                                <p:cTn id="29" presetID="38" presetClass="entr" presetSubtype="0" accel="50000" fill="hold" grpId="0" nodeType="afterEffect">
                                  <p:stCondLst>
                                    <p:cond delay="0"/>
                                  </p:stCondLst>
                                  <p:iterate type="lt">
                                    <p:tmPct val="50000"/>
                                  </p:iterate>
                                  <p:childTnLst>
                                    <p:set>
                                      <p:cBhvr>
                                        <p:cTn id="30" dur="1" fill="hold">
                                          <p:stCondLst>
                                            <p:cond delay="0"/>
                                          </p:stCondLst>
                                        </p:cTn>
                                        <p:tgtEl>
                                          <p:spTgt spid="8"/>
                                        </p:tgtEl>
                                        <p:attrNameLst>
                                          <p:attrName>style.visibility</p:attrName>
                                        </p:attrNameLst>
                                      </p:cBhvr>
                                      <p:to>
                                        <p:strVal val="visible"/>
                                      </p:to>
                                    </p:set>
                                    <p:set>
                                      <p:cBhvr>
                                        <p:cTn id="31" dur="341" fill="hold">
                                          <p:stCondLst>
                                            <p:cond delay="0"/>
                                          </p:stCondLst>
                                        </p:cTn>
                                        <p:tgtEl>
                                          <p:spTgt spid="8"/>
                                        </p:tgtEl>
                                        <p:attrNameLst>
                                          <p:attrName>style.rotation</p:attrName>
                                        </p:attrNameLst>
                                      </p:cBhvr>
                                      <p:to>
                                        <p:strVal val="-45.0"/>
                                      </p:to>
                                    </p:set>
                                    <p:anim calcmode="lin" valueType="num">
                                      <p:cBhvr>
                                        <p:cTn id="32" dur="341" fill="hold">
                                          <p:stCondLst>
                                            <p:cond delay="341"/>
                                          </p:stCondLst>
                                        </p:cTn>
                                        <p:tgtEl>
                                          <p:spTgt spid="8"/>
                                        </p:tgtEl>
                                        <p:attrNameLst>
                                          <p:attrName>style.rotation</p:attrName>
                                        </p:attrNameLst>
                                      </p:cBhvr>
                                      <p:tavLst>
                                        <p:tav tm="0">
                                          <p:val>
                                            <p:fltVal val="-45"/>
                                          </p:val>
                                        </p:tav>
                                        <p:tav tm="69900">
                                          <p:val>
                                            <p:fltVal val="45"/>
                                          </p:val>
                                        </p:tav>
                                        <p:tav tm="100000">
                                          <p:val>
                                            <p:fltVal val="0"/>
                                          </p:val>
                                        </p:tav>
                                      </p:tavLst>
                                    </p:anim>
                                    <p:anim calcmode="lin" valueType="num">
                                      <p:cBhvr>
                                        <p:cTn id="33" dur="341" fill="hold">
                                          <p:stCondLst>
                                            <p:cond delay="0"/>
                                          </p:stCondLst>
                                        </p:cTn>
                                        <p:tgtEl>
                                          <p:spTgt spid="8"/>
                                        </p:tgtEl>
                                        <p:attrNameLst>
                                          <p:attrName>ppt_y</p:attrName>
                                        </p:attrNameLst>
                                      </p:cBhvr>
                                      <p:tavLst>
                                        <p:tav tm="0">
                                          <p:val>
                                            <p:strVal val="#ppt_y-1"/>
                                          </p:val>
                                        </p:tav>
                                        <p:tav tm="100000">
                                          <p:val>
                                            <p:strVal val="#ppt_y-(0.354*#ppt_w-0.172*#ppt_h)"/>
                                          </p:val>
                                        </p:tav>
                                      </p:tavLst>
                                    </p:anim>
                                    <p:anim calcmode="lin" valueType="num">
                                      <p:cBhvr>
                                        <p:cTn id="34" dur="117" decel="50000" autoRev="1" fill="hold">
                                          <p:stCondLst>
                                            <p:cond delay="341"/>
                                          </p:stCondLst>
                                        </p:cTn>
                                        <p:tgtEl>
                                          <p:spTgt spid="8"/>
                                        </p:tgtEl>
                                        <p:attrNameLst>
                                          <p:attrName>ppt_y</p:attrName>
                                        </p:attrNameLst>
                                      </p:cBhvr>
                                      <p:tavLst>
                                        <p:tav tm="0">
                                          <p:val>
                                            <p:strVal val="#ppt_y-(0.354*#ppt_w-0.172*#ppt_h)"/>
                                          </p:val>
                                        </p:tav>
                                        <p:tav tm="100000">
                                          <p:val>
                                            <p:strVal val="#ppt_y-(0.354*#ppt_w-0.172*#ppt_h)-#ppt_h/2"/>
                                          </p:val>
                                        </p:tav>
                                      </p:tavLst>
                                    </p:anim>
                                    <p:anim calcmode="lin" valueType="num">
                                      <p:cBhvr>
                                        <p:cTn id="35" dur="102" fill="hold">
                                          <p:stCondLst>
                                            <p:cond delay="648"/>
                                          </p:stCondLst>
                                        </p:cTn>
                                        <p:tgtEl>
                                          <p:spTgt spid="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p:bldP spid="18" grpId="1"/>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5C88E-8DA0-4D5D-BAB3-417CE476626E}"/>
              </a:ext>
            </a:extLst>
          </p:cNvPr>
          <p:cNvSpPr>
            <a:spLocks noGrp="1"/>
          </p:cNvSpPr>
          <p:nvPr>
            <p:ph type="title" idx="4294967295"/>
          </p:nvPr>
        </p:nvSpPr>
        <p:spPr>
          <a:xfrm>
            <a:off x="0" y="274638"/>
            <a:ext cx="9324528" cy="993775"/>
          </a:xfrm>
          <a:prstGeom prst="rect">
            <a:avLst/>
          </a:prstGeom>
        </p:spPr>
        <p:txBody>
          <a:bodyPr/>
          <a:lstStyle/>
          <a:p>
            <a:r>
              <a:rPr lang="zh-CN" altLang="en-US" dirty="0"/>
              <a:t>    贪吃蛇联机对战</a:t>
            </a:r>
            <a:r>
              <a:rPr lang="en-US" altLang="zh-CN" dirty="0"/>
              <a:t>		</a:t>
            </a:r>
            <a:r>
              <a:rPr lang="zh-CN" altLang="en-US" sz="1800" dirty="0"/>
              <a:t>“打不过</a:t>
            </a:r>
            <a:r>
              <a:rPr lang="en-US" altLang="zh-CN" sz="1800" dirty="0"/>
              <a:t>AI</a:t>
            </a:r>
            <a:r>
              <a:rPr lang="zh-CN" altLang="en-US" sz="1800" dirty="0"/>
              <a:t>怎么办，只能虐虐小伙伴”</a:t>
            </a:r>
            <a:endParaRPr lang="zh-CN" altLang="en-US" dirty="0"/>
          </a:p>
        </p:txBody>
      </p:sp>
      <p:sp>
        <p:nvSpPr>
          <p:cNvPr id="3" name="内容占位符 2">
            <a:extLst>
              <a:ext uri="{FF2B5EF4-FFF2-40B4-BE49-F238E27FC236}">
                <a16:creationId xmlns:a16="http://schemas.microsoft.com/office/drawing/2014/main" id="{8B28EC32-034E-42CE-B94B-8F1FEC0D5EE8}"/>
              </a:ext>
            </a:extLst>
          </p:cNvPr>
          <p:cNvSpPr>
            <a:spLocks noGrp="1"/>
          </p:cNvSpPr>
          <p:nvPr>
            <p:ph idx="4294967295"/>
          </p:nvPr>
        </p:nvSpPr>
        <p:spPr>
          <a:xfrm>
            <a:off x="0" y="1809750"/>
            <a:ext cx="9036496" cy="1524000"/>
          </a:xfrm>
          <a:prstGeom prst="rect">
            <a:avLst/>
          </a:prstGeom>
        </p:spPr>
        <p:txBody>
          <a:bodyPr/>
          <a:lstStyle/>
          <a:p>
            <a:r>
              <a:rPr lang="zh-CN" altLang="en-US" dirty="0"/>
              <a:t>为什么选择状态同步？</a:t>
            </a:r>
            <a:endParaRPr lang="en-US" altLang="zh-CN" dirty="0"/>
          </a:p>
          <a:p>
            <a:r>
              <a:rPr lang="zh-CN" altLang="en-US" dirty="0"/>
              <a:t>在我写的游戏中有很多随机事件，随机生成的食物，随机的出生点，随机的加速减速区，随机的软硬墙。因此玩家之间仅互相发送各自的操作是不行的。因此采用状态同步。</a:t>
            </a:r>
            <a:endParaRPr lang="en-US" altLang="zh-CN" dirty="0"/>
          </a:p>
          <a:p>
            <a:pPr marL="0" indent="0">
              <a:buNone/>
            </a:pPr>
            <a:endParaRPr lang="zh-CN" altLang="en-US" dirty="0"/>
          </a:p>
        </p:txBody>
      </p:sp>
    </p:spTree>
    <p:extLst>
      <p:ext uri="{BB962C8B-B14F-4D97-AF65-F5344CB8AC3E}">
        <p14:creationId xmlns:p14="http://schemas.microsoft.com/office/powerpoint/2010/main" val="426340017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98F941-5961-41C2-922F-4CE571F30430}"/>
              </a:ext>
            </a:extLst>
          </p:cNvPr>
          <p:cNvSpPr>
            <a:spLocks noGrp="1"/>
          </p:cNvSpPr>
          <p:nvPr>
            <p:ph type="title" idx="4294967295"/>
          </p:nvPr>
        </p:nvSpPr>
        <p:spPr>
          <a:xfrm>
            <a:off x="0" y="274638"/>
            <a:ext cx="7886700" cy="993775"/>
          </a:xfrm>
          <a:prstGeom prst="rect">
            <a:avLst/>
          </a:prstGeom>
        </p:spPr>
        <p:txBody>
          <a:bodyPr/>
          <a:lstStyle/>
          <a:p>
            <a:r>
              <a:rPr lang="zh-CN" altLang="en-US" dirty="0"/>
              <a:t>确定主要的信息交互</a:t>
            </a:r>
          </a:p>
        </p:txBody>
      </p:sp>
      <p:sp>
        <p:nvSpPr>
          <p:cNvPr id="3" name="内容占位符 2">
            <a:extLst>
              <a:ext uri="{FF2B5EF4-FFF2-40B4-BE49-F238E27FC236}">
                <a16:creationId xmlns:a16="http://schemas.microsoft.com/office/drawing/2014/main" id="{D62557F0-01A0-4D31-8C34-CEEE2EAAA753}"/>
              </a:ext>
            </a:extLst>
          </p:cNvPr>
          <p:cNvSpPr>
            <a:spLocks noGrp="1"/>
          </p:cNvSpPr>
          <p:nvPr>
            <p:ph idx="4294967295"/>
          </p:nvPr>
        </p:nvSpPr>
        <p:spPr>
          <a:xfrm>
            <a:off x="150813" y="1450975"/>
            <a:ext cx="8993187" cy="2735263"/>
          </a:xfrm>
          <a:prstGeom prst="rect">
            <a:avLst/>
          </a:prstGeom>
        </p:spPr>
        <p:txBody>
          <a:bodyPr>
            <a:normAutofit fontScale="70000" lnSpcReduction="20000"/>
          </a:bodyPr>
          <a:lstStyle/>
          <a:p>
            <a:r>
              <a:rPr lang="zh-CN" altLang="en-US" dirty="0"/>
              <a:t>从机向主机发送的信息是从机玩家的操作，容易实现</a:t>
            </a:r>
            <a:endParaRPr lang="en-US" altLang="zh-CN" dirty="0"/>
          </a:p>
          <a:p>
            <a:r>
              <a:rPr lang="zh-CN" altLang="en-US" dirty="0"/>
              <a:t>主机向从机发送的信息是主机游戏引擎的信息：</a:t>
            </a:r>
            <a:endParaRPr lang="en-US" altLang="zh-CN" dirty="0"/>
          </a:p>
          <a:p>
            <a:pPr marL="0" indent="0">
              <a:buNone/>
            </a:pPr>
            <a:r>
              <a:rPr lang="zh-CN" altLang="en-US" dirty="0"/>
              <a:t>所有玩家的信息：包括分数等。直接发送一个结构体数组</a:t>
            </a:r>
            <a:endParaRPr lang="en-US" altLang="zh-CN" dirty="0"/>
          </a:p>
          <a:p>
            <a:pPr marL="0" indent="0">
              <a:buNone/>
            </a:pPr>
            <a:r>
              <a:rPr lang="en-US" altLang="zh-CN" dirty="0">
                <a:solidFill>
                  <a:srgbClr val="808080"/>
                </a:solidFill>
                <a:latin typeface="新宋体" panose="02010609030101010101" pitchFamily="49" charset="-122"/>
                <a:ea typeface="新宋体" panose="02010609030101010101" pitchFamily="49" charset="-122"/>
              </a:rPr>
              <a:t>_</a:t>
            </a:r>
            <a:r>
              <a:rPr lang="en-US" altLang="zh-CN" dirty="0" err="1">
                <a:solidFill>
                  <a:srgbClr val="808080"/>
                </a:solidFill>
                <a:latin typeface="新宋体" panose="02010609030101010101" pitchFamily="49" charset="-122"/>
                <a:ea typeface="新宋体" panose="02010609030101010101" pitchFamily="49" charset="-122"/>
              </a:rPr>
              <a:t>host</a:t>
            </a:r>
            <a:r>
              <a:rPr lang="en-US" altLang="zh-CN" dirty="0" err="1">
                <a:solidFill>
                  <a:srgbClr val="000000"/>
                </a:solidFill>
                <a:latin typeface="新宋体" panose="02010609030101010101" pitchFamily="49" charset="-122"/>
                <a:ea typeface="新宋体" panose="02010609030101010101" pitchFamily="49" charset="-122"/>
              </a:rPr>
              <a:t>.sendBinaryMsg</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*)p, </a:t>
            </a:r>
            <a:r>
              <a:rPr lang="en-US" altLang="zh-CN" dirty="0" err="1">
                <a:solidFill>
                  <a:srgbClr val="808080"/>
                </a:solidFill>
                <a:latin typeface="新宋体" panose="02010609030101010101" pitchFamily="49" charset="-122"/>
                <a:ea typeface="新宋体" panose="02010609030101010101" pitchFamily="49" charset="-122"/>
              </a:rPr>
              <a:t>pnum</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FF"/>
                </a:solidFill>
                <a:latin typeface="新宋体" panose="02010609030101010101" pitchFamily="49" charset="-122"/>
                <a:ea typeface="新宋体" panose="02010609030101010101" pitchFamily="49" charset="-122"/>
              </a:rPr>
              <a:t>sizeof</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2B91AF"/>
                </a:solidFill>
                <a:latin typeface="新宋体" panose="02010609030101010101" pitchFamily="49" charset="-122"/>
                <a:ea typeface="新宋体" panose="02010609030101010101" pitchFamily="49" charset="-122"/>
              </a:rPr>
              <a:t>Player</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dirty="0"/>
          </a:p>
          <a:p>
            <a:pPr marL="0" indent="0">
              <a:buNone/>
            </a:pPr>
            <a:r>
              <a:rPr lang="zh-CN" altLang="en-US" dirty="0"/>
              <a:t>地图信息：将地图编码并一维化，发送这个一维数组。</a:t>
            </a:r>
            <a:endParaRPr lang="en-US" altLang="zh-CN" dirty="0"/>
          </a:p>
          <a:p>
            <a:pPr marL="0" indent="0">
              <a:buNone/>
            </a:pPr>
            <a:r>
              <a:rPr lang="en-US" altLang="zh-CN" dirty="0">
                <a:solidFill>
                  <a:srgbClr val="808080"/>
                </a:solidFill>
                <a:latin typeface="新宋体" panose="02010609030101010101" pitchFamily="49" charset="-122"/>
                <a:ea typeface="新宋体" panose="02010609030101010101" pitchFamily="49" charset="-122"/>
              </a:rPr>
              <a:t>_</a:t>
            </a:r>
            <a:r>
              <a:rPr lang="en-US" altLang="zh-CN" dirty="0" err="1">
                <a:solidFill>
                  <a:srgbClr val="808080"/>
                </a:solidFill>
                <a:latin typeface="新宋体" panose="02010609030101010101" pitchFamily="49" charset="-122"/>
                <a:ea typeface="新宋体" panose="02010609030101010101" pitchFamily="49" charset="-122"/>
              </a:rPr>
              <a:t>host</a:t>
            </a:r>
            <a:r>
              <a:rPr lang="en-US" altLang="zh-CN" dirty="0" err="1">
                <a:solidFill>
                  <a:srgbClr val="000000"/>
                </a:solidFill>
                <a:latin typeface="新宋体" panose="02010609030101010101" pitchFamily="49" charset="-122"/>
                <a:ea typeface="新宋体" panose="02010609030101010101" pitchFamily="49" charset="-122"/>
              </a:rPr>
              <a:t>.sendBinaryMsg</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*)map, </a:t>
            </a:r>
            <a:r>
              <a:rPr lang="en-US" altLang="zh-CN" dirty="0" err="1">
                <a:solidFill>
                  <a:srgbClr val="808080"/>
                </a:solidFill>
                <a:latin typeface="新宋体" panose="02010609030101010101" pitchFamily="49" charset="-122"/>
                <a:ea typeface="新宋体" panose="02010609030101010101" pitchFamily="49" charset="-122"/>
              </a:rPr>
              <a:t>mapX</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808080"/>
                </a:solidFill>
                <a:latin typeface="新宋体" panose="02010609030101010101" pitchFamily="49" charset="-122"/>
                <a:ea typeface="新宋体" panose="02010609030101010101" pitchFamily="49" charset="-122"/>
              </a:rPr>
              <a:t>mapY</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FF"/>
                </a:solidFill>
                <a:latin typeface="新宋体" panose="02010609030101010101" pitchFamily="49" charset="-122"/>
                <a:ea typeface="新宋体" panose="02010609030101010101" pitchFamily="49" charset="-122"/>
              </a:rPr>
              <a:t>sizeof</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dirty="0"/>
          </a:p>
          <a:p>
            <a:pPr marL="0" indent="0">
              <a:buNone/>
            </a:pPr>
            <a:endParaRPr lang="zh-CN" altLang="en-US" dirty="0"/>
          </a:p>
        </p:txBody>
      </p:sp>
    </p:spTree>
    <p:extLst>
      <p:ext uri="{BB962C8B-B14F-4D97-AF65-F5344CB8AC3E}">
        <p14:creationId xmlns:p14="http://schemas.microsoft.com/office/powerpoint/2010/main" val="6191677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1B7C0-3043-467C-8A1F-96E11F6267DC}"/>
              </a:ext>
            </a:extLst>
          </p:cNvPr>
          <p:cNvSpPr>
            <a:spLocks noGrp="1"/>
          </p:cNvSpPr>
          <p:nvPr>
            <p:ph type="title" idx="4294967295"/>
          </p:nvPr>
        </p:nvSpPr>
        <p:spPr>
          <a:xfrm>
            <a:off x="0" y="274638"/>
            <a:ext cx="3635896" cy="993775"/>
          </a:xfrm>
          <a:prstGeom prst="rect">
            <a:avLst/>
          </a:prstGeom>
        </p:spPr>
        <p:txBody>
          <a:bodyPr/>
          <a:lstStyle/>
          <a:p>
            <a:r>
              <a:rPr lang="zh-CN" altLang="en-US" dirty="0"/>
              <a:t>地图编码</a:t>
            </a:r>
          </a:p>
        </p:txBody>
      </p:sp>
      <p:sp>
        <p:nvSpPr>
          <p:cNvPr id="3" name="内容占位符 2">
            <a:extLst>
              <a:ext uri="{FF2B5EF4-FFF2-40B4-BE49-F238E27FC236}">
                <a16:creationId xmlns:a16="http://schemas.microsoft.com/office/drawing/2014/main" id="{18769FCA-890F-433E-8CF4-BD750AAD2E35}"/>
              </a:ext>
            </a:extLst>
          </p:cNvPr>
          <p:cNvSpPr>
            <a:spLocks noGrp="1"/>
          </p:cNvSpPr>
          <p:nvPr>
            <p:ph idx="4294967295"/>
          </p:nvPr>
        </p:nvSpPr>
        <p:spPr>
          <a:xfrm>
            <a:off x="3048000" y="274638"/>
            <a:ext cx="6096000" cy="1241425"/>
          </a:xfrm>
          <a:prstGeom prst="rect">
            <a:avLst/>
          </a:prstGeom>
        </p:spPr>
        <p:txBody>
          <a:bodyPr>
            <a:normAutofit fontScale="62500" lnSpcReduction="20000"/>
          </a:bodyPr>
          <a:lstStyle/>
          <a:p>
            <a:pPr marL="0" indent="0">
              <a:buNone/>
            </a:pPr>
            <a:r>
              <a:rPr lang="zh-CN" altLang="en-US" dirty="0"/>
              <a:t>在我的游戏中地图元素有三种</a:t>
            </a:r>
            <a:r>
              <a:rPr lang="en-US" altLang="zh-CN" dirty="0"/>
              <a:t>——</a:t>
            </a:r>
            <a:r>
              <a:rPr lang="zh-CN" altLang="en-US" dirty="0"/>
              <a:t>蛇、墙、食物</a:t>
            </a:r>
            <a:endParaRPr lang="en-US" altLang="zh-CN" dirty="0"/>
          </a:p>
          <a:p>
            <a:pPr marL="0" indent="0">
              <a:buNone/>
            </a:pPr>
            <a:r>
              <a:rPr lang="zh-CN" altLang="en-US" dirty="0"/>
              <a:t>其中一局游戏中最多有四条蛇、五种墙、五种食物。</a:t>
            </a:r>
            <a:endParaRPr lang="en-US" altLang="zh-CN" dirty="0"/>
          </a:p>
          <a:p>
            <a:pPr marL="0" indent="0">
              <a:buNone/>
            </a:pPr>
            <a:r>
              <a:rPr lang="zh-CN" altLang="en-US" dirty="0"/>
              <a:t>为了让地图包最小化采用三位六进制数对地图编码：</a:t>
            </a:r>
            <a:endParaRPr lang="en-US" altLang="zh-CN" dirty="0"/>
          </a:p>
        </p:txBody>
      </p:sp>
      <p:graphicFrame>
        <p:nvGraphicFramePr>
          <p:cNvPr id="5" name="表格 5">
            <a:extLst>
              <a:ext uri="{FF2B5EF4-FFF2-40B4-BE49-F238E27FC236}">
                <a16:creationId xmlns:a16="http://schemas.microsoft.com/office/drawing/2014/main" id="{892D45A8-C0C7-4CC7-AD65-33C241DF28B4}"/>
              </a:ext>
            </a:extLst>
          </p:cNvPr>
          <p:cNvGraphicFramePr>
            <a:graphicFrameLocks noGrp="1"/>
          </p:cNvGraphicFramePr>
          <p:nvPr/>
        </p:nvGraphicFramePr>
        <p:xfrm>
          <a:off x="1004236" y="1515979"/>
          <a:ext cx="6096000" cy="83439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val="1372410441"/>
                    </a:ext>
                  </a:extLst>
                </a:gridCol>
                <a:gridCol w="2032000">
                  <a:extLst>
                    <a:ext uri="{9D8B030D-6E8A-4147-A177-3AD203B41FA5}">
                      <a16:colId xmlns:a16="http://schemas.microsoft.com/office/drawing/2014/main" val="1549473604"/>
                    </a:ext>
                  </a:extLst>
                </a:gridCol>
                <a:gridCol w="2032000">
                  <a:extLst>
                    <a:ext uri="{9D8B030D-6E8A-4147-A177-3AD203B41FA5}">
                      <a16:colId xmlns:a16="http://schemas.microsoft.com/office/drawing/2014/main" val="3012654401"/>
                    </a:ext>
                  </a:extLst>
                </a:gridCol>
              </a:tblGrid>
              <a:tr h="278130">
                <a:tc gridSpan="3">
                  <a:txBody>
                    <a:bodyPr/>
                    <a:lstStyle/>
                    <a:p>
                      <a:pPr algn="ctr"/>
                      <a:r>
                        <a:rPr lang="zh-CN" altLang="en-US" sz="1000" dirty="0">
                          <a:solidFill>
                            <a:schemeClr val="tx1"/>
                          </a:solidFill>
                        </a:rPr>
                        <a:t>三位六进制编码（</a:t>
                      </a:r>
                      <a:r>
                        <a:rPr lang="en-US" altLang="zh-CN" sz="1000" dirty="0">
                          <a:solidFill>
                            <a:schemeClr val="tx1"/>
                          </a:solidFill>
                        </a:rPr>
                        <a:t>char</a:t>
                      </a:r>
                      <a:r>
                        <a:rPr lang="zh-CN" altLang="en-US" sz="1000" dirty="0">
                          <a:solidFill>
                            <a:schemeClr val="tx1"/>
                          </a:solidFill>
                        </a:rPr>
                        <a:t>类型）</a:t>
                      </a:r>
                    </a:p>
                  </a:txBody>
                  <a:tcPr marL="68580" marR="68580" marT="34290" marB="34290">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noFill/>
                  </a:tcPr>
                </a:tc>
                <a:extLst>
                  <a:ext uri="{0D108BD9-81ED-4DB2-BD59-A6C34878D82A}">
                    <a16:rowId xmlns:a16="http://schemas.microsoft.com/office/drawing/2014/main" val="1260968944"/>
                  </a:ext>
                </a:extLst>
              </a:tr>
              <a:tr h="278130">
                <a:tc>
                  <a:txBody>
                    <a:bodyPr/>
                    <a:lstStyle/>
                    <a:p>
                      <a:pPr algn="ctr"/>
                      <a:r>
                        <a:rPr lang="zh-CN" altLang="en-US" sz="1000" dirty="0"/>
                        <a:t>六进制数第一位</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dirty="0"/>
                        <a:t>六进制数第二位</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dirty="0"/>
                        <a:t>六进制数第三位</a:t>
                      </a:r>
                    </a:p>
                  </a:txBody>
                  <a:tcPr marL="68580" marR="68580" marT="34290" marB="34290"/>
                </a:tc>
                <a:extLst>
                  <a:ext uri="{0D108BD9-81ED-4DB2-BD59-A6C34878D82A}">
                    <a16:rowId xmlns:a16="http://schemas.microsoft.com/office/drawing/2014/main" val="3325110199"/>
                  </a:ext>
                </a:extLst>
              </a:tr>
              <a:tr h="278130">
                <a:tc>
                  <a:txBody>
                    <a:bodyPr/>
                    <a:lstStyle/>
                    <a:p>
                      <a:pPr algn="ctr"/>
                      <a:r>
                        <a:rPr lang="zh-CN" altLang="en-US" sz="1000" dirty="0"/>
                        <a:t>地块上有哪条蛇</a:t>
                      </a:r>
                    </a:p>
                  </a:txBody>
                  <a:tcPr marL="68580" marR="68580" marT="34290" marB="34290"/>
                </a:tc>
                <a:tc>
                  <a:txBody>
                    <a:bodyPr/>
                    <a:lstStyle/>
                    <a:p>
                      <a:pPr algn="ctr"/>
                      <a:r>
                        <a:rPr lang="zh-CN" altLang="en-US" sz="1000" dirty="0"/>
                        <a:t>地块上的食物是什么类型</a:t>
                      </a:r>
                    </a:p>
                  </a:txBody>
                  <a:tcPr marL="68580" marR="68580" marT="34290" marB="34290"/>
                </a:tc>
                <a:tc>
                  <a:txBody>
                    <a:bodyPr/>
                    <a:lstStyle/>
                    <a:p>
                      <a:pPr algn="ctr"/>
                      <a:r>
                        <a:rPr lang="zh-CN" altLang="en-US" sz="1000" dirty="0"/>
                        <a:t>地块上的墙是什么类型</a:t>
                      </a:r>
                    </a:p>
                  </a:txBody>
                  <a:tcPr marL="68580" marR="68580" marT="34290" marB="34290"/>
                </a:tc>
                <a:extLst>
                  <a:ext uri="{0D108BD9-81ED-4DB2-BD59-A6C34878D82A}">
                    <a16:rowId xmlns:a16="http://schemas.microsoft.com/office/drawing/2014/main" val="1392287454"/>
                  </a:ext>
                </a:extLst>
              </a:tr>
            </a:tbl>
          </a:graphicData>
        </a:graphic>
      </p:graphicFrame>
      <p:pic>
        <p:nvPicPr>
          <p:cNvPr id="7" name="图片 6">
            <a:extLst>
              <a:ext uri="{FF2B5EF4-FFF2-40B4-BE49-F238E27FC236}">
                <a16:creationId xmlns:a16="http://schemas.microsoft.com/office/drawing/2014/main" id="{F5B7A386-175C-4279-8AF3-269E130EF8C1}"/>
              </a:ext>
            </a:extLst>
          </p:cNvPr>
          <p:cNvPicPr>
            <a:picLocks noChangeAspect="1"/>
          </p:cNvPicPr>
          <p:nvPr/>
        </p:nvPicPr>
        <p:blipFill>
          <a:blip r:embed="rId2"/>
          <a:stretch>
            <a:fillRect/>
          </a:stretch>
        </p:blipFill>
        <p:spPr>
          <a:xfrm>
            <a:off x="0" y="3035046"/>
            <a:ext cx="2643282" cy="2108455"/>
          </a:xfrm>
          <a:prstGeom prst="rect">
            <a:avLst/>
          </a:prstGeom>
        </p:spPr>
      </p:pic>
      <p:cxnSp>
        <p:nvCxnSpPr>
          <p:cNvPr id="9" name="直接箭头连接符 8">
            <a:extLst>
              <a:ext uri="{FF2B5EF4-FFF2-40B4-BE49-F238E27FC236}">
                <a16:creationId xmlns:a16="http://schemas.microsoft.com/office/drawing/2014/main" id="{3CB14AB8-2B07-4A2B-869E-CB45C6C283A0}"/>
              </a:ext>
            </a:extLst>
          </p:cNvPr>
          <p:cNvCxnSpPr>
            <a:endCxn id="5" idx="2"/>
          </p:cNvCxnSpPr>
          <p:nvPr/>
        </p:nvCxnSpPr>
        <p:spPr>
          <a:xfrm flipV="1">
            <a:off x="180474" y="2350369"/>
            <a:ext cx="3871762" cy="86928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10B6BAC-FB73-4E0C-AD2D-92A7F7BCB020}"/>
              </a:ext>
            </a:extLst>
          </p:cNvPr>
          <p:cNvSpPr txBox="1"/>
          <p:nvPr/>
        </p:nvSpPr>
        <p:spPr>
          <a:xfrm rot="20814781">
            <a:off x="1101507" y="2515029"/>
            <a:ext cx="1174592" cy="300082"/>
          </a:xfrm>
          <a:prstGeom prst="rect">
            <a:avLst/>
          </a:prstGeom>
          <a:noFill/>
        </p:spPr>
        <p:txBody>
          <a:bodyPr wrap="square" rtlCol="0">
            <a:spAutoFit/>
          </a:bodyPr>
          <a:lstStyle/>
          <a:p>
            <a:pPr defTabSz="685800"/>
            <a:r>
              <a:rPr lang="zh-CN" altLang="en-US" sz="1350" dirty="0">
                <a:solidFill>
                  <a:prstClr val="black"/>
                </a:solidFill>
                <a:latin typeface="等线" panose="020F0502020204030204"/>
                <a:ea typeface="等线" panose="02010600030101010101" pitchFamily="2" charset="-122"/>
              </a:rPr>
              <a:t>给地块编码</a:t>
            </a:r>
          </a:p>
        </p:txBody>
      </p:sp>
      <p:graphicFrame>
        <p:nvGraphicFramePr>
          <p:cNvPr id="11" name="表格 11">
            <a:extLst>
              <a:ext uri="{FF2B5EF4-FFF2-40B4-BE49-F238E27FC236}">
                <a16:creationId xmlns:a16="http://schemas.microsoft.com/office/drawing/2014/main" id="{DA22099D-4D5E-49A9-85E9-95C2CDFFE468}"/>
              </a:ext>
            </a:extLst>
          </p:cNvPr>
          <p:cNvGraphicFramePr>
            <a:graphicFrameLocks noGrp="1"/>
          </p:cNvGraphicFramePr>
          <p:nvPr/>
        </p:nvGraphicFramePr>
        <p:xfrm>
          <a:off x="4758089" y="3219650"/>
          <a:ext cx="6096000" cy="222885"/>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518690144"/>
                    </a:ext>
                  </a:extLst>
                </a:gridCol>
                <a:gridCol w="609600">
                  <a:extLst>
                    <a:ext uri="{9D8B030D-6E8A-4147-A177-3AD203B41FA5}">
                      <a16:colId xmlns:a16="http://schemas.microsoft.com/office/drawing/2014/main" val="3557960888"/>
                    </a:ext>
                  </a:extLst>
                </a:gridCol>
                <a:gridCol w="609600">
                  <a:extLst>
                    <a:ext uri="{9D8B030D-6E8A-4147-A177-3AD203B41FA5}">
                      <a16:colId xmlns:a16="http://schemas.microsoft.com/office/drawing/2014/main" val="2981320173"/>
                    </a:ext>
                  </a:extLst>
                </a:gridCol>
                <a:gridCol w="609600">
                  <a:extLst>
                    <a:ext uri="{9D8B030D-6E8A-4147-A177-3AD203B41FA5}">
                      <a16:colId xmlns:a16="http://schemas.microsoft.com/office/drawing/2014/main" val="863232144"/>
                    </a:ext>
                  </a:extLst>
                </a:gridCol>
                <a:gridCol w="609600">
                  <a:extLst>
                    <a:ext uri="{9D8B030D-6E8A-4147-A177-3AD203B41FA5}">
                      <a16:colId xmlns:a16="http://schemas.microsoft.com/office/drawing/2014/main" val="3392226005"/>
                    </a:ext>
                  </a:extLst>
                </a:gridCol>
                <a:gridCol w="609600">
                  <a:extLst>
                    <a:ext uri="{9D8B030D-6E8A-4147-A177-3AD203B41FA5}">
                      <a16:colId xmlns:a16="http://schemas.microsoft.com/office/drawing/2014/main" val="2744352161"/>
                    </a:ext>
                  </a:extLst>
                </a:gridCol>
                <a:gridCol w="609600">
                  <a:extLst>
                    <a:ext uri="{9D8B030D-6E8A-4147-A177-3AD203B41FA5}">
                      <a16:colId xmlns:a16="http://schemas.microsoft.com/office/drawing/2014/main" val="845136289"/>
                    </a:ext>
                  </a:extLst>
                </a:gridCol>
                <a:gridCol w="609600">
                  <a:extLst>
                    <a:ext uri="{9D8B030D-6E8A-4147-A177-3AD203B41FA5}">
                      <a16:colId xmlns:a16="http://schemas.microsoft.com/office/drawing/2014/main" val="3320916418"/>
                    </a:ext>
                  </a:extLst>
                </a:gridCol>
                <a:gridCol w="609600">
                  <a:extLst>
                    <a:ext uri="{9D8B030D-6E8A-4147-A177-3AD203B41FA5}">
                      <a16:colId xmlns:a16="http://schemas.microsoft.com/office/drawing/2014/main" val="1632811113"/>
                    </a:ext>
                  </a:extLst>
                </a:gridCol>
                <a:gridCol w="609600">
                  <a:extLst>
                    <a:ext uri="{9D8B030D-6E8A-4147-A177-3AD203B41FA5}">
                      <a16:colId xmlns:a16="http://schemas.microsoft.com/office/drawing/2014/main" val="1551160640"/>
                    </a:ext>
                  </a:extLst>
                </a:gridCol>
              </a:tblGrid>
              <a:tr h="222885">
                <a:tc>
                  <a:txBody>
                    <a:bodyPr/>
                    <a:lstStyle/>
                    <a:p>
                      <a:endParaRPr lang="zh-CN" altLang="en-US" sz="1000"/>
                    </a:p>
                  </a:txBody>
                  <a:tcPr marL="68580" marR="68580" marT="34290" marB="34290"/>
                </a:tc>
                <a:tc>
                  <a:txBody>
                    <a:bodyPr/>
                    <a:lstStyle/>
                    <a:p>
                      <a:endParaRPr lang="zh-CN" altLang="en-US" sz="1000"/>
                    </a:p>
                  </a:txBody>
                  <a:tcPr marL="68580" marR="68580" marT="34290" marB="34290"/>
                </a:tc>
                <a:tc>
                  <a:txBody>
                    <a:bodyPr/>
                    <a:lstStyle/>
                    <a:p>
                      <a:endParaRPr lang="zh-CN" altLang="en-US" sz="1000"/>
                    </a:p>
                  </a:txBody>
                  <a:tcPr marL="68580" marR="68580" marT="34290" marB="34290"/>
                </a:tc>
                <a:tc>
                  <a:txBody>
                    <a:bodyPr/>
                    <a:lstStyle/>
                    <a:p>
                      <a:endParaRPr lang="zh-CN" altLang="en-US" sz="1000"/>
                    </a:p>
                  </a:txBody>
                  <a:tcPr marL="68580" marR="68580" marT="34290" marB="34290"/>
                </a:tc>
                <a:tc>
                  <a:txBody>
                    <a:bodyPr/>
                    <a:lstStyle/>
                    <a:p>
                      <a:endParaRPr lang="zh-CN" altLang="en-US" sz="1000" dirty="0"/>
                    </a:p>
                  </a:txBody>
                  <a:tcPr marL="68580" marR="68580" marT="34290" marB="34290"/>
                </a:tc>
                <a:tc>
                  <a:txBody>
                    <a:bodyPr/>
                    <a:lstStyle/>
                    <a:p>
                      <a:endParaRPr lang="zh-CN" altLang="en-US" sz="1000"/>
                    </a:p>
                  </a:txBody>
                  <a:tcPr marL="68580" marR="68580" marT="34290" marB="34290"/>
                </a:tc>
                <a:tc>
                  <a:txBody>
                    <a:bodyPr/>
                    <a:lstStyle/>
                    <a:p>
                      <a:endParaRPr lang="zh-CN" altLang="en-US" sz="1000" dirty="0"/>
                    </a:p>
                  </a:txBody>
                  <a:tcPr marL="68580" marR="68580" marT="34290" marB="34290"/>
                </a:tc>
                <a:tc>
                  <a:txBody>
                    <a:bodyPr/>
                    <a:lstStyle/>
                    <a:p>
                      <a:endParaRPr lang="zh-CN" altLang="en-US" sz="1000"/>
                    </a:p>
                  </a:txBody>
                  <a:tcPr marL="68580" marR="68580" marT="34290" marB="34290"/>
                </a:tc>
                <a:tc>
                  <a:txBody>
                    <a:bodyPr/>
                    <a:lstStyle/>
                    <a:p>
                      <a:endParaRPr lang="zh-CN" altLang="en-US" sz="1000"/>
                    </a:p>
                  </a:txBody>
                  <a:tcPr marL="68580" marR="68580" marT="34290" marB="34290"/>
                </a:tc>
                <a:tc>
                  <a:txBody>
                    <a:bodyPr/>
                    <a:lstStyle/>
                    <a:p>
                      <a:endParaRPr lang="zh-CN" altLang="en-US" sz="1000" dirty="0"/>
                    </a:p>
                  </a:txBody>
                  <a:tcPr marL="68580" marR="68580" marT="34290" marB="34290"/>
                </a:tc>
                <a:extLst>
                  <a:ext uri="{0D108BD9-81ED-4DB2-BD59-A6C34878D82A}">
                    <a16:rowId xmlns:a16="http://schemas.microsoft.com/office/drawing/2014/main" val="1664471799"/>
                  </a:ext>
                </a:extLst>
              </a:tr>
            </a:tbl>
          </a:graphicData>
        </a:graphic>
      </p:graphicFrame>
      <p:cxnSp>
        <p:nvCxnSpPr>
          <p:cNvPr id="13" name="直接箭头连接符 12">
            <a:extLst>
              <a:ext uri="{FF2B5EF4-FFF2-40B4-BE49-F238E27FC236}">
                <a16:creationId xmlns:a16="http://schemas.microsoft.com/office/drawing/2014/main" id="{9C3BBE10-02AA-45B0-88E6-CC1A1F0C5321}"/>
              </a:ext>
            </a:extLst>
          </p:cNvPr>
          <p:cNvCxnSpPr>
            <a:cxnSpLocks/>
          </p:cNvCxnSpPr>
          <p:nvPr/>
        </p:nvCxnSpPr>
        <p:spPr>
          <a:xfrm>
            <a:off x="4052235" y="2358490"/>
            <a:ext cx="1039532" cy="7745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9879FA2B-1F01-4FE0-80BC-791F97B01975}"/>
              </a:ext>
            </a:extLst>
          </p:cNvPr>
          <p:cNvSpPr txBox="1"/>
          <p:nvPr/>
        </p:nvSpPr>
        <p:spPr>
          <a:xfrm>
            <a:off x="4699441" y="2556823"/>
            <a:ext cx="1569660" cy="300082"/>
          </a:xfrm>
          <a:prstGeom prst="rect">
            <a:avLst/>
          </a:prstGeom>
          <a:noFill/>
        </p:spPr>
        <p:txBody>
          <a:bodyPr wrap="none" rtlCol="0">
            <a:spAutoFit/>
          </a:bodyPr>
          <a:lstStyle/>
          <a:p>
            <a:pPr defTabSz="685800"/>
            <a:r>
              <a:rPr lang="zh-CN" altLang="en-US" sz="1350" dirty="0">
                <a:solidFill>
                  <a:prstClr val="black"/>
                </a:solidFill>
                <a:latin typeface="等线" panose="020F0502020204030204"/>
                <a:ea typeface="等线" panose="02010600030101010101" pitchFamily="2" charset="-122"/>
              </a:rPr>
              <a:t>存放在一维数组中</a:t>
            </a:r>
          </a:p>
        </p:txBody>
      </p:sp>
    </p:spTree>
    <p:extLst>
      <p:ext uri="{BB962C8B-B14F-4D97-AF65-F5344CB8AC3E}">
        <p14:creationId xmlns:p14="http://schemas.microsoft.com/office/powerpoint/2010/main" val="207476754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par>
                          <p:cTn id="23" fill="hold">
                            <p:stCondLst>
                              <p:cond delay="500"/>
                            </p:stCondLst>
                            <p:childTnLst>
                              <p:par>
                                <p:cTn id="24" presetID="2" presetClass="entr" presetSubtype="2"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1+#ppt_w/2"/>
                                          </p:val>
                                        </p:tav>
                                        <p:tav tm="100000">
                                          <p:val>
                                            <p:strVal val="#ppt_x"/>
                                          </p:val>
                                        </p:tav>
                                      </p:tavLst>
                                    </p:anim>
                                    <p:anim calcmode="lin" valueType="num">
                                      <p:cBhvr additive="base">
                                        <p:cTn id="27"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E352F1-2DE1-41DE-9AC0-6ABD5CFA3E81}"/>
              </a:ext>
            </a:extLst>
          </p:cNvPr>
          <p:cNvSpPr>
            <a:spLocks noGrp="1"/>
          </p:cNvSpPr>
          <p:nvPr>
            <p:ph type="title" idx="4294967295"/>
          </p:nvPr>
        </p:nvSpPr>
        <p:spPr>
          <a:xfrm>
            <a:off x="0" y="274638"/>
            <a:ext cx="7886700" cy="993775"/>
          </a:xfrm>
          <a:prstGeom prst="rect">
            <a:avLst/>
          </a:prstGeom>
        </p:spPr>
        <p:txBody>
          <a:bodyPr/>
          <a:lstStyle/>
          <a:p>
            <a:r>
              <a:rPr lang="zh-CN" altLang="en-US" dirty="0"/>
              <a:t>存在的问题</a:t>
            </a:r>
          </a:p>
        </p:txBody>
      </p:sp>
      <p:sp>
        <p:nvSpPr>
          <p:cNvPr id="3" name="内容占位符 2">
            <a:extLst>
              <a:ext uri="{FF2B5EF4-FFF2-40B4-BE49-F238E27FC236}">
                <a16:creationId xmlns:a16="http://schemas.microsoft.com/office/drawing/2014/main" id="{13369A7B-335D-46B3-AB0E-B076F6669C69}"/>
              </a:ext>
            </a:extLst>
          </p:cNvPr>
          <p:cNvSpPr>
            <a:spLocks noGrp="1"/>
          </p:cNvSpPr>
          <p:nvPr>
            <p:ph idx="4294967295"/>
          </p:nvPr>
        </p:nvSpPr>
        <p:spPr>
          <a:xfrm>
            <a:off x="0" y="1798638"/>
            <a:ext cx="9036496" cy="2236787"/>
          </a:xfrm>
          <a:prstGeom prst="rect">
            <a:avLst/>
          </a:prstGeom>
        </p:spPr>
        <p:txBody>
          <a:bodyPr/>
          <a:lstStyle/>
          <a:p>
            <a:r>
              <a:rPr lang="zh-CN" altLang="en-US" sz="2400" dirty="0"/>
              <a:t>主机向从机广播一个记录所有玩家信息的数组，从机如何确定自己对应数组的那个元素？</a:t>
            </a:r>
            <a:endParaRPr lang="en-US" altLang="zh-CN" sz="2400" dirty="0"/>
          </a:p>
          <a:p>
            <a:r>
              <a:rPr lang="zh-CN" altLang="en-US" sz="2400" dirty="0"/>
              <a:t>主机要向从机发送多次不同的数据，从机把这些数据搞混了怎么办？换句话说，如何实现主机和从机的同步。</a:t>
            </a:r>
            <a:endParaRPr lang="en-US" altLang="zh-CN" sz="2400" dirty="0"/>
          </a:p>
          <a:p>
            <a:r>
              <a:rPr lang="zh-CN" altLang="en-US" sz="2400" dirty="0"/>
              <a:t>从机和主机如何处理一些特殊的事件，比如从机与主机失联。</a:t>
            </a:r>
            <a:endParaRPr lang="en-US" altLang="zh-CN" sz="2400" dirty="0"/>
          </a:p>
          <a:p>
            <a:r>
              <a:rPr lang="zh-CN" altLang="en-US" sz="2400" dirty="0"/>
              <a:t>游戏开始后还有玩家申请加入怎么办？</a:t>
            </a:r>
            <a:endParaRPr lang="en-US" altLang="zh-CN" sz="2400" dirty="0"/>
          </a:p>
          <a:p>
            <a:endParaRPr lang="zh-CN" altLang="en-US" sz="2400" dirty="0"/>
          </a:p>
        </p:txBody>
      </p:sp>
    </p:spTree>
    <p:extLst>
      <p:ext uri="{BB962C8B-B14F-4D97-AF65-F5344CB8AC3E}">
        <p14:creationId xmlns:p14="http://schemas.microsoft.com/office/powerpoint/2010/main" val="149424056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3D846F-F44E-4C13-93C2-43E4FBCA5A2A}"/>
              </a:ext>
            </a:extLst>
          </p:cNvPr>
          <p:cNvSpPr>
            <a:spLocks noGrp="1"/>
          </p:cNvSpPr>
          <p:nvPr>
            <p:ph type="title" idx="4294967295"/>
          </p:nvPr>
        </p:nvSpPr>
        <p:spPr>
          <a:xfrm>
            <a:off x="0" y="144463"/>
            <a:ext cx="7886700" cy="773112"/>
          </a:xfrm>
          <a:prstGeom prst="rect">
            <a:avLst/>
          </a:prstGeom>
        </p:spPr>
        <p:txBody>
          <a:bodyPr/>
          <a:lstStyle/>
          <a:p>
            <a:r>
              <a:rPr lang="zh-CN" altLang="en-US" dirty="0"/>
              <a:t>解决方法</a:t>
            </a:r>
          </a:p>
        </p:txBody>
      </p:sp>
      <p:sp>
        <p:nvSpPr>
          <p:cNvPr id="4" name="内容占位符 2">
            <a:extLst>
              <a:ext uri="{FF2B5EF4-FFF2-40B4-BE49-F238E27FC236}">
                <a16:creationId xmlns:a16="http://schemas.microsoft.com/office/drawing/2014/main" id="{68A9B064-4864-4E2D-80D2-6D45A704D81D}"/>
              </a:ext>
            </a:extLst>
          </p:cNvPr>
          <p:cNvSpPr>
            <a:spLocks noGrp="1"/>
          </p:cNvSpPr>
          <p:nvPr>
            <p:ph idx="4294967295"/>
          </p:nvPr>
        </p:nvSpPr>
        <p:spPr>
          <a:xfrm>
            <a:off x="517525" y="1011238"/>
            <a:ext cx="8626475" cy="1068387"/>
          </a:xfrm>
          <a:prstGeom prst="rect">
            <a:avLst/>
          </a:prstGeom>
        </p:spPr>
        <p:txBody>
          <a:bodyPr>
            <a:normAutofit fontScale="70000" lnSpcReduction="20000"/>
          </a:bodyPr>
          <a:lstStyle/>
          <a:p>
            <a:r>
              <a:rPr lang="zh-CN" altLang="en-US" dirty="0"/>
              <a:t>主机向从机广播一个记录所有玩家信息的数组，从机如何确定自己对应数组的哪个元素？</a:t>
            </a:r>
            <a:endParaRPr lang="en-US" altLang="zh-CN" dirty="0"/>
          </a:p>
          <a:p>
            <a:pPr marL="0" indent="0">
              <a:buNone/>
            </a:pPr>
            <a:r>
              <a:rPr lang="zh-CN" altLang="en-US" dirty="0"/>
              <a:t>主机开始游戏后进入游戏前对房间内的玩家编码，将编码表广播出去。</a:t>
            </a:r>
            <a:endParaRPr lang="en-US" altLang="zh-CN" dirty="0"/>
          </a:p>
        </p:txBody>
      </p:sp>
      <p:sp>
        <p:nvSpPr>
          <p:cNvPr id="6" name="矩形 5">
            <a:extLst>
              <a:ext uri="{FF2B5EF4-FFF2-40B4-BE49-F238E27FC236}">
                <a16:creationId xmlns:a16="http://schemas.microsoft.com/office/drawing/2014/main" id="{6FE500CD-7F0F-4F8B-8075-B23434A8B734}"/>
              </a:ext>
            </a:extLst>
          </p:cNvPr>
          <p:cNvSpPr/>
          <p:nvPr/>
        </p:nvSpPr>
        <p:spPr>
          <a:xfrm>
            <a:off x="721895" y="2421655"/>
            <a:ext cx="2006867" cy="126151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defTabSz="685800"/>
            <a:r>
              <a:rPr lang="zh-CN" altLang="en-US" sz="4500" dirty="0">
                <a:solidFill>
                  <a:prstClr val="white"/>
                </a:solidFill>
                <a:latin typeface="等线" panose="020F0502020204030204"/>
                <a:ea typeface="等线" panose="02010600030101010101" pitchFamily="2" charset="-122"/>
              </a:rPr>
              <a:t>主机</a:t>
            </a:r>
          </a:p>
        </p:txBody>
      </p:sp>
      <p:sp>
        <p:nvSpPr>
          <p:cNvPr id="7" name="矩形 6">
            <a:extLst>
              <a:ext uri="{FF2B5EF4-FFF2-40B4-BE49-F238E27FC236}">
                <a16:creationId xmlns:a16="http://schemas.microsoft.com/office/drawing/2014/main" id="{34293212-2DE6-41A6-A555-59213E134194}"/>
              </a:ext>
            </a:extLst>
          </p:cNvPr>
          <p:cNvSpPr/>
          <p:nvPr/>
        </p:nvSpPr>
        <p:spPr>
          <a:xfrm>
            <a:off x="0" y="4201427"/>
            <a:ext cx="1306630" cy="94207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685800"/>
            <a:r>
              <a:rPr lang="zh-CN" altLang="en-US" sz="3000" dirty="0">
                <a:solidFill>
                  <a:prstClr val="black"/>
                </a:solidFill>
                <a:latin typeface="等线" panose="020F0502020204030204"/>
                <a:ea typeface="等线" panose="02010600030101010101" pitchFamily="2" charset="-122"/>
              </a:rPr>
              <a:t>从机</a:t>
            </a:r>
            <a:endParaRPr lang="en-US" altLang="zh-CN" sz="3000" dirty="0">
              <a:solidFill>
                <a:prstClr val="black"/>
              </a:solidFill>
              <a:latin typeface="等线" panose="020F0502020204030204"/>
              <a:ea typeface="等线" panose="02010600030101010101" pitchFamily="2" charset="-122"/>
            </a:endParaRPr>
          </a:p>
          <a:p>
            <a:pPr algn="ctr" defTabSz="685800"/>
            <a:r>
              <a:rPr lang="en-US" altLang="zh-CN" sz="3000" dirty="0">
                <a:solidFill>
                  <a:prstClr val="black"/>
                </a:solidFill>
                <a:latin typeface="等线" panose="020F0502020204030204"/>
                <a:ea typeface="等线" panose="02010600030101010101" pitchFamily="2" charset="-122"/>
              </a:rPr>
              <a:t>A</a:t>
            </a:r>
          </a:p>
        </p:txBody>
      </p:sp>
      <p:sp>
        <p:nvSpPr>
          <p:cNvPr id="11" name="矩形 10">
            <a:extLst>
              <a:ext uri="{FF2B5EF4-FFF2-40B4-BE49-F238E27FC236}">
                <a16:creationId xmlns:a16="http://schemas.microsoft.com/office/drawing/2014/main" id="{676269B5-9360-4B75-A75F-816BD21DDB45}"/>
              </a:ext>
            </a:extLst>
          </p:cNvPr>
          <p:cNvSpPr/>
          <p:nvPr/>
        </p:nvSpPr>
        <p:spPr>
          <a:xfrm>
            <a:off x="2169294" y="4214661"/>
            <a:ext cx="1306630" cy="942073"/>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685800"/>
            <a:r>
              <a:rPr lang="zh-CN" altLang="en-US" sz="3000" dirty="0">
                <a:solidFill>
                  <a:schemeClr val="bg1"/>
                </a:solidFill>
                <a:latin typeface="等线" panose="020F0502020204030204"/>
                <a:ea typeface="等线" panose="02010600030101010101" pitchFamily="2" charset="-122"/>
              </a:rPr>
              <a:t>从机</a:t>
            </a:r>
            <a:endParaRPr lang="en-US" altLang="zh-CN" sz="3000" dirty="0">
              <a:solidFill>
                <a:schemeClr val="bg1"/>
              </a:solidFill>
              <a:latin typeface="等线" panose="020F0502020204030204"/>
              <a:ea typeface="等线" panose="02010600030101010101" pitchFamily="2" charset="-122"/>
            </a:endParaRPr>
          </a:p>
          <a:p>
            <a:pPr algn="ctr" defTabSz="685800"/>
            <a:r>
              <a:rPr lang="en-US" altLang="zh-CN" sz="3000" dirty="0">
                <a:solidFill>
                  <a:schemeClr val="bg1"/>
                </a:solidFill>
                <a:latin typeface="等线" panose="020F0502020204030204"/>
                <a:ea typeface="等线" panose="02010600030101010101" pitchFamily="2" charset="-122"/>
              </a:rPr>
              <a:t>B</a:t>
            </a:r>
          </a:p>
        </p:txBody>
      </p:sp>
      <p:sp>
        <p:nvSpPr>
          <p:cNvPr id="12" name="箭头: 右 11">
            <a:extLst>
              <a:ext uri="{FF2B5EF4-FFF2-40B4-BE49-F238E27FC236}">
                <a16:creationId xmlns:a16="http://schemas.microsoft.com/office/drawing/2014/main" id="{7CBE7DBA-B3DC-4076-ACA8-C09641596361}"/>
              </a:ext>
            </a:extLst>
          </p:cNvPr>
          <p:cNvSpPr/>
          <p:nvPr/>
        </p:nvSpPr>
        <p:spPr>
          <a:xfrm>
            <a:off x="3082490" y="2463466"/>
            <a:ext cx="1667577" cy="600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编码</a:t>
            </a:r>
          </a:p>
        </p:txBody>
      </p:sp>
      <p:graphicFrame>
        <p:nvGraphicFramePr>
          <p:cNvPr id="13" name="表格 13">
            <a:extLst>
              <a:ext uri="{FF2B5EF4-FFF2-40B4-BE49-F238E27FC236}">
                <a16:creationId xmlns:a16="http://schemas.microsoft.com/office/drawing/2014/main" id="{6F9F995B-D9AD-4C11-8AE1-2B4BBD526AB5}"/>
              </a:ext>
            </a:extLst>
          </p:cNvPr>
          <p:cNvGraphicFramePr>
            <a:graphicFrameLocks noGrp="1"/>
          </p:cNvGraphicFramePr>
          <p:nvPr/>
        </p:nvGraphicFramePr>
        <p:xfrm>
          <a:off x="4880810" y="2465270"/>
          <a:ext cx="4070684" cy="501015"/>
        </p:xfrm>
        <a:graphic>
          <a:graphicData uri="http://schemas.openxmlformats.org/drawingml/2006/table">
            <a:tbl>
              <a:tblPr firstRow="1" bandRow="1">
                <a:tableStyleId>{F5AB1C69-6EDB-4FF4-983F-18BD219EF322}</a:tableStyleId>
              </a:tblPr>
              <a:tblGrid>
                <a:gridCol w="1017671">
                  <a:extLst>
                    <a:ext uri="{9D8B030D-6E8A-4147-A177-3AD203B41FA5}">
                      <a16:colId xmlns:a16="http://schemas.microsoft.com/office/drawing/2014/main" val="3709195995"/>
                    </a:ext>
                  </a:extLst>
                </a:gridCol>
                <a:gridCol w="1017671">
                  <a:extLst>
                    <a:ext uri="{9D8B030D-6E8A-4147-A177-3AD203B41FA5}">
                      <a16:colId xmlns:a16="http://schemas.microsoft.com/office/drawing/2014/main" val="3068640208"/>
                    </a:ext>
                  </a:extLst>
                </a:gridCol>
                <a:gridCol w="1017671">
                  <a:extLst>
                    <a:ext uri="{9D8B030D-6E8A-4147-A177-3AD203B41FA5}">
                      <a16:colId xmlns:a16="http://schemas.microsoft.com/office/drawing/2014/main" val="1927211329"/>
                    </a:ext>
                  </a:extLst>
                </a:gridCol>
                <a:gridCol w="1017671">
                  <a:extLst>
                    <a:ext uri="{9D8B030D-6E8A-4147-A177-3AD203B41FA5}">
                      <a16:colId xmlns:a16="http://schemas.microsoft.com/office/drawing/2014/main" val="306949967"/>
                    </a:ext>
                  </a:extLst>
                </a:gridCol>
              </a:tblGrid>
              <a:tr h="222885">
                <a:tc>
                  <a:txBody>
                    <a:bodyPr/>
                    <a:lstStyle/>
                    <a:p>
                      <a:pPr algn="ctr"/>
                      <a:r>
                        <a:rPr lang="zh-CN" altLang="en-US" sz="1000" dirty="0"/>
                        <a:t>序号</a:t>
                      </a:r>
                    </a:p>
                  </a:txBody>
                  <a:tcPr marL="68580" marR="68580" marT="34290" marB="34290"/>
                </a:tc>
                <a:tc>
                  <a:txBody>
                    <a:bodyPr/>
                    <a:lstStyle/>
                    <a:p>
                      <a:pPr algn="ctr"/>
                      <a:r>
                        <a:rPr lang="en-US" altLang="zh-CN" sz="1000" dirty="0"/>
                        <a:t>0</a:t>
                      </a:r>
                      <a:endParaRPr lang="zh-CN" altLang="en-US" sz="1000" dirty="0"/>
                    </a:p>
                  </a:txBody>
                  <a:tcPr marL="68580" marR="68580" marT="34290" marB="34290"/>
                </a:tc>
                <a:tc>
                  <a:txBody>
                    <a:bodyPr/>
                    <a:lstStyle/>
                    <a:p>
                      <a:pPr algn="ctr"/>
                      <a:r>
                        <a:rPr lang="en-US" altLang="zh-CN" sz="1000" dirty="0"/>
                        <a:t>1</a:t>
                      </a:r>
                      <a:endParaRPr lang="zh-CN" altLang="en-US" sz="1000" dirty="0"/>
                    </a:p>
                  </a:txBody>
                  <a:tcPr marL="68580" marR="68580" marT="34290" marB="34290"/>
                </a:tc>
                <a:tc>
                  <a:txBody>
                    <a:bodyPr/>
                    <a:lstStyle/>
                    <a:p>
                      <a:pPr algn="ctr"/>
                      <a:r>
                        <a:rPr lang="en-US" altLang="zh-CN" sz="1000" dirty="0"/>
                        <a:t>2</a:t>
                      </a:r>
                      <a:endParaRPr lang="zh-CN" altLang="en-US" sz="1000" dirty="0"/>
                    </a:p>
                  </a:txBody>
                  <a:tcPr marL="68580" marR="68580" marT="34290" marB="34290"/>
                </a:tc>
                <a:extLst>
                  <a:ext uri="{0D108BD9-81ED-4DB2-BD59-A6C34878D82A}">
                    <a16:rowId xmlns:a16="http://schemas.microsoft.com/office/drawing/2014/main" val="912300784"/>
                  </a:ext>
                </a:extLst>
              </a:tr>
              <a:tr h="278130">
                <a:tc>
                  <a:txBody>
                    <a:bodyPr/>
                    <a:lstStyle/>
                    <a:p>
                      <a:pPr algn="ctr"/>
                      <a:r>
                        <a:rPr lang="zh-CN" altLang="en-US" sz="1000" dirty="0"/>
                        <a:t>机器</a:t>
                      </a:r>
                    </a:p>
                  </a:txBody>
                  <a:tcPr marL="68580" marR="68580" marT="34290" marB="34290"/>
                </a:tc>
                <a:tc>
                  <a:txBody>
                    <a:bodyPr/>
                    <a:lstStyle/>
                    <a:p>
                      <a:pPr algn="ctr"/>
                      <a:r>
                        <a:rPr lang="zh-CN" altLang="en-US" sz="1000" dirty="0"/>
                        <a:t>主机</a:t>
                      </a:r>
                    </a:p>
                  </a:txBody>
                  <a:tcPr marL="68580" marR="68580" marT="34290" marB="34290"/>
                </a:tc>
                <a:tc>
                  <a:txBody>
                    <a:bodyPr/>
                    <a:lstStyle/>
                    <a:p>
                      <a:pPr algn="ctr"/>
                      <a:r>
                        <a:rPr lang="zh-CN" altLang="en-US" sz="1000" dirty="0"/>
                        <a:t>从机</a:t>
                      </a:r>
                      <a:r>
                        <a:rPr lang="en-US" altLang="zh-CN" sz="1000" dirty="0"/>
                        <a:t>A</a:t>
                      </a:r>
                      <a:endParaRPr lang="zh-CN" altLang="en-US" sz="1000" dirty="0"/>
                    </a:p>
                  </a:txBody>
                  <a:tcPr marL="68580" marR="68580" marT="34290" marB="34290"/>
                </a:tc>
                <a:tc>
                  <a:txBody>
                    <a:bodyPr/>
                    <a:lstStyle/>
                    <a:p>
                      <a:pPr algn="ctr"/>
                      <a:r>
                        <a:rPr lang="zh-CN" altLang="en-US" sz="1000" dirty="0"/>
                        <a:t>从机</a:t>
                      </a:r>
                      <a:r>
                        <a:rPr lang="en-US" altLang="zh-CN" sz="1000" dirty="0"/>
                        <a:t>B</a:t>
                      </a:r>
                      <a:endParaRPr lang="zh-CN" altLang="en-US" sz="1000" dirty="0"/>
                    </a:p>
                  </a:txBody>
                  <a:tcPr marL="68580" marR="68580" marT="34290" marB="34290"/>
                </a:tc>
                <a:extLst>
                  <a:ext uri="{0D108BD9-81ED-4DB2-BD59-A6C34878D82A}">
                    <a16:rowId xmlns:a16="http://schemas.microsoft.com/office/drawing/2014/main" val="211004501"/>
                  </a:ext>
                </a:extLst>
              </a:tr>
            </a:tbl>
          </a:graphicData>
        </a:graphic>
      </p:graphicFrame>
      <p:cxnSp>
        <p:nvCxnSpPr>
          <p:cNvPr id="16" name="直接箭头连接符 15">
            <a:extLst>
              <a:ext uri="{FF2B5EF4-FFF2-40B4-BE49-F238E27FC236}">
                <a16:creationId xmlns:a16="http://schemas.microsoft.com/office/drawing/2014/main" id="{81E5BB89-91BB-476F-BEA5-AA44BF4D9C86}"/>
              </a:ext>
            </a:extLst>
          </p:cNvPr>
          <p:cNvCxnSpPr>
            <a:cxnSpLocks/>
            <a:endCxn id="7" idx="0"/>
          </p:cNvCxnSpPr>
          <p:nvPr/>
        </p:nvCxnSpPr>
        <p:spPr>
          <a:xfrm flipH="1">
            <a:off x="653316" y="3017721"/>
            <a:ext cx="6262837" cy="118370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062512F-2479-4A20-A44D-99819B8585FE}"/>
              </a:ext>
            </a:extLst>
          </p:cNvPr>
          <p:cNvCxnSpPr>
            <a:cxnSpLocks/>
            <a:endCxn id="11" idx="0"/>
          </p:cNvCxnSpPr>
          <p:nvPr/>
        </p:nvCxnSpPr>
        <p:spPr>
          <a:xfrm flipH="1">
            <a:off x="2822608" y="3017719"/>
            <a:ext cx="4093544" cy="119694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82ECEB2-8B7B-4951-B1A0-A75953297A1F}"/>
              </a:ext>
            </a:extLst>
          </p:cNvPr>
          <p:cNvSpPr txBox="1"/>
          <p:nvPr/>
        </p:nvSpPr>
        <p:spPr>
          <a:xfrm>
            <a:off x="4750067" y="3683165"/>
            <a:ext cx="3416320" cy="415498"/>
          </a:xfrm>
          <a:prstGeom prst="rect">
            <a:avLst/>
          </a:prstGeom>
          <a:noFill/>
        </p:spPr>
        <p:txBody>
          <a:bodyPr wrap="none" rtlCol="0">
            <a:spAutoFit/>
          </a:bodyPr>
          <a:lstStyle/>
          <a:p>
            <a:pPr defTabSz="685800"/>
            <a:r>
              <a:rPr lang="zh-CN" altLang="en-US" sz="2100" dirty="0">
                <a:solidFill>
                  <a:prstClr val="black"/>
                </a:solidFill>
                <a:latin typeface="等线" panose="020F0502020204030204"/>
                <a:ea typeface="等线" panose="02010600030101010101" pitchFamily="2" charset="-122"/>
              </a:rPr>
              <a:t>将编码好的数组发送给从机</a:t>
            </a:r>
          </a:p>
        </p:txBody>
      </p:sp>
    </p:spTree>
    <p:extLst>
      <p:ext uri="{BB962C8B-B14F-4D97-AF65-F5344CB8AC3E}">
        <p14:creationId xmlns:p14="http://schemas.microsoft.com/office/powerpoint/2010/main" val="251080257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par>
                                <p:cTn id="17" presetID="22" presetClass="entr" presetSubtype="1"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931540"/>
            <a:ext cx="9144000" cy="3512418"/>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15" name="图片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40020" y="-1400268"/>
            <a:ext cx="6407343" cy="6588021"/>
          </a:xfrm>
          <a:prstGeom prst="rect">
            <a:avLst/>
          </a:prstGeom>
        </p:spPr>
      </p:pic>
      <p:sp>
        <p:nvSpPr>
          <p:cNvPr id="16" name="矩形 15"/>
          <p:cNvSpPr/>
          <p:nvPr/>
        </p:nvSpPr>
        <p:spPr>
          <a:xfrm>
            <a:off x="3240020" y="2202952"/>
            <a:ext cx="4536504" cy="1775775"/>
          </a:xfrm>
          <a:prstGeom prst="rect">
            <a:avLst/>
          </a:prstGeom>
          <a:solidFill>
            <a:srgbClr val="6498AD">
              <a:alpha val="87000"/>
            </a:srgbClr>
          </a:solidFill>
          <a:ln>
            <a:noFill/>
          </a:ln>
          <a:effectLst>
            <a:outerShdw blurRad="228600" dist="101600" dir="42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TextBox 48"/>
          <p:cNvSpPr txBox="1"/>
          <p:nvPr/>
        </p:nvSpPr>
        <p:spPr>
          <a:xfrm>
            <a:off x="3767133" y="2953251"/>
            <a:ext cx="3168352" cy="540020"/>
          </a:xfrm>
          <a:prstGeom prst="rect">
            <a:avLst/>
          </a:prstGeom>
          <a:noFill/>
        </p:spPr>
        <p:txBody>
          <a:bodyPr wrap="square" lIns="0" tIns="0" rIns="0" bIns="0" rtlCol="0">
            <a:spAutoFit/>
          </a:bodyPr>
          <a:lstStyle/>
          <a:p>
            <a:pPr algn="r">
              <a:lnSpc>
                <a:spcPct val="120000"/>
              </a:lnSpc>
            </a:pPr>
            <a:r>
              <a:rPr lang="zh-CN" altLang="en-US" sz="3200" dirty="0">
                <a:solidFill>
                  <a:schemeClr val="bg1"/>
                </a:solidFill>
                <a:cs typeface="+mn-ea"/>
                <a:sym typeface="+mn-lt"/>
              </a:rPr>
              <a:t>地图的设计</a:t>
            </a:r>
            <a:endParaRPr lang="en-US" altLang="zh-CN" sz="3200" dirty="0">
              <a:solidFill>
                <a:schemeClr val="bg1"/>
              </a:solidFill>
              <a:cs typeface="+mn-ea"/>
              <a:sym typeface="+mn-lt"/>
            </a:endParaRPr>
          </a:p>
        </p:txBody>
      </p:sp>
      <p:sp>
        <p:nvSpPr>
          <p:cNvPr id="8" name="矩形 7"/>
          <p:cNvSpPr/>
          <p:nvPr/>
        </p:nvSpPr>
        <p:spPr>
          <a:xfrm>
            <a:off x="2843808" y="1717814"/>
            <a:ext cx="1883163" cy="1862048"/>
          </a:xfrm>
          <a:prstGeom prst="rect">
            <a:avLst/>
          </a:prstGeom>
        </p:spPr>
        <p:txBody>
          <a:bodyPr wrap="square">
            <a:spAutoFit/>
          </a:bodyPr>
          <a:lstStyle/>
          <a:p>
            <a:pPr algn="ctr" fontAlgn="auto">
              <a:spcBef>
                <a:spcPts val="0"/>
              </a:spcBef>
              <a:spcAft>
                <a:spcPts val="0"/>
              </a:spcAft>
              <a:defRPr/>
            </a:pPr>
            <a:r>
              <a:rPr lang="en-US" altLang="zh-CN" sz="11500" spc="300" dirty="0">
                <a:solidFill>
                  <a:schemeClr val="bg1"/>
                </a:solidFill>
                <a:latin typeface="Agency FB" panose="020B0503020202020204" pitchFamily="34" charset="0"/>
                <a:cs typeface="+mn-ea"/>
                <a:sym typeface="+mn-lt"/>
              </a:rPr>
              <a:t>04</a:t>
            </a:r>
            <a:endParaRPr lang="zh-CN" altLang="en-US" sz="11500" spc="300" dirty="0">
              <a:solidFill>
                <a:schemeClr val="bg1"/>
              </a:solidFill>
              <a:latin typeface="Agency FB" panose="020B0503020202020204" pitchFamily="34" charset="0"/>
              <a:cs typeface="+mn-ea"/>
              <a:sym typeface="+mn-lt"/>
            </a:endParaRPr>
          </a:p>
        </p:txBody>
      </p:sp>
    </p:spTree>
    <p:extLst>
      <p:ext uri="{BB962C8B-B14F-4D97-AF65-F5344CB8AC3E}">
        <p14:creationId xmlns:p14="http://schemas.microsoft.com/office/powerpoint/2010/main" val="294005520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1000" fill="hold"/>
                                        <p:tgtEl>
                                          <p:spTgt spid="15"/>
                                        </p:tgtEl>
                                        <p:attrNameLst>
                                          <p:attrName>ppt_w</p:attrName>
                                        </p:attrNameLst>
                                      </p:cBhvr>
                                      <p:tavLst>
                                        <p:tav tm="0">
                                          <p:val>
                                            <p:fltVal val="0"/>
                                          </p:val>
                                        </p:tav>
                                        <p:tav tm="100000">
                                          <p:val>
                                            <p:strVal val="#ppt_w"/>
                                          </p:val>
                                        </p:tav>
                                      </p:tavLst>
                                    </p:anim>
                                    <p:anim calcmode="lin" valueType="num">
                                      <p:cBhvr>
                                        <p:cTn id="12" dur="1000" fill="hold"/>
                                        <p:tgtEl>
                                          <p:spTgt spid="15"/>
                                        </p:tgtEl>
                                        <p:attrNameLst>
                                          <p:attrName>ppt_h</p:attrName>
                                        </p:attrNameLst>
                                      </p:cBhvr>
                                      <p:tavLst>
                                        <p:tav tm="0">
                                          <p:val>
                                            <p:fltVal val="0"/>
                                          </p:val>
                                        </p:tav>
                                        <p:tav tm="100000">
                                          <p:val>
                                            <p:strVal val="#ppt_h"/>
                                          </p:val>
                                        </p:tav>
                                      </p:tavLst>
                                    </p:anim>
                                    <p:anim calcmode="lin" valueType="num">
                                      <p:cBhvr>
                                        <p:cTn id="13" dur="1000" fill="hold"/>
                                        <p:tgtEl>
                                          <p:spTgt spid="15"/>
                                        </p:tgtEl>
                                        <p:attrNameLst>
                                          <p:attrName>style.rotation</p:attrName>
                                        </p:attrNameLst>
                                      </p:cBhvr>
                                      <p:tavLst>
                                        <p:tav tm="0">
                                          <p:val>
                                            <p:fltVal val="90"/>
                                          </p:val>
                                        </p:tav>
                                        <p:tav tm="100000">
                                          <p:val>
                                            <p:fltVal val="0"/>
                                          </p:val>
                                        </p:tav>
                                      </p:tavLst>
                                    </p:anim>
                                    <p:animEffect transition="in" filter="fade">
                                      <p:cBhvr>
                                        <p:cTn id="14" dur="1000"/>
                                        <p:tgtEl>
                                          <p:spTgt spid="15"/>
                                        </p:tgtEl>
                                      </p:cBhvr>
                                    </p:animEffect>
                                  </p:childTnLst>
                                </p:cTn>
                              </p:par>
                            </p:childTnLst>
                          </p:cTn>
                        </p:par>
                        <p:par>
                          <p:cTn id="15" fill="hold">
                            <p:stCondLst>
                              <p:cond delay="1500"/>
                            </p:stCondLst>
                            <p:childTnLst>
                              <p:par>
                                <p:cTn id="16" presetID="16" presetClass="entr" presetSubtype="42"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outHorizontal)">
                                      <p:cBhvr>
                                        <p:cTn id="18" dur="500"/>
                                        <p:tgtEl>
                                          <p:spTgt spid="16"/>
                                        </p:tgtEl>
                                      </p:cBhvr>
                                    </p:animEffect>
                                  </p:childTnLst>
                                </p:cTn>
                              </p:par>
                            </p:childTnLst>
                          </p:cTn>
                        </p:par>
                        <p:par>
                          <p:cTn id="19" fill="hold">
                            <p:stCondLst>
                              <p:cond delay="2000"/>
                            </p:stCondLst>
                            <p:childTnLst>
                              <p:par>
                                <p:cTn id="20" presetID="22" presetClass="entr" presetSubtype="8" fill="hold" grpId="0" nodeType="afterEffect">
                                  <p:stCondLst>
                                    <p:cond delay="0"/>
                                  </p:stCondLst>
                                  <p:iterate type="lt">
                                    <p:tmPct val="30000"/>
                                  </p:iterate>
                                  <p:childTnLst>
                                    <p:set>
                                      <p:cBhvr>
                                        <p:cTn id="21" dur="1" fill="hold">
                                          <p:stCondLst>
                                            <p:cond delay="0"/>
                                          </p:stCondLst>
                                        </p:cTn>
                                        <p:tgtEl>
                                          <p:spTgt spid="18"/>
                                        </p:tgtEl>
                                        <p:attrNameLst>
                                          <p:attrName>style.visibility</p:attrName>
                                        </p:attrNameLst>
                                      </p:cBhvr>
                                      <p:to>
                                        <p:strVal val="visible"/>
                                      </p:to>
                                    </p:set>
                                    <p:animEffect transition="in" filter="wipe(left)">
                                      <p:cBhvr>
                                        <p:cTn id="22" dur="200"/>
                                        <p:tgtEl>
                                          <p:spTgt spid="18"/>
                                        </p:tgtEl>
                                      </p:cBhvr>
                                    </p:animEffect>
                                  </p:childTnLst>
                                </p:cTn>
                              </p:par>
                              <p:par>
                                <p:cTn id="23" presetID="36" presetClass="emph" presetSubtype="0" fill="hold" grpId="1" nodeType="withEffect">
                                  <p:stCondLst>
                                    <p:cond delay="0"/>
                                  </p:stCondLst>
                                  <p:iterate type="lt">
                                    <p:tmPct val="30000"/>
                                  </p:iterate>
                                  <p:childTnLst>
                                    <p:animScale>
                                      <p:cBhvr>
                                        <p:cTn id="24" dur="50" autoRev="1" fill="hold">
                                          <p:stCondLst>
                                            <p:cond delay="0"/>
                                          </p:stCondLst>
                                        </p:cTn>
                                        <p:tgtEl>
                                          <p:spTgt spid="18"/>
                                        </p:tgtEl>
                                      </p:cBhvr>
                                      <p:to x="80000" y="100000"/>
                                    </p:animScale>
                                    <p:anim by="(#ppt_w*0.10)" calcmode="lin" valueType="num">
                                      <p:cBhvr>
                                        <p:cTn id="25" dur="50" autoRev="1" fill="hold">
                                          <p:stCondLst>
                                            <p:cond delay="0"/>
                                          </p:stCondLst>
                                        </p:cTn>
                                        <p:tgtEl>
                                          <p:spTgt spid="18"/>
                                        </p:tgtEl>
                                        <p:attrNameLst>
                                          <p:attrName>ppt_x</p:attrName>
                                        </p:attrNameLst>
                                      </p:cBhvr>
                                    </p:anim>
                                    <p:anim by="(-#ppt_w*0.10)" calcmode="lin" valueType="num">
                                      <p:cBhvr>
                                        <p:cTn id="26" dur="50" autoRev="1" fill="hold">
                                          <p:stCondLst>
                                            <p:cond delay="0"/>
                                          </p:stCondLst>
                                        </p:cTn>
                                        <p:tgtEl>
                                          <p:spTgt spid="18"/>
                                        </p:tgtEl>
                                        <p:attrNameLst>
                                          <p:attrName>ppt_y</p:attrName>
                                        </p:attrNameLst>
                                      </p:cBhvr>
                                    </p:anim>
                                    <p:animRot by="-480000">
                                      <p:cBhvr>
                                        <p:cTn id="27" dur="50" autoRev="1" fill="hold">
                                          <p:stCondLst>
                                            <p:cond delay="0"/>
                                          </p:stCondLst>
                                        </p:cTn>
                                        <p:tgtEl>
                                          <p:spTgt spid="18"/>
                                        </p:tgtEl>
                                        <p:attrNameLst>
                                          <p:attrName>r</p:attrName>
                                        </p:attrNameLst>
                                      </p:cBhvr>
                                    </p:animRot>
                                  </p:childTnLst>
                                </p:cTn>
                              </p:par>
                            </p:childTnLst>
                          </p:cTn>
                        </p:par>
                        <p:par>
                          <p:cTn id="28" fill="hold">
                            <p:stCondLst>
                              <p:cond delay="2440"/>
                            </p:stCondLst>
                            <p:childTnLst>
                              <p:par>
                                <p:cTn id="29" presetID="38" presetClass="entr" presetSubtype="0" accel="50000" fill="hold" grpId="0" nodeType="afterEffect">
                                  <p:stCondLst>
                                    <p:cond delay="0"/>
                                  </p:stCondLst>
                                  <p:iterate type="lt">
                                    <p:tmPct val="50000"/>
                                  </p:iterate>
                                  <p:childTnLst>
                                    <p:set>
                                      <p:cBhvr>
                                        <p:cTn id="30" dur="1" fill="hold">
                                          <p:stCondLst>
                                            <p:cond delay="0"/>
                                          </p:stCondLst>
                                        </p:cTn>
                                        <p:tgtEl>
                                          <p:spTgt spid="8"/>
                                        </p:tgtEl>
                                        <p:attrNameLst>
                                          <p:attrName>style.visibility</p:attrName>
                                        </p:attrNameLst>
                                      </p:cBhvr>
                                      <p:to>
                                        <p:strVal val="visible"/>
                                      </p:to>
                                    </p:set>
                                    <p:set>
                                      <p:cBhvr>
                                        <p:cTn id="31" dur="341" fill="hold">
                                          <p:stCondLst>
                                            <p:cond delay="0"/>
                                          </p:stCondLst>
                                        </p:cTn>
                                        <p:tgtEl>
                                          <p:spTgt spid="8"/>
                                        </p:tgtEl>
                                        <p:attrNameLst>
                                          <p:attrName>style.rotation</p:attrName>
                                        </p:attrNameLst>
                                      </p:cBhvr>
                                      <p:to>
                                        <p:strVal val="-45.0"/>
                                      </p:to>
                                    </p:set>
                                    <p:anim calcmode="lin" valueType="num">
                                      <p:cBhvr>
                                        <p:cTn id="32" dur="341" fill="hold">
                                          <p:stCondLst>
                                            <p:cond delay="341"/>
                                          </p:stCondLst>
                                        </p:cTn>
                                        <p:tgtEl>
                                          <p:spTgt spid="8"/>
                                        </p:tgtEl>
                                        <p:attrNameLst>
                                          <p:attrName>style.rotation</p:attrName>
                                        </p:attrNameLst>
                                      </p:cBhvr>
                                      <p:tavLst>
                                        <p:tav tm="0">
                                          <p:val>
                                            <p:fltVal val="-45"/>
                                          </p:val>
                                        </p:tav>
                                        <p:tav tm="69900">
                                          <p:val>
                                            <p:fltVal val="45"/>
                                          </p:val>
                                        </p:tav>
                                        <p:tav tm="100000">
                                          <p:val>
                                            <p:fltVal val="0"/>
                                          </p:val>
                                        </p:tav>
                                      </p:tavLst>
                                    </p:anim>
                                    <p:anim calcmode="lin" valueType="num">
                                      <p:cBhvr>
                                        <p:cTn id="33" dur="341" fill="hold">
                                          <p:stCondLst>
                                            <p:cond delay="0"/>
                                          </p:stCondLst>
                                        </p:cTn>
                                        <p:tgtEl>
                                          <p:spTgt spid="8"/>
                                        </p:tgtEl>
                                        <p:attrNameLst>
                                          <p:attrName>ppt_y</p:attrName>
                                        </p:attrNameLst>
                                      </p:cBhvr>
                                      <p:tavLst>
                                        <p:tav tm="0">
                                          <p:val>
                                            <p:strVal val="#ppt_y-1"/>
                                          </p:val>
                                        </p:tav>
                                        <p:tav tm="100000">
                                          <p:val>
                                            <p:strVal val="#ppt_y-(0.354*#ppt_w-0.172*#ppt_h)"/>
                                          </p:val>
                                        </p:tav>
                                      </p:tavLst>
                                    </p:anim>
                                    <p:anim calcmode="lin" valueType="num">
                                      <p:cBhvr>
                                        <p:cTn id="34" dur="117" decel="50000" autoRev="1" fill="hold">
                                          <p:stCondLst>
                                            <p:cond delay="341"/>
                                          </p:stCondLst>
                                        </p:cTn>
                                        <p:tgtEl>
                                          <p:spTgt spid="8"/>
                                        </p:tgtEl>
                                        <p:attrNameLst>
                                          <p:attrName>ppt_y</p:attrName>
                                        </p:attrNameLst>
                                      </p:cBhvr>
                                      <p:tavLst>
                                        <p:tav tm="0">
                                          <p:val>
                                            <p:strVal val="#ppt_y-(0.354*#ppt_w-0.172*#ppt_h)"/>
                                          </p:val>
                                        </p:tav>
                                        <p:tav tm="100000">
                                          <p:val>
                                            <p:strVal val="#ppt_y-(0.354*#ppt_w-0.172*#ppt_h)-#ppt_h/2"/>
                                          </p:val>
                                        </p:tav>
                                      </p:tavLst>
                                    </p:anim>
                                    <p:anim calcmode="lin" valueType="num">
                                      <p:cBhvr>
                                        <p:cTn id="35" dur="102" fill="hold">
                                          <p:stCondLst>
                                            <p:cond delay="648"/>
                                          </p:stCondLst>
                                        </p:cTn>
                                        <p:tgtEl>
                                          <p:spTgt spid="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p:bldP spid="18" grpId="1"/>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3D846F-F44E-4C13-93C2-43E4FBCA5A2A}"/>
              </a:ext>
            </a:extLst>
          </p:cNvPr>
          <p:cNvSpPr>
            <a:spLocks noGrp="1"/>
          </p:cNvSpPr>
          <p:nvPr>
            <p:ph type="title" idx="4294967295"/>
          </p:nvPr>
        </p:nvSpPr>
        <p:spPr>
          <a:xfrm>
            <a:off x="0" y="144463"/>
            <a:ext cx="7886700" cy="773112"/>
          </a:xfrm>
          <a:prstGeom prst="rect">
            <a:avLst/>
          </a:prstGeom>
        </p:spPr>
        <p:txBody>
          <a:bodyPr/>
          <a:lstStyle/>
          <a:p>
            <a:r>
              <a:rPr lang="zh-CN" altLang="en-US" dirty="0"/>
              <a:t>解决方法</a:t>
            </a:r>
          </a:p>
        </p:txBody>
      </p:sp>
      <p:sp>
        <p:nvSpPr>
          <p:cNvPr id="4" name="内容占位符 2">
            <a:extLst>
              <a:ext uri="{FF2B5EF4-FFF2-40B4-BE49-F238E27FC236}">
                <a16:creationId xmlns:a16="http://schemas.microsoft.com/office/drawing/2014/main" id="{68A9B064-4864-4E2D-80D2-6D45A704D81D}"/>
              </a:ext>
            </a:extLst>
          </p:cNvPr>
          <p:cNvSpPr>
            <a:spLocks noGrp="1"/>
          </p:cNvSpPr>
          <p:nvPr>
            <p:ph idx="4294967295"/>
          </p:nvPr>
        </p:nvSpPr>
        <p:spPr>
          <a:xfrm>
            <a:off x="517525" y="852488"/>
            <a:ext cx="8626475" cy="1204912"/>
          </a:xfrm>
          <a:prstGeom prst="rect">
            <a:avLst/>
          </a:prstGeom>
        </p:spPr>
        <p:txBody>
          <a:bodyPr>
            <a:normAutofit fontScale="77500" lnSpcReduction="20000"/>
          </a:bodyPr>
          <a:lstStyle/>
          <a:p>
            <a:r>
              <a:rPr lang="zh-CN" altLang="en-US" dirty="0"/>
              <a:t>主机要向从机发送多次不同的数据，从机把这些数据搞混了怎么办？换句话说，如何实现主机和从机的同步。</a:t>
            </a:r>
            <a:endParaRPr lang="en-US" altLang="zh-CN" dirty="0"/>
          </a:p>
          <a:p>
            <a:pPr marL="0" indent="0">
              <a:buNone/>
            </a:pPr>
            <a:r>
              <a:rPr lang="zh-CN" altLang="en-US" dirty="0"/>
              <a:t>主机在发送数据前先发送一个特殊的标志位作为定位。</a:t>
            </a:r>
            <a:endParaRPr lang="en-US" altLang="zh-CN" dirty="0"/>
          </a:p>
        </p:txBody>
      </p:sp>
      <p:sp>
        <p:nvSpPr>
          <p:cNvPr id="5" name="矩形 4">
            <a:extLst>
              <a:ext uri="{FF2B5EF4-FFF2-40B4-BE49-F238E27FC236}">
                <a16:creationId xmlns:a16="http://schemas.microsoft.com/office/drawing/2014/main" id="{B7B015E4-55FD-4ACE-8FC1-B5A83D9DA91C}"/>
              </a:ext>
            </a:extLst>
          </p:cNvPr>
          <p:cNvSpPr/>
          <p:nvPr/>
        </p:nvSpPr>
        <p:spPr>
          <a:xfrm>
            <a:off x="721895" y="2421655"/>
            <a:ext cx="2006867" cy="126151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defTabSz="685800"/>
            <a:r>
              <a:rPr lang="zh-CN" altLang="en-US" sz="4500" dirty="0">
                <a:solidFill>
                  <a:prstClr val="white"/>
                </a:solidFill>
                <a:latin typeface="等线" panose="020F0502020204030204"/>
                <a:ea typeface="等线" panose="02010600030101010101" pitchFamily="2" charset="-122"/>
              </a:rPr>
              <a:t>主机</a:t>
            </a:r>
          </a:p>
        </p:txBody>
      </p:sp>
      <p:sp>
        <p:nvSpPr>
          <p:cNvPr id="7" name="矩形 6">
            <a:extLst>
              <a:ext uri="{FF2B5EF4-FFF2-40B4-BE49-F238E27FC236}">
                <a16:creationId xmlns:a16="http://schemas.microsoft.com/office/drawing/2014/main" id="{90470BCC-8C5C-4F71-AB02-30E2EAF2753B}"/>
              </a:ext>
            </a:extLst>
          </p:cNvPr>
          <p:cNvSpPr/>
          <p:nvPr/>
        </p:nvSpPr>
        <p:spPr>
          <a:xfrm>
            <a:off x="6554804" y="3430995"/>
            <a:ext cx="1306630" cy="15681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685800"/>
            <a:r>
              <a:rPr lang="zh-CN" altLang="en-US" sz="3000" dirty="0">
                <a:solidFill>
                  <a:prstClr val="black"/>
                </a:solidFill>
                <a:latin typeface="等线" panose="020F0502020204030204"/>
                <a:ea typeface="等线" panose="02010600030101010101" pitchFamily="2" charset="-122"/>
              </a:rPr>
              <a:t>从机</a:t>
            </a:r>
            <a:endParaRPr lang="en-US" altLang="zh-CN" sz="3000" dirty="0">
              <a:solidFill>
                <a:prstClr val="black"/>
              </a:solidFill>
              <a:latin typeface="等线" panose="020F0502020204030204"/>
              <a:ea typeface="等线" panose="02010600030101010101" pitchFamily="2" charset="-122"/>
            </a:endParaRPr>
          </a:p>
        </p:txBody>
      </p:sp>
      <p:sp>
        <p:nvSpPr>
          <p:cNvPr id="3" name="箭头: 右 2">
            <a:extLst>
              <a:ext uri="{FF2B5EF4-FFF2-40B4-BE49-F238E27FC236}">
                <a16:creationId xmlns:a16="http://schemas.microsoft.com/office/drawing/2014/main" id="{DA484A4F-955E-4038-B61E-8DBB3D654A7E}"/>
              </a:ext>
            </a:extLst>
          </p:cNvPr>
          <p:cNvSpPr/>
          <p:nvPr/>
        </p:nvSpPr>
        <p:spPr>
          <a:xfrm>
            <a:off x="3134226" y="2337134"/>
            <a:ext cx="5831706" cy="4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开始信号</a:t>
            </a:r>
          </a:p>
        </p:txBody>
      </p:sp>
      <p:sp>
        <p:nvSpPr>
          <p:cNvPr id="8" name="箭头: 右 7">
            <a:extLst>
              <a:ext uri="{FF2B5EF4-FFF2-40B4-BE49-F238E27FC236}">
                <a16:creationId xmlns:a16="http://schemas.microsoft.com/office/drawing/2014/main" id="{2B3A5351-E2F5-4560-AEB8-3F24739CF698}"/>
              </a:ext>
            </a:extLst>
          </p:cNvPr>
          <p:cNvSpPr/>
          <p:nvPr/>
        </p:nvSpPr>
        <p:spPr>
          <a:xfrm>
            <a:off x="3148664" y="2817793"/>
            <a:ext cx="5831706" cy="4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数据包</a:t>
            </a:r>
            <a:r>
              <a:rPr lang="en-US" altLang="zh-CN" sz="1350" dirty="0">
                <a:solidFill>
                  <a:prstClr val="white"/>
                </a:solidFill>
                <a:latin typeface="等线" panose="020F0502020204030204"/>
                <a:ea typeface="等线" panose="02010600030101010101" pitchFamily="2" charset="-122"/>
              </a:rPr>
              <a:t>1</a:t>
            </a:r>
            <a:endParaRPr lang="zh-CN" altLang="en-US" sz="1350" dirty="0">
              <a:solidFill>
                <a:prstClr val="white"/>
              </a:solidFill>
              <a:latin typeface="等线" panose="020F0502020204030204"/>
              <a:ea typeface="等线" panose="02010600030101010101" pitchFamily="2" charset="-122"/>
            </a:endParaRPr>
          </a:p>
        </p:txBody>
      </p:sp>
      <p:sp>
        <p:nvSpPr>
          <p:cNvPr id="9" name="箭头: 右 8">
            <a:extLst>
              <a:ext uri="{FF2B5EF4-FFF2-40B4-BE49-F238E27FC236}">
                <a16:creationId xmlns:a16="http://schemas.microsoft.com/office/drawing/2014/main" id="{3B7DEE5A-0550-402D-B31C-4F30DCAC2A28}"/>
              </a:ext>
            </a:extLst>
          </p:cNvPr>
          <p:cNvSpPr/>
          <p:nvPr/>
        </p:nvSpPr>
        <p:spPr>
          <a:xfrm>
            <a:off x="3148664" y="3332143"/>
            <a:ext cx="2857501" cy="4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数据包</a:t>
            </a:r>
            <a:r>
              <a:rPr lang="en-US" altLang="zh-CN" sz="1350" dirty="0">
                <a:solidFill>
                  <a:prstClr val="white"/>
                </a:solidFill>
                <a:latin typeface="等线" panose="020F0502020204030204"/>
                <a:ea typeface="等线" panose="02010600030101010101" pitchFamily="2" charset="-122"/>
              </a:rPr>
              <a:t>2</a:t>
            </a:r>
            <a:endParaRPr lang="zh-CN" altLang="en-US" sz="1350" dirty="0">
              <a:solidFill>
                <a:prstClr val="white"/>
              </a:solidFill>
              <a:latin typeface="等线" panose="020F0502020204030204"/>
              <a:ea typeface="等线" panose="02010600030101010101" pitchFamily="2" charset="-122"/>
            </a:endParaRPr>
          </a:p>
        </p:txBody>
      </p:sp>
      <p:sp>
        <p:nvSpPr>
          <p:cNvPr id="10" name="文本框 9">
            <a:extLst>
              <a:ext uri="{FF2B5EF4-FFF2-40B4-BE49-F238E27FC236}">
                <a16:creationId xmlns:a16="http://schemas.microsoft.com/office/drawing/2014/main" id="{4FA203BE-68CC-437D-A92C-77DC985BF3B3}"/>
              </a:ext>
            </a:extLst>
          </p:cNvPr>
          <p:cNvSpPr txBox="1"/>
          <p:nvPr/>
        </p:nvSpPr>
        <p:spPr>
          <a:xfrm>
            <a:off x="7861434" y="2187341"/>
            <a:ext cx="772427" cy="300082"/>
          </a:xfrm>
          <a:prstGeom prst="rect">
            <a:avLst/>
          </a:prstGeom>
          <a:noFill/>
        </p:spPr>
        <p:txBody>
          <a:bodyPr wrap="square" rtlCol="0">
            <a:spAutoFit/>
          </a:bodyPr>
          <a:lstStyle/>
          <a:p>
            <a:pPr defTabSz="685800"/>
            <a:r>
              <a:rPr lang="zh-CN" altLang="en-US" sz="1350" dirty="0">
                <a:solidFill>
                  <a:prstClr val="black"/>
                </a:solidFill>
                <a:latin typeface="等线" panose="020F0502020204030204"/>
                <a:ea typeface="等线" panose="02010600030101010101" pitchFamily="2" charset="-122"/>
              </a:rPr>
              <a:t>错过</a:t>
            </a:r>
          </a:p>
        </p:txBody>
      </p:sp>
      <p:sp>
        <p:nvSpPr>
          <p:cNvPr id="12" name="箭头: 右 11">
            <a:extLst>
              <a:ext uri="{FF2B5EF4-FFF2-40B4-BE49-F238E27FC236}">
                <a16:creationId xmlns:a16="http://schemas.microsoft.com/office/drawing/2014/main" id="{5C4E28AD-245F-4EAA-B79C-28FDB40AF86C}"/>
              </a:ext>
            </a:extLst>
          </p:cNvPr>
          <p:cNvSpPr/>
          <p:nvPr/>
        </p:nvSpPr>
        <p:spPr>
          <a:xfrm>
            <a:off x="3134226" y="4316930"/>
            <a:ext cx="3420578" cy="4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数据包</a:t>
            </a:r>
            <a:r>
              <a:rPr lang="en-US" altLang="zh-CN" sz="1350" dirty="0">
                <a:solidFill>
                  <a:prstClr val="white"/>
                </a:solidFill>
                <a:latin typeface="等线" panose="020F0502020204030204"/>
                <a:ea typeface="等线" panose="02010600030101010101" pitchFamily="2" charset="-122"/>
              </a:rPr>
              <a:t>1</a:t>
            </a:r>
            <a:endParaRPr lang="zh-CN" altLang="en-US" sz="1350" dirty="0">
              <a:solidFill>
                <a:prstClr val="white"/>
              </a:solidFill>
              <a:latin typeface="等线" panose="020F0502020204030204"/>
              <a:ea typeface="等线" panose="02010600030101010101" pitchFamily="2" charset="-122"/>
            </a:endParaRPr>
          </a:p>
        </p:txBody>
      </p:sp>
      <p:sp>
        <p:nvSpPr>
          <p:cNvPr id="15" name="文本框 14">
            <a:extLst>
              <a:ext uri="{FF2B5EF4-FFF2-40B4-BE49-F238E27FC236}">
                <a16:creationId xmlns:a16="http://schemas.microsoft.com/office/drawing/2014/main" id="{35EAE071-4C0B-4BBE-B5E2-F55ABB6C7CC0}"/>
              </a:ext>
            </a:extLst>
          </p:cNvPr>
          <p:cNvSpPr txBox="1"/>
          <p:nvPr/>
        </p:nvSpPr>
        <p:spPr>
          <a:xfrm>
            <a:off x="5948412" y="3430995"/>
            <a:ext cx="707457" cy="300082"/>
          </a:xfrm>
          <a:prstGeom prst="rect">
            <a:avLst/>
          </a:prstGeom>
          <a:noFill/>
        </p:spPr>
        <p:txBody>
          <a:bodyPr wrap="square" rtlCol="0">
            <a:spAutoFit/>
          </a:bodyPr>
          <a:lstStyle/>
          <a:p>
            <a:pPr defTabSz="685800"/>
            <a:r>
              <a:rPr lang="zh-CN" altLang="en-US" sz="1350" dirty="0">
                <a:solidFill>
                  <a:prstClr val="black"/>
                </a:solidFill>
                <a:latin typeface="等线" panose="020F0502020204030204"/>
                <a:ea typeface="等线" panose="02010600030101010101" pitchFamily="2" charset="-122"/>
              </a:rPr>
              <a:t>不处理</a:t>
            </a:r>
          </a:p>
        </p:txBody>
      </p:sp>
      <p:sp>
        <p:nvSpPr>
          <p:cNvPr id="16" name="箭头: 右 15">
            <a:extLst>
              <a:ext uri="{FF2B5EF4-FFF2-40B4-BE49-F238E27FC236}">
                <a16:creationId xmlns:a16="http://schemas.microsoft.com/office/drawing/2014/main" id="{B3D779B4-3936-4EFF-AFE5-B43ABEE4A05C}"/>
              </a:ext>
            </a:extLst>
          </p:cNvPr>
          <p:cNvSpPr/>
          <p:nvPr/>
        </p:nvSpPr>
        <p:spPr>
          <a:xfrm>
            <a:off x="3134226" y="3896205"/>
            <a:ext cx="3420578" cy="4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开始信号</a:t>
            </a:r>
          </a:p>
        </p:txBody>
      </p:sp>
      <p:sp>
        <p:nvSpPr>
          <p:cNvPr id="17" name="文本框 16">
            <a:extLst>
              <a:ext uri="{FF2B5EF4-FFF2-40B4-BE49-F238E27FC236}">
                <a16:creationId xmlns:a16="http://schemas.microsoft.com/office/drawing/2014/main" id="{E23B5B7D-0E18-4742-91A8-3DB436016A3F}"/>
              </a:ext>
            </a:extLst>
          </p:cNvPr>
          <p:cNvSpPr txBox="1"/>
          <p:nvPr/>
        </p:nvSpPr>
        <p:spPr>
          <a:xfrm>
            <a:off x="5919537" y="3993607"/>
            <a:ext cx="707457" cy="300082"/>
          </a:xfrm>
          <a:prstGeom prst="rect">
            <a:avLst/>
          </a:prstGeom>
          <a:noFill/>
        </p:spPr>
        <p:txBody>
          <a:bodyPr wrap="square" rtlCol="0">
            <a:spAutoFit/>
          </a:bodyPr>
          <a:lstStyle/>
          <a:p>
            <a:pPr defTabSz="685800"/>
            <a:r>
              <a:rPr lang="zh-CN" altLang="en-US" sz="1350" dirty="0">
                <a:solidFill>
                  <a:prstClr val="white"/>
                </a:solidFill>
                <a:latin typeface="等线" panose="020F0502020204030204"/>
                <a:ea typeface="等线" panose="02010600030101010101" pitchFamily="2" charset="-122"/>
              </a:rPr>
              <a:t>接收</a:t>
            </a:r>
          </a:p>
        </p:txBody>
      </p:sp>
      <p:sp>
        <p:nvSpPr>
          <p:cNvPr id="19" name="文本框 18">
            <a:extLst>
              <a:ext uri="{FF2B5EF4-FFF2-40B4-BE49-F238E27FC236}">
                <a16:creationId xmlns:a16="http://schemas.microsoft.com/office/drawing/2014/main" id="{27E0B3C2-3403-4572-988F-C34ACC3C8718}"/>
              </a:ext>
            </a:extLst>
          </p:cNvPr>
          <p:cNvSpPr txBox="1"/>
          <p:nvPr/>
        </p:nvSpPr>
        <p:spPr>
          <a:xfrm>
            <a:off x="5926755" y="4392017"/>
            <a:ext cx="707457" cy="300082"/>
          </a:xfrm>
          <a:prstGeom prst="rect">
            <a:avLst/>
          </a:prstGeom>
          <a:noFill/>
        </p:spPr>
        <p:txBody>
          <a:bodyPr wrap="square" rtlCol="0">
            <a:spAutoFit/>
          </a:bodyPr>
          <a:lstStyle/>
          <a:p>
            <a:pPr defTabSz="685800"/>
            <a:r>
              <a:rPr lang="zh-CN" altLang="en-US" sz="1350" dirty="0">
                <a:solidFill>
                  <a:prstClr val="white"/>
                </a:solidFill>
                <a:latin typeface="等线" panose="020F0502020204030204"/>
                <a:ea typeface="等线" panose="02010600030101010101" pitchFamily="2" charset="-122"/>
              </a:rPr>
              <a:t>处理</a:t>
            </a:r>
          </a:p>
        </p:txBody>
      </p:sp>
      <p:sp>
        <p:nvSpPr>
          <p:cNvPr id="22" name="文本框 21">
            <a:extLst>
              <a:ext uri="{FF2B5EF4-FFF2-40B4-BE49-F238E27FC236}">
                <a16:creationId xmlns:a16="http://schemas.microsoft.com/office/drawing/2014/main" id="{CF5AB7E4-0DC5-4144-8A1C-EC77A10A068E}"/>
              </a:ext>
            </a:extLst>
          </p:cNvPr>
          <p:cNvSpPr txBox="1"/>
          <p:nvPr/>
        </p:nvSpPr>
        <p:spPr>
          <a:xfrm>
            <a:off x="7886700" y="2699803"/>
            <a:ext cx="747161" cy="300082"/>
          </a:xfrm>
          <a:prstGeom prst="rect">
            <a:avLst/>
          </a:prstGeom>
          <a:noFill/>
        </p:spPr>
        <p:txBody>
          <a:bodyPr wrap="square" rtlCol="0">
            <a:spAutoFit/>
          </a:bodyPr>
          <a:lstStyle/>
          <a:p>
            <a:pPr defTabSz="685800"/>
            <a:r>
              <a:rPr lang="zh-CN" altLang="en-US" sz="1350" dirty="0">
                <a:solidFill>
                  <a:prstClr val="black"/>
                </a:solidFill>
                <a:latin typeface="等线" panose="020F0502020204030204"/>
                <a:ea typeface="等线" panose="02010600030101010101" pitchFamily="2" charset="-122"/>
              </a:rPr>
              <a:t>错过</a:t>
            </a:r>
          </a:p>
        </p:txBody>
      </p:sp>
    </p:spTree>
    <p:extLst>
      <p:ext uri="{BB962C8B-B14F-4D97-AF65-F5344CB8AC3E}">
        <p14:creationId xmlns:p14="http://schemas.microsoft.com/office/powerpoint/2010/main" val="393549145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p:bldP spid="12" grpId="0" animBg="1"/>
      <p:bldP spid="15" grpId="0"/>
      <p:bldP spid="16" grpId="0" animBg="1"/>
      <p:bldP spid="17" grpId="0"/>
      <p:bldP spid="19" grpId="0"/>
      <p:bldP spid="2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3D846F-F44E-4C13-93C2-43E4FBCA5A2A}"/>
              </a:ext>
            </a:extLst>
          </p:cNvPr>
          <p:cNvSpPr>
            <a:spLocks noGrp="1"/>
          </p:cNvSpPr>
          <p:nvPr>
            <p:ph type="title" idx="4294967295"/>
          </p:nvPr>
        </p:nvSpPr>
        <p:spPr>
          <a:xfrm>
            <a:off x="0" y="144463"/>
            <a:ext cx="7886700" cy="773112"/>
          </a:xfrm>
          <a:prstGeom prst="rect">
            <a:avLst/>
          </a:prstGeom>
        </p:spPr>
        <p:txBody>
          <a:bodyPr/>
          <a:lstStyle/>
          <a:p>
            <a:r>
              <a:rPr lang="zh-CN" altLang="en-US" dirty="0"/>
              <a:t>解决方法</a:t>
            </a:r>
          </a:p>
        </p:txBody>
      </p:sp>
      <p:sp>
        <p:nvSpPr>
          <p:cNvPr id="4" name="内容占位符 2">
            <a:extLst>
              <a:ext uri="{FF2B5EF4-FFF2-40B4-BE49-F238E27FC236}">
                <a16:creationId xmlns:a16="http://schemas.microsoft.com/office/drawing/2014/main" id="{68A9B064-4864-4E2D-80D2-6D45A704D81D}"/>
              </a:ext>
            </a:extLst>
          </p:cNvPr>
          <p:cNvSpPr>
            <a:spLocks noGrp="1"/>
          </p:cNvSpPr>
          <p:nvPr>
            <p:ph idx="4294967295"/>
          </p:nvPr>
        </p:nvSpPr>
        <p:spPr>
          <a:xfrm>
            <a:off x="517525" y="1449388"/>
            <a:ext cx="8626475" cy="2244725"/>
          </a:xfrm>
          <a:prstGeom prst="rect">
            <a:avLst/>
          </a:prstGeom>
        </p:spPr>
        <p:txBody>
          <a:bodyPr>
            <a:normAutofit fontScale="70000" lnSpcReduction="20000"/>
          </a:bodyPr>
          <a:lstStyle/>
          <a:p>
            <a:r>
              <a:rPr lang="zh-CN" altLang="en-US" dirty="0"/>
              <a:t>从机和主机如何处理一些特殊的事件，比如从机与主机失联。</a:t>
            </a:r>
            <a:endParaRPr lang="en-US" altLang="zh-CN" dirty="0"/>
          </a:p>
          <a:p>
            <a:pPr marL="0" indent="0">
              <a:buNone/>
            </a:pPr>
            <a:r>
              <a:rPr lang="zh-CN" altLang="en-US" dirty="0"/>
              <a:t>主机要将当前的状态不断广播，比如在房间内等待时要一直发送等待信号，当从机有一段时间没有受到主机信号时就弹出错误信息。</a:t>
            </a:r>
            <a:endParaRPr lang="en-US" altLang="zh-CN" dirty="0"/>
          </a:p>
          <a:p>
            <a:r>
              <a:rPr lang="zh-CN" altLang="en-US" dirty="0"/>
              <a:t>游戏开始后还有玩家申请加入怎么办？</a:t>
            </a:r>
            <a:endParaRPr lang="en-US" altLang="zh-CN" dirty="0"/>
          </a:p>
          <a:p>
            <a:pPr marL="0" indent="0">
              <a:buNone/>
            </a:pPr>
            <a:r>
              <a:rPr lang="zh-CN" altLang="en-US" dirty="0"/>
              <a:t>当游戏开始后主机是不会发出等待信号的，从机接收不到主机信号按照失联处理。</a:t>
            </a:r>
            <a:endParaRPr lang="en-US" altLang="zh-CN" dirty="0"/>
          </a:p>
          <a:p>
            <a:endParaRPr lang="zh-CN" altLang="en-US" dirty="0"/>
          </a:p>
        </p:txBody>
      </p:sp>
    </p:spTree>
    <p:extLst>
      <p:ext uri="{BB962C8B-B14F-4D97-AF65-F5344CB8AC3E}">
        <p14:creationId xmlns:p14="http://schemas.microsoft.com/office/powerpoint/2010/main" val="155350536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7">
            <a:extLst>
              <a:ext uri="{FF2B5EF4-FFF2-40B4-BE49-F238E27FC236}">
                <a16:creationId xmlns:a16="http://schemas.microsoft.com/office/drawing/2014/main" id="{54E83EDF-7FF5-4186-BD95-A72FF31E7838}"/>
              </a:ext>
            </a:extLst>
          </p:cNvPr>
          <p:cNvGraphicFramePr>
            <a:graphicFrameLocks noGrp="1"/>
          </p:cNvGraphicFramePr>
          <p:nvPr>
            <p:ph idx="1"/>
          </p:nvPr>
        </p:nvGraphicFramePr>
        <p:xfrm>
          <a:off x="0" y="0"/>
          <a:ext cx="9143999" cy="5143499"/>
        </p:xfrm>
        <a:graphic>
          <a:graphicData uri="http://schemas.openxmlformats.org/drawingml/2006/table">
            <a:tbl>
              <a:tblPr firstRow="1" firstCol="1" bandRow="1">
                <a:tableStyleId>{5C22544A-7EE6-4342-B048-85BDC9FD1C3A}</a:tableStyleId>
              </a:tblPr>
              <a:tblGrid>
                <a:gridCol w="2130659">
                  <a:extLst>
                    <a:ext uri="{9D8B030D-6E8A-4147-A177-3AD203B41FA5}">
                      <a16:colId xmlns:a16="http://schemas.microsoft.com/office/drawing/2014/main" val="2935725184"/>
                    </a:ext>
                  </a:extLst>
                </a:gridCol>
                <a:gridCol w="3506670">
                  <a:extLst>
                    <a:ext uri="{9D8B030D-6E8A-4147-A177-3AD203B41FA5}">
                      <a16:colId xmlns:a16="http://schemas.microsoft.com/office/drawing/2014/main" val="1200744593"/>
                    </a:ext>
                  </a:extLst>
                </a:gridCol>
                <a:gridCol w="3506670">
                  <a:extLst>
                    <a:ext uri="{9D8B030D-6E8A-4147-A177-3AD203B41FA5}">
                      <a16:colId xmlns:a16="http://schemas.microsoft.com/office/drawing/2014/main" val="2523961040"/>
                    </a:ext>
                  </a:extLst>
                </a:gridCol>
              </a:tblGrid>
              <a:tr h="395654">
                <a:tc>
                  <a:txBody>
                    <a:bodyPr/>
                    <a:lstStyle/>
                    <a:p>
                      <a:pPr algn="ctr">
                        <a:spcAft>
                          <a:spcPts val="0"/>
                        </a:spcAft>
                      </a:pPr>
                      <a:r>
                        <a:rPr lang="zh-CN" sz="1800" kern="100">
                          <a:effectLst/>
                        </a:rPr>
                        <a:t>阶段</a:t>
                      </a:r>
                      <a:endParaRPr lang="zh-CN" sz="1800" kern="100">
                        <a:effectLst/>
                        <a:latin typeface="Times New Roman" panose="02020603050405020304" pitchFamily="18" charset="0"/>
                        <a:ea typeface="宋体" panose="02010600030101010101" pitchFamily="2" charset="-122"/>
                      </a:endParaRPr>
                    </a:p>
                  </a:txBody>
                  <a:tcPr marL="39962" marR="39962" marT="0" marB="0"/>
                </a:tc>
                <a:tc>
                  <a:txBody>
                    <a:bodyPr/>
                    <a:lstStyle/>
                    <a:p>
                      <a:pPr algn="ctr">
                        <a:spcAft>
                          <a:spcPts val="0"/>
                        </a:spcAft>
                      </a:pPr>
                      <a:r>
                        <a:rPr lang="zh-CN" sz="1800" kern="100">
                          <a:effectLst/>
                        </a:rPr>
                        <a:t>主机操作</a:t>
                      </a:r>
                      <a:endParaRPr lang="zh-CN" sz="1800" kern="100">
                        <a:effectLst/>
                        <a:latin typeface="Times New Roman" panose="02020603050405020304" pitchFamily="18" charset="0"/>
                        <a:ea typeface="宋体" panose="02010600030101010101" pitchFamily="2" charset="-122"/>
                      </a:endParaRPr>
                    </a:p>
                  </a:txBody>
                  <a:tcPr marL="39962" marR="39962" marT="0" marB="0"/>
                </a:tc>
                <a:tc>
                  <a:txBody>
                    <a:bodyPr/>
                    <a:lstStyle/>
                    <a:p>
                      <a:pPr algn="ctr">
                        <a:spcAft>
                          <a:spcPts val="0"/>
                        </a:spcAft>
                      </a:pPr>
                      <a:r>
                        <a:rPr lang="zh-CN" sz="1800" kern="100">
                          <a:effectLst/>
                        </a:rPr>
                        <a:t>从机操作</a:t>
                      </a:r>
                      <a:endParaRPr lang="zh-CN" sz="1800" kern="100">
                        <a:effectLst/>
                        <a:latin typeface="Times New Roman" panose="02020603050405020304" pitchFamily="18" charset="0"/>
                        <a:ea typeface="宋体" panose="02010600030101010101" pitchFamily="2" charset="-122"/>
                      </a:endParaRPr>
                    </a:p>
                  </a:txBody>
                  <a:tcPr marL="39962" marR="39962" marT="0" marB="0"/>
                </a:tc>
                <a:extLst>
                  <a:ext uri="{0D108BD9-81ED-4DB2-BD59-A6C34878D82A}">
                    <a16:rowId xmlns:a16="http://schemas.microsoft.com/office/drawing/2014/main" val="1661232410"/>
                  </a:ext>
                </a:extLst>
              </a:tr>
              <a:tr h="1186961">
                <a:tc>
                  <a:txBody>
                    <a:bodyPr/>
                    <a:lstStyle/>
                    <a:p>
                      <a:pPr algn="ctr">
                        <a:spcAft>
                          <a:spcPts val="0"/>
                        </a:spcAft>
                      </a:pPr>
                      <a:r>
                        <a:rPr lang="zh-CN" sz="1400" kern="100">
                          <a:effectLst/>
                        </a:rPr>
                        <a:t>连接房间</a:t>
                      </a:r>
                      <a:endParaRPr lang="zh-CN" sz="1400" kern="100">
                        <a:effectLst/>
                        <a:latin typeface="Times New Roman" panose="02020603050405020304" pitchFamily="18" charset="0"/>
                        <a:ea typeface="宋体" panose="02010600030101010101" pitchFamily="2" charset="-122"/>
                      </a:endParaRPr>
                    </a:p>
                  </a:txBody>
                  <a:tcPr marL="39962" marR="39962" marT="0" marB="0"/>
                </a:tc>
                <a:tc>
                  <a:txBody>
                    <a:bodyPr/>
                    <a:lstStyle/>
                    <a:p>
                      <a:pPr algn="just">
                        <a:spcAft>
                          <a:spcPts val="0"/>
                        </a:spcAft>
                      </a:pPr>
                      <a:r>
                        <a:rPr lang="zh-CN" sz="1400" kern="100" dirty="0">
                          <a:effectLst/>
                        </a:rPr>
                        <a:t>房间名前三位是</a:t>
                      </a:r>
                      <a:r>
                        <a:rPr lang="en-US" sz="1400" kern="100" dirty="0">
                          <a:effectLst/>
                        </a:rPr>
                        <a:t>ATS</a:t>
                      </a:r>
                      <a:r>
                        <a:rPr lang="zh-CN" sz="1400" kern="100" dirty="0">
                          <a:effectLst/>
                        </a:rPr>
                        <a:t>后</a:t>
                      </a:r>
                      <a:r>
                        <a:rPr lang="en-US" sz="1400" kern="100" dirty="0">
                          <a:effectLst/>
                        </a:rPr>
                        <a:t>7</a:t>
                      </a:r>
                      <a:r>
                        <a:rPr lang="zh-CN" sz="1400" kern="100" dirty="0">
                          <a:effectLst/>
                        </a:rPr>
                        <a:t>为与当前时间相关联的字符串</a:t>
                      </a:r>
                      <a:endParaRPr lang="zh-CN" sz="1400" kern="100" dirty="0">
                        <a:effectLst/>
                        <a:latin typeface="Times New Roman" panose="02020603050405020304" pitchFamily="18" charset="0"/>
                        <a:ea typeface="宋体" panose="02010600030101010101" pitchFamily="2" charset="-122"/>
                      </a:endParaRPr>
                    </a:p>
                  </a:txBody>
                  <a:tcPr marL="39962" marR="39962" marT="0" marB="0"/>
                </a:tc>
                <a:tc>
                  <a:txBody>
                    <a:bodyPr/>
                    <a:lstStyle/>
                    <a:p>
                      <a:pPr algn="just">
                        <a:spcAft>
                          <a:spcPts val="0"/>
                        </a:spcAft>
                      </a:pPr>
                      <a:r>
                        <a:rPr lang="zh-CN" sz="1400" kern="100" dirty="0">
                          <a:effectLst/>
                        </a:rPr>
                        <a:t>获取房间名前三位为</a:t>
                      </a:r>
                      <a:r>
                        <a:rPr lang="en-US" sz="1400" kern="100" dirty="0">
                          <a:effectLst/>
                        </a:rPr>
                        <a:t>ATS</a:t>
                      </a:r>
                      <a:r>
                        <a:rPr lang="zh-CN" sz="1400" kern="100" dirty="0">
                          <a:effectLst/>
                        </a:rPr>
                        <a:t>并且房间未满的房间列表，通过输入窗口输入房间</a:t>
                      </a:r>
                      <a:r>
                        <a:rPr lang="en-US" sz="1400" kern="100" dirty="0">
                          <a:effectLst/>
                        </a:rPr>
                        <a:t>ID</a:t>
                      </a:r>
                      <a:r>
                        <a:rPr lang="zh-CN" sz="1400" kern="100" dirty="0">
                          <a:effectLst/>
                        </a:rPr>
                        <a:t>加入房间，如果没有可用房间给出相关信息并退出</a:t>
                      </a:r>
                      <a:endParaRPr lang="zh-CN" sz="1400" kern="100" dirty="0">
                        <a:effectLst/>
                        <a:latin typeface="Times New Roman" panose="02020603050405020304" pitchFamily="18" charset="0"/>
                        <a:ea typeface="宋体" panose="02010600030101010101" pitchFamily="2" charset="-122"/>
                      </a:endParaRPr>
                    </a:p>
                  </a:txBody>
                  <a:tcPr marL="39962" marR="39962" marT="0" marB="0"/>
                </a:tc>
                <a:extLst>
                  <a:ext uri="{0D108BD9-81ED-4DB2-BD59-A6C34878D82A}">
                    <a16:rowId xmlns:a16="http://schemas.microsoft.com/office/drawing/2014/main" val="525950225"/>
                  </a:ext>
                </a:extLst>
              </a:tr>
              <a:tr h="2373923">
                <a:tc>
                  <a:txBody>
                    <a:bodyPr/>
                    <a:lstStyle/>
                    <a:p>
                      <a:pPr algn="ctr">
                        <a:spcAft>
                          <a:spcPts val="0"/>
                        </a:spcAft>
                      </a:pPr>
                      <a:r>
                        <a:rPr lang="zh-CN" sz="1400" kern="100" dirty="0">
                          <a:effectLst/>
                        </a:rPr>
                        <a:t>等待阶段</a:t>
                      </a:r>
                      <a:endParaRPr lang="zh-CN" sz="1400" kern="100" dirty="0">
                        <a:effectLst/>
                        <a:latin typeface="Times New Roman" panose="02020603050405020304" pitchFamily="18" charset="0"/>
                        <a:ea typeface="宋体" panose="02010600030101010101" pitchFamily="2" charset="-122"/>
                      </a:endParaRPr>
                    </a:p>
                  </a:txBody>
                  <a:tcPr marL="39962" marR="39962" marT="0" marB="0"/>
                </a:tc>
                <a:tc>
                  <a:txBody>
                    <a:bodyPr/>
                    <a:lstStyle/>
                    <a:p>
                      <a:pPr algn="just">
                        <a:spcAft>
                          <a:spcPts val="0"/>
                        </a:spcAft>
                      </a:pPr>
                      <a:r>
                        <a:rPr lang="zh-CN" sz="1400" kern="100" dirty="0">
                          <a:effectLst/>
                        </a:rPr>
                        <a:t>主机不断发送</a:t>
                      </a:r>
                      <a:r>
                        <a:rPr lang="en-US" sz="1400" kern="100" dirty="0">
                          <a:effectLst/>
                        </a:rPr>
                        <a:t>WT</a:t>
                      </a:r>
                      <a:r>
                        <a:rPr lang="zh-CN" sz="1400" kern="100" dirty="0">
                          <a:effectLst/>
                        </a:rPr>
                        <a:t>信号、如果房主退出则发送</a:t>
                      </a:r>
                      <a:r>
                        <a:rPr lang="en-US" sz="1400" kern="100" dirty="0">
                          <a:effectLst/>
                        </a:rPr>
                        <a:t>LO</a:t>
                      </a:r>
                      <a:r>
                        <a:rPr lang="zh-CN" sz="1400" kern="100" dirty="0">
                          <a:effectLst/>
                        </a:rPr>
                        <a:t>信号、如果开始游戏则发送</a:t>
                      </a:r>
                      <a:r>
                        <a:rPr lang="en-US" sz="1400" kern="100" dirty="0">
                          <a:effectLst/>
                        </a:rPr>
                        <a:t>IN</a:t>
                      </a:r>
                      <a:r>
                        <a:rPr lang="zh-CN" sz="1400" kern="100" dirty="0">
                          <a:effectLst/>
                        </a:rPr>
                        <a:t>信号</a:t>
                      </a:r>
                      <a:endParaRPr lang="zh-CN" sz="1400" kern="100" dirty="0">
                        <a:effectLst/>
                        <a:latin typeface="Times New Roman" panose="02020603050405020304" pitchFamily="18" charset="0"/>
                        <a:ea typeface="宋体" panose="02010600030101010101" pitchFamily="2" charset="-122"/>
                      </a:endParaRPr>
                    </a:p>
                  </a:txBody>
                  <a:tcPr marL="39962" marR="39962" marT="0" marB="0"/>
                </a:tc>
                <a:tc>
                  <a:txBody>
                    <a:bodyPr/>
                    <a:lstStyle/>
                    <a:p>
                      <a:pPr algn="just">
                        <a:spcAft>
                          <a:spcPts val="0"/>
                        </a:spcAft>
                      </a:pPr>
                      <a:r>
                        <a:rPr lang="zh-CN" sz="1400" kern="100" dirty="0">
                          <a:effectLst/>
                        </a:rPr>
                        <a:t>从机不断接受主机信号，持续接受到</a:t>
                      </a:r>
                      <a:r>
                        <a:rPr lang="en-US" sz="1400" kern="100" dirty="0">
                          <a:effectLst/>
                        </a:rPr>
                        <a:t>WT</a:t>
                      </a:r>
                      <a:r>
                        <a:rPr lang="zh-CN" sz="1400" kern="100" dirty="0">
                          <a:effectLst/>
                        </a:rPr>
                        <a:t>信号代表与主机连接，如果超过一段时间没有接收到主机信号则代表与主机失联，如果接收到</a:t>
                      </a:r>
                      <a:r>
                        <a:rPr lang="en-US" sz="1400" kern="100" dirty="0">
                          <a:effectLst/>
                        </a:rPr>
                        <a:t>LO</a:t>
                      </a:r>
                      <a:r>
                        <a:rPr lang="zh-CN" sz="1400" kern="100" dirty="0">
                          <a:effectLst/>
                        </a:rPr>
                        <a:t>信号则说明主机注销房间给出相关信息并退出。如果接收到</a:t>
                      </a:r>
                      <a:r>
                        <a:rPr lang="en-US" sz="1400" kern="100" dirty="0">
                          <a:effectLst/>
                        </a:rPr>
                        <a:t>IN</a:t>
                      </a:r>
                      <a:r>
                        <a:rPr lang="zh-CN" sz="1400" kern="100" dirty="0">
                          <a:effectLst/>
                        </a:rPr>
                        <a:t>信号则说明即将开始游戏</a:t>
                      </a:r>
                      <a:endParaRPr lang="zh-CN" sz="1400" kern="100" dirty="0">
                        <a:effectLst/>
                        <a:latin typeface="Times New Roman" panose="02020603050405020304" pitchFamily="18" charset="0"/>
                        <a:ea typeface="宋体" panose="02010600030101010101" pitchFamily="2" charset="-122"/>
                      </a:endParaRPr>
                    </a:p>
                  </a:txBody>
                  <a:tcPr marL="39962" marR="39962" marT="0" marB="0"/>
                </a:tc>
                <a:extLst>
                  <a:ext uri="{0D108BD9-81ED-4DB2-BD59-A6C34878D82A}">
                    <a16:rowId xmlns:a16="http://schemas.microsoft.com/office/drawing/2014/main" val="1385350982"/>
                  </a:ext>
                </a:extLst>
              </a:tr>
              <a:tr h="1186961">
                <a:tc>
                  <a:txBody>
                    <a:bodyPr/>
                    <a:lstStyle/>
                    <a:p>
                      <a:pPr algn="ctr">
                        <a:spcAft>
                          <a:spcPts val="0"/>
                        </a:spcAft>
                      </a:pPr>
                      <a:r>
                        <a:rPr lang="zh-CN" sz="1400" kern="100">
                          <a:effectLst/>
                        </a:rPr>
                        <a:t>初始化阶段</a:t>
                      </a:r>
                      <a:endParaRPr lang="zh-CN" sz="1400" kern="100">
                        <a:effectLst/>
                        <a:latin typeface="Times New Roman" panose="02020603050405020304" pitchFamily="18" charset="0"/>
                        <a:ea typeface="宋体" panose="02010600030101010101" pitchFamily="2" charset="-122"/>
                      </a:endParaRPr>
                    </a:p>
                  </a:txBody>
                  <a:tcPr marL="39962" marR="39962" marT="0" marB="0"/>
                </a:tc>
                <a:tc>
                  <a:txBody>
                    <a:bodyPr/>
                    <a:lstStyle/>
                    <a:p>
                      <a:pPr algn="just">
                        <a:spcAft>
                          <a:spcPts val="0"/>
                        </a:spcAft>
                      </a:pPr>
                      <a:r>
                        <a:rPr lang="zh-CN" sz="1400" kern="100" dirty="0">
                          <a:effectLst/>
                        </a:rPr>
                        <a:t>主机发送房间的初始信息，包括房间人数、地图大小、玩家编号列表，主机根据初始信息构建游戏场景。</a:t>
                      </a:r>
                      <a:endParaRPr lang="zh-CN" sz="1400" kern="100" dirty="0">
                        <a:effectLst/>
                        <a:latin typeface="Times New Roman" panose="02020603050405020304" pitchFamily="18" charset="0"/>
                        <a:ea typeface="宋体" panose="02010600030101010101" pitchFamily="2" charset="-122"/>
                      </a:endParaRPr>
                    </a:p>
                  </a:txBody>
                  <a:tcPr marL="39962" marR="39962" marT="0" marB="0"/>
                </a:tc>
                <a:tc>
                  <a:txBody>
                    <a:bodyPr/>
                    <a:lstStyle/>
                    <a:p>
                      <a:pPr algn="just">
                        <a:spcAft>
                          <a:spcPts val="0"/>
                        </a:spcAft>
                      </a:pPr>
                      <a:r>
                        <a:rPr lang="zh-CN" sz="1400" kern="100" dirty="0">
                          <a:effectLst/>
                        </a:rPr>
                        <a:t>从机接收房间的初始信息，包括房间人数、地图大小、玩家编号列表</a:t>
                      </a:r>
                      <a:endParaRPr lang="zh-CN" sz="1400" kern="100" dirty="0">
                        <a:effectLst/>
                        <a:latin typeface="Times New Roman" panose="02020603050405020304" pitchFamily="18" charset="0"/>
                        <a:ea typeface="宋体" panose="02010600030101010101" pitchFamily="2" charset="-122"/>
                      </a:endParaRPr>
                    </a:p>
                  </a:txBody>
                  <a:tcPr marL="39962" marR="39962" marT="0" marB="0"/>
                </a:tc>
                <a:extLst>
                  <a:ext uri="{0D108BD9-81ED-4DB2-BD59-A6C34878D82A}">
                    <a16:rowId xmlns:a16="http://schemas.microsoft.com/office/drawing/2014/main" val="914127961"/>
                  </a:ext>
                </a:extLst>
              </a:tr>
            </a:tbl>
          </a:graphicData>
        </a:graphic>
      </p:graphicFrame>
    </p:spTree>
    <p:extLst>
      <p:ext uri="{BB962C8B-B14F-4D97-AF65-F5344CB8AC3E}">
        <p14:creationId xmlns:p14="http://schemas.microsoft.com/office/powerpoint/2010/main" val="38766034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7">
            <a:extLst>
              <a:ext uri="{FF2B5EF4-FFF2-40B4-BE49-F238E27FC236}">
                <a16:creationId xmlns:a16="http://schemas.microsoft.com/office/drawing/2014/main" id="{54E83EDF-7FF5-4186-BD95-A72FF31E7838}"/>
              </a:ext>
            </a:extLst>
          </p:cNvPr>
          <p:cNvGraphicFramePr>
            <a:graphicFrameLocks noGrp="1"/>
          </p:cNvGraphicFramePr>
          <p:nvPr>
            <p:ph idx="1"/>
          </p:nvPr>
        </p:nvGraphicFramePr>
        <p:xfrm>
          <a:off x="0" y="0"/>
          <a:ext cx="9143999" cy="5143500"/>
        </p:xfrm>
        <a:graphic>
          <a:graphicData uri="http://schemas.openxmlformats.org/drawingml/2006/table">
            <a:tbl>
              <a:tblPr firstRow="1" firstCol="1" bandRow="1">
                <a:tableStyleId>{5C22544A-7EE6-4342-B048-85BDC9FD1C3A}</a:tableStyleId>
              </a:tblPr>
              <a:tblGrid>
                <a:gridCol w="2130659">
                  <a:extLst>
                    <a:ext uri="{9D8B030D-6E8A-4147-A177-3AD203B41FA5}">
                      <a16:colId xmlns:a16="http://schemas.microsoft.com/office/drawing/2014/main" val="2935725184"/>
                    </a:ext>
                  </a:extLst>
                </a:gridCol>
                <a:gridCol w="3506670">
                  <a:extLst>
                    <a:ext uri="{9D8B030D-6E8A-4147-A177-3AD203B41FA5}">
                      <a16:colId xmlns:a16="http://schemas.microsoft.com/office/drawing/2014/main" val="1200744593"/>
                    </a:ext>
                  </a:extLst>
                </a:gridCol>
                <a:gridCol w="3506670">
                  <a:extLst>
                    <a:ext uri="{9D8B030D-6E8A-4147-A177-3AD203B41FA5}">
                      <a16:colId xmlns:a16="http://schemas.microsoft.com/office/drawing/2014/main" val="2523961040"/>
                    </a:ext>
                  </a:extLst>
                </a:gridCol>
              </a:tblGrid>
              <a:tr h="342900">
                <a:tc>
                  <a:txBody>
                    <a:bodyPr/>
                    <a:lstStyle/>
                    <a:p>
                      <a:pPr algn="ctr">
                        <a:spcAft>
                          <a:spcPts val="0"/>
                        </a:spcAft>
                      </a:pPr>
                      <a:r>
                        <a:rPr lang="zh-CN" sz="1400" kern="100" dirty="0">
                          <a:effectLst/>
                        </a:rPr>
                        <a:t>阶段</a:t>
                      </a:r>
                      <a:endParaRPr lang="zh-CN" sz="1400" kern="100" dirty="0">
                        <a:effectLst/>
                        <a:latin typeface="Times New Roman" panose="02020603050405020304" pitchFamily="18" charset="0"/>
                        <a:ea typeface="宋体" panose="02010600030101010101" pitchFamily="2" charset="-122"/>
                      </a:endParaRPr>
                    </a:p>
                  </a:txBody>
                  <a:tcPr marL="39962" marR="39962" marT="0" marB="0"/>
                </a:tc>
                <a:tc>
                  <a:txBody>
                    <a:bodyPr/>
                    <a:lstStyle/>
                    <a:p>
                      <a:pPr algn="ctr">
                        <a:spcAft>
                          <a:spcPts val="0"/>
                        </a:spcAft>
                      </a:pPr>
                      <a:r>
                        <a:rPr lang="zh-CN" sz="1400" kern="100">
                          <a:effectLst/>
                        </a:rPr>
                        <a:t>主机操作</a:t>
                      </a:r>
                      <a:endParaRPr lang="zh-CN" sz="1400" kern="100">
                        <a:effectLst/>
                        <a:latin typeface="Times New Roman" panose="02020603050405020304" pitchFamily="18" charset="0"/>
                        <a:ea typeface="宋体" panose="02010600030101010101" pitchFamily="2" charset="-122"/>
                      </a:endParaRPr>
                    </a:p>
                  </a:txBody>
                  <a:tcPr marL="39962" marR="39962" marT="0" marB="0"/>
                </a:tc>
                <a:tc>
                  <a:txBody>
                    <a:bodyPr/>
                    <a:lstStyle/>
                    <a:p>
                      <a:pPr algn="ctr">
                        <a:spcAft>
                          <a:spcPts val="0"/>
                        </a:spcAft>
                      </a:pPr>
                      <a:r>
                        <a:rPr lang="zh-CN" sz="1400" kern="100">
                          <a:effectLst/>
                        </a:rPr>
                        <a:t>从机操作</a:t>
                      </a:r>
                      <a:endParaRPr lang="zh-CN" sz="1400" kern="100">
                        <a:effectLst/>
                        <a:latin typeface="Times New Roman" panose="02020603050405020304" pitchFamily="18" charset="0"/>
                        <a:ea typeface="宋体" panose="02010600030101010101" pitchFamily="2" charset="-122"/>
                      </a:endParaRPr>
                    </a:p>
                  </a:txBody>
                  <a:tcPr marL="39962" marR="39962" marT="0" marB="0"/>
                </a:tc>
                <a:extLst>
                  <a:ext uri="{0D108BD9-81ED-4DB2-BD59-A6C34878D82A}">
                    <a16:rowId xmlns:a16="http://schemas.microsoft.com/office/drawing/2014/main" val="1661232410"/>
                  </a:ext>
                </a:extLst>
              </a:tr>
              <a:tr h="342900">
                <a:tc rowSpan="7">
                  <a:txBody>
                    <a:bodyPr/>
                    <a:lstStyle/>
                    <a:p>
                      <a:pPr algn="ctr">
                        <a:spcAft>
                          <a:spcPts val="0"/>
                        </a:spcAft>
                      </a:pPr>
                      <a:r>
                        <a:rPr lang="zh-CN" sz="1400" kern="100" dirty="0">
                          <a:effectLst/>
                        </a:rPr>
                        <a:t>游戏进行阶段</a:t>
                      </a:r>
                      <a:endParaRPr lang="zh-CN" sz="1400" kern="100" dirty="0">
                        <a:effectLst/>
                        <a:latin typeface="Times New Roman" panose="02020603050405020304" pitchFamily="18" charset="0"/>
                        <a:ea typeface="宋体" panose="02010600030101010101" pitchFamily="2" charset="-122"/>
                      </a:endParaRPr>
                    </a:p>
                  </a:txBody>
                  <a:tcPr marL="39962" marR="39962" marT="0" marB="0"/>
                </a:tc>
                <a:tc>
                  <a:txBody>
                    <a:bodyPr/>
                    <a:lstStyle/>
                    <a:p>
                      <a:pPr algn="just">
                        <a:spcAft>
                          <a:spcPts val="0"/>
                        </a:spcAft>
                      </a:pPr>
                      <a:r>
                        <a:rPr lang="zh-CN" sz="1400" kern="100" dirty="0">
                          <a:effectLst/>
                        </a:rPr>
                        <a:t>主机接收房主的操作和其他玩家的操作</a:t>
                      </a:r>
                      <a:endParaRPr lang="zh-CN" sz="1400" kern="100" dirty="0">
                        <a:effectLst/>
                        <a:latin typeface="Times New Roman" panose="02020603050405020304" pitchFamily="18" charset="0"/>
                        <a:ea typeface="宋体" panose="02010600030101010101" pitchFamily="2" charset="-122"/>
                      </a:endParaRPr>
                    </a:p>
                  </a:txBody>
                  <a:tcPr marL="39962" marR="39962" marT="0" marB="0"/>
                </a:tc>
                <a:tc>
                  <a:txBody>
                    <a:bodyPr/>
                    <a:lstStyle/>
                    <a:p>
                      <a:pPr algn="just">
                        <a:spcAft>
                          <a:spcPts val="0"/>
                        </a:spcAft>
                      </a:pPr>
                      <a:r>
                        <a:rPr lang="zh-CN" sz="1400" kern="100" dirty="0">
                          <a:effectLst/>
                        </a:rPr>
                        <a:t>从机向主机发送玩家操作</a:t>
                      </a:r>
                      <a:endParaRPr lang="zh-CN" sz="1400" kern="100" dirty="0">
                        <a:effectLst/>
                        <a:latin typeface="Times New Roman" panose="02020603050405020304" pitchFamily="18" charset="0"/>
                        <a:ea typeface="宋体" panose="02010600030101010101" pitchFamily="2" charset="-122"/>
                      </a:endParaRPr>
                    </a:p>
                  </a:txBody>
                  <a:tcPr marL="39962" marR="39962" marT="0" marB="0"/>
                </a:tc>
                <a:extLst>
                  <a:ext uri="{0D108BD9-81ED-4DB2-BD59-A6C34878D82A}">
                    <a16:rowId xmlns:a16="http://schemas.microsoft.com/office/drawing/2014/main" val="1806119411"/>
                  </a:ext>
                </a:extLst>
              </a:tr>
              <a:tr h="342900">
                <a:tc vMerge="1">
                  <a:txBody>
                    <a:bodyPr/>
                    <a:lstStyle/>
                    <a:p>
                      <a:endParaRPr lang="zh-CN" altLang="en-US"/>
                    </a:p>
                  </a:txBody>
                  <a:tcPr/>
                </a:tc>
                <a:tc>
                  <a:txBody>
                    <a:bodyPr/>
                    <a:lstStyle/>
                    <a:p>
                      <a:pPr algn="just">
                        <a:spcAft>
                          <a:spcPts val="0"/>
                        </a:spcAft>
                      </a:pPr>
                      <a:r>
                        <a:rPr lang="zh-CN" sz="1400" kern="100" dirty="0">
                          <a:effectLst/>
                        </a:rPr>
                        <a:t>主机进行游戏逻辑运算</a:t>
                      </a:r>
                      <a:endParaRPr lang="zh-CN" sz="1400" kern="100" dirty="0">
                        <a:effectLst/>
                        <a:latin typeface="Times New Roman" panose="02020603050405020304" pitchFamily="18" charset="0"/>
                        <a:ea typeface="宋体" panose="02010600030101010101" pitchFamily="2" charset="-122"/>
                      </a:endParaRPr>
                    </a:p>
                  </a:txBody>
                  <a:tcPr marL="39962" marR="39962" marT="0" marB="0"/>
                </a:tc>
                <a:tc>
                  <a:txBody>
                    <a:bodyPr/>
                    <a:lstStyle/>
                    <a:p>
                      <a:pPr algn="just">
                        <a:spcAft>
                          <a:spcPts val="0"/>
                        </a:spcAft>
                      </a:pPr>
                      <a:r>
                        <a:rPr lang="zh-CN" sz="1400" kern="100">
                          <a:effectLst/>
                        </a:rPr>
                        <a:t>等待主机开始信号</a:t>
                      </a:r>
                      <a:r>
                        <a:rPr lang="en-US" sz="1400" kern="100">
                          <a:effectLst/>
                        </a:rPr>
                        <a:t>GO</a:t>
                      </a:r>
                      <a:endParaRPr lang="zh-CN" sz="1400" kern="100">
                        <a:effectLst/>
                        <a:latin typeface="Times New Roman" panose="02020603050405020304" pitchFamily="18" charset="0"/>
                        <a:ea typeface="宋体" panose="02010600030101010101" pitchFamily="2" charset="-122"/>
                      </a:endParaRPr>
                    </a:p>
                  </a:txBody>
                  <a:tcPr marL="39962" marR="39962" marT="0" marB="0"/>
                </a:tc>
                <a:extLst>
                  <a:ext uri="{0D108BD9-81ED-4DB2-BD59-A6C34878D82A}">
                    <a16:rowId xmlns:a16="http://schemas.microsoft.com/office/drawing/2014/main" val="3920484339"/>
                  </a:ext>
                </a:extLst>
              </a:tr>
              <a:tr h="1028700">
                <a:tc vMerge="1">
                  <a:txBody>
                    <a:bodyPr/>
                    <a:lstStyle/>
                    <a:p>
                      <a:endParaRPr lang="zh-CN" altLang="en-US"/>
                    </a:p>
                  </a:txBody>
                  <a:tcPr/>
                </a:tc>
                <a:tc>
                  <a:txBody>
                    <a:bodyPr/>
                    <a:lstStyle/>
                    <a:p>
                      <a:pPr algn="just">
                        <a:spcAft>
                          <a:spcPts val="0"/>
                        </a:spcAft>
                      </a:pPr>
                      <a:r>
                        <a:rPr lang="zh-CN" sz="1400" kern="100" dirty="0">
                          <a:effectLst/>
                        </a:rPr>
                        <a:t>主机发送开始信号</a:t>
                      </a:r>
                      <a:r>
                        <a:rPr lang="en-US" sz="1400" kern="100" dirty="0">
                          <a:effectLst/>
                        </a:rPr>
                        <a:t>GO</a:t>
                      </a:r>
                      <a:endParaRPr lang="zh-CN" sz="1400" kern="100" dirty="0">
                        <a:effectLst/>
                        <a:latin typeface="Times New Roman" panose="02020603050405020304" pitchFamily="18" charset="0"/>
                        <a:ea typeface="宋体" panose="02010600030101010101" pitchFamily="2" charset="-122"/>
                      </a:endParaRPr>
                    </a:p>
                  </a:txBody>
                  <a:tcPr marL="39962" marR="39962" marT="0" marB="0"/>
                </a:tc>
                <a:tc>
                  <a:txBody>
                    <a:bodyPr/>
                    <a:lstStyle/>
                    <a:p>
                      <a:pPr algn="just">
                        <a:spcAft>
                          <a:spcPts val="0"/>
                        </a:spcAft>
                      </a:pPr>
                      <a:r>
                        <a:rPr lang="zh-CN" sz="1400" kern="100" dirty="0">
                          <a:effectLst/>
                        </a:rPr>
                        <a:t>从机接收主机开始信号</a:t>
                      </a:r>
                      <a:r>
                        <a:rPr lang="en-US" sz="1400" kern="100" dirty="0">
                          <a:effectLst/>
                        </a:rPr>
                        <a:t>GO</a:t>
                      </a:r>
                      <a:r>
                        <a:rPr lang="zh-CN" sz="1400" kern="100" dirty="0">
                          <a:effectLst/>
                        </a:rPr>
                        <a:t>，并将从机与主机同步，准备接受状态同步信号。如果长时间接收不到主机信号则从机失联退出游戏</a:t>
                      </a:r>
                      <a:endParaRPr lang="zh-CN" sz="1400" kern="100" dirty="0">
                        <a:effectLst/>
                        <a:latin typeface="Times New Roman" panose="02020603050405020304" pitchFamily="18" charset="0"/>
                        <a:ea typeface="宋体" panose="02010600030101010101" pitchFamily="2" charset="-122"/>
                      </a:endParaRPr>
                    </a:p>
                  </a:txBody>
                  <a:tcPr marL="39962" marR="39962" marT="0" marB="0"/>
                </a:tc>
                <a:extLst>
                  <a:ext uri="{0D108BD9-81ED-4DB2-BD59-A6C34878D82A}">
                    <a16:rowId xmlns:a16="http://schemas.microsoft.com/office/drawing/2014/main" val="636892501"/>
                  </a:ext>
                </a:extLst>
              </a:tr>
              <a:tr h="685800">
                <a:tc vMerge="1">
                  <a:txBody>
                    <a:bodyPr/>
                    <a:lstStyle/>
                    <a:p>
                      <a:endParaRPr lang="zh-CN" altLang="en-US"/>
                    </a:p>
                  </a:txBody>
                  <a:tcPr/>
                </a:tc>
                <a:tc>
                  <a:txBody>
                    <a:bodyPr/>
                    <a:lstStyle/>
                    <a:p>
                      <a:pPr algn="just">
                        <a:spcAft>
                          <a:spcPts val="0"/>
                        </a:spcAft>
                      </a:pPr>
                      <a:r>
                        <a:rPr lang="zh-CN" sz="1400" kern="100" dirty="0">
                          <a:effectLst/>
                        </a:rPr>
                        <a:t>主机以二进制形式发送玩家信息</a:t>
                      </a:r>
                      <a:endParaRPr lang="zh-CN" sz="1400" kern="100" dirty="0">
                        <a:effectLst/>
                        <a:latin typeface="Times New Roman" panose="02020603050405020304" pitchFamily="18" charset="0"/>
                        <a:ea typeface="宋体" panose="02010600030101010101" pitchFamily="2" charset="-122"/>
                      </a:endParaRPr>
                    </a:p>
                  </a:txBody>
                  <a:tcPr marL="39962" marR="39962" marT="0" marB="0"/>
                </a:tc>
                <a:tc>
                  <a:txBody>
                    <a:bodyPr/>
                    <a:lstStyle/>
                    <a:p>
                      <a:pPr algn="just">
                        <a:spcAft>
                          <a:spcPts val="0"/>
                        </a:spcAft>
                      </a:pPr>
                      <a:r>
                        <a:rPr lang="zh-CN" sz="1400" kern="100">
                          <a:effectLst/>
                        </a:rPr>
                        <a:t>从机接收玩家信息。如果长时间接收不到主机信号则从机失联退出游戏</a:t>
                      </a:r>
                      <a:endParaRPr lang="zh-CN" sz="1400" kern="100">
                        <a:effectLst/>
                        <a:latin typeface="Times New Roman" panose="02020603050405020304" pitchFamily="18" charset="0"/>
                        <a:ea typeface="宋体" panose="02010600030101010101" pitchFamily="2" charset="-122"/>
                      </a:endParaRPr>
                    </a:p>
                  </a:txBody>
                  <a:tcPr marL="39962" marR="39962" marT="0" marB="0"/>
                </a:tc>
                <a:extLst>
                  <a:ext uri="{0D108BD9-81ED-4DB2-BD59-A6C34878D82A}">
                    <a16:rowId xmlns:a16="http://schemas.microsoft.com/office/drawing/2014/main" val="3201059654"/>
                  </a:ext>
                </a:extLst>
              </a:tr>
              <a:tr h="685800">
                <a:tc vMerge="1">
                  <a:txBody>
                    <a:bodyPr/>
                    <a:lstStyle/>
                    <a:p>
                      <a:endParaRPr lang="zh-CN" altLang="en-US"/>
                    </a:p>
                  </a:txBody>
                  <a:tcPr/>
                </a:tc>
                <a:tc>
                  <a:txBody>
                    <a:bodyPr/>
                    <a:lstStyle/>
                    <a:p>
                      <a:pPr algn="just">
                        <a:spcAft>
                          <a:spcPts val="0"/>
                        </a:spcAft>
                      </a:pPr>
                      <a:r>
                        <a:rPr lang="zh-CN" sz="1400" kern="100">
                          <a:effectLst/>
                        </a:rPr>
                        <a:t>主机将地图打包并以二进制形式发送</a:t>
                      </a:r>
                      <a:endParaRPr lang="zh-CN" sz="1400" kern="100">
                        <a:effectLst/>
                        <a:latin typeface="Times New Roman" panose="02020603050405020304" pitchFamily="18" charset="0"/>
                        <a:ea typeface="宋体" panose="02010600030101010101" pitchFamily="2" charset="-122"/>
                      </a:endParaRPr>
                    </a:p>
                  </a:txBody>
                  <a:tcPr marL="39962" marR="39962" marT="0" marB="0"/>
                </a:tc>
                <a:tc>
                  <a:txBody>
                    <a:bodyPr/>
                    <a:lstStyle/>
                    <a:p>
                      <a:pPr algn="just">
                        <a:spcAft>
                          <a:spcPts val="0"/>
                        </a:spcAft>
                      </a:pPr>
                      <a:r>
                        <a:rPr lang="zh-CN" sz="1400" kern="100" dirty="0">
                          <a:effectLst/>
                        </a:rPr>
                        <a:t>从机接收地图包。如果长时间接收不到主机信号则从机失联退出游戏</a:t>
                      </a:r>
                      <a:endParaRPr lang="zh-CN" sz="1400" kern="100" dirty="0">
                        <a:effectLst/>
                        <a:latin typeface="Times New Roman" panose="02020603050405020304" pitchFamily="18" charset="0"/>
                        <a:ea typeface="宋体" panose="02010600030101010101" pitchFamily="2" charset="-122"/>
                      </a:endParaRPr>
                    </a:p>
                  </a:txBody>
                  <a:tcPr marL="39962" marR="39962" marT="0" marB="0"/>
                </a:tc>
                <a:extLst>
                  <a:ext uri="{0D108BD9-81ED-4DB2-BD59-A6C34878D82A}">
                    <a16:rowId xmlns:a16="http://schemas.microsoft.com/office/drawing/2014/main" val="3446946272"/>
                  </a:ext>
                </a:extLst>
              </a:tr>
              <a:tr h="685800">
                <a:tc vMerge="1">
                  <a:txBody>
                    <a:bodyPr/>
                    <a:lstStyle/>
                    <a:p>
                      <a:endParaRPr lang="zh-CN" altLang="en-US"/>
                    </a:p>
                  </a:txBody>
                  <a:tcPr/>
                </a:tc>
                <a:tc>
                  <a:txBody>
                    <a:bodyPr/>
                    <a:lstStyle/>
                    <a:p>
                      <a:pPr algn="just">
                        <a:spcAft>
                          <a:spcPts val="0"/>
                        </a:spcAft>
                      </a:pPr>
                      <a:r>
                        <a:rPr lang="zh-CN" sz="1400" kern="100">
                          <a:effectLst/>
                        </a:rPr>
                        <a:t>主机发送食物剩余数量和游戏时间</a:t>
                      </a:r>
                      <a:endParaRPr lang="zh-CN" sz="1400" kern="100">
                        <a:effectLst/>
                        <a:latin typeface="Times New Roman" panose="02020603050405020304" pitchFamily="18" charset="0"/>
                        <a:ea typeface="宋体" panose="02010600030101010101" pitchFamily="2" charset="-122"/>
                      </a:endParaRPr>
                    </a:p>
                  </a:txBody>
                  <a:tcPr marL="39962" marR="39962" marT="0" marB="0"/>
                </a:tc>
                <a:tc>
                  <a:txBody>
                    <a:bodyPr/>
                    <a:lstStyle/>
                    <a:p>
                      <a:pPr algn="just">
                        <a:spcAft>
                          <a:spcPts val="0"/>
                        </a:spcAft>
                      </a:pPr>
                      <a:r>
                        <a:rPr lang="zh-CN" sz="1400" kern="100" dirty="0">
                          <a:effectLst/>
                        </a:rPr>
                        <a:t>从机发送食物剩余数量和游戏时间如果长时间接收不到主机信号则从机失联退出游戏</a:t>
                      </a:r>
                      <a:endParaRPr lang="zh-CN" sz="1400" kern="100" dirty="0">
                        <a:effectLst/>
                        <a:latin typeface="Times New Roman" panose="02020603050405020304" pitchFamily="18" charset="0"/>
                        <a:ea typeface="宋体" panose="02010600030101010101" pitchFamily="2" charset="-122"/>
                      </a:endParaRPr>
                    </a:p>
                  </a:txBody>
                  <a:tcPr marL="39962" marR="39962" marT="0" marB="0"/>
                </a:tc>
                <a:extLst>
                  <a:ext uri="{0D108BD9-81ED-4DB2-BD59-A6C34878D82A}">
                    <a16:rowId xmlns:a16="http://schemas.microsoft.com/office/drawing/2014/main" val="1650402902"/>
                  </a:ext>
                </a:extLst>
              </a:tr>
              <a:tr h="685800">
                <a:tc vMerge="1">
                  <a:txBody>
                    <a:bodyPr/>
                    <a:lstStyle/>
                    <a:p>
                      <a:endParaRPr lang="zh-CN" altLang="en-US"/>
                    </a:p>
                  </a:txBody>
                  <a:tcPr/>
                </a:tc>
                <a:tc>
                  <a:txBody>
                    <a:bodyPr/>
                    <a:lstStyle/>
                    <a:p>
                      <a:pPr algn="just">
                        <a:spcAft>
                          <a:spcPts val="0"/>
                        </a:spcAft>
                      </a:pPr>
                      <a:r>
                        <a:rPr lang="zh-CN" sz="1400" kern="100">
                          <a:effectLst/>
                        </a:rPr>
                        <a:t>主机以房主视角绘制地图</a:t>
                      </a:r>
                      <a:endParaRPr lang="zh-CN" sz="1400" kern="100">
                        <a:effectLst/>
                        <a:latin typeface="Times New Roman" panose="02020603050405020304" pitchFamily="18" charset="0"/>
                        <a:ea typeface="宋体" panose="02010600030101010101" pitchFamily="2" charset="-122"/>
                      </a:endParaRPr>
                    </a:p>
                  </a:txBody>
                  <a:tcPr marL="39962" marR="39962" marT="0" marB="0"/>
                </a:tc>
                <a:tc>
                  <a:txBody>
                    <a:bodyPr/>
                    <a:lstStyle/>
                    <a:p>
                      <a:pPr algn="just">
                        <a:spcAft>
                          <a:spcPts val="0"/>
                        </a:spcAft>
                      </a:pPr>
                      <a:r>
                        <a:rPr lang="zh-CN" sz="1400" kern="100" dirty="0">
                          <a:effectLst/>
                        </a:rPr>
                        <a:t>从机根据玩家编号列表确定从机标号从而确定玩家视角，并绘制地图</a:t>
                      </a:r>
                      <a:endParaRPr lang="zh-CN" sz="1400" kern="100" dirty="0">
                        <a:effectLst/>
                        <a:latin typeface="Times New Roman" panose="02020603050405020304" pitchFamily="18" charset="0"/>
                        <a:ea typeface="宋体" panose="02010600030101010101" pitchFamily="2" charset="-122"/>
                      </a:endParaRPr>
                    </a:p>
                  </a:txBody>
                  <a:tcPr marL="39962" marR="39962" marT="0" marB="0"/>
                </a:tc>
                <a:extLst>
                  <a:ext uri="{0D108BD9-81ED-4DB2-BD59-A6C34878D82A}">
                    <a16:rowId xmlns:a16="http://schemas.microsoft.com/office/drawing/2014/main" val="1345076649"/>
                  </a:ext>
                </a:extLst>
              </a:tr>
              <a:tr h="342900">
                <a:tc>
                  <a:txBody>
                    <a:bodyPr/>
                    <a:lstStyle/>
                    <a:p>
                      <a:pPr algn="ctr">
                        <a:spcAft>
                          <a:spcPts val="0"/>
                        </a:spcAft>
                      </a:pPr>
                      <a:r>
                        <a:rPr lang="zh-CN" sz="1400" kern="100">
                          <a:effectLst/>
                        </a:rPr>
                        <a:t>游戏结束</a:t>
                      </a:r>
                      <a:endParaRPr lang="zh-CN" sz="1400" kern="100">
                        <a:effectLst/>
                        <a:latin typeface="Times New Roman" panose="02020603050405020304" pitchFamily="18" charset="0"/>
                        <a:ea typeface="宋体" panose="02010600030101010101" pitchFamily="2" charset="-122"/>
                      </a:endParaRPr>
                    </a:p>
                  </a:txBody>
                  <a:tcPr marL="39962" marR="39962" marT="0" marB="0"/>
                </a:tc>
                <a:tc>
                  <a:txBody>
                    <a:bodyPr/>
                    <a:lstStyle/>
                    <a:p>
                      <a:pPr algn="just">
                        <a:spcAft>
                          <a:spcPts val="0"/>
                        </a:spcAft>
                      </a:pPr>
                      <a:r>
                        <a:rPr lang="zh-CN" sz="1400" kern="100">
                          <a:effectLst/>
                        </a:rPr>
                        <a:t>主机主动退出或者所有玩家控蛇均无法重生</a:t>
                      </a:r>
                      <a:endParaRPr lang="zh-CN" sz="1400" kern="100">
                        <a:effectLst/>
                        <a:latin typeface="Times New Roman" panose="02020603050405020304" pitchFamily="18" charset="0"/>
                        <a:ea typeface="宋体" panose="02010600030101010101" pitchFamily="2" charset="-122"/>
                      </a:endParaRPr>
                    </a:p>
                  </a:txBody>
                  <a:tcPr marL="39962" marR="39962" marT="0" marB="0"/>
                </a:tc>
                <a:tc>
                  <a:txBody>
                    <a:bodyPr/>
                    <a:lstStyle/>
                    <a:p>
                      <a:pPr algn="just">
                        <a:spcAft>
                          <a:spcPts val="0"/>
                        </a:spcAft>
                      </a:pPr>
                      <a:r>
                        <a:rPr lang="zh-CN" sz="1400" kern="100" dirty="0">
                          <a:effectLst/>
                        </a:rPr>
                        <a:t>从机主动退出或者因主机退出而导致失联</a:t>
                      </a:r>
                      <a:endParaRPr lang="zh-CN" sz="1400" kern="100" dirty="0">
                        <a:effectLst/>
                        <a:latin typeface="Times New Roman" panose="02020603050405020304" pitchFamily="18" charset="0"/>
                        <a:ea typeface="宋体" panose="02010600030101010101" pitchFamily="2" charset="-122"/>
                      </a:endParaRPr>
                    </a:p>
                  </a:txBody>
                  <a:tcPr marL="39962" marR="39962" marT="0" marB="0"/>
                </a:tc>
                <a:extLst>
                  <a:ext uri="{0D108BD9-81ED-4DB2-BD59-A6C34878D82A}">
                    <a16:rowId xmlns:a16="http://schemas.microsoft.com/office/drawing/2014/main" val="2648062710"/>
                  </a:ext>
                </a:extLst>
              </a:tr>
            </a:tbl>
          </a:graphicData>
        </a:graphic>
      </p:graphicFrame>
    </p:spTree>
    <p:extLst>
      <p:ext uri="{BB962C8B-B14F-4D97-AF65-F5344CB8AC3E}">
        <p14:creationId xmlns:p14="http://schemas.microsoft.com/office/powerpoint/2010/main" val="41970586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931540"/>
            <a:ext cx="9144000" cy="3512418"/>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15" name="图片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40020" y="-1400268"/>
            <a:ext cx="6407343" cy="6588021"/>
          </a:xfrm>
          <a:prstGeom prst="rect">
            <a:avLst/>
          </a:prstGeom>
        </p:spPr>
      </p:pic>
      <p:sp>
        <p:nvSpPr>
          <p:cNvPr id="16" name="矩形 15"/>
          <p:cNvSpPr/>
          <p:nvPr/>
        </p:nvSpPr>
        <p:spPr>
          <a:xfrm>
            <a:off x="3240020" y="2202952"/>
            <a:ext cx="4536504" cy="1775775"/>
          </a:xfrm>
          <a:prstGeom prst="rect">
            <a:avLst/>
          </a:prstGeom>
          <a:solidFill>
            <a:srgbClr val="6498AD">
              <a:alpha val="87000"/>
            </a:srgbClr>
          </a:solidFill>
          <a:ln>
            <a:noFill/>
          </a:ln>
          <a:effectLst>
            <a:outerShdw blurRad="228600" dist="101600" dir="42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TextBox 48"/>
          <p:cNvSpPr txBox="1"/>
          <p:nvPr/>
        </p:nvSpPr>
        <p:spPr>
          <a:xfrm>
            <a:off x="4572000" y="2525363"/>
            <a:ext cx="2240738" cy="1130951"/>
          </a:xfrm>
          <a:prstGeom prst="rect">
            <a:avLst/>
          </a:prstGeom>
          <a:noFill/>
        </p:spPr>
        <p:txBody>
          <a:bodyPr wrap="square" lIns="0" tIns="0" rIns="0" bIns="0" rtlCol="0">
            <a:spAutoFit/>
          </a:bodyPr>
          <a:lstStyle/>
          <a:p>
            <a:pPr algn="r">
              <a:lnSpc>
                <a:spcPct val="120000"/>
              </a:lnSpc>
            </a:pPr>
            <a:r>
              <a:rPr lang="zh-CN" altLang="en-US" sz="3200" dirty="0">
                <a:solidFill>
                  <a:schemeClr val="bg1"/>
                </a:solidFill>
                <a:cs typeface="+mn-ea"/>
                <a:sym typeface="+mn-lt"/>
              </a:rPr>
              <a:t>遇到的问题与解决方法</a:t>
            </a:r>
            <a:endParaRPr lang="en-US" altLang="zh-CN" sz="3200" dirty="0">
              <a:solidFill>
                <a:schemeClr val="bg1"/>
              </a:solidFill>
              <a:cs typeface="+mn-ea"/>
              <a:sym typeface="+mn-lt"/>
            </a:endParaRPr>
          </a:p>
        </p:txBody>
      </p:sp>
      <p:sp>
        <p:nvSpPr>
          <p:cNvPr id="8" name="矩形 7"/>
          <p:cNvSpPr/>
          <p:nvPr/>
        </p:nvSpPr>
        <p:spPr>
          <a:xfrm>
            <a:off x="2843808" y="1717814"/>
            <a:ext cx="1883163" cy="1862048"/>
          </a:xfrm>
          <a:prstGeom prst="rect">
            <a:avLst/>
          </a:prstGeom>
        </p:spPr>
        <p:txBody>
          <a:bodyPr wrap="square">
            <a:spAutoFit/>
          </a:bodyPr>
          <a:lstStyle/>
          <a:p>
            <a:pPr algn="ctr" fontAlgn="auto">
              <a:spcBef>
                <a:spcPts val="0"/>
              </a:spcBef>
              <a:spcAft>
                <a:spcPts val="0"/>
              </a:spcAft>
              <a:defRPr/>
            </a:pPr>
            <a:r>
              <a:rPr lang="en-US" altLang="zh-CN" sz="11500" spc="300" dirty="0">
                <a:solidFill>
                  <a:schemeClr val="bg1"/>
                </a:solidFill>
                <a:latin typeface="Agency FB" panose="020B0503020202020204" pitchFamily="34" charset="0"/>
                <a:cs typeface="+mn-ea"/>
                <a:sym typeface="+mn-lt"/>
              </a:rPr>
              <a:t>10</a:t>
            </a:r>
            <a:endParaRPr lang="zh-CN" altLang="en-US" sz="11500" spc="300" dirty="0">
              <a:solidFill>
                <a:schemeClr val="bg1"/>
              </a:solidFill>
              <a:latin typeface="Agency FB" panose="020B0503020202020204" pitchFamily="34" charset="0"/>
              <a:cs typeface="+mn-ea"/>
              <a:sym typeface="+mn-lt"/>
            </a:endParaRPr>
          </a:p>
        </p:txBody>
      </p:sp>
    </p:spTree>
    <p:extLst>
      <p:ext uri="{BB962C8B-B14F-4D97-AF65-F5344CB8AC3E}">
        <p14:creationId xmlns:p14="http://schemas.microsoft.com/office/powerpoint/2010/main" val="224646106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1000" fill="hold"/>
                                        <p:tgtEl>
                                          <p:spTgt spid="15"/>
                                        </p:tgtEl>
                                        <p:attrNameLst>
                                          <p:attrName>ppt_w</p:attrName>
                                        </p:attrNameLst>
                                      </p:cBhvr>
                                      <p:tavLst>
                                        <p:tav tm="0">
                                          <p:val>
                                            <p:fltVal val="0"/>
                                          </p:val>
                                        </p:tav>
                                        <p:tav tm="100000">
                                          <p:val>
                                            <p:strVal val="#ppt_w"/>
                                          </p:val>
                                        </p:tav>
                                      </p:tavLst>
                                    </p:anim>
                                    <p:anim calcmode="lin" valueType="num">
                                      <p:cBhvr>
                                        <p:cTn id="12" dur="1000" fill="hold"/>
                                        <p:tgtEl>
                                          <p:spTgt spid="15"/>
                                        </p:tgtEl>
                                        <p:attrNameLst>
                                          <p:attrName>ppt_h</p:attrName>
                                        </p:attrNameLst>
                                      </p:cBhvr>
                                      <p:tavLst>
                                        <p:tav tm="0">
                                          <p:val>
                                            <p:fltVal val="0"/>
                                          </p:val>
                                        </p:tav>
                                        <p:tav tm="100000">
                                          <p:val>
                                            <p:strVal val="#ppt_h"/>
                                          </p:val>
                                        </p:tav>
                                      </p:tavLst>
                                    </p:anim>
                                    <p:anim calcmode="lin" valueType="num">
                                      <p:cBhvr>
                                        <p:cTn id="13" dur="1000" fill="hold"/>
                                        <p:tgtEl>
                                          <p:spTgt spid="15"/>
                                        </p:tgtEl>
                                        <p:attrNameLst>
                                          <p:attrName>style.rotation</p:attrName>
                                        </p:attrNameLst>
                                      </p:cBhvr>
                                      <p:tavLst>
                                        <p:tav tm="0">
                                          <p:val>
                                            <p:fltVal val="90"/>
                                          </p:val>
                                        </p:tav>
                                        <p:tav tm="100000">
                                          <p:val>
                                            <p:fltVal val="0"/>
                                          </p:val>
                                        </p:tav>
                                      </p:tavLst>
                                    </p:anim>
                                    <p:animEffect transition="in" filter="fade">
                                      <p:cBhvr>
                                        <p:cTn id="14" dur="1000"/>
                                        <p:tgtEl>
                                          <p:spTgt spid="15"/>
                                        </p:tgtEl>
                                      </p:cBhvr>
                                    </p:animEffect>
                                  </p:childTnLst>
                                </p:cTn>
                              </p:par>
                            </p:childTnLst>
                          </p:cTn>
                        </p:par>
                        <p:par>
                          <p:cTn id="15" fill="hold">
                            <p:stCondLst>
                              <p:cond delay="1500"/>
                            </p:stCondLst>
                            <p:childTnLst>
                              <p:par>
                                <p:cTn id="16" presetID="16" presetClass="entr" presetSubtype="42"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outHorizontal)">
                                      <p:cBhvr>
                                        <p:cTn id="18" dur="500"/>
                                        <p:tgtEl>
                                          <p:spTgt spid="16"/>
                                        </p:tgtEl>
                                      </p:cBhvr>
                                    </p:animEffect>
                                  </p:childTnLst>
                                </p:cTn>
                              </p:par>
                            </p:childTnLst>
                          </p:cTn>
                        </p:par>
                        <p:par>
                          <p:cTn id="19" fill="hold">
                            <p:stCondLst>
                              <p:cond delay="2000"/>
                            </p:stCondLst>
                            <p:childTnLst>
                              <p:par>
                                <p:cTn id="20" presetID="22" presetClass="entr" presetSubtype="8" fill="hold" grpId="0" nodeType="afterEffect">
                                  <p:stCondLst>
                                    <p:cond delay="0"/>
                                  </p:stCondLst>
                                  <p:iterate type="lt">
                                    <p:tmPct val="30000"/>
                                  </p:iterate>
                                  <p:childTnLst>
                                    <p:set>
                                      <p:cBhvr>
                                        <p:cTn id="21" dur="1" fill="hold">
                                          <p:stCondLst>
                                            <p:cond delay="0"/>
                                          </p:stCondLst>
                                        </p:cTn>
                                        <p:tgtEl>
                                          <p:spTgt spid="18"/>
                                        </p:tgtEl>
                                        <p:attrNameLst>
                                          <p:attrName>style.visibility</p:attrName>
                                        </p:attrNameLst>
                                      </p:cBhvr>
                                      <p:to>
                                        <p:strVal val="visible"/>
                                      </p:to>
                                    </p:set>
                                    <p:animEffect transition="in" filter="wipe(left)">
                                      <p:cBhvr>
                                        <p:cTn id="22" dur="200"/>
                                        <p:tgtEl>
                                          <p:spTgt spid="18"/>
                                        </p:tgtEl>
                                      </p:cBhvr>
                                    </p:animEffect>
                                  </p:childTnLst>
                                </p:cTn>
                              </p:par>
                              <p:par>
                                <p:cTn id="23" presetID="36" presetClass="emph" presetSubtype="0" fill="hold" grpId="1" nodeType="withEffect">
                                  <p:stCondLst>
                                    <p:cond delay="0"/>
                                  </p:stCondLst>
                                  <p:iterate type="lt">
                                    <p:tmPct val="30000"/>
                                  </p:iterate>
                                  <p:childTnLst>
                                    <p:animScale>
                                      <p:cBhvr>
                                        <p:cTn id="24" dur="50" autoRev="1" fill="hold">
                                          <p:stCondLst>
                                            <p:cond delay="0"/>
                                          </p:stCondLst>
                                        </p:cTn>
                                        <p:tgtEl>
                                          <p:spTgt spid="18"/>
                                        </p:tgtEl>
                                      </p:cBhvr>
                                      <p:to x="80000" y="100000"/>
                                    </p:animScale>
                                    <p:anim by="(#ppt_w*0.10)" calcmode="lin" valueType="num">
                                      <p:cBhvr>
                                        <p:cTn id="25" dur="50" autoRev="1" fill="hold">
                                          <p:stCondLst>
                                            <p:cond delay="0"/>
                                          </p:stCondLst>
                                        </p:cTn>
                                        <p:tgtEl>
                                          <p:spTgt spid="18"/>
                                        </p:tgtEl>
                                        <p:attrNameLst>
                                          <p:attrName>ppt_x</p:attrName>
                                        </p:attrNameLst>
                                      </p:cBhvr>
                                    </p:anim>
                                    <p:anim by="(-#ppt_w*0.10)" calcmode="lin" valueType="num">
                                      <p:cBhvr>
                                        <p:cTn id="26" dur="50" autoRev="1" fill="hold">
                                          <p:stCondLst>
                                            <p:cond delay="0"/>
                                          </p:stCondLst>
                                        </p:cTn>
                                        <p:tgtEl>
                                          <p:spTgt spid="18"/>
                                        </p:tgtEl>
                                        <p:attrNameLst>
                                          <p:attrName>ppt_y</p:attrName>
                                        </p:attrNameLst>
                                      </p:cBhvr>
                                    </p:anim>
                                    <p:animRot by="-480000">
                                      <p:cBhvr>
                                        <p:cTn id="27" dur="50" autoRev="1" fill="hold">
                                          <p:stCondLst>
                                            <p:cond delay="0"/>
                                          </p:stCondLst>
                                        </p:cTn>
                                        <p:tgtEl>
                                          <p:spTgt spid="18"/>
                                        </p:tgtEl>
                                        <p:attrNameLst>
                                          <p:attrName>r</p:attrName>
                                        </p:attrNameLst>
                                      </p:cBhvr>
                                    </p:animRot>
                                  </p:childTnLst>
                                </p:cTn>
                              </p:par>
                            </p:childTnLst>
                          </p:cTn>
                        </p:par>
                        <p:par>
                          <p:cTn id="28" fill="hold">
                            <p:stCondLst>
                              <p:cond delay="2740"/>
                            </p:stCondLst>
                            <p:childTnLst>
                              <p:par>
                                <p:cTn id="29" presetID="38" presetClass="entr" presetSubtype="0" accel="50000" fill="hold" grpId="0" nodeType="afterEffect">
                                  <p:stCondLst>
                                    <p:cond delay="0"/>
                                  </p:stCondLst>
                                  <p:iterate type="lt">
                                    <p:tmPct val="50000"/>
                                  </p:iterate>
                                  <p:childTnLst>
                                    <p:set>
                                      <p:cBhvr>
                                        <p:cTn id="30" dur="1" fill="hold">
                                          <p:stCondLst>
                                            <p:cond delay="0"/>
                                          </p:stCondLst>
                                        </p:cTn>
                                        <p:tgtEl>
                                          <p:spTgt spid="8"/>
                                        </p:tgtEl>
                                        <p:attrNameLst>
                                          <p:attrName>style.visibility</p:attrName>
                                        </p:attrNameLst>
                                      </p:cBhvr>
                                      <p:to>
                                        <p:strVal val="visible"/>
                                      </p:to>
                                    </p:set>
                                    <p:set>
                                      <p:cBhvr>
                                        <p:cTn id="31" dur="341" fill="hold">
                                          <p:stCondLst>
                                            <p:cond delay="0"/>
                                          </p:stCondLst>
                                        </p:cTn>
                                        <p:tgtEl>
                                          <p:spTgt spid="8"/>
                                        </p:tgtEl>
                                        <p:attrNameLst>
                                          <p:attrName>style.rotation</p:attrName>
                                        </p:attrNameLst>
                                      </p:cBhvr>
                                      <p:to>
                                        <p:strVal val="-45.0"/>
                                      </p:to>
                                    </p:set>
                                    <p:anim calcmode="lin" valueType="num">
                                      <p:cBhvr>
                                        <p:cTn id="32" dur="341" fill="hold">
                                          <p:stCondLst>
                                            <p:cond delay="341"/>
                                          </p:stCondLst>
                                        </p:cTn>
                                        <p:tgtEl>
                                          <p:spTgt spid="8"/>
                                        </p:tgtEl>
                                        <p:attrNameLst>
                                          <p:attrName>style.rotation</p:attrName>
                                        </p:attrNameLst>
                                      </p:cBhvr>
                                      <p:tavLst>
                                        <p:tav tm="0">
                                          <p:val>
                                            <p:fltVal val="-45"/>
                                          </p:val>
                                        </p:tav>
                                        <p:tav tm="69900">
                                          <p:val>
                                            <p:fltVal val="45"/>
                                          </p:val>
                                        </p:tav>
                                        <p:tav tm="100000">
                                          <p:val>
                                            <p:fltVal val="0"/>
                                          </p:val>
                                        </p:tav>
                                      </p:tavLst>
                                    </p:anim>
                                    <p:anim calcmode="lin" valueType="num">
                                      <p:cBhvr>
                                        <p:cTn id="33" dur="341" fill="hold">
                                          <p:stCondLst>
                                            <p:cond delay="0"/>
                                          </p:stCondLst>
                                        </p:cTn>
                                        <p:tgtEl>
                                          <p:spTgt spid="8"/>
                                        </p:tgtEl>
                                        <p:attrNameLst>
                                          <p:attrName>ppt_y</p:attrName>
                                        </p:attrNameLst>
                                      </p:cBhvr>
                                      <p:tavLst>
                                        <p:tav tm="0">
                                          <p:val>
                                            <p:strVal val="#ppt_y-1"/>
                                          </p:val>
                                        </p:tav>
                                        <p:tav tm="100000">
                                          <p:val>
                                            <p:strVal val="#ppt_y-(0.354*#ppt_w-0.172*#ppt_h)"/>
                                          </p:val>
                                        </p:tav>
                                      </p:tavLst>
                                    </p:anim>
                                    <p:anim calcmode="lin" valueType="num">
                                      <p:cBhvr>
                                        <p:cTn id="34" dur="117" decel="50000" autoRev="1" fill="hold">
                                          <p:stCondLst>
                                            <p:cond delay="341"/>
                                          </p:stCondLst>
                                        </p:cTn>
                                        <p:tgtEl>
                                          <p:spTgt spid="8"/>
                                        </p:tgtEl>
                                        <p:attrNameLst>
                                          <p:attrName>ppt_y</p:attrName>
                                        </p:attrNameLst>
                                      </p:cBhvr>
                                      <p:tavLst>
                                        <p:tav tm="0">
                                          <p:val>
                                            <p:strVal val="#ppt_y-(0.354*#ppt_w-0.172*#ppt_h)"/>
                                          </p:val>
                                        </p:tav>
                                        <p:tav tm="100000">
                                          <p:val>
                                            <p:strVal val="#ppt_y-(0.354*#ppt_w-0.172*#ppt_h)-#ppt_h/2"/>
                                          </p:val>
                                        </p:tav>
                                      </p:tavLst>
                                    </p:anim>
                                    <p:anim calcmode="lin" valueType="num">
                                      <p:cBhvr>
                                        <p:cTn id="35" dur="102" fill="hold">
                                          <p:stCondLst>
                                            <p:cond delay="648"/>
                                          </p:stCondLst>
                                        </p:cTn>
                                        <p:tgtEl>
                                          <p:spTgt spid="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p:bldP spid="18" grpId="1"/>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F37A7A-2514-4F79-B2AF-ECD2BCA1DE35}"/>
              </a:ext>
            </a:extLst>
          </p:cNvPr>
          <p:cNvSpPr>
            <a:spLocks noGrp="1"/>
          </p:cNvSpPr>
          <p:nvPr>
            <p:ph type="title" idx="4294967295"/>
          </p:nvPr>
        </p:nvSpPr>
        <p:spPr>
          <a:xfrm>
            <a:off x="539552" y="0"/>
            <a:ext cx="8604448" cy="989013"/>
          </a:xfrm>
          <a:prstGeom prst="rect">
            <a:avLst/>
          </a:prstGeom>
        </p:spPr>
        <p:txBody>
          <a:bodyPr>
            <a:normAutofit/>
          </a:bodyPr>
          <a:lstStyle/>
          <a:p>
            <a:r>
              <a:rPr lang="zh-CN" altLang="en-US" sz="3200" dirty="0"/>
              <a:t>由头文件顺序引起的错误</a:t>
            </a:r>
            <a:r>
              <a:rPr lang="en-US" altLang="zh-CN" sz="1800" b="1" dirty="0"/>
              <a:t>                 </a:t>
            </a:r>
            <a:r>
              <a:rPr lang="zh-CN" altLang="en-US" sz="1400" dirty="0"/>
              <a:t>“编程感觉差不多，编译报错二百多”</a:t>
            </a:r>
            <a:endParaRPr lang="zh-CN" altLang="en-US" sz="1800" dirty="0"/>
          </a:p>
        </p:txBody>
      </p:sp>
      <p:pic>
        <p:nvPicPr>
          <p:cNvPr id="7170" name="图片 1">
            <a:extLst>
              <a:ext uri="{FF2B5EF4-FFF2-40B4-BE49-F238E27FC236}">
                <a16:creationId xmlns:a16="http://schemas.microsoft.com/office/drawing/2014/main" id="{AA85B4E6-5EAE-426B-8793-0A2CD9228E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 t="4209" r="32197" b="532"/>
          <a:stretch/>
        </p:blipFill>
        <p:spPr bwMode="auto">
          <a:xfrm>
            <a:off x="4664413" y="988997"/>
            <a:ext cx="4479587" cy="415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A0117641-A7AB-4AD9-9A87-94F8490062BB}"/>
              </a:ext>
            </a:extLst>
          </p:cNvPr>
          <p:cNvSpPr txBox="1"/>
          <p:nvPr/>
        </p:nvSpPr>
        <p:spPr>
          <a:xfrm>
            <a:off x="202131" y="1567629"/>
            <a:ext cx="4071486" cy="2354491"/>
          </a:xfrm>
          <a:prstGeom prst="rect">
            <a:avLst/>
          </a:prstGeom>
          <a:noFill/>
        </p:spPr>
        <p:txBody>
          <a:bodyPr wrap="square" rtlCol="0">
            <a:spAutoFit/>
          </a:bodyPr>
          <a:lstStyle/>
          <a:p>
            <a:pPr defTabSz="685800"/>
            <a:r>
              <a:rPr lang="zh-CN" altLang="en-US" sz="2100" dirty="0">
                <a:solidFill>
                  <a:prstClr val="black"/>
                </a:solidFill>
                <a:latin typeface="等线" panose="020F0502020204030204"/>
                <a:ea typeface="等线" panose="02010600030101010101" pitchFamily="2" charset="-122"/>
              </a:rPr>
              <a:t>原因：</a:t>
            </a:r>
            <a:endParaRPr lang="en-US" altLang="zh-CN" sz="2100" dirty="0">
              <a:solidFill>
                <a:prstClr val="black"/>
              </a:solidFill>
              <a:latin typeface="等线" panose="020F0502020204030204"/>
              <a:ea typeface="等线" panose="02010600030101010101" pitchFamily="2" charset="-122"/>
            </a:endParaRPr>
          </a:p>
          <a:p>
            <a:pPr defTabSz="685800"/>
            <a:r>
              <a:rPr lang="en-US" altLang="zh-CN" sz="2100" dirty="0">
                <a:solidFill>
                  <a:prstClr val="black"/>
                </a:solidFill>
                <a:latin typeface="等线" panose="020F0502020204030204"/>
                <a:ea typeface="等线" panose="02010600030101010101" pitchFamily="2" charset="-122"/>
              </a:rPr>
              <a:t>#include &lt;winsock2.h&gt;</a:t>
            </a:r>
            <a:r>
              <a:rPr lang="zh-CN" altLang="en-US" sz="2100" dirty="0">
                <a:solidFill>
                  <a:prstClr val="black"/>
                </a:solidFill>
                <a:latin typeface="等线" panose="020F0502020204030204"/>
                <a:ea typeface="等线" panose="02010600030101010101" pitchFamily="2" charset="-122"/>
              </a:rPr>
              <a:t>与</a:t>
            </a:r>
            <a:r>
              <a:rPr lang="en-US" altLang="zh-CN" sz="2100" dirty="0">
                <a:solidFill>
                  <a:prstClr val="black"/>
                </a:solidFill>
                <a:latin typeface="等线" panose="020F0502020204030204"/>
                <a:ea typeface="等线" panose="02010600030101010101" pitchFamily="2" charset="-122"/>
              </a:rPr>
              <a:t>#include &lt;</a:t>
            </a:r>
            <a:r>
              <a:rPr lang="en-US" altLang="zh-CN" sz="2100" dirty="0" err="1">
                <a:solidFill>
                  <a:prstClr val="black"/>
                </a:solidFill>
                <a:latin typeface="等线" panose="020F0502020204030204"/>
                <a:ea typeface="等线" panose="02010600030101010101" pitchFamily="2" charset="-122"/>
              </a:rPr>
              <a:t>windows.h</a:t>
            </a:r>
            <a:r>
              <a:rPr lang="en-US" altLang="zh-CN" sz="2100" dirty="0">
                <a:solidFill>
                  <a:prstClr val="black"/>
                </a:solidFill>
                <a:latin typeface="等线" panose="020F0502020204030204"/>
                <a:ea typeface="等线" panose="02010600030101010101" pitchFamily="2" charset="-122"/>
              </a:rPr>
              <a:t>&gt;</a:t>
            </a:r>
            <a:r>
              <a:rPr lang="zh-CN" altLang="en-US" sz="2100" dirty="0">
                <a:solidFill>
                  <a:prstClr val="black"/>
                </a:solidFill>
                <a:latin typeface="等线" panose="020F0502020204030204"/>
                <a:ea typeface="等线" panose="02010600030101010101" pitchFamily="2" charset="-122"/>
              </a:rPr>
              <a:t>的位置关系不对</a:t>
            </a:r>
            <a:endParaRPr lang="en-US" altLang="zh-CN" sz="2100" dirty="0">
              <a:solidFill>
                <a:prstClr val="black"/>
              </a:solidFill>
              <a:latin typeface="等线" panose="020F0502020204030204"/>
              <a:ea typeface="等线" panose="02010600030101010101" pitchFamily="2" charset="-122"/>
            </a:endParaRPr>
          </a:p>
          <a:p>
            <a:pPr defTabSz="685800"/>
            <a:r>
              <a:rPr lang="zh-CN" altLang="en-US" sz="2100" dirty="0">
                <a:solidFill>
                  <a:prstClr val="black"/>
                </a:solidFill>
                <a:latin typeface="等线" panose="020F0502020204030204"/>
                <a:ea typeface="等线" panose="02010600030101010101" pitchFamily="2" charset="-122"/>
              </a:rPr>
              <a:t>解决方法：</a:t>
            </a:r>
            <a:endParaRPr lang="en-US" altLang="zh-CN" sz="2100" dirty="0">
              <a:solidFill>
                <a:prstClr val="black"/>
              </a:solidFill>
              <a:latin typeface="等线" panose="020F0502020204030204"/>
              <a:ea typeface="等线" panose="02010600030101010101" pitchFamily="2" charset="-122"/>
            </a:endParaRPr>
          </a:p>
          <a:p>
            <a:pPr defTabSz="685800"/>
            <a:r>
              <a:rPr lang="zh-CN" altLang="en-US" sz="2100" dirty="0">
                <a:solidFill>
                  <a:prstClr val="black"/>
                </a:solidFill>
                <a:latin typeface="等线" panose="020F0502020204030204"/>
                <a:ea typeface="等线" panose="02010600030101010101" pitchFamily="2" charset="-122"/>
              </a:rPr>
              <a:t>将</a:t>
            </a:r>
            <a:r>
              <a:rPr lang="en-US" altLang="zh-CN" sz="2100" dirty="0" err="1">
                <a:solidFill>
                  <a:prstClr val="black"/>
                </a:solidFill>
                <a:latin typeface="等线" panose="020F0502020204030204"/>
                <a:ea typeface="等线" panose="02010600030101010101" pitchFamily="2" charset="-122"/>
              </a:rPr>
              <a:t>Client.h</a:t>
            </a:r>
            <a:r>
              <a:rPr lang="zh-CN" altLang="en-US" sz="2100" dirty="0">
                <a:solidFill>
                  <a:prstClr val="black"/>
                </a:solidFill>
                <a:latin typeface="等线" panose="020F0502020204030204"/>
                <a:ea typeface="等线" panose="02010600030101010101" pitchFamily="2" charset="-122"/>
              </a:rPr>
              <a:t>头文件放在所有</a:t>
            </a:r>
            <a:r>
              <a:rPr lang="en-US" altLang="zh-CN" sz="2100" dirty="0" err="1">
                <a:solidFill>
                  <a:prstClr val="black"/>
                </a:solidFill>
                <a:latin typeface="等线" panose="020F0502020204030204"/>
                <a:ea typeface="等线" panose="02010600030101010101" pitchFamily="2" charset="-122"/>
              </a:rPr>
              <a:t>windows.h</a:t>
            </a:r>
            <a:r>
              <a:rPr lang="zh-CN" altLang="en-US" sz="2100" dirty="0">
                <a:solidFill>
                  <a:prstClr val="black"/>
                </a:solidFill>
                <a:latin typeface="等线" panose="020F0502020204030204"/>
                <a:ea typeface="等线" panose="02010600030101010101" pitchFamily="2" charset="-122"/>
              </a:rPr>
              <a:t>头文件之前</a:t>
            </a:r>
          </a:p>
        </p:txBody>
      </p:sp>
    </p:spTree>
    <p:extLst>
      <p:ext uri="{BB962C8B-B14F-4D97-AF65-F5344CB8AC3E}">
        <p14:creationId xmlns:p14="http://schemas.microsoft.com/office/powerpoint/2010/main" val="361722789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E228C-B70F-4BE0-B5B9-6031AE94568D}"/>
              </a:ext>
            </a:extLst>
          </p:cNvPr>
          <p:cNvSpPr>
            <a:spLocks noGrp="1"/>
          </p:cNvSpPr>
          <p:nvPr>
            <p:ph type="title" idx="4294967295"/>
          </p:nvPr>
        </p:nvSpPr>
        <p:spPr>
          <a:xfrm>
            <a:off x="0" y="14288"/>
            <a:ext cx="7886700" cy="993775"/>
          </a:xfrm>
          <a:prstGeom prst="rect">
            <a:avLst/>
          </a:prstGeom>
        </p:spPr>
        <p:txBody>
          <a:bodyPr/>
          <a:lstStyle/>
          <a:p>
            <a:r>
              <a:rPr lang="zh-CN" altLang="en-US" dirty="0"/>
              <a:t>重复包含头问题引起的错误</a:t>
            </a:r>
          </a:p>
        </p:txBody>
      </p:sp>
      <p:sp>
        <p:nvSpPr>
          <p:cNvPr id="3" name="内容占位符 2">
            <a:extLst>
              <a:ext uri="{FF2B5EF4-FFF2-40B4-BE49-F238E27FC236}">
                <a16:creationId xmlns:a16="http://schemas.microsoft.com/office/drawing/2014/main" id="{96A18869-A013-4C12-9935-3185E367E0A8}"/>
              </a:ext>
            </a:extLst>
          </p:cNvPr>
          <p:cNvSpPr>
            <a:spLocks noGrp="1"/>
          </p:cNvSpPr>
          <p:nvPr>
            <p:ph idx="4294967295"/>
          </p:nvPr>
        </p:nvSpPr>
        <p:spPr>
          <a:xfrm>
            <a:off x="0" y="755650"/>
            <a:ext cx="9036496" cy="1557338"/>
          </a:xfrm>
          <a:prstGeom prst="rect">
            <a:avLst/>
          </a:prstGeom>
        </p:spPr>
        <p:txBody>
          <a:bodyPr/>
          <a:lstStyle/>
          <a:p>
            <a:pPr marL="0" indent="0">
              <a:buNone/>
            </a:pPr>
            <a:r>
              <a:rPr lang="zh-CN" altLang="en-US" sz="2800" dirty="0"/>
              <a:t>原因：</a:t>
            </a:r>
            <a:r>
              <a:rPr lang="en-US" altLang="zh-CN" sz="2800" dirty="0"/>
              <a:t>OJ</a:t>
            </a:r>
            <a:r>
              <a:rPr lang="zh-CN" altLang="en-US" sz="2800" dirty="0"/>
              <a:t>提供的</a:t>
            </a:r>
            <a:r>
              <a:rPr lang="en-US" altLang="zh-CN" sz="2800" dirty="0" err="1"/>
              <a:t>Client.h</a:t>
            </a:r>
            <a:r>
              <a:rPr lang="zh-CN" altLang="en-US" sz="2800" dirty="0"/>
              <a:t>中既包含函数声明又包含定义，</a:t>
            </a:r>
            <a:endParaRPr lang="en-US" altLang="zh-CN" sz="2800" dirty="0"/>
          </a:p>
          <a:p>
            <a:pPr marL="0" indent="0">
              <a:buNone/>
            </a:pPr>
            <a:r>
              <a:rPr lang="en-US" altLang="zh-CN" sz="2800" dirty="0"/>
              <a:t>#pragma once</a:t>
            </a:r>
            <a:r>
              <a:rPr lang="zh-CN" altLang="en-US" sz="2800" dirty="0"/>
              <a:t>或</a:t>
            </a:r>
            <a:r>
              <a:rPr lang="en-US" altLang="zh-CN" sz="2800" dirty="0"/>
              <a:t>#</a:t>
            </a:r>
            <a:r>
              <a:rPr lang="en-US" altLang="zh-CN" sz="2800" dirty="0" err="1"/>
              <a:t>ifndef</a:t>
            </a:r>
            <a:r>
              <a:rPr lang="en-US" altLang="zh-CN" sz="2800" dirty="0"/>
              <a:t> CLIENT_H #define CLIENT_H</a:t>
            </a:r>
            <a:r>
              <a:rPr lang="zh-CN" altLang="en-US" sz="2800" dirty="0"/>
              <a:t>只能解决声明的重复问题不能解决定义的重复问题。</a:t>
            </a:r>
            <a:endParaRPr lang="en-US" altLang="zh-CN" sz="2800" dirty="0"/>
          </a:p>
          <a:p>
            <a:pPr marL="0" indent="0">
              <a:buNone/>
            </a:pPr>
            <a:r>
              <a:rPr lang="zh-CN" altLang="en-US" sz="2800" dirty="0"/>
              <a:t>解决方法：新建</a:t>
            </a:r>
            <a:r>
              <a:rPr lang="en-US" altLang="zh-CN" sz="2800" dirty="0"/>
              <a:t>Client.cpp</a:t>
            </a:r>
            <a:r>
              <a:rPr lang="zh-CN" altLang="en-US" sz="2800" dirty="0"/>
              <a:t>，将定义提出到</a:t>
            </a:r>
            <a:r>
              <a:rPr lang="en-US" altLang="zh-CN" sz="2800" dirty="0"/>
              <a:t>Client.cpp</a:t>
            </a:r>
            <a:r>
              <a:rPr lang="zh-CN" altLang="en-US" sz="2800" dirty="0"/>
              <a:t>中。</a:t>
            </a:r>
            <a:endParaRPr lang="en-US" altLang="zh-CN" sz="2800" dirty="0"/>
          </a:p>
        </p:txBody>
      </p:sp>
      <p:pic>
        <p:nvPicPr>
          <p:cNvPr id="8194" name="图片 1">
            <a:extLst>
              <a:ext uri="{FF2B5EF4-FFF2-40B4-BE49-F238E27FC236}">
                <a16:creationId xmlns:a16="http://schemas.microsoft.com/office/drawing/2014/main" id="{51C13070-0153-478C-955F-5CD996DA5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4" y="2829828"/>
            <a:ext cx="9147914" cy="229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688262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931540"/>
            <a:ext cx="9144000" cy="3512418"/>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15" name="图片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40020" y="-1400268"/>
            <a:ext cx="6407343" cy="6588021"/>
          </a:xfrm>
          <a:prstGeom prst="rect">
            <a:avLst/>
          </a:prstGeom>
        </p:spPr>
      </p:pic>
      <p:sp>
        <p:nvSpPr>
          <p:cNvPr id="16" name="矩形 15"/>
          <p:cNvSpPr/>
          <p:nvPr/>
        </p:nvSpPr>
        <p:spPr>
          <a:xfrm>
            <a:off x="3240020" y="2202952"/>
            <a:ext cx="4536504" cy="1775775"/>
          </a:xfrm>
          <a:prstGeom prst="rect">
            <a:avLst/>
          </a:prstGeom>
          <a:solidFill>
            <a:srgbClr val="6498AD">
              <a:alpha val="87000"/>
            </a:srgbClr>
          </a:solidFill>
          <a:ln>
            <a:noFill/>
          </a:ln>
          <a:effectLst>
            <a:outerShdw blurRad="228600" dist="101600" dir="42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TextBox 48"/>
          <p:cNvSpPr txBox="1"/>
          <p:nvPr/>
        </p:nvSpPr>
        <p:spPr>
          <a:xfrm>
            <a:off x="4409693" y="2820829"/>
            <a:ext cx="3286811" cy="540020"/>
          </a:xfrm>
          <a:prstGeom prst="rect">
            <a:avLst/>
          </a:prstGeom>
          <a:noFill/>
        </p:spPr>
        <p:txBody>
          <a:bodyPr wrap="square" lIns="0" tIns="0" rIns="0" bIns="0" rtlCol="0">
            <a:spAutoFit/>
          </a:bodyPr>
          <a:lstStyle/>
          <a:p>
            <a:pPr algn="r">
              <a:lnSpc>
                <a:spcPct val="120000"/>
              </a:lnSpc>
            </a:pPr>
            <a:r>
              <a:rPr lang="zh-CN" altLang="en-US" sz="3200" dirty="0">
                <a:solidFill>
                  <a:schemeClr val="bg1"/>
                </a:solidFill>
                <a:cs typeface="+mn-ea"/>
                <a:sym typeface="+mn-lt"/>
              </a:rPr>
              <a:t>想到的一些的</a:t>
            </a:r>
            <a:r>
              <a:rPr lang="en-US" altLang="zh-CN" sz="3200" dirty="0">
                <a:solidFill>
                  <a:schemeClr val="bg1"/>
                </a:solidFill>
                <a:cs typeface="+mn-ea"/>
                <a:sym typeface="+mn-lt"/>
              </a:rPr>
              <a:t>idea</a:t>
            </a:r>
          </a:p>
        </p:txBody>
      </p:sp>
      <p:sp>
        <p:nvSpPr>
          <p:cNvPr id="8" name="矩形 7"/>
          <p:cNvSpPr/>
          <p:nvPr/>
        </p:nvSpPr>
        <p:spPr>
          <a:xfrm>
            <a:off x="2843808" y="1717814"/>
            <a:ext cx="1883163" cy="1862048"/>
          </a:xfrm>
          <a:prstGeom prst="rect">
            <a:avLst/>
          </a:prstGeom>
        </p:spPr>
        <p:txBody>
          <a:bodyPr wrap="square">
            <a:spAutoFit/>
          </a:bodyPr>
          <a:lstStyle/>
          <a:p>
            <a:pPr algn="ctr" fontAlgn="auto">
              <a:spcBef>
                <a:spcPts val="0"/>
              </a:spcBef>
              <a:spcAft>
                <a:spcPts val="0"/>
              </a:spcAft>
              <a:defRPr/>
            </a:pPr>
            <a:r>
              <a:rPr lang="en-US" altLang="zh-CN" sz="11500" spc="300" dirty="0">
                <a:solidFill>
                  <a:schemeClr val="bg1"/>
                </a:solidFill>
                <a:latin typeface="Agency FB" panose="020B0503020202020204" pitchFamily="34" charset="0"/>
                <a:cs typeface="+mn-ea"/>
                <a:sym typeface="+mn-lt"/>
              </a:rPr>
              <a:t>11</a:t>
            </a:r>
            <a:endParaRPr lang="zh-CN" altLang="en-US" sz="11500" spc="300" dirty="0">
              <a:solidFill>
                <a:schemeClr val="bg1"/>
              </a:solidFill>
              <a:latin typeface="Agency FB" panose="020B0503020202020204" pitchFamily="34" charset="0"/>
              <a:cs typeface="+mn-ea"/>
              <a:sym typeface="+mn-lt"/>
            </a:endParaRPr>
          </a:p>
        </p:txBody>
      </p:sp>
    </p:spTree>
    <p:extLst>
      <p:ext uri="{BB962C8B-B14F-4D97-AF65-F5344CB8AC3E}">
        <p14:creationId xmlns:p14="http://schemas.microsoft.com/office/powerpoint/2010/main" val="138087475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1000" fill="hold"/>
                                        <p:tgtEl>
                                          <p:spTgt spid="15"/>
                                        </p:tgtEl>
                                        <p:attrNameLst>
                                          <p:attrName>ppt_w</p:attrName>
                                        </p:attrNameLst>
                                      </p:cBhvr>
                                      <p:tavLst>
                                        <p:tav tm="0">
                                          <p:val>
                                            <p:fltVal val="0"/>
                                          </p:val>
                                        </p:tav>
                                        <p:tav tm="100000">
                                          <p:val>
                                            <p:strVal val="#ppt_w"/>
                                          </p:val>
                                        </p:tav>
                                      </p:tavLst>
                                    </p:anim>
                                    <p:anim calcmode="lin" valueType="num">
                                      <p:cBhvr>
                                        <p:cTn id="12" dur="1000" fill="hold"/>
                                        <p:tgtEl>
                                          <p:spTgt spid="15"/>
                                        </p:tgtEl>
                                        <p:attrNameLst>
                                          <p:attrName>ppt_h</p:attrName>
                                        </p:attrNameLst>
                                      </p:cBhvr>
                                      <p:tavLst>
                                        <p:tav tm="0">
                                          <p:val>
                                            <p:fltVal val="0"/>
                                          </p:val>
                                        </p:tav>
                                        <p:tav tm="100000">
                                          <p:val>
                                            <p:strVal val="#ppt_h"/>
                                          </p:val>
                                        </p:tav>
                                      </p:tavLst>
                                    </p:anim>
                                    <p:anim calcmode="lin" valueType="num">
                                      <p:cBhvr>
                                        <p:cTn id="13" dur="1000" fill="hold"/>
                                        <p:tgtEl>
                                          <p:spTgt spid="15"/>
                                        </p:tgtEl>
                                        <p:attrNameLst>
                                          <p:attrName>style.rotation</p:attrName>
                                        </p:attrNameLst>
                                      </p:cBhvr>
                                      <p:tavLst>
                                        <p:tav tm="0">
                                          <p:val>
                                            <p:fltVal val="90"/>
                                          </p:val>
                                        </p:tav>
                                        <p:tav tm="100000">
                                          <p:val>
                                            <p:fltVal val="0"/>
                                          </p:val>
                                        </p:tav>
                                      </p:tavLst>
                                    </p:anim>
                                    <p:animEffect transition="in" filter="fade">
                                      <p:cBhvr>
                                        <p:cTn id="14" dur="1000"/>
                                        <p:tgtEl>
                                          <p:spTgt spid="15"/>
                                        </p:tgtEl>
                                      </p:cBhvr>
                                    </p:animEffect>
                                  </p:childTnLst>
                                </p:cTn>
                              </p:par>
                            </p:childTnLst>
                          </p:cTn>
                        </p:par>
                        <p:par>
                          <p:cTn id="15" fill="hold">
                            <p:stCondLst>
                              <p:cond delay="1500"/>
                            </p:stCondLst>
                            <p:childTnLst>
                              <p:par>
                                <p:cTn id="16" presetID="16" presetClass="entr" presetSubtype="42"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outHorizontal)">
                                      <p:cBhvr>
                                        <p:cTn id="18" dur="500"/>
                                        <p:tgtEl>
                                          <p:spTgt spid="16"/>
                                        </p:tgtEl>
                                      </p:cBhvr>
                                    </p:animEffect>
                                  </p:childTnLst>
                                </p:cTn>
                              </p:par>
                            </p:childTnLst>
                          </p:cTn>
                        </p:par>
                        <p:par>
                          <p:cTn id="19" fill="hold">
                            <p:stCondLst>
                              <p:cond delay="2000"/>
                            </p:stCondLst>
                            <p:childTnLst>
                              <p:par>
                                <p:cTn id="20" presetID="22" presetClass="entr" presetSubtype="8" fill="hold" grpId="0" nodeType="afterEffect">
                                  <p:stCondLst>
                                    <p:cond delay="0"/>
                                  </p:stCondLst>
                                  <p:iterate type="lt">
                                    <p:tmPct val="30000"/>
                                  </p:iterate>
                                  <p:childTnLst>
                                    <p:set>
                                      <p:cBhvr>
                                        <p:cTn id="21" dur="1" fill="hold">
                                          <p:stCondLst>
                                            <p:cond delay="0"/>
                                          </p:stCondLst>
                                        </p:cTn>
                                        <p:tgtEl>
                                          <p:spTgt spid="18"/>
                                        </p:tgtEl>
                                        <p:attrNameLst>
                                          <p:attrName>style.visibility</p:attrName>
                                        </p:attrNameLst>
                                      </p:cBhvr>
                                      <p:to>
                                        <p:strVal val="visible"/>
                                      </p:to>
                                    </p:set>
                                    <p:animEffect transition="in" filter="wipe(left)">
                                      <p:cBhvr>
                                        <p:cTn id="22" dur="200"/>
                                        <p:tgtEl>
                                          <p:spTgt spid="18"/>
                                        </p:tgtEl>
                                      </p:cBhvr>
                                    </p:animEffect>
                                  </p:childTnLst>
                                </p:cTn>
                              </p:par>
                              <p:par>
                                <p:cTn id="23" presetID="36" presetClass="emph" presetSubtype="0" fill="hold" grpId="1" nodeType="withEffect">
                                  <p:stCondLst>
                                    <p:cond delay="0"/>
                                  </p:stCondLst>
                                  <p:iterate type="lt">
                                    <p:tmPct val="30000"/>
                                  </p:iterate>
                                  <p:childTnLst>
                                    <p:animScale>
                                      <p:cBhvr>
                                        <p:cTn id="24" dur="50" autoRev="1" fill="hold">
                                          <p:stCondLst>
                                            <p:cond delay="0"/>
                                          </p:stCondLst>
                                        </p:cTn>
                                        <p:tgtEl>
                                          <p:spTgt spid="18"/>
                                        </p:tgtEl>
                                      </p:cBhvr>
                                      <p:to x="80000" y="100000"/>
                                    </p:animScale>
                                    <p:anim by="(#ppt_w*0.10)" calcmode="lin" valueType="num">
                                      <p:cBhvr>
                                        <p:cTn id="25" dur="50" autoRev="1" fill="hold">
                                          <p:stCondLst>
                                            <p:cond delay="0"/>
                                          </p:stCondLst>
                                        </p:cTn>
                                        <p:tgtEl>
                                          <p:spTgt spid="18"/>
                                        </p:tgtEl>
                                        <p:attrNameLst>
                                          <p:attrName>ppt_x</p:attrName>
                                        </p:attrNameLst>
                                      </p:cBhvr>
                                    </p:anim>
                                    <p:anim by="(-#ppt_w*0.10)" calcmode="lin" valueType="num">
                                      <p:cBhvr>
                                        <p:cTn id="26" dur="50" autoRev="1" fill="hold">
                                          <p:stCondLst>
                                            <p:cond delay="0"/>
                                          </p:stCondLst>
                                        </p:cTn>
                                        <p:tgtEl>
                                          <p:spTgt spid="18"/>
                                        </p:tgtEl>
                                        <p:attrNameLst>
                                          <p:attrName>ppt_y</p:attrName>
                                        </p:attrNameLst>
                                      </p:cBhvr>
                                    </p:anim>
                                    <p:animRot by="-480000">
                                      <p:cBhvr>
                                        <p:cTn id="27" dur="50" autoRev="1" fill="hold">
                                          <p:stCondLst>
                                            <p:cond delay="0"/>
                                          </p:stCondLst>
                                        </p:cTn>
                                        <p:tgtEl>
                                          <p:spTgt spid="18"/>
                                        </p:tgtEl>
                                        <p:attrNameLst>
                                          <p:attrName>r</p:attrName>
                                        </p:attrNameLst>
                                      </p:cBhvr>
                                    </p:animRot>
                                  </p:childTnLst>
                                </p:cTn>
                              </p:par>
                            </p:childTnLst>
                          </p:cTn>
                        </p:par>
                        <p:par>
                          <p:cTn id="28" fill="hold">
                            <p:stCondLst>
                              <p:cond delay="2740"/>
                            </p:stCondLst>
                            <p:childTnLst>
                              <p:par>
                                <p:cTn id="29" presetID="38" presetClass="entr" presetSubtype="0" accel="50000" fill="hold" grpId="0" nodeType="afterEffect">
                                  <p:stCondLst>
                                    <p:cond delay="0"/>
                                  </p:stCondLst>
                                  <p:iterate type="lt">
                                    <p:tmPct val="50000"/>
                                  </p:iterate>
                                  <p:childTnLst>
                                    <p:set>
                                      <p:cBhvr>
                                        <p:cTn id="30" dur="1" fill="hold">
                                          <p:stCondLst>
                                            <p:cond delay="0"/>
                                          </p:stCondLst>
                                        </p:cTn>
                                        <p:tgtEl>
                                          <p:spTgt spid="8"/>
                                        </p:tgtEl>
                                        <p:attrNameLst>
                                          <p:attrName>style.visibility</p:attrName>
                                        </p:attrNameLst>
                                      </p:cBhvr>
                                      <p:to>
                                        <p:strVal val="visible"/>
                                      </p:to>
                                    </p:set>
                                    <p:set>
                                      <p:cBhvr>
                                        <p:cTn id="31" dur="341" fill="hold">
                                          <p:stCondLst>
                                            <p:cond delay="0"/>
                                          </p:stCondLst>
                                        </p:cTn>
                                        <p:tgtEl>
                                          <p:spTgt spid="8"/>
                                        </p:tgtEl>
                                        <p:attrNameLst>
                                          <p:attrName>style.rotation</p:attrName>
                                        </p:attrNameLst>
                                      </p:cBhvr>
                                      <p:to>
                                        <p:strVal val="-45.0"/>
                                      </p:to>
                                    </p:set>
                                    <p:anim calcmode="lin" valueType="num">
                                      <p:cBhvr>
                                        <p:cTn id="32" dur="341" fill="hold">
                                          <p:stCondLst>
                                            <p:cond delay="341"/>
                                          </p:stCondLst>
                                        </p:cTn>
                                        <p:tgtEl>
                                          <p:spTgt spid="8"/>
                                        </p:tgtEl>
                                        <p:attrNameLst>
                                          <p:attrName>style.rotation</p:attrName>
                                        </p:attrNameLst>
                                      </p:cBhvr>
                                      <p:tavLst>
                                        <p:tav tm="0">
                                          <p:val>
                                            <p:fltVal val="-45"/>
                                          </p:val>
                                        </p:tav>
                                        <p:tav tm="69900">
                                          <p:val>
                                            <p:fltVal val="45"/>
                                          </p:val>
                                        </p:tav>
                                        <p:tav tm="100000">
                                          <p:val>
                                            <p:fltVal val="0"/>
                                          </p:val>
                                        </p:tav>
                                      </p:tavLst>
                                    </p:anim>
                                    <p:anim calcmode="lin" valueType="num">
                                      <p:cBhvr>
                                        <p:cTn id="33" dur="341" fill="hold">
                                          <p:stCondLst>
                                            <p:cond delay="0"/>
                                          </p:stCondLst>
                                        </p:cTn>
                                        <p:tgtEl>
                                          <p:spTgt spid="8"/>
                                        </p:tgtEl>
                                        <p:attrNameLst>
                                          <p:attrName>ppt_y</p:attrName>
                                        </p:attrNameLst>
                                      </p:cBhvr>
                                      <p:tavLst>
                                        <p:tav tm="0">
                                          <p:val>
                                            <p:strVal val="#ppt_y-1"/>
                                          </p:val>
                                        </p:tav>
                                        <p:tav tm="100000">
                                          <p:val>
                                            <p:strVal val="#ppt_y-(0.354*#ppt_w-0.172*#ppt_h)"/>
                                          </p:val>
                                        </p:tav>
                                      </p:tavLst>
                                    </p:anim>
                                    <p:anim calcmode="lin" valueType="num">
                                      <p:cBhvr>
                                        <p:cTn id="34" dur="117" decel="50000" autoRev="1" fill="hold">
                                          <p:stCondLst>
                                            <p:cond delay="341"/>
                                          </p:stCondLst>
                                        </p:cTn>
                                        <p:tgtEl>
                                          <p:spTgt spid="8"/>
                                        </p:tgtEl>
                                        <p:attrNameLst>
                                          <p:attrName>ppt_y</p:attrName>
                                        </p:attrNameLst>
                                      </p:cBhvr>
                                      <p:tavLst>
                                        <p:tav tm="0">
                                          <p:val>
                                            <p:strVal val="#ppt_y-(0.354*#ppt_w-0.172*#ppt_h)"/>
                                          </p:val>
                                        </p:tav>
                                        <p:tav tm="100000">
                                          <p:val>
                                            <p:strVal val="#ppt_y-(0.354*#ppt_w-0.172*#ppt_h)-#ppt_h/2"/>
                                          </p:val>
                                        </p:tav>
                                      </p:tavLst>
                                    </p:anim>
                                    <p:anim calcmode="lin" valueType="num">
                                      <p:cBhvr>
                                        <p:cTn id="35" dur="102" fill="hold">
                                          <p:stCondLst>
                                            <p:cond delay="648"/>
                                          </p:stCondLst>
                                        </p:cTn>
                                        <p:tgtEl>
                                          <p:spTgt spid="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p:bldP spid="18" grpId="1"/>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7B5EEE5-B752-4A89-A9A9-A5654E8B6860}"/>
              </a:ext>
            </a:extLst>
          </p:cNvPr>
          <p:cNvSpPr>
            <a:spLocks noGrp="1"/>
          </p:cNvSpPr>
          <p:nvPr>
            <p:ph idx="1"/>
          </p:nvPr>
        </p:nvSpPr>
        <p:spPr>
          <a:xfrm>
            <a:off x="628650" y="1217658"/>
            <a:ext cx="7886700" cy="3298308"/>
          </a:xfrm>
        </p:spPr>
        <p:txBody>
          <a:bodyPr/>
          <a:lstStyle/>
          <a:p>
            <a:r>
              <a:rPr lang="zh-CN" altLang="en-US" dirty="0"/>
              <a:t>或许可以开发</a:t>
            </a:r>
            <a:r>
              <a:rPr lang="zh-CN" altLang="zh-CN" dirty="0"/>
              <a:t>纯线上游戏，玩家需要账户和密码</a:t>
            </a:r>
            <a:r>
              <a:rPr lang="zh-CN" altLang="en-US" dirty="0"/>
              <a:t>登陆</a:t>
            </a:r>
            <a:r>
              <a:rPr lang="zh-CN" altLang="zh-CN" dirty="0"/>
              <a:t>服务器游戏</a:t>
            </a:r>
            <a:endParaRPr lang="en-US" altLang="zh-CN" dirty="0"/>
          </a:p>
          <a:p>
            <a:r>
              <a:rPr lang="zh-CN" altLang="en-US" dirty="0"/>
              <a:t>或许可以</a:t>
            </a:r>
            <a:r>
              <a:rPr lang="zh-CN" altLang="zh-CN" dirty="0"/>
              <a:t>加入商城系统，让玩家用虚拟货币购买游戏道具</a:t>
            </a:r>
            <a:endParaRPr lang="en-US" altLang="zh-CN" dirty="0"/>
          </a:p>
          <a:p>
            <a:r>
              <a:rPr lang="zh-CN" altLang="en-US" dirty="0"/>
              <a:t>或许</a:t>
            </a:r>
            <a:r>
              <a:rPr lang="zh-CN" altLang="zh-CN" dirty="0"/>
              <a:t>可以</a:t>
            </a:r>
            <a:r>
              <a:rPr lang="zh-CN" altLang="en-US" dirty="0"/>
              <a:t>让贪吃蛇可以攻击，做一款射击游戏</a:t>
            </a:r>
          </a:p>
        </p:txBody>
      </p:sp>
    </p:spTree>
    <p:extLst>
      <p:ext uri="{BB962C8B-B14F-4D97-AF65-F5344CB8AC3E}">
        <p14:creationId xmlns:p14="http://schemas.microsoft.com/office/powerpoint/2010/main" val="275928916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931540"/>
            <a:ext cx="9144000" cy="3512418"/>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8" name="图片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40020" y="-1400268"/>
            <a:ext cx="6407343" cy="6588021"/>
          </a:xfrm>
          <a:prstGeom prst="rect">
            <a:avLst/>
          </a:prstGeom>
        </p:spPr>
      </p:pic>
      <p:sp>
        <p:nvSpPr>
          <p:cNvPr id="9" name="矩形 8"/>
          <p:cNvSpPr/>
          <p:nvPr/>
        </p:nvSpPr>
        <p:spPr>
          <a:xfrm>
            <a:off x="3240020" y="2202952"/>
            <a:ext cx="4536504" cy="1775775"/>
          </a:xfrm>
          <a:prstGeom prst="rect">
            <a:avLst/>
          </a:prstGeom>
          <a:solidFill>
            <a:srgbClr val="6498AD">
              <a:alpha val="87000"/>
            </a:srgbClr>
          </a:solidFill>
          <a:ln>
            <a:noFill/>
          </a:ln>
          <a:effectLst>
            <a:outerShdw blurRad="228600" dist="101600" dir="42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矩形 10"/>
          <p:cNvSpPr/>
          <p:nvPr/>
        </p:nvSpPr>
        <p:spPr>
          <a:xfrm>
            <a:off x="3347864" y="2859782"/>
            <a:ext cx="4546089" cy="646331"/>
          </a:xfrm>
          <a:prstGeom prst="rect">
            <a:avLst/>
          </a:prstGeom>
        </p:spPr>
        <p:txBody>
          <a:bodyPr wrap="square">
            <a:spAutoFit/>
          </a:bodyPr>
          <a:lstStyle/>
          <a:p>
            <a:pPr fontAlgn="auto">
              <a:spcBef>
                <a:spcPts val="0"/>
              </a:spcBef>
              <a:spcAft>
                <a:spcPts val="0"/>
              </a:spcAft>
              <a:defRPr/>
            </a:pPr>
            <a:r>
              <a:rPr lang="zh-CN" altLang="en-US" sz="3600" spc="300" dirty="0">
                <a:solidFill>
                  <a:schemeClr val="bg1"/>
                </a:solidFill>
                <a:cs typeface="+mn-ea"/>
                <a:sym typeface="+mn-lt"/>
              </a:rPr>
              <a:t>演示完毕 谢谢欣赏</a:t>
            </a:r>
          </a:p>
        </p:txBody>
      </p:sp>
    </p:spTree>
    <p:extLst>
      <p:ext uri="{BB962C8B-B14F-4D97-AF65-F5344CB8AC3E}">
        <p14:creationId xmlns:p14="http://schemas.microsoft.com/office/powerpoint/2010/main" val="88496325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1000" fill="hold"/>
                                        <p:tgtEl>
                                          <p:spTgt spid="8"/>
                                        </p:tgtEl>
                                        <p:attrNameLst>
                                          <p:attrName>ppt_w</p:attrName>
                                        </p:attrNameLst>
                                      </p:cBhvr>
                                      <p:tavLst>
                                        <p:tav tm="0">
                                          <p:val>
                                            <p:fltVal val="0"/>
                                          </p:val>
                                        </p:tav>
                                        <p:tav tm="100000">
                                          <p:val>
                                            <p:strVal val="#ppt_w"/>
                                          </p:val>
                                        </p:tav>
                                      </p:tavLst>
                                    </p:anim>
                                    <p:anim calcmode="lin" valueType="num">
                                      <p:cBhvr>
                                        <p:cTn id="12" dur="1000" fill="hold"/>
                                        <p:tgtEl>
                                          <p:spTgt spid="8"/>
                                        </p:tgtEl>
                                        <p:attrNameLst>
                                          <p:attrName>ppt_h</p:attrName>
                                        </p:attrNameLst>
                                      </p:cBhvr>
                                      <p:tavLst>
                                        <p:tav tm="0">
                                          <p:val>
                                            <p:fltVal val="0"/>
                                          </p:val>
                                        </p:tav>
                                        <p:tav tm="100000">
                                          <p:val>
                                            <p:strVal val="#ppt_h"/>
                                          </p:val>
                                        </p:tav>
                                      </p:tavLst>
                                    </p:anim>
                                    <p:anim calcmode="lin" valueType="num">
                                      <p:cBhvr>
                                        <p:cTn id="13" dur="1000" fill="hold"/>
                                        <p:tgtEl>
                                          <p:spTgt spid="8"/>
                                        </p:tgtEl>
                                        <p:attrNameLst>
                                          <p:attrName>style.rotation</p:attrName>
                                        </p:attrNameLst>
                                      </p:cBhvr>
                                      <p:tavLst>
                                        <p:tav tm="0">
                                          <p:val>
                                            <p:fltVal val="90"/>
                                          </p:val>
                                        </p:tav>
                                        <p:tav tm="100000">
                                          <p:val>
                                            <p:fltVal val="0"/>
                                          </p:val>
                                        </p:tav>
                                      </p:tavLst>
                                    </p:anim>
                                    <p:animEffect transition="in" filter="fade">
                                      <p:cBhvr>
                                        <p:cTn id="14" dur="1000"/>
                                        <p:tgtEl>
                                          <p:spTgt spid="8"/>
                                        </p:tgtEl>
                                      </p:cBhvr>
                                    </p:animEffect>
                                  </p:childTnLst>
                                </p:cTn>
                              </p:par>
                            </p:childTnLst>
                          </p:cTn>
                        </p:par>
                        <p:par>
                          <p:cTn id="15" fill="hold">
                            <p:stCondLst>
                              <p:cond delay="1500"/>
                            </p:stCondLst>
                            <p:childTnLst>
                              <p:par>
                                <p:cTn id="16" presetID="16" presetClass="entr" presetSubtype="42"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outHorizontal)">
                                      <p:cBhvr>
                                        <p:cTn id="18" dur="500"/>
                                        <p:tgtEl>
                                          <p:spTgt spid="9"/>
                                        </p:tgtEl>
                                      </p:cBhvr>
                                    </p:animEffect>
                                  </p:childTnLst>
                                </p:cTn>
                              </p:par>
                            </p:childTnLst>
                          </p:cTn>
                        </p:par>
                        <p:par>
                          <p:cTn id="19" fill="hold">
                            <p:stCondLst>
                              <p:cond delay="20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1"/>
                                        </p:tgtEl>
                                        <p:attrNameLst>
                                          <p:attrName>ppt_y</p:attrName>
                                        </p:attrNameLst>
                                      </p:cBhvr>
                                      <p:tavLst>
                                        <p:tav tm="0">
                                          <p:val>
                                            <p:strVal val="#ppt_y"/>
                                          </p:val>
                                        </p:tav>
                                        <p:tav tm="100000">
                                          <p:val>
                                            <p:strVal val="#ppt_y"/>
                                          </p:val>
                                        </p:tav>
                                      </p:tavLst>
                                    </p:anim>
                                    <p:anim calcmode="lin" valueType="num">
                                      <p:cBhvr>
                                        <p:cTn id="24"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0E70A2-B005-490B-AB8A-3E059AADF05D}"/>
              </a:ext>
            </a:extLst>
          </p:cNvPr>
          <p:cNvSpPr>
            <a:spLocks noGrp="1"/>
          </p:cNvSpPr>
          <p:nvPr>
            <p:ph type="title"/>
          </p:nvPr>
        </p:nvSpPr>
        <p:spPr/>
        <p:txBody>
          <a:bodyPr/>
          <a:lstStyle/>
          <a:p>
            <a:r>
              <a:rPr lang="zh-CN" altLang="en-US" dirty="0"/>
              <a:t>实现大地图的另一种方式</a:t>
            </a:r>
          </a:p>
        </p:txBody>
      </p:sp>
      <p:sp>
        <p:nvSpPr>
          <p:cNvPr id="3" name="内容占位符 2">
            <a:extLst>
              <a:ext uri="{FF2B5EF4-FFF2-40B4-BE49-F238E27FC236}">
                <a16:creationId xmlns:a16="http://schemas.microsoft.com/office/drawing/2014/main" id="{BC563958-D462-4F6A-B2A8-7B6288AB0D84}"/>
              </a:ext>
            </a:extLst>
          </p:cNvPr>
          <p:cNvSpPr>
            <a:spLocks noGrp="1"/>
          </p:cNvSpPr>
          <p:nvPr>
            <p:ph idx="1"/>
          </p:nvPr>
        </p:nvSpPr>
        <p:spPr>
          <a:xfrm>
            <a:off x="628650" y="1077119"/>
            <a:ext cx="7886700" cy="1069181"/>
          </a:xfrm>
        </p:spPr>
        <p:txBody>
          <a:bodyPr/>
          <a:lstStyle/>
          <a:p>
            <a:r>
              <a:rPr lang="zh-CN" altLang="en-US" dirty="0"/>
              <a:t>贪吃蛇游戏应该将底层游戏逻辑和上层绘图逻辑分离。</a:t>
            </a:r>
            <a:endParaRPr lang="en-US" altLang="zh-CN" dirty="0"/>
          </a:p>
          <a:p>
            <a:pPr marL="0" indent="0">
              <a:buNone/>
            </a:pPr>
            <a:r>
              <a:rPr lang="zh-CN" altLang="en-US" dirty="0"/>
              <a:t>创建一个大地图后底层游戏逻辑要配合地图的扩大，上层绘图逻辑却不变。地图确确实实是扩大了，但是只绘制视野内的地图</a:t>
            </a:r>
          </a:p>
        </p:txBody>
      </p:sp>
      <p:sp>
        <p:nvSpPr>
          <p:cNvPr id="5" name="梯形 4">
            <a:extLst>
              <a:ext uri="{FF2B5EF4-FFF2-40B4-BE49-F238E27FC236}">
                <a16:creationId xmlns:a16="http://schemas.microsoft.com/office/drawing/2014/main" id="{C87029A5-2D5A-4C91-AEE0-970EC0425768}"/>
              </a:ext>
            </a:extLst>
          </p:cNvPr>
          <p:cNvSpPr/>
          <p:nvPr/>
        </p:nvSpPr>
        <p:spPr>
          <a:xfrm rot="5400000">
            <a:off x="1509468" y="2763381"/>
            <a:ext cx="2928580" cy="1725418"/>
          </a:xfrm>
          <a:prstGeom prst="trapezoid">
            <a:avLst>
              <a:gd name="adj" fmla="val 3248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6" name="梯形 5">
            <a:extLst>
              <a:ext uri="{FF2B5EF4-FFF2-40B4-BE49-F238E27FC236}">
                <a16:creationId xmlns:a16="http://schemas.microsoft.com/office/drawing/2014/main" id="{421BFE8A-FB18-415F-BCA7-56F5140D5622}"/>
              </a:ext>
            </a:extLst>
          </p:cNvPr>
          <p:cNvSpPr/>
          <p:nvPr/>
        </p:nvSpPr>
        <p:spPr>
          <a:xfrm rot="5400000">
            <a:off x="2364709" y="3136579"/>
            <a:ext cx="1071253" cy="670466"/>
          </a:xfrm>
          <a:prstGeom prst="trapezoid">
            <a:avLst>
              <a:gd name="adj" fmla="val 32481"/>
            </a:avLst>
          </a:prstGeom>
        </p:spPr>
        <p:style>
          <a:lnRef idx="3">
            <a:schemeClr val="lt1"/>
          </a:lnRef>
          <a:fillRef idx="1">
            <a:schemeClr val="accent5"/>
          </a:fillRef>
          <a:effectRef idx="1">
            <a:schemeClr val="accent5"/>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cxnSp>
        <p:nvCxnSpPr>
          <p:cNvPr id="9" name="直接连接符 8">
            <a:extLst>
              <a:ext uri="{FF2B5EF4-FFF2-40B4-BE49-F238E27FC236}">
                <a16:creationId xmlns:a16="http://schemas.microsoft.com/office/drawing/2014/main" id="{902D0322-055F-440D-A1C1-0CD0CD223151}"/>
              </a:ext>
            </a:extLst>
          </p:cNvPr>
          <p:cNvCxnSpPr>
            <a:cxnSpLocks/>
          </p:cNvCxnSpPr>
          <p:nvPr/>
        </p:nvCxnSpPr>
        <p:spPr>
          <a:xfrm flipV="1">
            <a:off x="2565102" y="2161801"/>
            <a:ext cx="3111075" cy="77438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3" name="直接连接符 12">
            <a:extLst>
              <a:ext uri="{FF2B5EF4-FFF2-40B4-BE49-F238E27FC236}">
                <a16:creationId xmlns:a16="http://schemas.microsoft.com/office/drawing/2014/main" id="{D2CE081B-77C1-4C24-B941-EA34213F20BE}"/>
              </a:ext>
            </a:extLst>
          </p:cNvPr>
          <p:cNvCxnSpPr>
            <a:cxnSpLocks/>
          </p:cNvCxnSpPr>
          <p:nvPr/>
        </p:nvCxnSpPr>
        <p:spPr>
          <a:xfrm flipV="1">
            <a:off x="3235568" y="2728924"/>
            <a:ext cx="4166027" cy="43754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5" name="直接连接符 14">
            <a:extLst>
              <a:ext uri="{FF2B5EF4-FFF2-40B4-BE49-F238E27FC236}">
                <a16:creationId xmlns:a16="http://schemas.microsoft.com/office/drawing/2014/main" id="{DF01A780-CEC6-4AF2-B1B3-62D1D88AA97D}"/>
              </a:ext>
            </a:extLst>
          </p:cNvPr>
          <p:cNvCxnSpPr>
            <a:cxnSpLocks/>
          </p:cNvCxnSpPr>
          <p:nvPr/>
        </p:nvCxnSpPr>
        <p:spPr>
          <a:xfrm>
            <a:off x="2565102" y="4007439"/>
            <a:ext cx="3111075" cy="106744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7" name="直接连接符 16">
            <a:extLst>
              <a:ext uri="{FF2B5EF4-FFF2-40B4-BE49-F238E27FC236}">
                <a16:creationId xmlns:a16="http://schemas.microsoft.com/office/drawing/2014/main" id="{E11C11C8-9D50-43BB-8A80-E9F8B2D33A63}"/>
              </a:ext>
            </a:extLst>
          </p:cNvPr>
          <p:cNvCxnSpPr>
            <a:cxnSpLocks/>
          </p:cNvCxnSpPr>
          <p:nvPr/>
        </p:nvCxnSpPr>
        <p:spPr>
          <a:xfrm>
            <a:off x="3235569" y="3787786"/>
            <a:ext cx="4154629" cy="738188"/>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7" name="梯形 6">
            <a:extLst>
              <a:ext uri="{FF2B5EF4-FFF2-40B4-BE49-F238E27FC236}">
                <a16:creationId xmlns:a16="http://schemas.microsoft.com/office/drawing/2014/main" id="{7683B0FF-748A-47CD-B19A-C90DB29A92FC}"/>
              </a:ext>
            </a:extLst>
          </p:cNvPr>
          <p:cNvSpPr/>
          <p:nvPr/>
        </p:nvSpPr>
        <p:spPr>
          <a:xfrm rot="5400000">
            <a:off x="5074596" y="2747881"/>
            <a:ext cx="2928580" cy="1725418"/>
          </a:xfrm>
          <a:prstGeom prst="trapezoid">
            <a:avLst>
              <a:gd name="adj" fmla="val 3248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cxnSp>
        <p:nvCxnSpPr>
          <p:cNvPr id="31" name="连接符: 曲线 30">
            <a:extLst>
              <a:ext uri="{FF2B5EF4-FFF2-40B4-BE49-F238E27FC236}">
                <a16:creationId xmlns:a16="http://schemas.microsoft.com/office/drawing/2014/main" id="{540431CC-655F-41DD-9B5B-C408A870065D}"/>
              </a:ext>
            </a:extLst>
          </p:cNvPr>
          <p:cNvCxnSpPr/>
          <p:nvPr/>
        </p:nvCxnSpPr>
        <p:spPr>
          <a:xfrm rot="16200000" flipH="1">
            <a:off x="2585514" y="3309722"/>
            <a:ext cx="531494" cy="244996"/>
          </a:xfrm>
          <a:prstGeom prst="curvedConnector3">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2" name="连接符: 曲线 31">
            <a:extLst>
              <a:ext uri="{FF2B5EF4-FFF2-40B4-BE49-F238E27FC236}">
                <a16:creationId xmlns:a16="http://schemas.microsoft.com/office/drawing/2014/main" id="{9A62D567-FD8F-431E-8B10-A5F45C3B3472}"/>
              </a:ext>
            </a:extLst>
          </p:cNvPr>
          <p:cNvCxnSpPr>
            <a:cxnSpLocks/>
          </p:cNvCxnSpPr>
          <p:nvPr/>
        </p:nvCxnSpPr>
        <p:spPr>
          <a:xfrm rot="16200000" flipH="1">
            <a:off x="5770666" y="3043092"/>
            <a:ext cx="1589876" cy="961539"/>
          </a:xfrm>
          <a:prstGeom prst="curvedConnector3">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1E15BB15-7C6F-4A0E-8643-6A16C5E04994}"/>
              </a:ext>
            </a:extLst>
          </p:cNvPr>
          <p:cNvSpPr txBox="1"/>
          <p:nvPr/>
        </p:nvSpPr>
        <p:spPr>
          <a:xfrm>
            <a:off x="2676195" y="4845459"/>
            <a:ext cx="1725418" cy="369332"/>
          </a:xfrm>
          <a:prstGeom prst="rect">
            <a:avLst/>
          </a:prstGeom>
          <a:noFill/>
        </p:spPr>
        <p:txBody>
          <a:bodyPr wrap="square" rtlCol="0">
            <a:spAutoFit/>
          </a:bodyPr>
          <a:lstStyle/>
          <a:p>
            <a:pPr defTabSz="685800"/>
            <a:r>
              <a:rPr lang="zh-CN" altLang="en-US" dirty="0">
                <a:solidFill>
                  <a:prstClr val="black"/>
                </a:solidFill>
                <a:latin typeface="等线" panose="020F0502020204030204"/>
                <a:ea typeface="等线" panose="02010600030101010101" pitchFamily="2" charset="-122"/>
              </a:rPr>
              <a:t>底层游戏逻辑</a:t>
            </a:r>
          </a:p>
        </p:txBody>
      </p:sp>
      <p:sp>
        <p:nvSpPr>
          <p:cNvPr id="37" name="文本框 36">
            <a:extLst>
              <a:ext uri="{FF2B5EF4-FFF2-40B4-BE49-F238E27FC236}">
                <a16:creationId xmlns:a16="http://schemas.microsoft.com/office/drawing/2014/main" id="{24DC2DF0-AB76-40F6-A33E-D86FC7C4979A}"/>
              </a:ext>
            </a:extLst>
          </p:cNvPr>
          <p:cNvSpPr txBox="1"/>
          <p:nvPr/>
        </p:nvSpPr>
        <p:spPr>
          <a:xfrm>
            <a:off x="6084834" y="4866163"/>
            <a:ext cx="1725418" cy="369332"/>
          </a:xfrm>
          <a:prstGeom prst="rect">
            <a:avLst/>
          </a:prstGeom>
          <a:noFill/>
        </p:spPr>
        <p:txBody>
          <a:bodyPr wrap="square" rtlCol="0">
            <a:spAutoFit/>
          </a:bodyPr>
          <a:lstStyle/>
          <a:p>
            <a:pPr defTabSz="685800"/>
            <a:r>
              <a:rPr lang="zh-CN" altLang="en-US" dirty="0">
                <a:solidFill>
                  <a:prstClr val="black"/>
                </a:solidFill>
                <a:latin typeface="等线" panose="020F0502020204030204"/>
                <a:ea typeface="等线" panose="02010600030101010101" pitchFamily="2" charset="-122"/>
              </a:rPr>
              <a:t>上层绘图逻辑</a:t>
            </a:r>
          </a:p>
        </p:txBody>
      </p:sp>
      <p:sp>
        <p:nvSpPr>
          <p:cNvPr id="38" name="文本框 37">
            <a:extLst>
              <a:ext uri="{FF2B5EF4-FFF2-40B4-BE49-F238E27FC236}">
                <a16:creationId xmlns:a16="http://schemas.microsoft.com/office/drawing/2014/main" id="{E252E375-D7D4-469E-B93F-A13057118C2C}"/>
              </a:ext>
            </a:extLst>
          </p:cNvPr>
          <p:cNvSpPr txBox="1"/>
          <p:nvPr/>
        </p:nvSpPr>
        <p:spPr>
          <a:xfrm>
            <a:off x="552870" y="3156457"/>
            <a:ext cx="1374950" cy="715581"/>
          </a:xfrm>
          <a:prstGeom prst="rect">
            <a:avLst/>
          </a:prstGeom>
          <a:noFill/>
        </p:spPr>
        <p:txBody>
          <a:bodyPr wrap="square" rtlCol="0">
            <a:spAutoFit/>
          </a:bodyPr>
          <a:lstStyle/>
          <a:p>
            <a:pPr defTabSz="685800"/>
            <a:r>
              <a:rPr lang="zh-CN" altLang="en-US" sz="1350" dirty="0">
                <a:solidFill>
                  <a:prstClr val="black"/>
                </a:solidFill>
                <a:latin typeface="等线" panose="020F0502020204030204"/>
                <a:ea typeface="等线" panose="02010600030101010101" pitchFamily="2" charset="-122"/>
              </a:rPr>
              <a:t>根据贪吃蛇位置选取绘图需要的数据</a:t>
            </a:r>
          </a:p>
        </p:txBody>
      </p:sp>
      <p:sp>
        <p:nvSpPr>
          <p:cNvPr id="39" name="文本框 38">
            <a:extLst>
              <a:ext uri="{FF2B5EF4-FFF2-40B4-BE49-F238E27FC236}">
                <a16:creationId xmlns:a16="http://schemas.microsoft.com/office/drawing/2014/main" id="{D52CAAFB-1541-46BC-AA16-0C46B602C7F2}"/>
              </a:ext>
            </a:extLst>
          </p:cNvPr>
          <p:cNvSpPr txBox="1"/>
          <p:nvPr/>
        </p:nvSpPr>
        <p:spPr>
          <a:xfrm>
            <a:off x="7509044" y="3155620"/>
            <a:ext cx="1374950" cy="715581"/>
          </a:xfrm>
          <a:prstGeom prst="rect">
            <a:avLst/>
          </a:prstGeom>
          <a:noFill/>
        </p:spPr>
        <p:txBody>
          <a:bodyPr wrap="square" rtlCol="0">
            <a:spAutoFit/>
          </a:bodyPr>
          <a:lstStyle/>
          <a:p>
            <a:pPr defTabSz="685800"/>
            <a:r>
              <a:rPr lang="zh-CN" altLang="en-US" sz="1350" dirty="0">
                <a:solidFill>
                  <a:prstClr val="black"/>
                </a:solidFill>
                <a:latin typeface="等线" panose="020F0502020204030204"/>
                <a:ea typeface="等线" panose="02010600030101010101" pitchFamily="2" charset="-122"/>
              </a:rPr>
              <a:t>根据选取的数据将地图绘制在显示器上</a:t>
            </a:r>
          </a:p>
        </p:txBody>
      </p:sp>
    </p:spTree>
    <p:extLst>
      <p:ext uri="{BB962C8B-B14F-4D97-AF65-F5344CB8AC3E}">
        <p14:creationId xmlns:p14="http://schemas.microsoft.com/office/powerpoint/2010/main" val="3373266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931540"/>
            <a:ext cx="9144000" cy="3512418"/>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40020" y="-1400268"/>
            <a:ext cx="6407343" cy="6588021"/>
          </a:xfrm>
          <a:prstGeom prst="rect">
            <a:avLst/>
          </a:prstGeom>
        </p:spPr>
      </p:pic>
      <p:sp>
        <p:nvSpPr>
          <p:cNvPr id="12" name="矩形 11"/>
          <p:cNvSpPr/>
          <p:nvPr/>
        </p:nvSpPr>
        <p:spPr>
          <a:xfrm>
            <a:off x="3465956" y="2195891"/>
            <a:ext cx="4536504" cy="1775775"/>
          </a:xfrm>
          <a:prstGeom prst="rect">
            <a:avLst/>
          </a:prstGeom>
          <a:solidFill>
            <a:srgbClr val="6498AD">
              <a:alpha val="87000"/>
            </a:srgbClr>
          </a:solidFill>
          <a:ln>
            <a:noFill/>
          </a:ln>
          <a:effectLst>
            <a:outerShdw blurRad="228600" dist="101600" dir="42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矩形 12"/>
          <p:cNvSpPr/>
          <p:nvPr/>
        </p:nvSpPr>
        <p:spPr>
          <a:xfrm>
            <a:off x="2843808" y="1814667"/>
            <a:ext cx="1728193" cy="1862048"/>
          </a:xfrm>
          <a:prstGeom prst="rect">
            <a:avLst/>
          </a:prstGeom>
        </p:spPr>
        <p:txBody>
          <a:bodyPr wrap="square">
            <a:spAutoFit/>
          </a:bodyPr>
          <a:lstStyle/>
          <a:p>
            <a:pPr algn="ctr" fontAlgn="auto">
              <a:spcBef>
                <a:spcPts val="0"/>
              </a:spcBef>
              <a:spcAft>
                <a:spcPts val="0"/>
              </a:spcAft>
              <a:defRPr/>
            </a:pPr>
            <a:r>
              <a:rPr lang="en-US" altLang="zh-CN" sz="11500" spc="300" dirty="0">
                <a:solidFill>
                  <a:schemeClr val="bg1"/>
                </a:solidFill>
                <a:latin typeface="Agency FB" panose="020B0503020202020204" pitchFamily="34" charset="0"/>
                <a:cs typeface="+mn-ea"/>
                <a:sym typeface="+mn-lt"/>
              </a:rPr>
              <a:t>07</a:t>
            </a:r>
            <a:endParaRPr lang="zh-CN" altLang="en-US" sz="11500" spc="300" dirty="0">
              <a:solidFill>
                <a:schemeClr val="bg1"/>
              </a:solidFill>
              <a:latin typeface="Agency FB" panose="020B0503020202020204" pitchFamily="34" charset="0"/>
              <a:cs typeface="+mn-ea"/>
              <a:sym typeface="+mn-lt"/>
            </a:endParaRPr>
          </a:p>
        </p:txBody>
      </p:sp>
      <p:sp>
        <p:nvSpPr>
          <p:cNvPr id="7" name="TextBox 48"/>
          <p:cNvSpPr txBox="1"/>
          <p:nvPr/>
        </p:nvSpPr>
        <p:spPr>
          <a:xfrm>
            <a:off x="4301474" y="2760673"/>
            <a:ext cx="3700986" cy="984885"/>
          </a:xfrm>
          <a:prstGeom prst="rect">
            <a:avLst/>
          </a:prstGeom>
          <a:noFill/>
        </p:spPr>
        <p:txBody>
          <a:bodyPr wrap="square" lIns="0" tIns="0" rIns="0" bIns="0" rtlCol="0">
            <a:spAutoFit/>
          </a:bodyPr>
          <a:lstStyle/>
          <a:p>
            <a:r>
              <a:rPr lang="zh-CN" altLang="en-US" sz="3200" dirty="0">
                <a:solidFill>
                  <a:schemeClr val="bg1"/>
                </a:solidFill>
              </a:rPr>
              <a:t>基于</a:t>
            </a:r>
            <a:r>
              <a:rPr lang="en-US" altLang="zh-CN" sz="3200" dirty="0">
                <a:solidFill>
                  <a:schemeClr val="bg1"/>
                </a:solidFill>
              </a:rPr>
              <a:t>A*</a:t>
            </a:r>
            <a:r>
              <a:rPr lang="zh-CN" altLang="en-US" sz="3200" dirty="0">
                <a:solidFill>
                  <a:schemeClr val="bg1"/>
                </a:solidFill>
              </a:rPr>
              <a:t>搜索的贪吃蛇</a:t>
            </a:r>
            <a:r>
              <a:rPr lang="en-US" altLang="zh-CN" sz="3200" dirty="0">
                <a:solidFill>
                  <a:schemeClr val="bg1"/>
                </a:solidFill>
              </a:rPr>
              <a:t>AI</a:t>
            </a:r>
            <a:r>
              <a:rPr lang="zh-CN" altLang="en-US" sz="3200" dirty="0">
                <a:solidFill>
                  <a:schemeClr val="bg1"/>
                </a:solidFill>
              </a:rPr>
              <a:t>的实现</a:t>
            </a:r>
            <a:endParaRPr lang="en-US" altLang="zh-CN" sz="3200" dirty="0">
              <a:solidFill>
                <a:schemeClr val="bg1"/>
              </a:solidFill>
            </a:endParaRPr>
          </a:p>
        </p:txBody>
      </p:sp>
    </p:spTree>
    <p:extLst>
      <p:ext uri="{BB962C8B-B14F-4D97-AF65-F5344CB8AC3E}">
        <p14:creationId xmlns:p14="http://schemas.microsoft.com/office/powerpoint/2010/main" val="188728834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6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1060"/>
                            </p:stCondLst>
                            <p:childTnLst>
                              <p:par>
                                <p:cTn id="9" presetID="31"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fltVal val="0"/>
                                          </p:val>
                                        </p:tav>
                                        <p:tav tm="100000">
                                          <p:val>
                                            <p:strVal val="#ppt_w"/>
                                          </p:val>
                                        </p:tav>
                                      </p:tavLst>
                                    </p:anim>
                                    <p:anim calcmode="lin" valueType="num">
                                      <p:cBhvr>
                                        <p:cTn id="12" dur="1000" fill="hold"/>
                                        <p:tgtEl>
                                          <p:spTgt spid="11"/>
                                        </p:tgtEl>
                                        <p:attrNameLst>
                                          <p:attrName>ppt_h</p:attrName>
                                        </p:attrNameLst>
                                      </p:cBhvr>
                                      <p:tavLst>
                                        <p:tav tm="0">
                                          <p:val>
                                            <p:fltVal val="0"/>
                                          </p:val>
                                        </p:tav>
                                        <p:tav tm="100000">
                                          <p:val>
                                            <p:strVal val="#ppt_h"/>
                                          </p:val>
                                        </p:tav>
                                      </p:tavLst>
                                    </p:anim>
                                    <p:anim calcmode="lin" valueType="num">
                                      <p:cBhvr>
                                        <p:cTn id="13" dur="1000" fill="hold"/>
                                        <p:tgtEl>
                                          <p:spTgt spid="11"/>
                                        </p:tgtEl>
                                        <p:attrNameLst>
                                          <p:attrName>style.rotation</p:attrName>
                                        </p:attrNameLst>
                                      </p:cBhvr>
                                      <p:tavLst>
                                        <p:tav tm="0">
                                          <p:val>
                                            <p:fltVal val="90"/>
                                          </p:val>
                                        </p:tav>
                                        <p:tav tm="100000">
                                          <p:val>
                                            <p:fltVal val="0"/>
                                          </p:val>
                                        </p:tav>
                                      </p:tavLst>
                                    </p:anim>
                                    <p:animEffect transition="in" filter="fade">
                                      <p:cBhvr>
                                        <p:cTn id="14" dur="1000"/>
                                        <p:tgtEl>
                                          <p:spTgt spid="11"/>
                                        </p:tgtEl>
                                      </p:cBhvr>
                                    </p:animEffect>
                                  </p:childTnLst>
                                </p:cTn>
                              </p:par>
                            </p:childTnLst>
                          </p:cTn>
                        </p:par>
                        <p:par>
                          <p:cTn id="15" fill="hold">
                            <p:stCondLst>
                              <p:cond delay="2060"/>
                            </p:stCondLst>
                            <p:childTnLst>
                              <p:par>
                                <p:cTn id="16" presetID="16" presetClass="entr" presetSubtype="42"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outHorizontal)">
                                      <p:cBhvr>
                                        <p:cTn id="18" dur="500"/>
                                        <p:tgtEl>
                                          <p:spTgt spid="12"/>
                                        </p:tgtEl>
                                      </p:cBhvr>
                                    </p:animEffect>
                                  </p:childTnLst>
                                </p:cTn>
                              </p:par>
                            </p:childTnLst>
                          </p:cTn>
                        </p:par>
                        <p:par>
                          <p:cTn id="19" fill="hold">
                            <p:stCondLst>
                              <p:cond delay="2560"/>
                            </p:stCondLst>
                            <p:childTnLst>
                              <p:par>
                                <p:cTn id="20" presetID="38" presetClass="entr" presetSubtype="0" accel="50000" fill="hold" grpId="0" nodeType="afterEffect">
                                  <p:stCondLst>
                                    <p:cond delay="0"/>
                                  </p:stCondLst>
                                  <p:iterate type="lt">
                                    <p:tmPct val="50000"/>
                                  </p:iterate>
                                  <p:childTnLst>
                                    <p:set>
                                      <p:cBhvr>
                                        <p:cTn id="21" dur="1" fill="hold">
                                          <p:stCondLst>
                                            <p:cond delay="0"/>
                                          </p:stCondLst>
                                        </p:cTn>
                                        <p:tgtEl>
                                          <p:spTgt spid="13"/>
                                        </p:tgtEl>
                                        <p:attrNameLst>
                                          <p:attrName>style.visibility</p:attrName>
                                        </p:attrNameLst>
                                      </p:cBhvr>
                                      <p:to>
                                        <p:strVal val="visible"/>
                                      </p:to>
                                    </p:set>
                                    <p:set>
                                      <p:cBhvr>
                                        <p:cTn id="22" dur="341" fill="hold">
                                          <p:stCondLst>
                                            <p:cond delay="0"/>
                                          </p:stCondLst>
                                        </p:cTn>
                                        <p:tgtEl>
                                          <p:spTgt spid="13"/>
                                        </p:tgtEl>
                                        <p:attrNameLst>
                                          <p:attrName>style.rotation</p:attrName>
                                        </p:attrNameLst>
                                      </p:cBhvr>
                                      <p:to>
                                        <p:strVal val="-45.0"/>
                                      </p:to>
                                    </p:set>
                                    <p:anim calcmode="lin" valueType="num">
                                      <p:cBhvr>
                                        <p:cTn id="23" dur="341" fill="hold">
                                          <p:stCondLst>
                                            <p:cond delay="341"/>
                                          </p:stCondLst>
                                        </p:cTn>
                                        <p:tgtEl>
                                          <p:spTgt spid="13"/>
                                        </p:tgtEl>
                                        <p:attrNameLst>
                                          <p:attrName>style.rotation</p:attrName>
                                        </p:attrNameLst>
                                      </p:cBhvr>
                                      <p:tavLst>
                                        <p:tav tm="0">
                                          <p:val>
                                            <p:fltVal val="-45"/>
                                          </p:val>
                                        </p:tav>
                                        <p:tav tm="69900">
                                          <p:val>
                                            <p:fltVal val="45"/>
                                          </p:val>
                                        </p:tav>
                                        <p:tav tm="100000">
                                          <p:val>
                                            <p:fltVal val="0"/>
                                          </p:val>
                                        </p:tav>
                                      </p:tavLst>
                                    </p:anim>
                                    <p:anim calcmode="lin" valueType="num">
                                      <p:cBhvr>
                                        <p:cTn id="24" dur="341" fill="hold">
                                          <p:stCondLst>
                                            <p:cond delay="0"/>
                                          </p:stCondLst>
                                        </p:cTn>
                                        <p:tgtEl>
                                          <p:spTgt spid="13"/>
                                        </p:tgtEl>
                                        <p:attrNameLst>
                                          <p:attrName>ppt_y</p:attrName>
                                        </p:attrNameLst>
                                      </p:cBhvr>
                                      <p:tavLst>
                                        <p:tav tm="0">
                                          <p:val>
                                            <p:strVal val="#ppt_y-1"/>
                                          </p:val>
                                        </p:tav>
                                        <p:tav tm="100000">
                                          <p:val>
                                            <p:strVal val="#ppt_y-(0.354*#ppt_w-0.172*#ppt_h)"/>
                                          </p:val>
                                        </p:tav>
                                      </p:tavLst>
                                    </p:anim>
                                    <p:anim calcmode="lin" valueType="num">
                                      <p:cBhvr>
                                        <p:cTn id="25" dur="117" decel="50000" autoRev="1" fill="hold">
                                          <p:stCondLst>
                                            <p:cond delay="341"/>
                                          </p:stCondLst>
                                        </p:cTn>
                                        <p:tgtEl>
                                          <p:spTgt spid="13"/>
                                        </p:tgtEl>
                                        <p:attrNameLst>
                                          <p:attrName>ppt_y</p:attrName>
                                        </p:attrNameLst>
                                      </p:cBhvr>
                                      <p:tavLst>
                                        <p:tav tm="0">
                                          <p:val>
                                            <p:strVal val="#ppt_y-(0.354*#ppt_w-0.172*#ppt_h)"/>
                                          </p:val>
                                        </p:tav>
                                        <p:tav tm="100000">
                                          <p:val>
                                            <p:strVal val="#ppt_y-(0.354*#ppt_w-0.172*#ppt_h)-#ppt_h/2"/>
                                          </p:val>
                                        </p:tav>
                                      </p:tavLst>
                                    </p:anim>
                                    <p:anim calcmode="lin" valueType="num">
                                      <p:cBhvr>
                                        <p:cTn id="26" dur="102" fill="hold">
                                          <p:stCondLst>
                                            <p:cond delay="648"/>
                                          </p:stCondLst>
                                        </p:cTn>
                                        <p:tgtEl>
                                          <p:spTgt spid="13"/>
                                        </p:tgtEl>
                                        <p:attrNameLst>
                                          <p:attrName>ppt_y</p:attrName>
                                        </p:attrNameLst>
                                      </p:cBhvr>
                                      <p:tavLst>
                                        <p:tav tm="0">
                                          <p:val>
                                            <p:strVal val="#ppt_y-(0.354*#ppt_w-0.172*#ppt_h)"/>
                                          </p:val>
                                        </p:tav>
                                        <p:tav tm="100000">
                                          <p:val>
                                            <p:strVal val="#ppt_y"/>
                                          </p:val>
                                        </p:tav>
                                      </p:tavLst>
                                    </p:anim>
                                  </p:childTnLst>
                                </p:cTn>
                              </p:par>
                            </p:childTnLst>
                          </p:cTn>
                        </p:par>
                        <p:par>
                          <p:cTn id="27" fill="hold">
                            <p:stCondLst>
                              <p:cond delay="3685"/>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7"/>
                                        </p:tgtEl>
                                        <p:attrNameLst>
                                          <p:attrName>style.visibility</p:attrName>
                                        </p:attrNameLst>
                                      </p:cBhvr>
                                      <p:to>
                                        <p:strVal val="visible"/>
                                      </p:to>
                                    </p:set>
                                    <p:animEffect transition="in" filter="wipe(left)">
                                      <p:cBhvr>
                                        <p:cTn id="30" dur="200"/>
                                        <p:tgtEl>
                                          <p:spTgt spid="7"/>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7"/>
                                        </p:tgtEl>
                                      </p:cBhvr>
                                      <p:to x="80000" y="100000"/>
                                    </p:animScale>
                                    <p:anim by="(#ppt_w*0.10)" calcmode="lin" valueType="num">
                                      <p:cBhvr>
                                        <p:cTn id="33" dur="50" autoRev="1" fill="hold">
                                          <p:stCondLst>
                                            <p:cond delay="0"/>
                                          </p:stCondLst>
                                        </p:cTn>
                                        <p:tgtEl>
                                          <p:spTgt spid="7"/>
                                        </p:tgtEl>
                                        <p:attrNameLst>
                                          <p:attrName>ppt_x</p:attrName>
                                        </p:attrNameLst>
                                      </p:cBhvr>
                                    </p:anim>
                                    <p:anim by="(-#ppt_w*0.10)" calcmode="lin" valueType="num">
                                      <p:cBhvr>
                                        <p:cTn id="34" dur="50" autoRev="1" fill="hold">
                                          <p:stCondLst>
                                            <p:cond delay="0"/>
                                          </p:stCondLst>
                                        </p:cTn>
                                        <p:tgtEl>
                                          <p:spTgt spid="7"/>
                                        </p:tgtEl>
                                        <p:attrNameLst>
                                          <p:attrName>ppt_y</p:attrName>
                                        </p:attrNameLst>
                                      </p:cBhvr>
                                    </p:anim>
                                    <p:animRot by="-480000">
                                      <p:cBhvr>
                                        <p:cTn id="35" dur="50" autoRev="1" fill="hold">
                                          <p:stCondLst>
                                            <p:cond delay="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p:bldP spid="7" grpId="0"/>
      <p:bldP spid="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DDA268C-0330-4619-9061-CD9A11F6A039}"/>
              </a:ext>
            </a:extLst>
          </p:cNvPr>
          <p:cNvSpPr>
            <a:spLocks noGrp="1"/>
          </p:cNvSpPr>
          <p:nvPr>
            <p:ph type="title"/>
          </p:nvPr>
        </p:nvSpPr>
        <p:spPr>
          <a:xfrm>
            <a:off x="-1" y="1"/>
            <a:ext cx="4096939" cy="1221581"/>
          </a:xfrm>
        </p:spPr>
        <p:txBody>
          <a:bodyPr/>
          <a:lstStyle/>
          <a:p>
            <a:r>
              <a:rPr lang="en-US" altLang="zh-CN" dirty="0"/>
              <a:t>A</a:t>
            </a:r>
            <a:r>
              <a:rPr lang="zh-CN" altLang="en-US" dirty="0"/>
              <a:t>*搜索原理简单回顾</a:t>
            </a:r>
          </a:p>
        </p:txBody>
      </p:sp>
      <p:sp>
        <p:nvSpPr>
          <p:cNvPr id="5" name="副标题 4">
            <a:extLst>
              <a:ext uri="{FF2B5EF4-FFF2-40B4-BE49-F238E27FC236}">
                <a16:creationId xmlns:a16="http://schemas.microsoft.com/office/drawing/2014/main" id="{F583846C-B0E0-45BA-AB4D-542337383809}"/>
              </a:ext>
            </a:extLst>
          </p:cNvPr>
          <p:cNvSpPr>
            <a:spLocks noGrp="1"/>
          </p:cNvSpPr>
          <p:nvPr>
            <p:ph sz="half" idx="1"/>
          </p:nvPr>
        </p:nvSpPr>
        <p:spPr/>
        <p:txBody>
          <a:bodyPr>
            <a:normAutofit/>
          </a:bodyPr>
          <a:lstStyle/>
          <a:p>
            <a:r>
              <a:rPr lang="en-US" altLang="zh-CN" dirty="0"/>
              <a:t>A*</a:t>
            </a:r>
            <a:r>
              <a:rPr lang="zh-CN" altLang="zh-CN" dirty="0"/>
              <a:t>算法是一种有信息搜索算法。其估价函数为：</a:t>
            </a:r>
            <a:r>
              <a:rPr lang="en-US" altLang="zh-CN" dirty="0"/>
              <a:t>f(n)=g(n)+h(n)</a:t>
            </a:r>
            <a:r>
              <a:rPr lang="zh-CN" altLang="zh-CN" dirty="0"/>
              <a:t>。</a:t>
            </a:r>
            <a:r>
              <a:rPr lang="en-US" altLang="zh-CN" dirty="0"/>
              <a:t>g(n)</a:t>
            </a:r>
            <a:r>
              <a:rPr lang="zh-CN" altLang="zh-CN" dirty="0"/>
              <a:t>是从起点到任意顶点</a:t>
            </a:r>
            <a:r>
              <a:rPr lang="en-US" altLang="zh-CN" dirty="0"/>
              <a:t>n</a:t>
            </a:r>
            <a:r>
              <a:rPr lang="zh-CN" altLang="zh-CN" dirty="0"/>
              <a:t>的实际距离，</a:t>
            </a:r>
            <a:r>
              <a:rPr lang="en-US" altLang="zh-CN" dirty="0"/>
              <a:t>h(n)</a:t>
            </a:r>
            <a:r>
              <a:rPr lang="zh-CN" altLang="zh-CN" dirty="0"/>
              <a:t>表示任意顶点</a:t>
            </a:r>
            <a:r>
              <a:rPr lang="en-US" altLang="zh-CN" dirty="0"/>
              <a:t>n</a:t>
            </a:r>
            <a:r>
              <a:rPr lang="zh-CN" altLang="zh-CN" dirty="0"/>
              <a:t>到目标点的估算距离</a:t>
            </a:r>
            <a:endParaRPr lang="zh-CN" altLang="en-US" dirty="0"/>
          </a:p>
        </p:txBody>
      </p:sp>
      <p:sp>
        <p:nvSpPr>
          <p:cNvPr id="2" name="椭圆 1">
            <a:extLst>
              <a:ext uri="{FF2B5EF4-FFF2-40B4-BE49-F238E27FC236}">
                <a16:creationId xmlns:a16="http://schemas.microsoft.com/office/drawing/2014/main" id="{62EE0B95-F2CA-4C84-BDE4-39B186EDBDED}"/>
              </a:ext>
            </a:extLst>
          </p:cNvPr>
          <p:cNvSpPr/>
          <p:nvPr/>
        </p:nvSpPr>
        <p:spPr>
          <a:xfrm>
            <a:off x="5725714" y="3000971"/>
            <a:ext cx="407194" cy="378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 name="椭圆 2">
            <a:extLst>
              <a:ext uri="{FF2B5EF4-FFF2-40B4-BE49-F238E27FC236}">
                <a16:creationId xmlns:a16="http://schemas.microsoft.com/office/drawing/2014/main" id="{19AA55FF-EAD9-476E-B155-A2106BFA2E99}"/>
              </a:ext>
            </a:extLst>
          </p:cNvPr>
          <p:cNvSpPr/>
          <p:nvPr/>
        </p:nvSpPr>
        <p:spPr>
          <a:xfrm>
            <a:off x="4096939" y="4064794"/>
            <a:ext cx="407194" cy="378619"/>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cxnSp>
        <p:nvCxnSpPr>
          <p:cNvPr id="7" name="连接符: 肘形 6">
            <a:extLst>
              <a:ext uri="{FF2B5EF4-FFF2-40B4-BE49-F238E27FC236}">
                <a16:creationId xmlns:a16="http://schemas.microsoft.com/office/drawing/2014/main" id="{3DB7514B-D6D2-4F6A-8DF7-82BEA03F0E25}"/>
              </a:ext>
            </a:extLst>
          </p:cNvPr>
          <p:cNvCxnSpPr>
            <a:stCxn id="3" idx="6"/>
            <a:endCxn id="2" idx="4"/>
          </p:cNvCxnSpPr>
          <p:nvPr/>
        </p:nvCxnSpPr>
        <p:spPr>
          <a:xfrm flipV="1">
            <a:off x="4504132" y="3379590"/>
            <a:ext cx="1425179" cy="874514"/>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8" name="等腰三角形 7">
            <a:extLst>
              <a:ext uri="{FF2B5EF4-FFF2-40B4-BE49-F238E27FC236}">
                <a16:creationId xmlns:a16="http://schemas.microsoft.com/office/drawing/2014/main" id="{A5BC9FDA-29F7-49B2-9E2E-7DA17F55706E}"/>
              </a:ext>
            </a:extLst>
          </p:cNvPr>
          <p:cNvSpPr/>
          <p:nvPr/>
        </p:nvSpPr>
        <p:spPr>
          <a:xfrm>
            <a:off x="7886701" y="1369219"/>
            <a:ext cx="307181" cy="402431"/>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cxnSp>
        <p:nvCxnSpPr>
          <p:cNvPr id="10" name="连接符: 肘形 9">
            <a:extLst>
              <a:ext uri="{FF2B5EF4-FFF2-40B4-BE49-F238E27FC236}">
                <a16:creationId xmlns:a16="http://schemas.microsoft.com/office/drawing/2014/main" id="{139ADF7F-9651-45CD-A058-CB31241A52C3}"/>
              </a:ext>
            </a:extLst>
          </p:cNvPr>
          <p:cNvCxnSpPr>
            <a:stCxn id="2" idx="6"/>
            <a:endCxn id="8" idx="3"/>
          </p:cNvCxnSpPr>
          <p:nvPr/>
        </p:nvCxnSpPr>
        <p:spPr>
          <a:xfrm flipV="1">
            <a:off x="6132907" y="1771651"/>
            <a:ext cx="1907384" cy="141863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1FB3EC8-2035-4B99-844B-775A5EF91E2B}"/>
              </a:ext>
            </a:extLst>
          </p:cNvPr>
          <p:cNvSpPr txBox="1"/>
          <p:nvPr/>
        </p:nvSpPr>
        <p:spPr>
          <a:xfrm>
            <a:off x="4029075" y="3679031"/>
            <a:ext cx="714375" cy="369332"/>
          </a:xfrm>
          <a:prstGeom prst="rect">
            <a:avLst/>
          </a:prstGeom>
          <a:noFill/>
        </p:spPr>
        <p:txBody>
          <a:bodyPr wrap="square" rtlCol="0">
            <a:spAutoFit/>
          </a:bodyPr>
          <a:lstStyle/>
          <a:p>
            <a:pPr defTabSz="685800"/>
            <a:r>
              <a:rPr lang="zh-CN" altLang="en-US" b="1" dirty="0">
                <a:solidFill>
                  <a:prstClr val="black"/>
                </a:solidFill>
                <a:latin typeface="等线" panose="020F0502020204030204"/>
                <a:ea typeface="等线" panose="02010600030101010101" pitchFamily="2" charset="-122"/>
              </a:rPr>
              <a:t>起点</a:t>
            </a:r>
          </a:p>
        </p:txBody>
      </p:sp>
      <p:sp>
        <p:nvSpPr>
          <p:cNvPr id="12" name="文本框 11">
            <a:extLst>
              <a:ext uri="{FF2B5EF4-FFF2-40B4-BE49-F238E27FC236}">
                <a16:creationId xmlns:a16="http://schemas.microsoft.com/office/drawing/2014/main" id="{1E03C3C2-9C04-4104-A561-287DF8AABF3B}"/>
              </a:ext>
            </a:extLst>
          </p:cNvPr>
          <p:cNvSpPr txBox="1"/>
          <p:nvPr/>
        </p:nvSpPr>
        <p:spPr>
          <a:xfrm>
            <a:off x="5654276" y="2571750"/>
            <a:ext cx="717923" cy="369332"/>
          </a:xfrm>
          <a:prstGeom prst="rect">
            <a:avLst/>
          </a:prstGeom>
          <a:noFill/>
        </p:spPr>
        <p:txBody>
          <a:bodyPr wrap="square" rtlCol="0">
            <a:spAutoFit/>
          </a:bodyPr>
          <a:lstStyle/>
          <a:p>
            <a:pPr defTabSz="685800"/>
            <a:r>
              <a:rPr lang="en-US" altLang="zh-CN" b="1" dirty="0">
                <a:solidFill>
                  <a:prstClr val="black"/>
                </a:solidFill>
                <a:latin typeface="等线" panose="020F0502020204030204"/>
                <a:ea typeface="等线" panose="02010600030101010101" pitchFamily="2" charset="-122"/>
              </a:rPr>
              <a:t>N</a:t>
            </a:r>
            <a:r>
              <a:rPr lang="zh-CN" altLang="en-US" b="1" dirty="0">
                <a:solidFill>
                  <a:prstClr val="black"/>
                </a:solidFill>
                <a:latin typeface="等线" panose="020F0502020204030204"/>
                <a:ea typeface="等线" panose="02010600030101010101" pitchFamily="2" charset="-122"/>
              </a:rPr>
              <a:t>点</a:t>
            </a:r>
          </a:p>
        </p:txBody>
      </p:sp>
      <p:sp>
        <p:nvSpPr>
          <p:cNvPr id="13" name="文本框 12">
            <a:extLst>
              <a:ext uri="{FF2B5EF4-FFF2-40B4-BE49-F238E27FC236}">
                <a16:creationId xmlns:a16="http://schemas.microsoft.com/office/drawing/2014/main" id="{CC6C1723-00C5-4ABD-A7AC-B8B5E03FCE50}"/>
              </a:ext>
            </a:extLst>
          </p:cNvPr>
          <p:cNvSpPr txBox="1"/>
          <p:nvPr/>
        </p:nvSpPr>
        <p:spPr>
          <a:xfrm>
            <a:off x="7658100" y="875333"/>
            <a:ext cx="942975" cy="369332"/>
          </a:xfrm>
          <a:prstGeom prst="rect">
            <a:avLst/>
          </a:prstGeom>
          <a:noFill/>
        </p:spPr>
        <p:txBody>
          <a:bodyPr wrap="square" rtlCol="0">
            <a:spAutoFit/>
          </a:bodyPr>
          <a:lstStyle/>
          <a:p>
            <a:pPr defTabSz="685800"/>
            <a:r>
              <a:rPr lang="zh-CN" altLang="en-US" b="1" dirty="0">
                <a:solidFill>
                  <a:prstClr val="black"/>
                </a:solidFill>
                <a:latin typeface="等线" panose="020F0502020204030204"/>
                <a:ea typeface="等线" panose="02010600030101010101" pitchFamily="2" charset="-122"/>
              </a:rPr>
              <a:t>目标点</a:t>
            </a:r>
          </a:p>
        </p:txBody>
      </p:sp>
      <p:sp>
        <p:nvSpPr>
          <p:cNvPr id="14" name="文本框 13">
            <a:extLst>
              <a:ext uri="{FF2B5EF4-FFF2-40B4-BE49-F238E27FC236}">
                <a16:creationId xmlns:a16="http://schemas.microsoft.com/office/drawing/2014/main" id="{6C7A70E3-AC62-452C-9D71-A2640884BFB5}"/>
              </a:ext>
            </a:extLst>
          </p:cNvPr>
          <p:cNvSpPr txBox="1"/>
          <p:nvPr/>
        </p:nvSpPr>
        <p:spPr>
          <a:xfrm>
            <a:off x="5106400" y="3929174"/>
            <a:ext cx="611711" cy="369332"/>
          </a:xfrm>
          <a:prstGeom prst="rect">
            <a:avLst/>
          </a:prstGeom>
          <a:noFill/>
        </p:spPr>
        <p:txBody>
          <a:bodyPr wrap="square" rtlCol="0">
            <a:spAutoFit/>
          </a:bodyPr>
          <a:lstStyle/>
          <a:p>
            <a:pPr defTabSz="685800"/>
            <a:r>
              <a:rPr lang="en-US" altLang="zh-CN" b="1" dirty="0">
                <a:solidFill>
                  <a:prstClr val="black"/>
                </a:solidFill>
                <a:latin typeface="等线" panose="020F0502020204030204"/>
                <a:ea typeface="等线" panose="02010600030101010101" pitchFamily="2" charset="-122"/>
              </a:rPr>
              <a:t>g(n)</a:t>
            </a:r>
            <a:endParaRPr lang="zh-CN" altLang="en-US" b="1" dirty="0">
              <a:solidFill>
                <a:prstClr val="black"/>
              </a:solidFill>
              <a:latin typeface="等线" panose="020F0502020204030204"/>
              <a:ea typeface="等线" panose="02010600030101010101" pitchFamily="2" charset="-122"/>
            </a:endParaRPr>
          </a:p>
        </p:txBody>
      </p:sp>
      <p:sp>
        <p:nvSpPr>
          <p:cNvPr id="15" name="文本框 14">
            <a:extLst>
              <a:ext uri="{FF2B5EF4-FFF2-40B4-BE49-F238E27FC236}">
                <a16:creationId xmlns:a16="http://schemas.microsoft.com/office/drawing/2014/main" id="{89D28377-301D-4C30-812F-C03ED26C2498}"/>
              </a:ext>
            </a:extLst>
          </p:cNvPr>
          <p:cNvSpPr txBox="1"/>
          <p:nvPr/>
        </p:nvSpPr>
        <p:spPr>
          <a:xfrm>
            <a:off x="7216918" y="2827846"/>
            <a:ext cx="611711" cy="369332"/>
          </a:xfrm>
          <a:prstGeom prst="rect">
            <a:avLst/>
          </a:prstGeom>
          <a:noFill/>
        </p:spPr>
        <p:txBody>
          <a:bodyPr wrap="square" rtlCol="0">
            <a:spAutoFit/>
          </a:bodyPr>
          <a:lstStyle/>
          <a:p>
            <a:pPr defTabSz="685800"/>
            <a:r>
              <a:rPr lang="en-US" altLang="zh-CN" b="1" dirty="0">
                <a:solidFill>
                  <a:prstClr val="black"/>
                </a:solidFill>
                <a:latin typeface="等线" panose="020F0502020204030204"/>
                <a:ea typeface="等线" panose="02010600030101010101" pitchFamily="2" charset="-122"/>
              </a:rPr>
              <a:t>h(n)</a:t>
            </a:r>
            <a:endParaRPr lang="zh-CN" altLang="en-US" b="1" dirty="0">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71070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DDA268C-0330-4619-9061-CD9A11F6A039}"/>
              </a:ext>
            </a:extLst>
          </p:cNvPr>
          <p:cNvSpPr>
            <a:spLocks noGrp="1"/>
          </p:cNvSpPr>
          <p:nvPr>
            <p:ph type="title"/>
          </p:nvPr>
        </p:nvSpPr>
        <p:spPr>
          <a:xfrm>
            <a:off x="-1" y="1"/>
            <a:ext cx="4096939" cy="1221581"/>
          </a:xfrm>
        </p:spPr>
        <p:txBody>
          <a:bodyPr/>
          <a:lstStyle/>
          <a:p>
            <a:r>
              <a:rPr lang="en-US" altLang="zh-CN" dirty="0"/>
              <a:t>A</a:t>
            </a:r>
            <a:r>
              <a:rPr lang="zh-CN" altLang="en-US" dirty="0"/>
              <a:t>*搜索原理简单回顾</a:t>
            </a:r>
          </a:p>
        </p:txBody>
      </p:sp>
      <mc:AlternateContent xmlns:mc="http://schemas.openxmlformats.org/markup-compatibility/2006" xmlns:a14="http://schemas.microsoft.com/office/drawing/2010/main">
        <mc:Choice Requires="a14">
          <p:sp>
            <p:nvSpPr>
              <p:cNvPr id="5" name="副标题 4">
                <a:extLst>
                  <a:ext uri="{FF2B5EF4-FFF2-40B4-BE49-F238E27FC236}">
                    <a16:creationId xmlns:a16="http://schemas.microsoft.com/office/drawing/2014/main" id="{F583846C-B0E0-45BA-AB4D-542337383809}"/>
                  </a:ext>
                </a:extLst>
              </p:cNvPr>
              <p:cNvSpPr>
                <a:spLocks noGrp="1"/>
              </p:cNvSpPr>
              <p:nvPr>
                <p:ph sz="half" idx="1"/>
              </p:nvPr>
            </p:nvSpPr>
            <p:spPr>
              <a:xfrm>
                <a:off x="378619" y="1369219"/>
                <a:ext cx="2795858" cy="3263504"/>
              </a:xfrm>
            </p:spPr>
            <p:txBody>
              <a:bodyPr>
                <a:normAutofit/>
              </a:bodyPr>
              <a:lstStyle/>
              <a:p>
                <a:r>
                  <a:rPr lang="zh-CN" altLang="zh-CN" dirty="0"/>
                  <a:t>曼哈顿距离</a:t>
                </a:r>
                <a:endParaRPr lang="en-US" altLang="zh-CN" dirty="0"/>
              </a:p>
              <a:p>
                <a:pPr marL="0" indent="0">
                  <a:buNone/>
                </a:pPr>
                <a:r>
                  <a:rPr lang="en-US" altLang="zh-CN" dirty="0"/>
                  <a:t>h(n)=|dx|+|</a:t>
                </a:r>
                <a:r>
                  <a:rPr lang="en-US" altLang="zh-CN" dirty="0" err="1"/>
                  <a:t>dy</a:t>
                </a:r>
                <a:r>
                  <a:rPr lang="en-US" altLang="zh-CN" dirty="0"/>
                  <a:t>|</a:t>
                </a:r>
              </a:p>
              <a:p>
                <a:r>
                  <a:rPr lang="zh-CN" altLang="en-US" dirty="0"/>
                  <a:t>欧拉距离</a:t>
                </a:r>
                <a:endParaRPr lang="en-US" altLang="zh-CN" dirty="0"/>
              </a:p>
              <a:p>
                <a:pPr marL="0" indent="0">
                  <a:buNone/>
                </a:pPr>
                <a:r>
                  <a:rPr lang="en-US" altLang="zh-CN" dirty="0"/>
                  <a:t>h(n)=</a:t>
                </a:r>
                <a14:m>
                  <m:oMath xmlns:m="http://schemas.openxmlformats.org/officeDocument/2006/math">
                    <m:r>
                      <a:rPr lang="en-US" altLang="zh-CN">
                        <a:latin typeface="Cambria Math" panose="02040503050406030204" pitchFamily="18" charset="0"/>
                      </a:rPr>
                      <m:t>√</m:t>
                    </m:r>
                  </m:oMath>
                </a14:m>
                <a:r>
                  <a:rPr lang="en-US" altLang="zh-CN" dirty="0"/>
                  <a:t>dx2+dy2</a:t>
                </a:r>
              </a:p>
              <a:p>
                <a:r>
                  <a:rPr lang="zh-CN" altLang="en-US" dirty="0"/>
                  <a:t>切比雪夫距离</a:t>
                </a:r>
                <a:endParaRPr lang="en-US" altLang="zh-CN" dirty="0"/>
              </a:p>
              <a:p>
                <a:pPr marL="0" indent="0">
                  <a:buNone/>
                </a:pPr>
                <a:r>
                  <a:rPr lang="en-US" altLang="zh-CN" dirty="0"/>
                  <a:t>h(n)=max{|dx|,|</a:t>
                </a:r>
                <a:r>
                  <a:rPr lang="en-US" altLang="zh-CN" dirty="0" err="1"/>
                  <a:t>dy</a:t>
                </a:r>
                <a:r>
                  <a:rPr lang="en-US" altLang="zh-CN" dirty="0"/>
                  <a:t>|}</a:t>
                </a:r>
              </a:p>
              <a:p>
                <a:r>
                  <a:rPr lang="zh-CN" altLang="en-US" dirty="0"/>
                  <a:t>为什么选曼哈顿距离</a:t>
                </a:r>
                <a:r>
                  <a:rPr lang="en-US" altLang="zh-CN" dirty="0"/>
                  <a:t>?</a:t>
                </a:r>
                <a:endParaRPr lang="zh-CN" altLang="en-US" dirty="0"/>
              </a:p>
            </p:txBody>
          </p:sp>
        </mc:Choice>
        <mc:Fallback xmlns="">
          <p:sp>
            <p:nvSpPr>
              <p:cNvPr id="5" name="副标题 4">
                <a:extLst>
                  <a:ext uri="{FF2B5EF4-FFF2-40B4-BE49-F238E27FC236}">
                    <a16:creationId xmlns:a16="http://schemas.microsoft.com/office/drawing/2014/main" id="{F583846C-B0E0-45BA-AB4D-542337383809}"/>
                  </a:ext>
                </a:extLst>
              </p:cNvPr>
              <p:cNvSpPr>
                <a:spLocks noGrp="1" noRot="1" noChangeAspect="1" noMove="1" noResize="1" noEditPoints="1" noAdjustHandles="1" noChangeArrowheads="1" noChangeShapeType="1" noTextEdit="1"/>
              </p:cNvSpPr>
              <p:nvPr>
                <p:ph sz="half" idx="1"/>
              </p:nvPr>
            </p:nvSpPr>
            <p:spPr>
              <a:xfrm>
                <a:off x="378619" y="1369219"/>
                <a:ext cx="2795858" cy="3263504"/>
              </a:xfrm>
              <a:blipFill>
                <a:blip r:embed="rId3"/>
                <a:stretch>
                  <a:fillRect l="-2614" t="-2243" r="-5229"/>
                </a:stretch>
              </a:blipFill>
            </p:spPr>
            <p:txBody>
              <a:bodyPr/>
              <a:lstStyle/>
              <a:p>
                <a:r>
                  <a:rPr lang="zh-CN" altLang="en-US">
                    <a:noFill/>
                  </a:rPr>
                  <a:t> </a:t>
                </a:r>
              </a:p>
            </p:txBody>
          </p:sp>
        </mc:Fallback>
      </mc:AlternateContent>
      <p:sp>
        <p:nvSpPr>
          <p:cNvPr id="2" name="椭圆 1">
            <a:extLst>
              <a:ext uri="{FF2B5EF4-FFF2-40B4-BE49-F238E27FC236}">
                <a16:creationId xmlns:a16="http://schemas.microsoft.com/office/drawing/2014/main" id="{62EE0B95-F2CA-4C84-BDE4-39B186EDBDED}"/>
              </a:ext>
            </a:extLst>
          </p:cNvPr>
          <p:cNvSpPr/>
          <p:nvPr/>
        </p:nvSpPr>
        <p:spPr>
          <a:xfrm>
            <a:off x="5725714" y="3000971"/>
            <a:ext cx="407194" cy="378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椭圆 2">
            <a:extLst>
              <a:ext uri="{FF2B5EF4-FFF2-40B4-BE49-F238E27FC236}">
                <a16:creationId xmlns:a16="http://schemas.microsoft.com/office/drawing/2014/main" id="{19AA55FF-EAD9-476E-B155-A2106BFA2E99}"/>
              </a:ext>
            </a:extLst>
          </p:cNvPr>
          <p:cNvSpPr/>
          <p:nvPr/>
        </p:nvSpPr>
        <p:spPr>
          <a:xfrm>
            <a:off x="4096939" y="4064794"/>
            <a:ext cx="407194" cy="378619"/>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7" name="连接符: 肘形 6">
            <a:extLst>
              <a:ext uri="{FF2B5EF4-FFF2-40B4-BE49-F238E27FC236}">
                <a16:creationId xmlns:a16="http://schemas.microsoft.com/office/drawing/2014/main" id="{3DB7514B-D6D2-4F6A-8DF7-82BEA03F0E25}"/>
              </a:ext>
            </a:extLst>
          </p:cNvPr>
          <p:cNvCxnSpPr>
            <a:stCxn id="3" idx="6"/>
            <a:endCxn id="2" idx="4"/>
          </p:cNvCxnSpPr>
          <p:nvPr/>
        </p:nvCxnSpPr>
        <p:spPr>
          <a:xfrm flipV="1">
            <a:off x="4504132" y="3379590"/>
            <a:ext cx="1425179" cy="874514"/>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8" name="等腰三角形 7">
            <a:extLst>
              <a:ext uri="{FF2B5EF4-FFF2-40B4-BE49-F238E27FC236}">
                <a16:creationId xmlns:a16="http://schemas.microsoft.com/office/drawing/2014/main" id="{A5BC9FDA-29F7-49B2-9E2E-7DA17F55706E}"/>
              </a:ext>
            </a:extLst>
          </p:cNvPr>
          <p:cNvSpPr/>
          <p:nvPr/>
        </p:nvSpPr>
        <p:spPr>
          <a:xfrm>
            <a:off x="7886701" y="1369219"/>
            <a:ext cx="307181" cy="402431"/>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连接符: 肘形 9">
            <a:extLst>
              <a:ext uri="{FF2B5EF4-FFF2-40B4-BE49-F238E27FC236}">
                <a16:creationId xmlns:a16="http://schemas.microsoft.com/office/drawing/2014/main" id="{139ADF7F-9651-45CD-A058-CB31241A52C3}"/>
              </a:ext>
            </a:extLst>
          </p:cNvPr>
          <p:cNvCxnSpPr>
            <a:stCxn id="2" idx="6"/>
            <a:endCxn id="8" idx="3"/>
          </p:cNvCxnSpPr>
          <p:nvPr/>
        </p:nvCxnSpPr>
        <p:spPr>
          <a:xfrm flipV="1">
            <a:off x="6132907" y="1771651"/>
            <a:ext cx="1907384" cy="141863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1FB3EC8-2035-4B99-844B-775A5EF91E2B}"/>
              </a:ext>
            </a:extLst>
          </p:cNvPr>
          <p:cNvSpPr txBox="1"/>
          <p:nvPr/>
        </p:nvSpPr>
        <p:spPr>
          <a:xfrm>
            <a:off x="4029075" y="3679031"/>
            <a:ext cx="714375" cy="369332"/>
          </a:xfrm>
          <a:prstGeom prst="rect">
            <a:avLst/>
          </a:prstGeom>
          <a:noFill/>
        </p:spPr>
        <p:txBody>
          <a:bodyPr wrap="square" rtlCol="0">
            <a:spAutoFit/>
          </a:bodyPr>
          <a:lstStyle/>
          <a:p>
            <a:r>
              <a:rPr lang="zh-CN" altLang="en-US" b="1" dirty="0"/>
              <a:t>起点</a:t>
            </a:r>
          </a:p>
        </p:txBody>
      </p:sp>
      <p:sp>
        <p:nvSpPr>
          <p:cNvPr id="12" name="文本框 11">
            <a:extLst>
              <a:ext uri="{FF2B5EF4-FFF2-40B4-BE49-F238E27FC236}">
                <a16:creationId xmlns:a16="http://schemas.microsoft.com/office/drawing/2014/main" id="{1E03C3C2-9C04-4104-A561-287DF8AABF3B}"/>
              </a:ext>
            </a:extLst>
          </p:cNvPr>
          <p:cNvSpPr txBox="1"/>
          <p:nvPr/>
        </p:nvSpPr>
        <p:spPr>
          <a:xfrm>
            <a:off x="5654276" y="2571750"/>
            <a:ext cx="789931" cy="369332"/>
          </a:xfrm>
          <a:prstGeom prst="rect">
            <a:avLst/>
          </a:prstGeom>
          <a:noFill/>
        </p:spPr>
        <p:txBody>
          <a:bodyPr wrap="square" rtlCol="0">
            <a:spAutoFit/>
          </a:bodyPr>
          <a:lstStyle/>
          <a:p>
            <a:r>
              <a:rPr lang="en-US" altLang="zh-CN" b="1" dirty="0"/>
              <a:t>N</a:t>
            </a:r>
            <a:r>
              <a:rPr lang="zh-CN" altLang="en-US" b="1" dirty="0"/>
              <a:t>点</a:t>
            </a:r>
          </a:p>
        </p:txBody>
      </p:sp>
      <p:sp>
        <p:nvSpPr>
          <p:cNvPr id="13" name="文本框 12">
            <a:extLst>
              <a:ext uri="{FF2B5EF4-FFF2-40B4-BE49-F238E27FC236}">
                <a16:creationId xmlns:a16="http://schemas.microsoft.com/office/drawing/2014/main" id="{CC6C1723-00C5-4ABD-A7AC-B8B5E03FCE50}"/>
              </a:ext>
            </a:extLst>
          </p:cNvPr>
          <p:cNvSpPr txBox="1"/>
          <p:nvPr/>
        </p:nvSpPr>
        <p:spPr>
          <a:xfrm>
            <a:off x="7658100" y="875333"/>
            <a:ext cx="942975" cy="369332"/>
          </a:xfrm>
          <a:prstGeom prst="rect">
            <a:avLst/>
          </a:prstGeom>
          <a:noFill/>
        </p:spPr>
        <p:txBody>
          <a:bodyPr wrap="square" rtlCol="0">
            <a:spAutoFit/>
          </a:bodyPr>
          <a:lstStyle/>
          <a:p>
            <a:r>
              <a:rPr lang="zh-CN" altLang="en-US" b="1" dirty="0"/>
              <a:t>目标点</a:t>
            </a:r>
          </a:p>
        </p:txBody>
      </p:sp>
      <p:sp>
        <p:nvSpPr>
          <p:cNvPr id="14" name="文本框 13">
            <a:extLst>
              <a:ext uri="{FF2B5EF4-FFF2-40B4-BE49-F238E27FC236}">
                <a16:creationId xmlns:a16="http://schemas.microsoft.com/office/drawing/2014/main" id="{6C7A70E3-AC62-452C-9D71-A2640884BFB5}"/>
              </a:ext>
            </a:extLst>
          </p:cNvPr>
          <p:cNvSpPr txBox="1"/>
          <p:nvPr/>
        </p:nvSpPr>
        <p:spPr>
          <a:xfrm>
            <a:off x="5106400" y="3929174"/>
            <a:ext cx="611711" cy="369332"/>
          </a:xfrm>
          <a:prstGeom prst="rect">
            <a:avLst/>
          </a:prstGeom>
          <a:noFill/>
        </p:spPr>
        <p:txBody>
          <a:bodyPr wrap="square" rtlCol="0">
            <a:spAutoFit/>
          </a:bodyPr>
          <a:lstStyle/>
          <a:p>
            <a:r>
              <a:rPr lang="en-US" altLang="zh-CN" b="1" dirty="0"/>
              <a:t>g(n)</a:t>
            </a:r>
            <a:endParaRPr lang="zh-CN" altLang="en-US" b="1" dirty="0"/>
          </a:p>
        </p:txBody>
      </p:sp>
      <p:sp>
        <p:nvSpPr>
          <p:cNvPr id="15" name="文本框 14">
            <a:extLst>
              <a:ext uri="{FF2B5EF4-FFF2-40B4-BE49-F238E27FC236}">
                <a16:creationId xmlns:a16="http://schemas.microsoft.com/office/drawing/2014/main" id="{89D28377-301D-4C30-812F-C03ED26C2498}"/>
              </a:ext>
            </a:extLst>
          </p:cNvPr>
          <p:cNvSpPr txBox="1"/>
          <p:nvPr/>
        </p:nvSpPr>
        <p:spPr>
          <a:xfrm>
            <a:off x="7216918" y="2827846"/>
            <a:ext cx="611711" cy="369332"/>
          </a:xfrm>
          <a:prstGeom prst="rect">
            <a:avLst/>
          </a:prstGeom>
          <a:noFill/>
        </p:spPr>
        <p:txBody>
          <a:bodyPr wrap="square" rtlCol="0">
            <a:spAutoFit/>
          </a:bodyPr>
          <a:lstStyle/>
          <a:p>
            <a:r>
              <a:rPr lang="en-US" altLang="zh-CN" b="1" dirty="0"/>
              <a:t>h(n)</a:t>
            </a:r>
            <a:endParaRPr lang="zh-CN" altLang="en-US" b="1" dirty="0"/>
          </a:p>
        </p:txBody>
      </p:sp>
    </p:spTree>
    <p:extLst>
      <p:ext uri="{BB962C8B-B14F-4D97-AF65-F5344CB8AC3E}">
        <p14:creationId xmlns:p14="http://schemas.microsoft.com/office/powerpoint/2010/main" val="10442942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第一PPT模板网-WWW.1PPT.COM"/>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第一PPT，www.1ppt.com">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ixcnh3e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2781</Words>
  <Application>Microsoft Office PowerPoint</Application>
  <PresentationFormat>全屏显示(16:9)</PresentationFormat>
  <Paragraphs>340</Paragraphs>
  <Slides>59</Slides>
  <Notes>11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59</vt:i4>
      </vt:variant>
    </vt:vector>
  </HeadingPairs>
  <TitlesOfParts>
    <vt:vector size="73" baseType="lpstr">
      <vt:lpstr>inpin heiti</vt:lpstr>
      <vt:lpstr>等线</vt:lpstr>
      <vt:lpstr>等线 Light</vt:lpstr>
      <vt:lpstr>楷体</vt:lpstr>
      <vt:lpstr>微软雅黑</vt:lpstr>
      <vt:lpstr>新宋体</vt:lpstr>
      <vt:lpstr>Agency FB</vt:lpstr>
      <vt:lpstr>Arial</vt:lpstr>
      <vt:lpstr>Cambria Math</vt:lpstr>
      <vt:lpstr>Consolas</vt:lpstr>
      <vt:lpstr>Segoe UI</vt:lpstr>
      <vt:lpstr>Times New Roman</vt:lpstr>
      <vt:lpstr>第一PPT，www.1ppt.com</vt:lpstr>
      <vt:lpstr>Office 主题​​</vt:lpstr>
      <vt:lpstr>PowerPoint 演示文稿</vt:lpstr>
      <vt:lpstr>PowerPoint 演示文稿</vt:lpstr>
      <vt:lpstr>通过弹出输入框获取输入</vt:lpstr>
      <vt:lpstr>合理使用while和switch结构实现状态机</vt:lpstr>
      <vt:lpstr>PowerPoint 演示文稿</vt:lpstr>
      <vt:lpstr>实现大地图的另一种方式</vt:lpstr>
      <vt:lpstr>PowerPoint 演示文稿</vt:lpstr>
      <vt:lpstr>A*搜索原理简单回顾</vt:lpstr>
      <vt:lpstr>A*搜索原理简单回顾</vt:lpstr>
      <vt:lpstr>A*搜索原理简单回顾</vt:lpstr>
      <vt:lpstr>A*搜索演示</vt:lpstr>
      <vt:lpstr>A*搜索演示</vt:lpstr>
      <vt:lpstr>A*搜索演示</vt:lpstr>
      <vt:lpstr>执行若干步后……</vt:lpstr>
      <vt:lpstr>执行若干步后……</vt:lpstr>
      <vt:lpstr>执行若干步后……</vt:lpstr>
      <vt:lpstr>执行若干步后……</vt:lpstr>
      <vt:lpstr>执行若干步后……</vt:lpstr>
      <vt:lpstr>执行若干步后……</vt:lpstr>
      <vt:lpstr>执行若干步后……</vt:lpstr>
      <vt:lpstr>执行若干步后……</vt:lpstr>
      <vt:lpstr>执行若干步后……</vt:lpstr>
      <vt:lpstr>执行若干步后……</vt:lpstr>
      <vt:lpstr>执行若干步后……</vt:lpstr>
      <vt:lpstr>执行若干步后……</vt:lpstr>
      <vt:lpstr>执行若干步后……</vt:lpstr>
      <vt:lpstr>执行若干步后……</vt:lpstr>
      <vt:lpstr>执行若干步后……</vt:lpstr>
      <vt:lpstr>执行若干步后……</vt:lpstr>
      <vt:lpstr>找到食物了！</vt:lpstr>
      <vt:lpstr>回溯找最优解</vt:lpstr>
      <vt:lpstr>理论上清楚了，该如何实现呢？</vt:lpstr>
      <vt:lpstr>设计搜索结点的数据结构</vt:lpstr>
      <vt:lpstr>Open表的实现——链优先队列</vt:lpstr>
      <vt:lpstr>Close表的实现——二维数组</vt:lpstr>
      <vt:lpstr>Close表的一箭双雕</vt:lpstr>
      <vt:lpstr>还不够精确</vt:lpstr>
      <vt:lpstr>总结</vt:lpstr>
      <vt:lpstr>还不够好！</vt:lpstr>
      <vt:lpstr>寻找解决方法</vt:lpstr>
      <vt:lpstr>改进A*算法</vt:lpstr>
      <vt:lpstr>总结</vt:lpstr>
      <vt:lpstr>还不够好？！</vt:lpstr>
      <vt:lpstr>PowerPoint 演示文稿</vt:lpstr>
      <vt:lpstr>    贪吃蛇联机对战  “打不过AI怎么办，只能虐虐小伙伴”</vt:lpstr>
      <vt:lpstr>确定主要的信息交互</vt:lpstr>
      <vt:lpstr>地图编码</vt:lpstr>
      <vt:lpstr>存在的问题</vt:lpstr>
      <vt:lpstr>解决方法</vt:lpstr>
      <vt:lpstr>解决方法</vt:lpstr>
      <vt:lpstr>解决方法</vt:lpstr>
      <vt:lpstr>PowerPoint 演示文稿</vt:lpstr>
      <vt:lpstr>PowerPoint 演示文稿</vt:lpstr>
      <vt:lpstr>PowerPoint 演示文稿</vt:lpstr>
      <vt:lpstr>由头文件顺序引起的错误                 “编程感觉差不多，编译报错二百多”</vt:lpstr>
      <vt:lpstr>重复包含头问题引起的错误</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员工执行力培训</dc:title>
  <dc:creator>第一PPT</dc:creator>
  <cp:keywords>第一PPT模板网-WWW.1PPT.COM</cp:keywords>
  <dc:description>www.1ppt.com</dc:description>
  <cp:lastModifiedBy>孔 令百</cp:lastModifiedBy>
  <cp:revision>186</cp:revision>
  <dcterms:created xsi:type="dcterms:W3CDTF">2015-12-11T17:46:17Z</dcterms:created>
  <dcterms:modified xsi:type="dcterms:W3CDTF">2021-07-25T08:22:37Z</dcterms:modified>
</cp:coreProperties>
</file>