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406" r:id="rId5"/>
    <p:sldId id="258" r:id="rId6"/>
    <p:sldId id="259" r:id="rId7"/>
    <p:sldId id="261" r:id="rId8"/>
    <p:sldId id="263" r:id="rId9"/>
    <p:sldId id="296" r:id="rId10"/>
    <p:sldId id="298" r:id="rId11"/>
    <p:sldId id="331" r:id="rId12"/>
    <p:sldId id="365" r:id="rId13"/>
    <p:sldId id="366" r:id="rId14"/>
    <p:sldId id="332" r:id="rId15"/>
    <p:sldId id="367" r:id="rId16"/>
    <p:sldId id="368" r:id="rId17"/>
    <p:sldId id="402" r:id="rId18"/>
  </p:sldIdLst>
  <p:sldSz cx="9144000" cy="5143500"/>
  <p:notesSz cx="6858000" cy="9144000"/>
  <p:embeddedFontLst>
    <p:embeddedFont>
      <p:font typeface="Syne"/>
      <p:regular r:id="rId22"/>
    </p:embeddedFont>
    <p:embeddedFont>
      <p:font typeface="Raleway"/>
      <p:regular r:id="rId23"/>
    </p:embeddedFont>
    <p:embeddedFont>
      <p:font typeface="Bahnschrift Light SemiCondensed" panose="020B0502040204020203" charset="0"/>
      <p:regular r:id="rId24"/>
    </p:embeddedFont>
    <p:embeddedFont>
      <p:font typeface="Bahnschrift SemiBold" panose="020B0502040204020203" charset="0"/>
      <p:bold r:id="rId25"/>
    </p:embeddedFont>
    <p:embeddedFont>
      <p:font typeface="Cascadia Code SemiLight" panose="020B0609020000020004" charset="0"/>
      <p:regular r:id="rId26"/>
    </p:embeddedFont>
    <p:embeddedFont>
      <p:font typeface="Bahnschrift Light Condensed" panose="020B0502040204020203" charset="0"/>
      <p:regular r:id="rId27"/>
    </p:embeddedFont>
    <p:embeddedFont>
      <p:font typeface="raleway"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00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font" Target="fonts/font7.fntdata"/><Relationship Id="rId27" Type="http://schemas.openxmlformats.org/officeDocument/2006/relationships/font" Target="fonts/font6.fntdata"/><Relationship Id="rId26" Type="http://schemas.openxmlformats.org/officeDocument/2006/relationships/font" Target="fonts/font5.fntdata"/><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54" name="Shape 1854"/>
        <p:cNvGrpSpPr/>
        <p:nvPr/>
      </p:nvGrpSpPr>
      <p:grpSpPr>
        <a:xfrm>
          <a:off x="0" y="0"/>
          <a:ext cx="0" cy="0"/>
          <a:chOff x="0" y="0"/>
          <a:chExt cx="0" cy="0"/>
        </a:xfrm>
      </p:grpSpPr>
      <p:sp>
        <p:nvSpPr>
          <p:cNvPr id="1855" name="Google Shape;1855;g1e7ef79d049_0_79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6" name="Google Shape;1856;g1e7ef79d049_0_79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73" name="Shape 2273"/>
        <p:cNvGrpSpPr/>
        <p:nvPr/>
      </p:nvGrpSpPr>
      <p:grpSpPr>
        <a:xfrm>
          <a:off x="0" y="0"/>
          <a:ext cx="0" cy="0"/>
          <a:chOff x="0" y="0"/>
          <a:chExt cx="0" cy="0"/>
        </a:xfrm>
      </p:grpSpPr>
      <p:sp>
        <p:nvSpPr>
          <p:cNvPr id="2274" name="Google Shape;2274;g1910c9cffe2_0_6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5" name="Google Shape;2275;g1910c9cffe2_0_6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74" name="Shape 1974"/>
        <p:cNvGrpSpPr/>
        <p:nvPr/>
      </p:nvGrpSpPr>
      <p:grpSpPr>
        <a:xfrm>
          <a:off x="0" y="0"/>
          <a:ext cx="0" cy="0"/>
          <a:chOff x="0" y="0"/>
          <a:chExt cx="0" cy="0"/>
        </a:xfrm>
      </p:grpSpPr>
      <p:sp>
        <p:nvSpPr>
          <p:cNvPr id="1975" name="Google Shape;1975;gd431007ba2_0_2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6" name="Google Shape;1976;gd431007ba2_0_2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endParaRPr sz="1200" i="1">
              <a:solidFill>
                <a:srgbClr val="595959"/>
              </a:solidFill>
              <a:latin typeface="Anaheim" panose="02000503000000000000"/>
              <a:ea typeface="Anaheim" panose="02000503000000000000"/>
              <a:cs typeface="Anaheim" panose="02000503000000000000"/>
              <a:sym typeface="Anaheim" panose="02000503000000000000"/>
            </a:endParaRPr>
          </a:p>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98" name="Shape 1998"/>
        <p:cNvGrpSpPr/>
        <p:nvPr/>
      </p:nvGrpSpPr>
      <p:grpSpPr>
        <a:xfrm>
          <a:off x="0" y="0"/>
          <a:ext cx="0" cy="0"/>
          <a:chOff x="0" y="0"/>
          <a:chExt cx="0" cy="0"/>
        </a:xfrm>
      </p:grpSpPr>
      <p:sp>
        <p:nvSpPr>
          <p:cNvPr id="1999" name="Google Shape;1999;g54dda1946d_6_3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0" name="Google Shape;2000;g54dda1946d_6_3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17" name="Shape 2117"/>
        <p:cNvGrpSpPr/>
        <p:nvPr/>
      </p:nvGrpSpPr>
      <p:grpSpPr>
        <a:xfrm>
          <a:off x="0" y="0"/>
          <a:ext cx="0" cy="0"/>
          <a:chOff x="0" y="0"/>
          <a:chExt cx="0" cy="0"/>
        </a:xfrm>
      </p:grpSpPr>
      <p:sp>
        <p:nvSpPr>
          <p:cNvPr id="2118" name="Google Shape;2118;g54dda1946d_6_3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9" name="Google Shape;2119;g54dda1946d_6_3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73" name="Shape 2273"/>
        <p:cNvGrpSpPr/>
        <p:nvPr/>
      </p:nvGrpSpPr>
      <p:grpSpPr>
        <a:xfrm>
          <a:off x="0" y="0"/>
          <a:ext cx="0" cy="0"/>
          <a:chOff x="0" y="0"/>
          <a:chExt cx="0" cy="0"/>
        </a:xfrm>
      </p:grpSpPr>
      <p:sp>
        <p:nvSpPr>
          <p:cNvPr id="2274" name="Google Shape;2274;g1910c9cffe2_0_6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5" name="Google Shape;2275;g1910c9cffe2_0_6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73" name="Shape 2273"/>
        <p:cNvGrpSpPr/>
        <p:nvPr/>
      </p:nvGrpSpPr>
      <p:grpSpPr>
        <a:xfrm>
          <a:off x="0" y="0"/>
          <a:ext cx="0" cy="0"/>
          <a:chOff x="0" y="0"/>
          <a:chExt cx="0" cy="0"/>
        </a:xfrm>
      </p:grpSpPr>
      <p:sp>
        <p:nvSpPr>
          <p:cNvPr id="2274" name="Google Shape;2274;g1910c9cffe2_0_6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5" name="Google Shape;2275;g1910c9cffe2_0_6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73" name="Shape 2273"/>
        <p:cNvGrpSpPr/>
        <p:nvPr/>
      </p:nvGrpSpPr>
      <p:grpSpPr>
        <a:xfrm>
          <a:off x="0" y="0"/>
          <a:ext cx="0" cy="0"/>
          <a:chOff x="0" y="0"/>
          <a:chExt cx="0" cy="0"/>
        </a:xfrm>
      </p:grpSpPr>
      <p:sp>
        <p:nvSpPr>
          <p:cNvPr id="2274" name="Google Shape;2274;g1910c9cffe2_0_6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5" name="Google Shape;2275;g1910c9cffe2_0_6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73" name="Shape 2273"/>
        <p:cNvGrpSpPr/>
        <p:nvPr/>
      </p:nvGrpSpPr>
      <p:grpSpPr>
        <a:xfrm>
          <a:off x="0" y="0"/>
          <a:ext cx="0" cy="0"/>
          <a:chOff x="0" y="0"/>
          <a:chExt cx="0" cy="0"/>
        </a:xfrm>
      </p:grpSpPr>
      <p:sp>
        <p:nvSpPr>
          <p:cNvPr id="2274" name="Google Shape;2274;g1910c9cffe2_0_6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5" name="Google Shape;2275;g1910c9cffe2_0_6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73" name="Shape 2273"/>
        <p:cNvGrpSpPr/>
        <p:nvPr/>
      </p:nvGrpSpPr>
      <p:grpSpPr>
        <a:xfrm>
          <a:off x="0" y="0"/>
          <a:ext cx="0" cy="0"/>
          <a:chOff x="0" y="0"/>
          <a:chExt cx="0" cy="0"/>
        </a:xfrm>
      </p:grpSpPr>
      <p:sp>
        <p:nvSpPr>
          <p:cNvPr id="2274" name="Google Shape;2274;g1910c9cffe2_0_6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5" name="Google Shape;2275;g1910c9cffe2_0_6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088225" y="1142050"/>
            <a:ext cx="4967700" cy="21840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5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type="subTitle" idx="1"/>
          </p:nvPr>
        </p:nvSpPr>
        <p:spPr>
          <a:xfrm>
            <a:off x="2088225" y="3325925"/>
            <a:ext cx="49677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171075" y="-12"/>
            <a:ext cx="9587671" cy="5259363"/>
            <a:chOff x="-171075" y="-12"/>
            <a:chExt cx="9587671" cy="5259363"/>
          </a:xfrm>
        </p:grpSpPr>
        <p:grpSp>
          <p:nvGrpSpPr>
            <p:cNvPr id="12" name="Google Shape;12;p2"/>
            <p:cNvGrpSpPr/>
            <p:nvPr/>
          </p:nvGrpSpPr>
          <p:grpSpPr>
            <a:xfrm>
              <a:off x="-171075" y="4045905"/>
              <a:ext cx="2522118" cy="1116195"/>
              <a:chOff x="-171075" y="4045905"/>
              <a:chExt cx="2522118" cy="1116195"/>
            </a:xfrm>
          </p:grpSpPr>
          <p:sp>
            <p:nvSpPr>
              <p:cNvPr id="13" name="Google Shape;13;p2"/>
              <p:cNvSpPr/>
              <p:nvPr/>
            </p:nvSpPr>
            <p:spPr>
              <a:xfrm rot="10800000" flipH="1">
                <a:off x="-171075" y="4045905"/>
                <a:ext cx="2522118" cy="1107901"/>
              </a:xfrm>
              <a:custGeom>
                <a:avLst/>
                <a:gdLst/>
                <a:ahLst/>
                <a:cxnLst/>
                <a:rect l="l" t="t" r="r" b="b"/>
                <a:pathLst>
                  <a:path w="70851" h="31123" extrusionOk="0">
                    <a:moveTo>
                      <a:pt x="33" y="1"/>
                    </a:moveTo>
                    <a:cubicBezTo>
                      <a:pt x="0" y="6839"/>
                      <a:pt x="167" y="13844"/>
                      <a:pt x="134" y="20682"/>
                    </a:cubicBezTo>
                    <a:cubicBezTo>
                      <a:pt x="134" y="24351"/>
                      <a:pt x="467" y="27821"/>
                      <a:pt x="2035" y="31123"/>
                    </a:cubicBezTo>
                    <a:cubicBezTo>
                      <a:pt x="1668" y="30356"/>
                      <a:pt x="5604" y="26987"/>
                      <a:pt x="6171" y="26486"/>
                    </a:cubicBezTo>
                    <a:cubicBezTo>
                      <a:pt x="9708" y="23617"/>
                      <a:pt x="13704" y="22446"/>
                      <a:pt x="17810" y="22446"/>
                    </a:cubicBezTo>
                    <a:cubicBezTo>
                      <a:pt x="21294" y="22446"/>
                      <a:pt x="24857" y="23289"/>
                      <a:pt x="28287" y="24652"/>
                    </a:cubicBezTo>
                    <a:cubicBezTo>
                      <a:pt x="33485" y="26715"/>
                      <a:pt x="39829" y="29074"/>
                      <a:pt x="45808" y="29074"/>
                    </a:cubicBezTo>
                    <a:cubicBezTo>
                      <a:pt x="49880" y="29074"/>
                      <a:pt x="53784" y="27979"/>
                      <a:pt x="57041" y="24952"/>
                    </a:cubicBezTo>
                    <a:cubicBezTo>
                      <a:pt x="60010" y="22183"/>
                      <a:pt x="61044" y="18647"/>
                      <a:pt x="61210" y="14745"/>
                    </a:cubicBezTo>
                    <a:cubicBezTo>
                      <a:pt x="61377" y="10975"/>
                      <a:pt x="61844" y="7072"/>
                      <a:pt x="64713" y="4304"/>
                    </a:cubicBezTo>
                    <a:cubicBezTo>
                      <a:pt x="66214" y="2836"/>
                      <a:pt x="68582" y="1"/>
                      <a:pt x="70851" y="1"/>
                    </a:cubicBezTo>
                    <a:close/>
                  </a:path>
                </a:pathLst>
              </a:custGeom>
              <a:solidFill>
                <a:srgbClr val="1B00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10800000" flipH="1">
                <a:off x="-135479" y="4678650"/>
                <a:ext cx="2351144" cy="483450"/>
              </a:xfrm>
              <a:custGeom>
                <a:avLst/>
                <a:gdLst/>
                <a:ahLst/>
                <a:cxnLst/>
                <a:rect l="l" t="t" r="r" b="b"/>
                <a:pathLst>
                  <a:path w="66048" h="13581" extrusionOk="0">
                    <a:moveTo>
                      <a:pt x="66048" y="0"/>
                    </a:moveTo>
                    <a:cubicBezTo>
                      <a:pt x="65047" y="334"/>
                      <a:pt x="63946" y="367"/>
                      <a:pt x="62912" y="367"/>
                    </a:cubicBezTo>
                    <a:lnTo>
                      <a:pt x="1769" y="367"/>
                    </a:lnTo>
                    <a:cubicBezTo>
                      <a:pt x="1168" y="934"/>
                      <a:pt x="968" y="1468"/>
                      <a:pt x="434" y="2068"/>
                    </a:cubicBezTo>
                    <a:cubicBezTo>
                      <a:pt x="1" y="2535"/>
                      <a:pt x="4471" y="7039"/>
                      <a:pt x="4871" y="7472"/>
                    </a:cubicBezTo>
                    <a:cubicBezTo>
                      <a:pt x="9616" y="12145"/>
                      <a:pt x="16559" y="13581"/>
                      <a:pt x="23301" y="13581"/>
                    </a:cubicBezTo>
                    <a:cubicBezTo>
                      <a:pt x="25991" y="13581"/>
                      <a:pt x="28649" y="13352"/>
                      <a:pt x="31123" y="13009"/>
                    </a:cubicBezTo>
                    <a:cubicBezTo>
                      <a:pt x="38962" y="11975"/>
                      <a:pt x="46534" y="9307"/>
                      <a:pt x="53639" y="5971"/>
                    </a:cubicBezTo>
                    <a:cubicBezTo>
                      <a:pt x="55574" y="5037"/>
                      <a:pt x="57575" y="4203"/>
                      <a:pt x="59543" y="3236"/>
                    </a:cubicBezTo>
                    <a:cubicBezTo>
                      <a:pt x="61678" y="2235"/>
                      <a:pt x="63846" y="801"/>
                      <a:pt x="66048" y="0"/>
                    </a:cubicBezTo>
                    <a:close/>
                  </a:path>
                </a:pathLst>
              </a:custGeom>
              <a:solidFill>
                <a:srgbClr val="F2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 name="Google Shape;15;p2"/>
            <p:cNvGrpSpPr/>
            <p:nvPr/>
          </p:nvGrpSpPr>
          <p:grpSpPr>
            <a:xfrm>
              <a:off x="6867527" y="3816797"/>
              <a:ext cx="2351153" cy="1442553"/>
              <a:chOff x="6867527" y="3816797"/>
              <a:chExt cx="2351153" cy="1442553"/>
            </a:xfrm>
          </p:grpSpPr>
          <p:sp>
            <p:nvSpPr>
              <p:cNvPr id="16" name="Google Shape;16;p2"/>
              <p:cNvSpPr/>
              <p:nvPr/>
            </p:nvSpPr>
            <p:spPr>
              <a:xfrm rot="10800000" flipH="1">
                <a:off x="6867527" y="3816797"/>
                <a:ext cx="2306696" cy="1442553"/>
              </a:xfrm>
              <a:custGeom>
                <a:avLst/>
                <a:gdLst/>
                <a:ahLst/>
                <a:cxnLst/>
                <a:rect l="l" t="t" r="r" b="b"/>
                <a:pathLst>
                  <a:path w="51938" h="38130" extrusionOk="0">
                    <a:moveTo>
                      <a:pt x="51937" y="0"/>
                    </a:moveTo>
                    <a:lnTo>
                      <a:pt x="0" y="100"/>
                    </a:lnTo>
                    <a:cubicBezTo>
                      <a:pt x="33" y="200"/>
                      <a:pt x="267" y="934"/>
                      <a:pt x="334" y="1034"/>
                    </a:cubicBezTo>
                    <a:lnTo>
                      <a:pt x="467" y="2636"/>
                    </a:lnTo>
                    <a:cubicBezTo>
                      <a:pt x="1444" y="2418"/>
                      <a:pt x="2432" y="2314"/>
                      <a:pt x="3415" y="2314"/>
                    </a:cubicBezTo>
                    <a:cubicBezTo>
                      <a:pt x="8176" y="2314"/>
                      <a:pt x="12824" y="4765"/>
                      <a:pt x="15478" y="8773"/>
                    </a:cubicBezTo>
                    <a:cubicBezTo>
                      <a:pt x="18713" y="13643"/>
                      <a:pt x="17613" y="18647"/>
                      <a:pt x="15911" y="23817"/>
                    </a:cubicBezTo>
                    <a:cubicBezTo>
                      <a:pt x="14711" y="27520"/>
                      <a:pt x="13710" y="31856"/>
                      <a:pt x="16745" y="34992"/>
                    </a:cubicBezTo>
                    <a:cubicBezTo>
                      <a:pt x="18480" y="36727"/>
                      <a:pt x="20948" y="37661"/>
                      <a:pt x="23417" y="37994"/>
                    </a:cubicBezTo>
                    <a:cubicBezTo>
                      <a:pt x="24041" y="38069"/>
                      <a:pt x="24649" y="38103"/>
                      <a:pt x="25243" y="38103"/>
                    </a:cubicBezTo>
                    <a:cubicBezTo>
                      <a:pt x="30235" y="38103"/>
                      <a:pt x="34265" y="35691"/>
                      <a:pt x="39095" y="34558"/>
                    </a:cubicBezTo>
                    <a:cubicBezTo>
                      <a:pt x="39904" y="34369"/>
                      <a:pt x="40772" y="34289"/>
                      <a:pt x="41651" y="34289"/>
                    </a:cubicBezTo>
                    <a:cubicBezTo>
                      <a:pt x="43090" y="34289"/>
                      <a:pt x="44562" y="34502"/>
                      <a:pt x="45866" y="34792"/>
                    </a:cubicBezTo>
                    <a:cubicBezTo>
                      <a:pt x="46767" y="34992"/>
                      <a:pt x="51904" y="36493"/>
                      <a:pt x="51904" y="37661"/>
                    </a:cubicBezTo>
                    <a:cubicBezTo>
                      <a:pt x="51904" y="37660"/>
                      <a:pt x="51904" y="37659"/>
                      <a:pt x="51904" y="37659"/>
                    </a:cubicBezTo>
                    <a:cubicBezTo>
                      <a:pt x="51906" y="37659"/>
                      <a:pt x="51935" y="38129"/>
                      <a:pt x="51937" y="38129"/>
                    </a:cubicBezTo>
                    <a:cubicBezTo>
                      <a:pt x="51937" y="38129"/>
                      <a:pt x="51937" y="38129"/>
                      <a:pt x="51937" y="38128"/>
                    </a:cubicBezTo>
                    <a:lnTo>
                      <a:pt x="519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rot="10800000" flipH="1">
                <a:off x="7968290" y="4407473"/>
                <a:ext cx="1250390" cy="801406"/>
              </a:xfrm>
              <a:custGeom>
                <a:avLst/>
                <a:gdLst/>
                <a:ahLst/>
                <a:cxnLst/>
                <a:rect l="l" t="t" r="r" b="b"/>
                <a:pathLst>
                  <a:path w="28154" h="21183" extrusionOk="0">
                    <a:moveTo>
                      <a:pt x="634" y="1"/>
                    </a:moveTo>
                    <a:cubicBezTo>
                      <a:pt x="401" y="1"/>
                      <a:pt x="267" y="334"/>
                      <a:pt x="0" y="501"/>
                    </a:cubicBezTo>
                    <a:cubicBezTo>
                      <a:pt x="1802" y="1435"/>
                      <a:pt x="3169" y="3036"/>
                      <a:pt x="3803" y="4971"/>
                    </a:cubicBezTo>
                    <a:cubicBezTo>
                      <a:pt x="5071" y="8707"/>
                      <a:pt x="3603" y="12843"/>
                      <a:pt x="5971" y="16312"/>
                    </a:cubicBezTo>
                    <a:cubicBezTo>
                      <a:pt x="7939" y="19181"/>
                      <a:pt x="11609" y="20282"/>
                      <a:pt x="14911" y="20649"/>
                    </a:cubicBezTo>
                    <a:cubicBezTo>
                      <a:pt x="15133" y="20679"/>
                      <a:pt x="15947" y="20685"/>
                      <a:pt x="17072" y="20685"/>
                    </a:cubicBezTo>
                    <a:cubicBezTo>
                      <a:pt x="17812" y="20685"/>
                      <a:pt x="18685" y="20683"/>
                      <a:pt x="19612" y="20683"/>
                    </a:cubicBezTo>
                    <a:cubicBezTo>
                      <a:pt x="23430" y="20683"/>
                      <a:pt x="28154" y="20727"/>
                      <a:pt x="28154" y="21182"/>
                    </a:cubicBezTo>
                    <a:lnTo>
                      <a:pt x="28020" y="835"/>
                    </a:lnTo>
                    <a:lnTo>
                      <a:pt x="6005" y="835"/>
                    </a:lnTo>
                    <a:cubicBezTo>
                      <a:pt x="4270" y="267"/>
                      <a:pt x="2469" y="1"/>
                      <a:pt x="634" y="1"/>
                    </a:cubicBezTo>
                    <a:close/>
                  </a:path>
                </a:pathLst>
              </a:custGeom>
              <a:solidFill>
                <a:srgbClr val="F2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 name="Google Shape;18;p2"/>
            <p:cNvGrpSpPr/>
            <p:nvPr/>
          </p:nvGrpSpPr>
          <p:grpSpPr>
            <a:xfrm>
              <a:off x="-40750" y="-12"/>
              <a:ext cx="681200" cy="2345875"/>
              <a:chOff x="-40750" y="-12"/>
              <a:chExt cx="681200" cy="2345875"/>
            </a:xfrm>
          </p:grpSpPr>
          <p:sp>
            <p:nvSpPr>
              <p:cNvPr id="19" name="Google Shape;19;p2"/>
              <p:cNvSpPr/>
              <p:nvPr/>
            </p:nvSpPr>
            <p:spPr>
              <a:xfrm rot="5400000" flipH="1">
                <a:off x="-873087" y="832325"/>
                <a:ext cx="2345875" cy="681200"/>
              </a:xfrm>
              <a:custGeom>
                <a:avLst/>
                <a:gdLst/>
                <a:ahLst/>
                <a:cxnLst/>
                <a:rect l="l" t="t" r="r" b="b"/>
                <a:pathLst>
                  <a:path w="93835" h="27248" extrusionOk="0">
                    <a:moveTo>
                      <a:pt x="5481" y="25634"/>
                    </a:moveTo>
                    <a:lnTo>
                      <a:pt x="1" y="25646"/>
                    </a:lnTo>
                    <a:cubicBezTo>
                      <a:pt x="883" y="25711"/>
                      <a:pt x="1767" y="25742"/>
                      <a:pt x="2652" y="25742"/>
                    </a:cubicBezTo>
                    <a:cubicBezTo>
                      <a:pt x="3597" y="25742"/>
                      <a:pt x="4541" y="25706"/>
                      <a:pt x="5482" y="25634"/>
                    </a:cubicBezTo>
                    <a:close/>
                    <a:moveTo>
                      <a:pt x="53784" y="1"/>
                    </a:moveTo>
                    <a:cubicBezTo>
                      <a:pt x="52053" y="1"/>
                      <a:pt x="50314" y="220"/>
                      <a:pt x="48602" y="662"/>
                    </a:cubicBezTo>
                    <a:cubicBezTo>
                      <a:pt x="43165" y="2096"/>
                      <a:pt x="38362" y="5298"/>
                      <a:pt x="34325" y="9068"/>
                    </a:cubicBezTo>
                    <a:cubicBezTo>
                      <a:pt x="29956" y="13137"/>
                      <a:pt x="26086" y="17740"/>
                      <a:pt x="20682" y="20943"/>
                    </a:cubicBezTo>
                    <a:cubicBezTo>
                      <a:pt x="16277" y="23596"/>
                      <a:pt x="10952" y="25216"/>
                      <a:pt x="5482" y="25634"/>
                    </a:cubicBezTo>
                    <a:lnTo>
                      <a:pt x="5481" y="25634"/>
                    </a:lnTo>
                    <a:lnTo>
                      <a:pt x="91666" y="25446"/>
                    </a:lnTo>
                    <a:cubicBezTo>
                      <a:pt x="91683" y="25445"/>
                      <a:pt x="91699" y="25445"/>
                      <a:pt x="91715" y="25445"/>
                    </a:cubicBezTo>
                    <a:cubicBezTo>
                      <a:pt x="92751" y="25445"/>
                      <a:pt x="93309" y="26492"/>
                      <a:pt x="93834" y="27247"/>
                    </a:cubicBezTo>
                    <a:lnTo>
                      <a:pt x="93834" y="14004"/>
                    </a:lnTo>
                    <a:cubicBezTo>
                      <a:pt x="93308" y="14013"/>
                      <a:pt x="92782" y="14017"/>
                      <a:pt x="92255" y="14017"/>
                    </a:cubicBezTo>
                    <a:cubicBezTo>
                      <a:pt x="88513" y="14017"/>
                      <a:pt x="84781" y="13781"/>
                      <a:pt x="81125" y="12904"/>
                    </a:cubicBezTo>
                    <a:cubicBezTo>
                      <a:pt x="78023" y="12136"/>
                      <a:pt x="75054" y="10969"/>
                      <a:pt x="72453" y="9168"/>
                    </a:cubicBezTo>
                    <a:cubicBezTo>
                      <a:pt x="69684" y="7300"/>
                      <a:pt x="67449" y="4831"/>
                      <a:pt x="64614" y="3097"/>
                    </a:cubicBezTo>
                    <a:cubicBezTo>
                      <a:pt x="61277" y="1040"/>
                      <a:pt x="57549" y="1"/>
                      <a:pt x="53784" y="1"/>
                    </a:cubicBezTo>
                    <a:close/>
                  </a:path>
                </a:pathLst>
              </a:custGeom>
              <a:solidFill>
                <a:srgbClr val="EA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rot="5400000" flipH="1">
                <a:off x="-434550" y="437263"/>
                <a:ext cx="1135850" cy="341350"/>
              </a:xfrm>
              <a:custGeom>
                <a:avLst/>
                <a:gdLst/>
                <a:ahLst/>
                <a:cxnLst/>
                <a:rect l="l" t="t" r="r" b="b"/>
                <a:pathLst>
                  <a:path w="45434" h="13654" extrusionOk="0">
                    <a:moveTo>
                      <a:pt x="21769" y="1"/>
                    </a:moveTo>
                    <a:cubicBezTo>
                      <a:pt x="19642" y="1"/>
                      <a:pt x="17621" y="813"/>
                      <a:pt x="15946" y="2116"/>
                    </a:cubicBezTo>
                    <a:cubicBezTo>
                      <a:pt x="14044" y="3551"/>
                      <a:pt x="12943" y="5652"/>
                      <a:pt x="11576" y="7553"/>
                    </a:cubicBezTo>
                    <a:cubicBezTo>
                      <a:pt x="9264" y="10692"/>
                      <a:pt x="6202" y="13012"/>
                      <a:pt x="2465" y="13540"/>
                    </a:cubicBezTo>
                    <a:lnTo>
                      <a:pt x="2465" y="13540"/>
                    </a:lnTo>
                    <a:cubicBezTo>
                      <a:pt x="11237" y="13461"/>
                      <a:pt x="45433" y="13157"/>
                      <a:pt x="45433" y="13157"/>
                    </a:cubicBezTo>
                    <a:cubicBezTo>
                      <a:pt x="44199" y="13157"/>
                      <a:pt x="43098" y="12524"/>
                      <a:pt x="41998" y="12057"/>
                    </a:cubicBezTo>
                    <a:cubicBezTo>
                      <a:pt x="38729" y="10822"/>
                      <a:pt x="35460" y="9288"/>
                      <a:pt x="32891" y="6886"/>
                    </a:cubicBezTo>
                    <a:cubicBezTo>
                      <a:pt x="30689" y="4852"/>
                      <a:pt x="28688" y="2450"/>
                      <a:pt x="25953" y="1049"/>
                    </a:cubicBezTo>
                    <a:cubicBezTo>
                      <a:pt x="24785" y="482"/>
                      <a:pt x="23551" y="115"/>
                      <a:pt x="22250" y="15"/>
                    </a:cubicBezTo>
                    <a:cubicBezTo>
                      <a:pt x="22089" y="5"/>
                      <a:pt x="21928" y="1"/>
                      <a:pt x="21769" y="1"/>
                    </a:cubicBezTo>
                    <a:close/>
                    <a:moveTo>
                      <a:pt x="2465" y="13540"/>
                    </a:moveTo>
                    <a:lnTo>
                      <a:pt x="2465" y="13540"/>
                    </a:lnTo>
                    <a:cubicBezTo>
                      <a:pt x="1171" y="13551"/>
                      <a:pt x="430" y="13558"/>
                      <a:pt x="435" y="13558"/>
                    </a:cubicBezTo>
                    <a:cubicBezTo>
                      <a:pt x="234" y="13558"/>
                      <a:pt x="201" y="13624"/>
                      <a:pt x="1" y="13624"/>
                    </a:cubicBezTo>
                    <a:cubicBezTo>
                      <a:pt x="282" y="13644"/>
                      <a:pt x="561" y="13653"/>
                      <a:pt x="836" y="13653"/>
                    </a:cubicBezTo>
                    <a:cubicBezTo>
                      <a:pt x="1392" y="13653"/>
                      <a:pt x="1936" y="13614"/>
                      <a:pt x="2465" y="1354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 name="Google Shape;21;p2"/>
            <p:cNvGrpSpPr/>
            <p:nvPr/>
          </p:nvGrpSpPr>
          <p:grpSpPr>
            <a:xfrm>
              <a:off x="8503550" y="-12"/>
              <a:ext cx="681200" cy="2345875"/>
              <a:chOff x="8503550" y="-12"/>
              <a:chExt cx="681200" cy="2345875"/>
            </a:xfrm>
          </p:grpSpPr>
          <p:sp>
            <p:nvSpPr>
              <p:cNvPr id="22" name="Google Shape;22;p2"/>
              <p:cNvSpPr/>
              <p:nvPr/>
            </p:nvSpPr>
            <p:spPr>
              <a:xfrm rot="-5400000">
                <a:off x="7671213" y="832325"/>
                <a:ext cx="2345875" cy="681200"/>
              </a:xfrm>
              <a:custGeom>
                <a:avLst/>
                <a:gdLst/>
                <a:ahLst/>
                <a:cxnLst/>
                <a:rect l="l" t="t" r="r" b="b"/>
                <a:pathLst>
                  <a:path w="93835" h="27248" extrusionOk="0">
                    <a:moveTo>
                      <a:pt x="5481" y="25634"/>
                    </a:moveTo>
                    <a:lnTo>
                      <a:pt x="1" y="25646"/>
                    </a:lnTo>
                    <a:cubicBezTo>
                      <a:pt x="883" y="25711"/>
                      <a:pt x="1767" y="25742"/>
                      <a:pt x="2652" y="25742"/>
                    </a:cubicBezTo>
                    <a:cubicBezTo>
                      <a:pt x="3597" y="25742"/>
                      <a:pt x="4541" y="25706"/>
                      <a:pt x="5482" y="25634"/>
                    </a:cubicBezTo>
                    <a:close/>
                    <a:moveTo>
                      <a:pt x="53784" y="1"/>
                    </a:moveTo>
                    <a:cubicBezTo>
                      <a:pt x="52053" y="1"/>
                      <a:pt x="50314" y="220"/>
                      <a:pt x="48602" y="662"/>
                    </a:cubicBezTo>
                    <a:cubicBezTo>
                      <a:pt x="43165" y="2096"/>
                      <a:pt x="38362" y="5298"/>
                      <a:pt x="34325" y="9068"/>
                    </a:cubicBezTo>
                    <a:cubicBezTo>
                      <a:pt x="29956" y="13137"/>
                      <a:pt x="26086" y="17740"/>
                      <a:pt x="20682" y="20943"/>
                    </a:cubicBezTo>
                    <a:cubicBezTo>
                      <a:pt x="16277" y="23596"/>
                      <a:pt x="10952" y="25216"/>
                      <a:pt x="5482" y="25634"/>
                    </a:cubicBezTo>
                    <a:lnTo>
                      <a:pt x="5481" y="25634"/>
                    </a:lnTo>
                    <a:lnTo>
                      <a:pt x="91666" y="25446"/>
                    </a:lnTo>
                    <a:cubicBezTo>
                      <a:pt x="91683" y="25445"/>
                      <a:pt x="91699" y="25445"/>
                      <a:pt x="91715" y="25445"/>
                    </a:cubicBezTo>
                    <a:cubicBezTo>
                      <a:pt x="92751" y="25445"/>
                      <a:pt x="93309" y="26492"/>
                      <a:pt x="93834" y="27247"/>
                    </a:cubicBezTo>
                    <a:lnTo>
                      <a:pt x="93834" y="14004"/>
                    </a:lnTo>
                    <a:cubicBezTo>
                      <a:pt x="93308" y="14013"/>
                      <a:pt x="92782" y="14017"/>
                      <a:pt x="92255" y="14017"/>
                    </a:cubicBezTo>
                    <a:cubicBezTo>
                      <a:pt x="88513" y="14017"/>
                      <a:pt x="84781" y="13781"/>
                      <a:pt x="81125" y="12904"/>
                    </a:cubicBezTo>
                    <a:cubicBezTo>
                      <a:pt x="78023" y="12136"/>
                      <a:pt x="75054" y="10969"/>
                      <a:pt x="72453" y="9168"/>
                    </a:cubicBezTo>
                    <a:cubicBezTo>
                      <a:pt x="69684" y="7300"/>
                      <a:pt x="67449" y="4831"/>
                      <a:pt x="64614" y="3097"/>
                    </a:cubicBezTo>
                    <a:cubicBezTo>
                      <a:pt x="61277" y="1040"/>
                      <a:pt x="57549" y="1"/>
                      <a:pt x="53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rot="-5400000">
                <a:off x="8442700" y="437263"/>
                <a:ext cx="1135850" cy="341350"/>
              </a:xfrm>
              <a:custGeom>
                <a:avLst/>
                <a:gdLst/>
                <a:ahLst/>
                <a:cxnLst/>
                <a:rect l="l" t="t" r="r" b="b"/>
                <a:pathLst>
                  <a:path w="45434" h="13654" extrusionOk="0">
                    <a:moveTo>
                      <a:pt x="21769" y="1"/>
                    </a:moveTo>
                    <a:cubicBezTo>
                      <a:pt x="19642" y="1"/>
                      <a:pt x="17621" y="813"/>
                      <a:pt x="15946" y="2116"/>
                    </a:cubicBezTo>
                    <a:cubicBezTo>
                      <a:pt x="14044" y="3551"/>
                      <a:pt x="12943" y="5652"/>
                      <a:pt x="11576" y="7553"/>
                    </a:cubicBezTo>
                    <a:cubicBezTo>
                      <a:pt x="9264" y="10692"/>
                      <a:pt x="6202" y="13012"/>
                      <a:pt x="2465" y="13540"/>
                    </a:cubicBezTo>
                    <a:lnTo>
                      <a:pt x="2465" y="13540"/>
                    </a:lnTo>
                    <a:cubicBezTo>
                      <a:pt x="11237" y="13461"/>
                      <a:pt x="45433" y="13157"/>
                      <a:pt x="45433" y="13157"/>
                    </a:cubicBezTo>
                    <a:cubicBezTo>
                      <a:pt x="44199" y="13157"/>
                      <a:pt x="43098" y="12524"/>
                      <a:pt x="41998" y="12057"/>
                    </a:cubicBezTo>
                    <a:cubicBezTo>
                      <a:pt x="38729" y="10822"/>
                      <a:pt x="35460" y="9288"/>
                      <a:pt x="32891" y="6886"/>
                    </a:cubicBezTo>
                    <a:cubicBezTo>
                      <a:pt x="30689" y="4852"/>
                      <a:pt x="28688" y="2450"/>
                      <a:pt x="25953" y="1049"/>
                    </a:cubicBezTo>
                    <a:cubicBezTo>
                      <a:pt x="24785" y="482"/>
                      <a:pt x="23551" y="115"/>
                      <a:pt x="22250" y="15"/>
                    </a:cubicBezTo>
                    <a:cubicBezTo>
                      <a:pt x="22089" y="5"/>
                      <a:pt x="21928" y="1"/>
                      <a:pt x="21769" y="1"/>
                    </a:cubicBezTo>
                    <a:close/>
                    <a:moveTo>
                      <a:pt x="2465" y="13540"/>
                    </a:moveTo>
                    <a:lnTo>
                      <a:pt x="2465" y="13540"/>
                    </a:lnTo>
                    <a:cubicBezTo>
                      <a:pt x="1171" y="13551"/>
                      <a:pt x="430" y="13558"/>
                      <a:pt x="435" y="13558"/>
                    </a:cubicBezTo>
                    <a:cubicBezTo>
                      <a:pt x="234" y="13558"/>
                      <a:pt x="201" y="13624"/>
                      <a:pt x="1" y="13624"/>
                    </a:cubicBezTo>
                    <a:cubicBezTo>
                      <a:pt x="282" y="13644"/>
                      <a:pt x="561" y="13653"/>
                      <a:pt x="836" y="13653"/>
                    </a:cubicBezTo>
                    <a:cubicBezTo>
                      <a:pt x="1392" y="13653"/>
                      <a:pt x="1936" y="13614"/>
                      <a:pt x="2465" y="1354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 name="Google Shape;24;p2"/>
            <p:cNvGrpSpPr/>
            <p:nvPr/>
          </p:nvGrpSpPr>
          <p:grpSpPr>
            <a:xfrm>
              <a:off x="8589084" y="1679365"/>
              <a:ext cx="827511" cy="801376"/>
              <a:chOff x="2546150" y="857725"/>
              <a:chExt cx="607125" cy="587950"/>
            </a:xfrm>
          </p:grpSpPr>
          <p:sp>
            <p:nvSpPr>
              <p:cNvPr id="25" name="Google Shape;25;p2"/>
              <p:cNvSpPr/>
              <p:nvPr/>
            </p:nvSpPr>
            <p:spPr>
              <a:xfrm>
                <a:off x="3113225" y="1037850"/>
                <a:ext cx="22550" cy="15875"/>
              </a:xfrm>
              <a:custGeom>
                <a:avLst/>
                <a:gdLst/>
                <a:ahLst/>
                <a:cxnLst/>
                <a:rect l="l" t="t" r="r" b="b"/>
                <a:pathLst>
                  <a:path w="902" h="635" extrusionOk="0">
                    <a:moveTo>
                      <a:pt x="801" y="1"/>
                    </a:moveTo>
                    <a:lnTo>
                      <a:pt x="1" y="534"/>
                    </a:lnTo>
                    <a:lnTo>
                      <a:pt x="67" y="634"/>
                    </a:lnTo>
                    <a:lnTo>
                      <a:pt x="901" y="67"/>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3020650" y="925275"/>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3111550" y="1096225"/>
                <a:ext cx="22550" cy="16700"/>
              </a:xfrm>
              <a:custGeom>
                <a:avLst/>
                <a:gdLst/>
                <a:ahLst/>
                <a:cxnLst/>
                <a:rect l="l" t="t" r="r" b="b"/>
                <a:pathLst>
                  <a:path w="902" h="668" extrusionOk="0">
                    <a:moveTo>
                      <a:pt x="34" y="1"/>
                    </a:moveTo>
                    <a:lnTo>
                      <a:pt x="1" y="67"/>
                    </a:lnTo>
                    <a:lnTo>
                      <a:pt x="868" y="668"/>
                    </a:lnTo>
                    <a:lnTo>
                      <a:pt x="902" y="568"/>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3135750" y="1177125"/>
                <a:ext cx="17525" cy="15025"/>
              </a:xfrm>
              <a:custGeom>
                <a:avLst/>
                <a:gdLst/>
                <a:ahLst/>
                <a:cxnLst/>
                <a:rect l="l" t="t" r="r" b="b"/>
                <a:pathLst>
                  <a:path w="701" h="601" extrusionOk="0">
                    <a:moveTo>
                      <a:pt x="667" y="0"/>
                    </a:moveTo>
                    <a:lnTo>
                      <a:pt x="0" y="501"/>
                    </a:lnTo>
                    <a:lnTo>
                      <a:pt x="67" y="601"/>
                    </a:lnTo>
                    <a:lnTo>
                      <a:pt x="701" y="100"/>
                    </a:lnTo>
                    <a:lnTo>
                      <a:pt x="6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3109050" y="1258000"/>
                <a:ext cx="24225" cy="19225"/>
              </a:xfrm>
              <a:custGeom>
                <a:avLst/>
                <a:gdLst/>
                <a:ahLst/>
                <a:cxnLst/>
                <a:rect l="l" t="t" r="r" b="b"/>
                <a:pathLst>
                  <a:path w="969" h="769" extrusionOk="0">
                    <a:moveTo>
                      <a:pt x="68" y="1"/>
                    </a:moveTo>
                    <a:lnTo>
                      <a:pt x="1" y="68"/>
                    </a:lnTo>
                    <a:lnTo>
                      <a:pt x="901" y="768"/>
                    </a:lnTo>
                    <a:lnTo>
                      <a:pt x="968" y="735"/>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2"/>
              <p:cNvSpPr/>
              <p:nvPr/>
            </p:nvSpPr>
            <p:spPr>
              <a:xfrm>
                <a:off x="3049850" y="1352250"/>
                <a:ext cx="19200" cy="15025"/>
              </a:xfrm>
              <a:custGeom>
                <a:avLst/>
                <a:gdLst/>
                <a:ahLst/>
                <a:cxnLst/>
                <a:rect l="l" t="t" r="r" b="b"/>
                <a:pathLst>
                  <a:path w="768" h="601" extrusionOk="0">
                    <a:moveTo>
                      <a:pt x="701" y="0"/>
                    </a:moveTo>
                    <a:lnTo>
                      <a:pt x="0" y="567"/>
                    </a:lnTo>
                    <a:lnTo>
                      <a:pt x="34" y="601"/>
                    </a:lnTo>
                    <a:lnTo>
                      <a:pt x="768" y="67"/>
                    </a:lnTo>
                    <a:lnTo>
                      <a:pt x="7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2"/>
              <p:cNvSpPr/>
              <p:nvPr/>
            </p:nvSpPr>
            <p:spPr>
              <a:xfrm>
                <a:off x="3111550" y="1219650"/>
                <a:ext cx="25050" cy="2525"/>
              </a:xfrm>
              <a:custGeom>
                <a:avLst/>
                <a:gdLst/>
                <a:ahLst/>
                <a:cxnLst/>
                <a:rect l="l" t="t" r="r" b="b"/>
                <a:pathLst>
                  <a:path w="1002" h="101" extrusionOk="0">
                    <a:moveTo>
                      <a:pt x="1" y="0"/>
                    </a:moveTo>
                    <a:lnTo>
                      <a:pt x="1" y="101"/>
                    </a:lnTo>
                    <a:lnTo>
                      <a:pt x="1002" y="101"/>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a:off x="3007325" y="972800"/>
                <a:ext cx="17525" cy="24225"/>
              </a:xfrm>
              <a:custGeom>
                <a:avLst/>
                <a:gdLst/>
                <a:ahLst/>
                <a:cxnLst/>
                <a:rect l="l" t="t" r="r" b="b"/>
                <a:pathLst>
                  <a:path w="701" h="969" extrusionOk="0">
                    <a:moveTo>
                      <a:pt x="67" y="1"/>
                    </a:moveTo>
                    <a:lnTo>
                      <a:pt x="0" y="34"/>
                    </a:lnTo>
                    <a:lnTo>
                      <a:pt x="634" y="968"/>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2762975" y="962800"/>
                <a:ext cx="15875" cy="21700"/>
              </a:xfrm>
              <a:custGeom>
                <a:avLst/>
                <a:gdLst/>
                <a:ahLst/>
                <a:cxnLst/>
                <a:rect l="l" t="t" r="r" b="b"/>
                <a:pathLst>
                  <a:path w="635" h="868" extrusionOk="0">
                    <a:moveTo>
                      <a:pt x="101" y="0"/>
                    </a:moveTo>
                    <a:lnTo>
                      <a:pt x="1" y="34"/>
                    </a:lnTo>
                    <a:lnTo>
                      <a:pt x="534" y="868"/>
                    </a:lnTo>
                    <a:lnTo>
                      <a:pt x="634" y="834"/>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a:off x="2899750" y="924425"/>
                <a:ext cx="17525" cy="24225"/>
              </a:xfrm>
              <a:custGeom>
                <a:avLst/>
                <a:gdLst/>
                <a:ahLst/>
                <a:cxnLst/>
                <a:rect l="l" t="t" r="r" b="b"/>
                <a:pathLst>
                  <a:path w="701" h="969" extrusionOk="0">
                    <a:moveTo>
                      <a:pt x="634" y="1"/>
                    </a:moveTo>
                    <a:lnTo>
                      <a:pt x="0" y="902"/>
                    </a:lnTo>
                    <a:lnTo>
                      <a:pt x="67" y="9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2"/>
              <p:cNvSpPr/>
              <p:nvPr/>
            </p:nvSpPr>
            <p:spPr>
              <a:xfrm>
                <a:off x="2998975" y="1222150"/>
                <a:ext cx="17550" cy="25050"/>
              </a:xfrm>
              <a:custGeom>
                <a:avLst/>
                <a:gdLst/>
                <a:ahLst/>
                <a:cxnLst/>
                <a:rect l="l" t="t" r="r" b="b"/>
                <a:pathLst>
                  <a:path w="702" h="1002" extrusionOk="0">
                    <a:moveTo>
                      <a:pt x="67" y="1"/>
                    </a:moveTo>
                    <a:lnTo>
                      <a:pt x="1" y="101"/>
                    </a:lnTo>
                    <a:lnTo>
                      <a:pt x="634" y="1001"/>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2"/>
              <p:cNvSpPr/>
              <p:nvPr/>
            </p:nvSpPr>
            <p:spPr>
              <a:xfrm>
                <a:off x="2933100" y="991975"/>
                <a:ext cx="15025" cy="22550"/>
              </a:xfrm>
              <a:custGeom>
                <a:avLst/>
                <a:gdLst/>
                <a:ahLst/>
                <a:cxnLst/>
                <a:rect l="l" t="t" r="r" b="b"/>
                <a:pathLst>
                  <a:path w="601" h="902" extrusionOk="0">
                    <a:moveTo>
                      <a:pt x="67" y="1"/>
                    </a:moveTo>
                    <a:lnTo>
                      <a:pt x="0" y="34"/>
                    </a:lnTo>
                    <a:lnTo>
                      <a:pt x="534" y="902"/>
                    </a:lnTo>
                    <a:lnTo>
                      <a:pt x="601" y="8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2"/>
              <p:cNvSpPr/>
              <p:nvPr/>
            </p:nvSpPr>
            <p:spPr>
              <a:xfrm>
                <a:off x="2941450" y="1417300"/>
                <a:ext cx="3350" cy="25025"/>
              </a:xfrm>
              <a:custGeom>
                <a:avLst/>
                <a:gdLst/>
                <a:ahLst/>
                <a:cxnLst/>
                <a:rect l="l" t="t" r="r" b="b"/>
                <a:pathLst>
                  <a:path w="134" h="1001" extrusionOk="0">
                    <a:moveTo>
                      <a:pt x="33" y="0"/>
                    </a:moveTo>
                    <a:lnTo>
                      <a:pt x="0" y="967"/>
                    </a:lnTo>
                    <a:lnTo>
                      <a:pt x="133" y="1001"/>
                    </a:lnTo>
                    <a:lnTo>
                      <a:pt x="1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2"/>
              <p:cNvSpPr/>
              <p:nvPr/>
            </p:nvSpPr>
            <p:spPr>
              <a:xfrm>
                <a:off x="2879725" y="1405625"/>
                <a:ext cx="16700" cy="23375"/>
              </a:xfrm>
              <a:custGeom>
                <a:avLst/>
                <a:gdLst/>
                <a:ahLst/>
                <a:cxnLst/>
                <a:rect l="l" t="t" r="r" b="b"/>
                <a:pathLst>
                  <a:path w="668" h="935" extrusionOk="0">
                    <a:moveTo>
                      <a:pt x="601" y="0"/>
                    </a:moveTo>
                    <a:lnTo>
                      <a:pt x="1" y="901"/>
                    </a:lnTo>
                    <a:lnTo>
                      <a:pt x="67" y="934"/>
                    </a:lnTo>
                    <a:lnTo>
                      <a:pt x="668" y="67"/>
                    </a:lnTo>
                    <a:lnTo>
                      <a:pt x="6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2"/>
              <p:cNvSpPr/>
              <p:nvPr/>
            </p:nvSpPr>
            <p:spPr>
              <a:xfrm>
                <a:off x="2799675" y="1426475"/>
                <a:ext cx="13375" cy="19200"/>
              </a:xfrm>
              <a:custGeom>
                <a:avLst/>
                <a:gdLst/>
                <a:ahLst/>
                <a:cxnLst/>
                <a:rect l="l" t="t" r="r" b="b"/>
                <a:pathLst>
                  <a:path w="535" h="768" extrusionOk="0">
                    <a:moveTo>
                      <a:pt x="100" y="0"/>
                    </a:moveTo>
                    <a:lnTo>
                      <a:pt x="0" y="100"/>
                    </a:lnTo>
                    <a:lnTo>
                      <a:pt x="501" y="767"/>
                    </a:lnTo>
                    <a:lnTo>
                      <a:pt x="534" y="701"/>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2"/>
              <p:cNvSpPr/>
              <p:nvPr/>
            </p:nvSpPr>
            <p:spPr>
              <a:xfrm>
                <a:off x="2960625" y="1164600"/>
                <a:ext cx="20875" cy="23375"/>
              </a:xfrm>
              <a:custGeom>
                <a:avLst/>
                <a:gdLst/>
                <a:ahLst/>
                <a:cxnLst/>
                <a:rect l="l" t="t" r="r" b="b"/>
                <a:pathLst>
                  <a:path w="835" h="935" extrusionOk="0">
                    <a:moveTo>
                      <a:pt x="734" y="1"/>
                    </a:moveTo>
                    <a:lnTo>
                      <a:pt x="0" y="902"/>
                    </a:lnTo>
                    <a:lnTo>
                      <a:pt x="34" y="935"/>
                    </a:lnTo>
                    <a:lnTo>
                      <a:pt x="834" y="68"/>
                    </a:lnTo>
                    <a:lnTo>
                      <a:pt x="7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2"/>
              <p:cNvSpPr/>
              <p:nvPr/>
            </p:nvSpPr>
            <p:spPr>
              <a:xfrm>
                <a:off x="2769650" y="1401450"/>
                <a:ext cx="3350" cy="25050"/>
              </a:xfrm>
              <a:custGeom>
                <a:avLst/>
                <a:gdLst/>
                <a:ahLst/>
                <a:cxnLst/>
                <a:rect l="l" t="t" r="r" b="b"/>
                <a:pathLst>
                  <a:path w="134" h="1002" extrusionOk="0">
                    <a:moveTo>
                      <a:pt x="34" y="0"/>
                    </a:moveTo>
                    <a:lnTo>
                      <a:pt x="0" y="1001"/>
                    </a:lnTo>
                    <a:lnTo>
                      <a:pt x="67" y="1001"/>
                    </a:lnTo>
                    <a:lnTo>
                      <a:pt x="134" y="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a:off x="2585350" y="997000"/>
                <a:ext cx="3350" cy="25875"/>
              </a:xfrm>
              <a:custGeom>
                <a:avLst/>
                <a:gdLst/>
                <a:ahLst/>
                <a:cxnLst/>
                <a:rect l="l" t="t" r="r" b="b"/>
                <a:pathLst>
                  <a:path w="134" h="1035" extrusionOk="0">
                    <a:moveTo>
                      <a:pt x="67" y="0"/>
                    </a:moveTo>
                    <a:lnTo>
                      <a:pt x="1" y="1034"/>
                    </a:lnTo>
                    <a:lnTo>
                      <a:pt x="67"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2"/>
              <p:cNvSpPr/>
              <p:nvPr/>
            </p:nvSpPr>
            <p:spPr>
              <a:xfrm>
                <a:off x="2612875" y="1210475"/>
                <a:ext cx="15025" cy="32550"/>
              </a:xfrm>
              <a:custGeom>
                <a:avLst/>
                <a:gdLst/>
                <a:ahLst/>
                <a:cxnLst/>
                <a:rect l="l" t="t" r="r" b="b"/>
                <a:pathLst>
                  <a:path w="601" h="1302" extrusionOk="0">
                    <a:moveTo>
                      <a:pt x="134" y="1"/>
                    </a:moveTo>
                    <a:lnTo>
                      <a:pt x="0" y="67"/>
                    </a:lnTo>
                    <a:lnTo>
                      <a:pt x="501" y="1301"/>
                    </a:lnTo>
                    <a:lnTo>
                      <a:pt x="601" y="12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2"/>
              <p:cNvSpPr/>
              <p:nvPr/>
            </p:nvSpPr>
            <p:spPr>
              <a:xfrm>
                <a:off x="2591200" y="1134600"/>
                <a:ext cx="20850" cy="32525"/>
              </a:xfrm>
              <a:custGeom>
                <a:avLst/>
                <a:gdLst/>
                <a:ahLst/>
                <a:cxnLst/>
                <a:rect l="l" t="t" r="r" b="b"/>
                <a:pathLst>
                  <a:path w="834" h="1301" extrusionOk="0">
                    <a:moveTo>
                      <a:pt x="734" y="0"/>
                    </a:moveTo>
                    <a:lnTo>
                      <a:pt x="0" y="1268"/>
                    </a:lnTo>
                    <a:lnTo>
                      <a:pt x="100" y="1301"/>
                    </a:lnTo>
                    <a:lnTo>
                      <a:pt x="834" y="100"/>
                    </a:lnTo>
                    <a:lnTo>
                      <a:pt x="7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2"/>
              <p:cNvSpPr/>
              <p:nvPr/>
            </p:nvSpPr>
            <p:spPr>
              <a:xfrm>
                <a:off x="2769650" y="889400"/>
                <a:ext cx="20050" cy="21725"/>
              </a:xfrm>
              <a:custGeom>
                <a:avLst/>
                <a:gdLst/>
                <a:ahLst/>
                <a:cxnLst/>
                <a:rect l="l" t="t" r="r" b="b"/>
                <a:pathLst>
                  <a:path w="802" h="869" extrusionOk="0">
                    <a:moveTo>
                      <a:pt x="701" y="1"/>
                    </a:moveTo>
                    <a:lnTo>
                      <a:pt x="0" y="802"/>
                    </a:lnTo>
                    <a:lnTo>
                      <a:pt x="34" y="868"/>
                    </a:lnTo>
                    <a:lnTo>
                      <a:pt x="801" y="68"/>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2"/>
              <p:cNvSpPr/>
              <p:nvPr/>
            </p:nvSpPr>
            <p:spPr>
              <a:xfrm>
                <a:off x="2822175" y="890250"/>
                <a:ext cx="28400" cy="23375"/>
              </a:xfrm>
              <a:custGeom>
                <a:avLst/>
                <a:gdLst/>
                <a:ahLst/>
                <a:cxnLst/>
                <a:rect l="l" t="t" r="r" b="b"/>
                <a:pathLst>
                  <a:path w="1136" h="935" extrusionOk="0">
                    <a:moveTo>
                      <a:pt x="68" y="0"/>
                    </a:moveTo>
                    <a:lnTo>
                      <a:pt x="1" y="67"/>
                    </a:lnTo>
                    <a:lnTo>
                      <a:pt x="1068" y="934"/>
                    </a:lnTo>
                    <a:lnTo>
                      <a:pt x="1135" y="868"/>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2"/>
              <p:cNvSpPr/>
              <p:nvPr/>
            </p:nvSpPr>
            <p:spPr>
              <a:xfrm>
                <a:off x="2958950" y="889400"/>
                <a:ext cx="28375" cy="18375"/>
              </a:xfrm>
              <a:custGeom>
                <a:avLst/>
                <a:gdLst/>
                <a:ahLst/>
                <a:cxnLst/>
                <a:rect l="l" t="t" r="r" b="b"/>
                <a:pathLst>
                  <a:path w="1135" h="735" extrusionOk="0">
                    <a:moveTo>
                      <a:pt x="101" y="1"/>
                    </a:moveTo>
                    <a:lnTo>
                      <a:pt x="1" y="101"/>
                    </a:lnTo>
                    <a:lnTo>
                      <a:pt x="1101" y="735"/>
                    </a:lnTo>
                    <a:lnTo>
                      <a:pt x="1135" y="6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2"/>
              <p:cNvSpPr/>
              <p:nvPr/>
            </p:nvSpPr>
            <p:spPr>
              <a:xfrm>
                <a:off x="2961450" y="938625"/>
                <a:ext cx="18375" cy="28375"/>
              </a:xfrm>
              <a:custGeom>
                <a:avLst/>
                <a:gdLst/>
                <a:ahLst/>
                <a:cxnLst/>
                <a:rect l="l" t="t" r="r" b="b"/>
                <a:pathLst>
                  <a:path w="735" h="1135" extrusionOk="0">
                    <a:moveTo>
                      <a:pt x="668" y="0"/>
                    </a:moveTo>
                    <a:lnTo>
                      <a:pt x="1" y="1101"/>
                    </a:lnTo>
                    <a:lnTo>
                      <a:pt x="67" y="1134"/>
                    </a:lnTo>
                    <a:lnTo>
                      <a:pt x="734" y="33"/>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2"/>
              <p:cNvSpPr/>
              <p:nvPr/>
            </p:nvSpPr>
            <p:spPr>
              <a:xfrm>
                <a:off x="3065700" y="964475"/>
                <a:ext cx="21700" cy="16700"/>
              </a:xfrm>
              <a:custGeom>
                <a:avLst/>
                <a:gdLst/>
                <a:ahLst/>
                <a:cxnLst/>
                <a:rect l="l" t="t" r="r" b="b"/>
                <a:pathLst>
                  <a:path w="868" h="668" extrusionOk="0">
                    <a:moveTo>
                      <a:pt x="834" y="0"/>
                    </a:moveTo>
                    <a:lnTo>
                      <a:pt x="0" y="601"/>
                    </a:lnTo>
                    <a:lnTo>
                      <a:pt x="67" y="667"/>
                    </a:lnTo>
                    <a:lnTo>
                      <a:pt x="868" y="100"/>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2"/>
              <p:cNvSpPr/>
              <p:nvPr/>
            </p:nvSpPr>
            <p:spPr>
              <a:xfrm>
                <a:off x="2702100" y="892750"/>
                <a:ext cx="1700" cy="25050"/>
              </a:xfrm>
              <a:custGeom>
                <a:avLst/>
                <a:gdLst/>
                <a:ahLst/>
                <a:cxnLst/>
                <a:rect l="l" t="t" r="r" b="b"/>
                <a:pathLst>
                  <a:path w="68" h="1002" extrusionOk="0">
                    <a:moveTo>
                      <a:pt x="1" y="0"/>
                    </a:moveTo>
                    <a:lnTo>
                      <a:pt x="1" y="1001"/>
                    </a:lnTo>
                    <a:lnTo>
                      <a:pt x="67" y="1001"/>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2"/>
              <p:cNvSpPr/>
              <p:nvPr/>
            </p:nvSpPr>
            <p:spPr>
              <a:xfrm>
                <a:off x="2651225" y="931950"/>
                <a:ext cx="26725" cy="6700"/>
              </a:xfrm>
              <a:custGeom>
                <a:avLst/>
                <a:gdLst/>
                <a:ahLst/>
                <a:cxnLst/>
                <a:rect l="l" t="t" r="r" b="b"/>
                <a:pathLst>
                  <a:path w="1069" h="268" extrusionOk="0">
                    <a:moveTo>
                      <a:pt x="1068" y="0"/>
                    </a:moveTo>
                    <a:lnTo>
                      <a:pt x="1" y="200"/>
                    </a:lnTo>
                    <a:lnTo>
                      <a:pt x="1" y="267"/>
                    </a:lnTo>
                    <a:lnTo>
                      <a:pt x="1068" y="100"/>
                    </a:lnTo>
                    <a:lnTo>
                      <a:pt x="10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2"/>
              <p:cNvSpPr/>
              <p:nvPr/>
            </p:nvSpPr>
            <p:spPr>
              <a:xfrm>
                <a:off x="2711275" y="970300"/>
                <a:ext cx="7525" cy="26725"/>
              </a:xfrm>
              <a:custGeom>
                <a:avLst/>
                <a:gdLst/>
                <a:ahLst/>
                <a:cxnLst/>
                <a:rect l="l" t="t" r="r" b="b"/>
                <a:pathLst>
                  <a:path w="301" h="1069" extrusionOk="0">
                    <a:moveTo>
                      <a:pt x="0" y="1"/>
                    </a:moveTo>
                    <a:lnTo>
                      <a:pt x="167" y="1068"/>
                    </a:lnTo>
                    <a:lnTo>
                      <a:pt x="301"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2"/>
              <p:cNvSpPr/>
              <p:nvPr/>
            </p:nvSpPr>
            <p:spPr>
              <a:xfrm>
                <a:off x="2720450" y="926100"/>
                <a:ext cx="29200" cy="8375"/>
              </a:xfrm>
              <a:custGeom>
                <a:avLst/>
                <a:gdLst/>
                <a:ahLst/>
                <a:cxnLst/>
                <a:rect l="l" t="t" r="r" b="b"/>
                <a:pathLst>
                  <a:path w="1168" h="335" extrusionOk="0">
                    <a:moveTo>
                      <a:pt x="1168" y="1"/>
                    </a:moveTo>
                    <a:lnTo>
                      <a:pt x="0" y="234"/>
                    </a:lnTo>
                    <a:lnTo>
                      <a:pt x="34" y="334"/>
                    </a:lnTo>
                    <a:lnTo>
                      <a:pt x="1168" y="101"/>
                    </a:lnTo>
                    <a:lnTo>
                      <a:pt x="11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2"/>
              <p:cNvSpPr/>
              <p:nvPr/>
            </p:nvSpPr>
            <p:spPr>
              <a:xfrm>
                <a:off x="2624550" y="1012000"/>
                <a:ext cx="24200" cy="17525"/>
              </a:xfrm>
              <a:custGeom>
                <a:avLst/>
                <a:gdLst/>
                <a:ahLst/>
                <a:cxnLst/>
                <a:rect l="l" t="t" r="r" b="b"/>
                <a:pathLst>
                  <a:path w="968" h="701" extrusionOk="0">
                    <a:moveTo>
                      <a:pt x="901" y="0"/>
                    </a:moveTo>
                    <a:lnTo>
                      <a:pt x="0" y="634"/>
                    </a:lnTo>
                    <a:lnTo>
                      <a:pt x="34" y="701"/>
                    </a:lnTo>
                    <a:lnTo>
                      <a:pt x="968" y="67"/>
                    </a:lnTo>
                    <a:lnTo>
                      <a:pt x="9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2"/>
              <p:cNvSpPr/>
              <p:nvPr/>
            </p:nvSpPr>
            <p:spPr>
              <a:xfrm>
                <a:off x="2633725" y="1333075"/>
                <a:ext cx="4200" cy="33375"/>
              </a:xfrm>
              <a:custGeom>
                <a:avLst/>
                <a:gdLst/>
                <a:ahLst/>
                <a:cxnLst/>
                <a:rect l="l" t="t" r="r" b="b"/>
                <a:pathLst>
                  <a:path w="168" h="1335" extrusionOk="0">
                    <a:moveTo>
                      <a:pt x="100" y="0"/>
                    </a:moveTo>
                    <a:lnTo>
                      <a:pt x="0" y="1334"/>
                    </a:lnTo>
                    <a:lnTo>
                      <a:pt x="100" y="1334"/>
                    </a:lnTo>
                    <a:lnTo>
                      <a:pt x="167" y="33"/>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2"/>
              <p:cNvSpPr/>
              <p:nvPr/>
            </p:nvSpPr>
            <p:spPr>
              <a:xfrm>
                <a:off x="2607875" y="1288025"/>
                <a:ext cx="20025" cy="22550"/>
              </a:xfrm>
              <a:custGeom>
                <a:avLst/>
                <a:gdLst/>
                <a:ahLst/>
                <a:cxnLst/>
                <a:rect l="l" t="t" r="r" b="b"/>
                <a:pathLst>
                  <a:path w="801" h="902" extrusionOk="0">
                    <a:moveTo>
                      <a:pt x="701" y="1"/>
                    </a:moveTo>
                    <a:lnTo>
                      <a:pt x="0" y="835"/>
                    </a:lnTo>
                    <a:lnTo>
                      <a:pt x="34" y="901"/>
                    </a:lnTo>
                    <a:lnTo>
                      <a:pt x="801" y="67"/>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2"/>
              <p:cNvSpPr/>
              <p:nvPr/>
            </p:nvSpPr>
            <p:spPr>
              <a:xfrm>
                <a:off x="2702100" y="1362250"/>
                <a:ext cx="21700" cy="30050"/>
              </a:xfrm>
              <a:custGeom>
                <a:avLst/>
                <a:gdLst/>
                <a:ahLst/>
                <a:cxnLst/>
                <a:rect l="l" t="t" r="r" b="b"/>
                <a:pathLst>
                  <a:path w="868" h="1202" extrusionOk="0">
                    <a:moveTo>
                      <a:pt x="67" y="1"/>
                    </a:moveTo>
                    <a:lnTo>
                      <a:pt x="1" y="67"/>
                    </a:lnTo>
                    <a:lnTo>
                      <a:pt x="834" y="1201"/>
                    </a:lnTo>
                    <a:lnTo>
                      <a:pt x="868" y="1168"/>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2"/>
              <p:cNvSpPr/>
              <p:nvPr/>
            </p:nvSpPr>
            <p:spPr>
              <a:xfrm>
                <a:off x="2771325" y="1086225"/>
                <a:ext cx="21700" cy="15875"/>
              </a:xfrm>
              <a:custGeom>
                <a:avLst/>
                <a:gdLst/>
                <a:ahLst/>
                <a:cxnLst/>
                <a:rect l="l" t="t" r="r" b="b"/>
                <a:pathLst>
                  <a:path w="868" h="635" extrusionOk="0">
                    <a:moveTo>
                      <a:pt x="834" y="0"/>
                    </a:moveTo>
                    <a:lnTo>
                      <a:pt x="0" y="567"/>
                    </a:lnTo>
                    <a:lnTo>
                      <a:pt x="34" y="634"/>
                    </a:lnTo>
                    <a:lnTo>
                      <a:pt x="867" y="67"/>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2"/>
              <p:cNvSpPr/>
              <p:nvPr/>
            </p:nvSpPr>
            <p:spPr>
              <a:xfrm>
                <a:off x="2998975" y="1116250"/>
                <a:ext cx="24225" cy="14200"/>
              </a:xfrm>
              <a:custGeom>
                <a:avLst/>
                <a:gdLst/>
                <a:ahLst/>
                <a:cxnLst/>
                <a:rect l="l" t="t" r="r" b="b"/>
                <a:pathLst>
                  <a:path w="969" h="568" extrusionOk="0">
                    <a:moveTo>
                      <a:pt x="34" y="0"/>
                    </a:moveTo>
                    <a:lnTo>
                      <a:pt x="1" y="67"/>
                    </a:lnTo>
                    <a:lnTo>
                      <a:pt x="868" y="567"/>
                    </a:lnTo>
                    <a:lnTo>
                      <a:pt x="968" y="5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2"/>
              <p:cNvSpPr/>
              <p:nvPr/>
            </p:nvSpPr>
            <p:spPr>
              <a:xfrm>
                <a:off x="2737125" y="1172950"/>
                <a:ext cx="31725" cy="8375"/>
              </a:xfrm>
              <a:custGeom>
                <a:avLst/>
                <a:gdLst/>
                <a:ahLst/>
                <a:cxnLst/>
                <a:rect l="l" t="t" r="r" b="b"/>
                <a:pathLst>
                  <a:path w="1269" h="335" extrusionOk="0">
                    <a:moveTo>
                      <a:pt x="1" y="0"/>
                    </a:moveTo>
                    <a:lnTo>
                      <a:pt x="1" y="101"/>
                    </a:lnTo>
                    <a:lnTo>
                      <a:pt x="1201" y="334"/>
                    </a:lnTo>
                    <a:lnTo>
                      <a:pt x="1268" y="267"/>
                    </a:lnTo>
                    <a:lnTo>
                      <a:pt x="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2"/>
              <p:cNvSpPr/>
              <p:nvPr/>
            </p:nvSpPr>
            <p:spPr>
              <a:xfrm>
                <a:off x="2790500" y="1258000"/>
                <a:ext cx="17525" cy="14200"/>
              </a:xfrm>
              <a:custGeom>
                <a:avLst/>
                <a:gdLst/>
                <a:ahLst/>
                <a:cxnLst/>
                <a:rect l="l" t="t" r="r" b="b"/>
                <a:pathLst>
                  <a:path w="701" h="568" extrusionOk="0">
                    <a:moveTo>
                      <a:pt x="634" y="1"/>
                    </a:moveTo>
                    <a:lnTo>
                      <a:pt x="0" y="501"/>
                    </a:lnTo>
                    <a:lnTo>
                      <a:pt x="34" y="5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2"/>
              <p:cNvSpPr/>
              <p:nvPr/>
            </p:nvSpPr>
            <p:spPr>
              <a:xfrm>
                <a:off x="2762975" y="1337225"/>
                <a:ext cx="24200" cy="20875"/>
              </a:xfrm>
              <a:custGeom>
                <a:avLst/>
                <a:gdLst/>
                <a:ahLst/>
                <a:cxnLst/>
                <a:rect l="l" t="t" r="r" b="b"/>
                <a:pathLst>
                  <a:path w="968" h="835" extrusionOk="0">
                    <a:moveTo>
                      <a:pt x="67" y="1"/>
                    </a:moveTo>
                    <a:lnTo>
                      <a:pt x="1" y="68"/>
                    </a:lnTo>
                    <a:lnTo>
                      <a:pt x="935" y="835"/>
                    </a:lnTo>
                    <a:lnTo>
                      <a:pt x="968" y="7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2"/>
              <p:cNvSpPr/>
              <p:nvPr/>
            </p:nvSpPr>
            <p:spPr>
              <a:xfrm>
                <a:off x="2795500" y="1380600"/>
                <a:ext cx="17550" cy="11700"/>
              </a:xfrm>
              <a:custGeom>
                <a:avLst/>
                <a:gdLst/>
                <a:ahLst/>
                <a:cxnLst/>
                <a:rect l="l" t="t" r="r" b="b"/>
                <a:pathLst>
                  <a:path w="702" h="468" extrusionOk="0">
                    <a:moveTo>
                      <a:pt x="67" y="0"/>
                    </a:moveTo>
                    <a:lnTo>
                      <a:pt x="1" y="100"/>
                    </a:lnTo>
                    <a:lnTo>
                      <a:pt x="668" y="467"/>
                    </a:lnTo>
                    <a:lnTo>
                      <a:pt x="701" y="367"/>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2"/>
              <p:cNvSpPr/>
              <p:nvPr/>
            </p:nvSpPr>
            <p:spPr>
              <a:xfrm>
                <a:off x="2766325" y="1300550"/>
                <a:ext cx="25025" cy="1675"/>
              </a:xfrm>
              <a:custGeom>
                <a:avLst/>
                <a:gdLst/>
                <a:ahLst/>
                <a:cxnLst/>
                <a:rect l="l" t="t" r="r" b="b"/>
                <a:pathLst>
                  <a:path w="1001" h="67"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2"/>
              <p:cNvSpPr/>
              <p:nvPr/>
            </p:nvSpPr>
            <p:spPr>
              <a:xfrm>
                <a:off x="2853050" y="1007825"/>
                <a:ext cx="21700" cy="15875"/>
              </a:xfrm>
              <a:custGeom>
                <a:avLst/>
                <a:gdLst/>
                <a:ahLst/>
                <a:cxnLst/>
                <a:rect l="l" t="t" r="r" b="b"/>
                <a:pathLst>
                  <a:path w="868" h="635" extrusionOk="0">
                    <a:moveTo>
                      <a:pt x="834" y="1"/>
                    </a:moveTo>
                    <a:lnTo>
                      <a:pt x="0" y="568"/>
                    </a:lnTo>
                    <a:lnTo>
                      <a:pt x="67" y="634"/>
                    </a:lnTo>
                    <a:lnTo>
                      <a:pt x="867" y="67"/>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2"/>
              <p:cNvSpPr/>
              <p:nvPr/>
            </p:nvSpPr>
            <p:spPr>
              <a:xfrm>
                <a:off x="2872225" y="1050350"/>
                <a:ext cx="25050" cy="1700"/>
              </a:xfrm>
              <a:custGeom>
                <a:avLst/>
                <a:gdLst/>
                <a:ahLst/>
                <a:cxnLst/>
                <a:rect l="l" t="t" r="r" b="b"/>
                <a:pathLst>
                  <a:path w="1002" h="68" extrusionOk="0">
                    <a:moveTo>
                      <a:pt x="0" y="1"/>
                    </a:moveTo>
                    <a:lnTo>
                      <a:pt x="0" y="68"/>
                    </a:lnTo>
                    <a:lnTo>
                      <a:pt x="1001" y="68"/>
                    </a:lnTo>
                    <a:lnTo>
                      <a:pt x="10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2"/>
              <p:cNvSpPr/>
              <p:nvPr/>
            </p:nvSpPr>
            <p:spPr>
              <a:xfrm>
                <a:off x="2848050" y="1097900"/>
                <a:ext cx="22525" cy="15875"/>
              </a:xfrm>
              <a:custGeom>
                <a:avLst/>
                <a:gdLst/>
                <a:ahLst/>
                <a:cxnLst/>
                <a:rect l="l" t="t" r="r" b="b"/>
                <a:pathLst>
                  <a:path w="901" h="635" extrusionOk="0">
                    <a:moveTo>
                      <a:pt x="33" y="0"/>
                    </a:moveTo>
                    <a:lnTo>
                      <a:pt x="0" y="100"/>
                    </a:lnTo>
                    <a:lnTo>
                      <a:pt x="867" y="634"/>
                    </a:lnTo>
                    <a:lnTo>
                      <a:pt x="901"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2"/>
              <p:cNvSpPr/>
              <p:nvPr/>
            </p:nvSpPr>
            <p:spPr>
              <a:xfrm>
                <a:off x="2856375" y="1200475"/>
                <a:ext cx="8375" cy="20875"/>
              </a:xfrm>
              <a:custGeom>
                <a:avLst/>
                <a:gdLst/>
                <a:ahLst/>
                <a:cxnLst/>
                <a:rect l="l" t="t" r="r" b="b"/>
                <a:pathLst>
                  <a:path w="335" h="835" extrusionOk="0">
                    <a:moveTo>
                      <a:pt x="234" y="0"/>
                    </a:moveTo>
                    <a:lnTo>
                      <a:pt x="1" y="801"/>
                    </a:lnTo>
                    <a:lnTo>
                      <a:pt x="67" y="834"/>
                    </a:lnTo>
                    <a:lnTo>
                      <a:pt x="334" y="34"/>
                    </a:lnTo>
                    <a:lnTo>
                      <a:pt x="2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2"/>
              <p:cNvSpPr/>
              <p:nvPr/>
            </p:nvSpPr>
            <p:spPr>
              <a:xfrm>
                <a:off x="2844700" y="1259675"/>
                <a:ext cx="25050" cy="20050"/>
              </a:xfrm>
              <a:custGeom>
                <a:avLst/>
                <a:gdLst/>
                <a:ahLst/>
                <a:cxnLst/>
                <a:rect l="l" t="t" r="r" b="b"/>
                <a:pathLst>
                  <a:path w="1002" h="802" extrusionOk="0">
                    <a:moveTo>
                      <a:pt x="67" y="1"/>
                    </a:moveTo>
                    <a:lnTo>
                      <a:pt x="1" y="101"/>
                    </a:lnTo>
                    <a:lnTo>
                      <a:pt x="901" y="801"/>
                    </a:lnTo>
                    <a:lnTo>
                      <a:pt x="1001" y="701"/>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2"/>
              <p:cNvSpPr/>
              <p:nvPr/>
            </p:nvSpPr>
            <p:spPr>
              <a:xfrm>
                <a:off x="2854700" y="1333075"/>
                <a:ext cx="18375" cy="12525"/>
              </a:xfrm>
              <a:custGeom>
                <a:avLst/>
                <a:gdLst/>
                <a:ahLst/>
                <a:cxnLst/>
                <a:rect l="l" t="t" r="r" b="b"/>
                <a:pathLst>
                  <a:path w="735" h="501" extrusionOk="0">
                    <a:moveTo>
                      <a:pt x="101" y="0"/>
                    </a:moveTo>
                    <a:lnTo>
                      <a:pt x="1" y="67"/>
                    </a:lnTo>
                    <a:lnTo>
                      <a:pt x="668" y="500"/>
                    </a:lnTo>
                    <a:lnTo>
                      <a:pt x="735" y="400"/>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2"/>
              <p:cNvSpPr/>
              <p:nvPr/>
            </p:nvSpPr>
            <p:spPr>
              <a:xfrm>
                <a:off x="3039000" y="1217150"/>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2"/>
              <p:cNvSpPr/>
              <p:nvPr/>
            </p:nvSpPr>
            <p:spPr>
              <a:xfrm>
                <a:off x="2731300" y="1204650"/>
                <a:ext cx="21700" cy="15850"/>
              </a:xfrm>
              <a:custGeom>
                <a:avLst/>
                <a:gdLst/>
                <a:ahLst/>
                <a:cxnLst/>
                <a:rect l="l" t="t" r="r" b="b"/>
                <a:pathLst>
                  <a:path w="868" h="634" extrusionOk="0">
                    <a:moveTo>
                      <a:pt x="33" y="0"/>
                    </a:moveTo>
                    <a:lnTo>
                      <a:pt x="0" y="67"/>
                    </a:lnTo>
                    <a:lnTo>
                      <a:pt x="767" y="634"/>
                    </a:lnTo>
                    <a:lnTo>
                      <a:pt x="867"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2"/>
              <p:cNvSpPr/>
              <p:nvPr/>
            </p:nvSpPr>
            <p:spPr>
              <a:xfrm>
                <a:off x="2770475" y="1020350"/>
                <a:ext cx="25050" cy="1675"/>
              </a:xfrm>
              <a:custGeom>
                <a:avLst/>
                <a:gdLst/>
                <a:ahLst/>
                <a:cxnLst/>
                <a:rect l="l" t="t" r="r" b="b"/>
                <a:pathLst>
                  <a:path w="1002" h="67"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2"/>
              <p:cNvSpPr/>
              <p:nvPr/>
            </p:nvSpPr>
            <p:spPr>
              <a:xfrm>
                <a:off x="2669575" y="1137100"/>
                <a:ext cx="21700" cy="16700"/>
              </a:xfrm>
              <a:custGeom>
                <a:avLst/>
                <a:gdLst/>
                <a:ahLst/>
                <a:cxnLst/>
                <a:rect l="l" t="t" r="r" b="b"/>
                <a:pathLst>
                  <a:path w="868" h="668" extrusionOk="0">
                    <a:moveTo>
                      <a:pt x="34" y="0"/>
                    </a:moveTo>
                    <a:lnTo>
                      <a:pt x="1" y="67"/>
                    </a:lnTo>
                    <a:lnTo>
                      <a:pt x="801" y="667"/>
                    </a:lnTo>
                    <a:lnTo>
                      <a:pt x="868" y="5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2"/>
              <p:cNvSpPr/>
              <p:nvPr/>
            </p:nvSpPr>
            <p:spPr>
              <a:xfrm>
                <a:off x="2647900" y="1179625"/>
                <a:ext cx="25050" cy="1700"/>
              </a:xfrm>
              <a:custGeom>
                <a:avLst/>
                <a:gdLst/>
                <a:ahLst/>
                <a:cxnLst/>
                <a:rect l="l" t="t" r="r" b="b"/>
                <a:pathLst>
                  <a:path w="1002" h="68"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2"/>
              <p:cNvSpPr/>
              <p:nvPr/>
            </p:nvSpPr>
            <p:spPr>
              <a:xfrm>
                <a:off x="2673750" y="1226325"/>
                <a:ext cx="24200" cy="16700"/>
              </a:xfrm>
              <a:custGeom>
                <a:avLst/>
                <a:gdLst/>
                <a:ahLst/>
                <a:cxnLst/>
                <a:rect l="l" t="t" r="r" b="b"/>
                <a:pathLst>
                  <a:path w="968" h="668" extrusionOk="0">
                    <a:moveTo>
                      <a:pt x="868" y="0"/>
                    </a:moveTo>
                    <a:lnTo>
                      <a:pt x="0" y="601"/>
                    </a:lnTo>
                    <a:lnTo>
                      <a:pt x="34" y="667"/>
                    </a:lnTo>
                    <a:lnTo>
                      <a:pt x="968" y="100"/>
                    </a:lnTo>
                    <a:lnTo>
                      <a:pt x="8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2"/>
              <p:cNvSpPr/>
              <p:nvPr/>
            </p:nvSpPr>
            <p:spPr>
              <a:xfrm>
                <a:off x="2935600" y="1109575"/>
                <a:ext cx="20875" cy="15025"/>
              </a:xfrm>
              <a:custGeom>
                <a:avLst/>
                <a:gdLst/>
                <a:ahLst/>
                <a:cxnLst/>
                <a:rect l="l" t="t" r="r" b="b"/>
                <a:pathLst>
                  <a:path w="835" h="601" extrusionOk="0">
                    <a:moveTo>
                      <a:pt x="768" y="0"/>
                    </a:moveTo>
                    <a:lnTo>
                      <a:pt x="1" y="501"/>
                    </a:lnTo>
                    <a:lnTo>
                      <a:pt x="34" y="601"/>
                    </a:lnTo>
                    <a:lnTo>
                      <a:pt x="834" y="100"/>
                    </a:lnTo>
                    <a:lnTo>
                      <a:pt x="7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2"/>
              <p:cNvSpPr/>
              <p:nvPr/>
            </p:nvSpPr>
            <p:spPr>
              <a:xfrm>
                <a:off x="2938100" y="1062025"/>
                <a:ext cx="20875" cy="16725"/>
              </a:xfrm>
              <a:custGeom>
                <a:avLst/>
                <a:gdLst/>
                <a:ahLst/>
                <a:cxnLst/>
                <a:rect l="l" t="t" r="r" b="b"/>
                <a:pathLst>
                  <a:path w="835" h="669" extrusionOk="0">
                    <a:moveTo>
                      <a:pt x="34" y="1"/>
                    </a:moveTo>
                    <a:lnTo>
                      <a:pt x="1" y="68"/>
                    </a:lnTo>
                    <a:lnTo>
                      <a:pt x="801" y="668"/>
                    </a:lnTo>
                    <a:lnTo>
                      <a:pt x="835" y="601"/>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2"/>
              <p:cNvSpPr/>
              <p:nvPr/>
            </p:nvSpPr>
            <p:spPr>
              <a:xfrm>
                <a:off x="2993975" y="1029500"/>
                <a:ext cx="4200" cy="25050"/>
              </a:xfrm>
              <a:custGeom>
                <a:avLst/>
                <a:gdLst/>
                <a:ahLst/>
                <a:cxnLst/>
                <a:rect l="l" t="t" r="r" b="b"/>
                <a:pathLst>
                  <a:path w="168" h="1002" extrusionOk="0">
                    <a:moveTo>
                      <a:pt x="67" y="1"/>
                    </a:moveTo>
                    <a:lnTo>
                      <a:pt x="1" y="968"/>
                    </a:lnTo>
                    <a:lnTo>
                      <a:pt x="101" y="1002"/>
                    </a:lnTo>
                    <a:lnTo>
                      <a:pt x="1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2"/>
              <p:cNvSpPr/>
              <p:nvPr/>
            </p:nvSpPr>
            <p:spPr>
              <a:xfrm>
                <a:off x="2919750" y="1388925"/>
                <a:ext cx="25050" cy="3375"/>
              </a:xfrm>
              <a:custGeom>
                <a:avLst/>
                <a:gdLst/>
                <a:ahLst/>
                <a:cxnLst/>
                <a:rect l="l" t="t" r="r" b="b"/>
                <a:pathLst>
                  <a:path w="1002" h="135" extrusionOk="0">
                    <a:moveTo>
                      <a:pt x="34" y="1"/>
                    </a:moveTo>
                    <a:lnTo>
                      <a:pt x="1" y="101"/>
                    </a:lnTo>
                    <a:lnTo>
                      <a:pt x="1001" y="134"/>
                    </a:lnTo>
                    <a:lnTo>
                      <a:pt x="1001" y="34"/>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2"/>
              <p:cNvSpPr/>
              <p:nvPr/>
            </p:nvSpPr>
            <p:spPr>
              <a:xfrm>
                <a:off x="2927250" y="1340575"/>
                <a:ext cx="21725" cy="16700"/>
              </a:xfrm>
              <a:custGeom>
                <a:avLst/>
                <a:gdLst/>
                <a:ahLst/>
                <a:cxnLst/>
                <a:rect l="l" t="t" r="r" b="b"/>
                <a:pathLst>
                  <a:path w="869" h="668" extrusionOk="0">
                    <a:moveTo>
                      <a:pt x="68" y="0"/>
                    </a:moveTo>
                    <a:lnTo>
                      <a:pt x="1" y="67"/>
                    </a:lnTo>
                    <a:lnTo>
                      <a:pt x="802" y="667"/>
                    </a:lnTo>
                    <a:lnTo>
                      <a:pt x="868" y="601"/>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2"/>
              <p:cNvSpPr/>
              <p:nvPr/>
            </p:nvSpPr>
            <p:spPr>
              <a:xfrm>
                <a:off x="2985625" y="1308875"/>
                <a:ext cx="11700" cy="26725"/>
              </a:xfrm>
              <a:custGeom>
                <a:avLst/>
                <a:gdLst/>
                <a:ahLst/>
                <a:cxnLst/>
                <a:rect l="l" t="t" r="r" b="b"/>
                <a:pathLst>
                  <a:path w="468" h="1069" extrusionOk="0">
                    <a:moveTo>
                      <a:pt x="101" y="1"/>
                    </a:moveTo>
                    <a:lnTo>
                      <a:pt x="1" y="34"/>
                    </a:lnTo>
                    <a:lnTo>
                      <a:pt x="368" y="1068"/>
                    </a:lnTo>
                    <a:lnTo>
                      <a:pt x="468"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2"/>
              <p:cNvSpPr/>
              <p:nvPr/>
            </p:nvSpPr>
            <p:spPr>
              <a:xfrm>
                <a:off x="2923100" y="1208800"/>
                <a:ext cx="21700" cy="15875"/>
              </a:xfrm>
              <a:custGeom>
                <a:avLst/>
                <a:gdLst/>
                <a:ahLst/>
                <a:cxnLst/>
                <a:rect l="l" t="t" r="r" b="b"/>
                <a:pathLst>
                  <a:path w="868" h="635" extrusionOk="0">
                    <a:moveTo>
                      <a:pt x="834" y="1"/>
                    </a:moveTo>
                    <a:lnTo>
                      <a:pt x="0" y="535"/>
                    </a:lnTo>
                    <a:lnTo>
                      <a:pt x="34" y="635"/>
                    </a:lnTo>
                    <a:lnTo>
                      <a:pt x="867" y="68"/>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2"/>
              <p:cNvSpPr/>
              <p:nvPr/>
            </p:nvSpPr>
            <p:spPr>
              <a:xfrm>
                <a:off x="2915575" y="1262175"/>
                <a:ext cx="26725" cy="10025"/>
              </a:xfrm>
              <a:custGeom>
                <a:avLst/>
                <a:gdLst/>
                <a:ahLst/>
                <a:cxnLst/>
                <a:rect l="l" t="t" r="r" b="b"/>
                <a:pathLst>
                  <a:path w="1069" h="401" extrusionOk="0">
                    <a:moveTo>
                      <a:pt x="1" y="1"/>
                    </a:moveTo>
                    <a:lnTo>
                      <a:pt x="1" y="67"/>
                    </a:lnTo>
                    <a:lnTo>
                      <a:pt x="1035" y="401"/>
                    </a:lnTo>
                    <a:lnTo>
                      <a:pt x="1068" y="268"/>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2"/>
              <p:cNvSpPr/>
              <p:nvPr/>
            </p:nvSpPr>
            <p:spPr>
              <a:xfrm>
                <a:off x="2992300" y="1381425"/>
                <a:ext cx="24225" cy="16700"/>
              </a:xfrm>
              <a:custGeom>
                <a:avLst/>
                <a:gdLst/>
                <a:ahLst/>
                <a:cxnLst/>
                <a:rect l="l" t="t" r="r" b="b"/>
                <a:pathLst>
                  <a:path w="969" h="668" extrusionOk="0">
                    <a:moveTo>
                      <a:pt x="68" y="1"/>
                    </a:moveTo>
                    <a:lnTo>
                      <a:pt x="1" y="101"/>
                    </a:lnTo>
                    <a:lnTo>
                      <a:pt x="901" y="668"/>
                    </a:lnTo>
                    <a:lnTo>
                      <a:pt x="968" y="601"/>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2"/>
              <p:cNvSpPr/>
              <p:nvPr/>
            </p:nvSpPr>
            <p:spPr>
              <a:xfrm>
                <a:off x="3054025" y="1172950"/>
                <a:ext cx="24200" cy="16700"/>
              </a:xfrm>
              <a:custGeom>
                <a:avLst/>
                <a:gdLst/>
                <a:ahLst/>
                <a:cxnLst/>
                <a:rect l="l" t="t" r="r" b="b"/>
                <a:pathLst>
                  <a:path w="968" h="668" extrusionOk="0">
                    <a:moveTo>
                      <a:pt x="34" y="0"/>
                    </a:moveTo>
                    <a:lnTo>
                      <a:pt x="0" y="101"/>
                    </a:lnTo>
                    <a:lnTo>
                      <a:pt x="868" y="668"/>
                    </a:lnTo>
                    <a:lnTo>
                      <a:pt x="968" y="6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2"/>
              <p:cNvSpPr/>
              <p:nvPr/>
            </p:nvSpPr>
            <p:spPr>
              <a:xfrm>
                <a:off x="3041500" y="1277200"/>
                <a:ext cx="17550" cy="15025"/>
              </a:xfrm>
              <a:custGeom>
                <a:avLst/>
                <a:gdLst/>
                <a:ahLst/>
                <a:cxnLst/>
                <a:rect l="l" t="t" r="r" b="b"/>
                <a:pathLst>
                  <a:path w="702" h="601" extrusionOk="0">
                    <a:moveTo>
                      <a:pt x="668" y="0"/>
                    </a:moveTo>
                    <a:lnTo>
                      <a:pt x="1" y="500"/>
                    </a:lnTo>
                    <a:lnTo>
                      <a:pt x="34" y="601"/>
                    </a:lnTo>
                    <a:lnTo>
                      <a:pt x="701"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2"/>
              <p:cNvSpPr/>
              <p:nvPr/>
            </p:nvSpPr>
            <p:spPr>
              <a:xfrm>
                <a:off x="2708775" y="1093725"/>
                <a:ext cx="25050" cy="3350"/>
              </a:xfrm>
              <a:custGeom>
                <a:avLst/>
                <a:gdLst/>
                <a:ahLst/>
                <a:cxnLst/>
                <a:rect l="l" t="t" r="r" b="b"/>
                <a:pathLst>
                  <a:path w="1002" h="134" extrusionOk="0">
                    <a:moveTo>
                      <a:pt x="0" y="1"/>
                    </a:moveTo>
                    <a:lnTo>
                      <a:pt x="0" y="101"/>
                    </a:lnTo>
                    <a:lnTo>
                      <a:pt x="1001" y="134"/>
                    </a:lnTo>
                    <a:lnTo>
                      <a:pt x="1001" y="67"/>
                    </a:lnTo>
                    <a:lnTo>
                      <a:pt x="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2"/>
              <p:cNvSpPr/>
              <p:nvPr/>
            </p:nvSpPr>
            <p:spPr>
              <a:xfrm>
                <a:off x="2716275" y="1047025"/>
                <a:ext cx="21700" cy="16700"/>
              </a:xfrm>
              <a:custGeom>
                <a:avLst/>
                <a:gdLst/>
                <a:ahLst/>
                <a:cxnLst/>
                <a:rect l="l" t="t" r="r" b="b"/>
                <a:pathLst>
                  <a:path w="868" h="668" extrusionOk="0">
                    <a:moveTo>
                      <a:pt x="67" y="0"/>
                    </a:moveTo>
                    <a:lnTo>
                      <a:pt x="1" y="67"/>
                    </a:lnTo>
                    <a:lnTo>
                      <a:pt x="801" y="668"/>
                    </a:lnTo>
                    <a:lnTo>
                      <a:pt x="868" y="6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2"/>
              <p:cNvSpPr/>
              <p:nvPr/>
            </p:nvSpPr>
            <p:spPr>
              <a:xfrm>
                <a:off x="3021500" y="1086225"/>
                <a:ext cx="22525" cy="6700"/>
              </a:xfrm>
              <a:custGeom>
                <a:avLst/>
                <a:gdLst/>
                <a:ahLst/>
                <a:cxnLst/>
                <a:rect l="l" t="t" r="r" b="b"/>
                <a:pathLst>
                  <a:path w="901" h="268" extrusionOk="0">
                    <a:moveTo>
                      <a:pt x="0" y="0"/>
                    </a:moveTo>
                    <a:lnTo>
                      <a:pt x="0" y="67"/>
                    </a:lnTo>
                    <a:lnTo>
                      <a:pt x="901" y="267"/>
                    </a:lnTo>
                    <a:lnTo>
                      <a:pt x="901" y="167"/>
                    </a:lnTo>
                    <a:lnTo>
                      <a:pt x="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2"/>
              <p:cNvSpPr/>
              <p:nvPr/>
            </p:nvSpPr>
            <p:spPr>
              <a:xfrm>
                <a:off x="2670400" y="1309725"/>
                <a:ext cx="7550" cy="27525"/>
              </a:xfrm>
              <a:custGeom>
                <a:avLst/>
                <a:gdLst/>
                <a:ahLst/>
                <a:cxnLst/>
                <a:rect l="l" t="t" r="r" b="b"/>
                <a:pathLst>
                  <a:path w="302" h="1101" extrusionOk="0">
                    <a:moveTo>
                      <a:pt x="1" y="0"/>
                    </a:moveTo>
                    <a:lnTo>
                      <a:pt x="168" y="1101"/>
                    </a:lnTo>
                    <a:lnTo>
                      <a:pt x="301"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2"/>
              <p:cNvSpPr/>
              <p:nvPr/>
            </p:nvSpPr>
            <p:spPr>
              <a:xfrm>
                <a:off x="2687925" y="1285525"/>
                <a:ext cx="29200" cy="8375"/>
              </a:xfrm>
              <a:custGeom>
                <a:avLst/>
                <a:gdLst/>
                <a:ahLst/>
                <a:cxnLst/>
                <a:rect l="l" t="t" r="r" b="b"/>
                <a:pathLst>
                  <a:path w="1168" h="335" extrusionOk="0">
                    <a:moveTo>
                      <a:pt x="1135" y="1"/>
                    </a:moveTo>
                    <a:lnTo>
                      <a:pt x="0" y="268"/>
                    </a:lnTo>
                    <a:lnTo>
                      <a:pt x="0" y="334"/>
                    </a:lnTo>
                    <a:lnTo>
                      <a:pt x="1168" y="101"/>
                    </a:lnTo>
                    <a:lnTo>
                      <a:pt x="11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2"/>
              <p:cNvSpPr/>
              <p:nvPr/>
            </p:nvSpPr>
            <p:spPr>
              <a:xfrm>
                <a:off x="2817175" y="956125"/>
                <a:ext cx="32550" cy="8375"/>
              </a:xfrm>
              <a:custGeom>
                <a:avLst/>
                <a:gdLst/>
                <a:ahLst/>
                <a:cxnLst/>
                <a:rect l="l" t="t" r="r" b="b"/>
                <a:pathLst>
                  <a:path w="1302" h="335" extrusionOk="0">
                    <a:moveTo>
                      <a:pt x="1" y="1"/>
                    </a:moveTo>
                    <a:lnTo>
                      <a:pt x="1" y="134"/>
                    </a:lnTo>
                    <a:lnTo>
                      <a:pt x="1302" y="334"/>
                    </a:lnTo>
                    <a:lnTo>
                      <a:pt x="1302" y="267"/>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2"/>
              <p:cNvSpPr/>
              <p:nvPr/>
            </p:nvSpPr>
            <p:spPr>
              <a:xfrm>
                <a:off x="2821350" y="1127075"/>
                <a:ext cx="6700" cy="29225"/>
              </a:xfrm>
              <a:custGeom>
                <a:avLst/>
                <a:gdLst/>
                <a:ahLst/>
                <a:cxnLst/>
                <a:rect l="l" t="t" r="r" b="b"/>
                <a:pathLst>
                  <a:path w="268" h="1169" extrusionOk="0">
                    <a:moveTo>
                      <a:pt x="134" y="1"/>
                    </a:moveTo>
                    <a:lnTo>
                      <a:pt x="1" y="68"/>
                    </a:lnTo>
                    <a:lnTo>
                      <a:pt x="167" y="1168"/>
                    </a:lnTo>
                    <a:lnTo>
                      <a:pt x="267" y="11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2"/>
              <p:cNvSpPr/>
              <p:nvPr/>
            </p:nvSpPr>
            <p:spPr>
              <a:xfrm>
                <a:off x="3056525" y="1030350"/>
                <a:ext cx="20875" cy="12525"/>
              </a:xfrm>
              <a:custGeom>
                <a:avLst/>
                <a:gdLst/>
                <a:ahLst/>
                <a:cxnLst/>
                <a:rect l="l" t="t" r="r" b="b"/>
                <a:pathLst>
                  <a:path w="835" h="501" extrusionOk="0">
                    <a:moveTo>
                      <a:pt x="34" y="0"/>
                    </a:moveTo>
                    <a:lnTo>
                      <a:pt x="0" y="100"/>
                    </a:lnTo>
                    <a:lnTo>
                      <a:pt x="768" y="501"/>
                    </a:lnTo>
                    <a:lnTo>
                      <a:pt x="834" y="4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2"/>
              <p:cNvSpPr/>
              <p:nvPr/>
            </p:nvSpPr>
            <p:spPr>
              <a:xfrm>
                <a:off x="2630375" y="962800"/>
                <a:ext cx="27550" cy="23375"/>
              </a:xfrm>
              <a:custGeom>
                <a:avLst/>
                <a:gdLst/>
                <a:ahLst/>
                <a:cxnLst/>
                <a:rect l="l" t="t" r="r" b="b"/>
                <a:pathLst>
                  <a:path w="1102" h="935" extrusionOk="0">
                    <a:moveTo>
                      <a:pt x="34" y="0"/>
                    </a:moveTo>
                    <a:lnTo>
                      <a:pt x="1" y="67"/>
                    </a:lnTo>
                    <a:lnTo>
                      <a:pt x="1035" y="934"/>
                    </a:lnTo>
                    <a:lnTo>
                      <a:pt x="1102" y="9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2"/>
              <p:cNvSpPr/>
              <p:nvPr/>
            </p:nvSpPr>
            <p:spPr>
              <a:xfrm>
                <a:off x="2567000" y="1093725"/>
                <a:ext cx="21700" cy="16700"/>
              </a:xfrm>
              <a:custGeom>
                <a:avLst/>
                <a:gdLst/>
                <a:ahLst/>
                <a:cxnLst/>
                <a:rect l="l" t="t" r="r" b="b"/>
                <a:pathLst>
                  <a:path w="868" h="668" extrusionOk="0">
                    <a:moveTo>
                      <a:pt x="801" y="1"/>
                    </a:moveTo>
                    <a:lnTo>
                      <a:pt x="1" y="601"/>
                    </a:lnTo>
                    <a:lnTo>
                      <a:pt x="34" y="668"/>
                    </a:lnTo>
                    <a:lnTo>
                      <a:pt x="868" y="101"/>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2"/>
              <p:cNvSpPr/>
              <p:nvPr/>
            </p:nvSpPr>
            <p:spPr>
              <a:xfrm>
                <a:off x="2661250" y="1049525"/>
                <a:ext cx="17525" cy="13375"/>
              </a:xfrm>
              <a:custGeom>
                <a:avLst/>
                <a:gdLst/>
                <a:ahLst/>
                <a:cxnLst/>
                <a:rect l="l" t="t" r="r" b="b"/>
                <a:pathLst>
                  <a:path w="701" h="535" extrusionOk="0">
                    <a:moveTo>
                      <a:pt x="667" y="1"/>
                    </a:moveTo>
                    <a:lnTo>
                      <a:pt x="0" y="434"/>
                    </a:lnTo>
                    <a:lnTo>
                      <a:pt x="33" y="534"/>
                    </a:lnTo>
                    <a:lnTo>
                      <a:pt x="701" y="67"/>
                    </a:lnTo>
                    <a:lnTo>
                      <a:pt x="6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2"/>
              <p:cNvSpPr/>
              <p:nvPr/>
            </p:nvSpPr>
            <p:spPr>
              <a:xfrm>
                <a:off x="2885575" y="869400"/>
                <a:ext cx="17525" cy="24200"/>
              </a:xfrm>
              <a:custGeom>
                <a:avLst/>
                <a:gdLst/>
                <a:ahLst/>
                <a:cxnLst/>
                <a:rect l="l" t="t" r="r" b="b"/>
                <a:pathLst>
                  <a:path w="701" h="968" extrusionOk="0">
                    <a:moveTo>
                      <a:pt x="634" y="0"/>
                    </a:moveTo>
                    <a:lnTo>
                      <a:pt x="0" y="901"/>
                    </a:lnTo>
                    <a:lnTo>
                      <a:pt x="67" y="968"/>
                    </a:lnTo>
                    <a:lnTo>
                      <a:pt x="701" y="67"/>
                    </a:lnTo>
                    <a:lnTo>
                      <a:pt x="6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2"/>
              <p:cNvSpPr/>
              <p:nvPr/>
            </p:nvSpPr>
            <p:spPr>
              <a:xfrm>
                <a:off x="3076525" y="1117075"/>
                <a:ext cx="17550" cy="23375"/>
              </a:xfrm>
              <a:custGeom>
                <a:avLst/>
                <a:gdLst/>
                <a:ahLst/>
                <a:cxnLst/>
                <a:rect l="l" t="t" r="r" b="b"/>
                <a:pathLst>
                  <a:path w="702" h="935" extrusionOk="0">
                    <a:moveTo>
                      <a:pt x="635" y="1"/>
                    </a:moveTo>
                    <a:lnTo>
                      <a:pt x="1" y="901"/>
                    </a:lnTo>
                    <a:lnTo>
                      <a:pt x="68" y="935"/>
                    </a:lnTo>
                    <a:lnTo>
                      <a:pt x="701" y="34"/>
                    </a:lnTo>
                    <a:lnTo>
                      <a:pt x="6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2"/>
              <p:cNvSpPr/>
              <p:nvPr/>
            </p:nvSpPr>
            <p:spPr>
              <a:xfrm>
                <a:off x="2824700" y="1045350"/>
                <a:ext cx="8350" cy="23375"/>
              </a:xfrm>
              <a:custGeom>
                <a:avLst/>
                <a:gdLst/>
                <a:ahLst/>
                <a:cxnLst/>
                <a:rect l="l" t="t" r="r" b="b"/>
                <a:pathLst>
                  <a:path w="334" h="935" extrusionOk="0">
                    <a:moveTo>
                      <a:pt x="200" y="1"/>
                    </a:moveTo>
                    <a:lnTo>
                      <a:pt x="0" y="901"/>
                    </a:lnTo>
                    <a:lnTo>
                      <a:pt x="100" y="935"/>
                    </a:lnTo>
                    <a:lnTo>
                      <a:pt x="334" y="34"/>
                    </a:lnTo>
                    <a:lnTo>
                      <a:pt x="20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2"/>
              <p:cNvSpPr/>
              <p:nvPr/>
            </p:nvSpPr>
            <p:spPr>
              <a:xfrm>
                <a:off x="2713775" y="1312225"/>
                <a:ext cx="9200" cy="22525"/>
              </a:xfrm>
              <a:custGeom>
                <a:avLst/>
                <a:gdLst/>
                <a:ahLst/>
                <a:cxnLst/>
                <a:rect l="l" t="t" r="r" b="b"/>
                <a:pathLst>
                  <a:path w="368" h="901" extrusionOk="0">
                    <a:moveTo>
                      <a:pt x="234" y="0"/>
                    </a:moveTo>
                    <a:lnTo>
                      <a:pt x="1" y="901"/>
                    </a:lnTo>
                    <a:lnTo>
                      <a:pt x="101" y="901"/>
                    </a:lnTo>
                    <a:lnTo>
                      <a:pt x="3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2"/>
              <p:cNvSpPr/>
              <p:nvPr/>
            </p:nvSpPr>
            <p:spPr>
              <a:xfrm>
                <a:off x="2791325" y="1202125"/>
                <a:ext cx="19200" cy="15050"/>
              </a:xfrm>
              <a:custGeom>
                <a:avLst/>
                <a:gdLst/>
                <a:ahLst/>
                <a:cxnLst/>
                <a:rect l="l" t="t" r="r" b="b"/>
                <a:pathLst>
                  <a:path w="768" h="602" extrusionOk="0">
                    <a:moveTo>
                      <a:pt x="668" y="1"/>
                    </a:moveTo>
                    <a:lnTo>
                      <a:pt x="1" y="501"/>
                    </a:lnTo>
                    <a:lnTo>
                      <a:pt x="101" y="601"/>
                    </a:lnTo>
                    <a:lnTo>
                      <a:pt x="768" y="101"/>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2"/>
              <p:cNvSpPr/>
              <p:nvPr/>
            </p:nvSpPr>
            <p:spPr>
              <a:xfrm>
                <a:off x="2565325" y="1056200"/>
                <a:ext cx="25050" cy="2525"/>
              </a:xfrm>
              <a:custGeom>
                <a:avLst/>
                <a:gdLst/>
                <a:ahLst/>
                <a:cxnLst/>
                <a:rect l="l" t="t" r="r" b="b"/>
                <a:pathLst>
                  <a:path w="1002" h="101" extrusionOk="0">
                    <a:moveTo>
                      <a:pt x="1" y="0"/>
                    </a:moveTo>
                    <a:lnTo>
                      <a:pt x="1" y="100"/>
                    </a:lnTo>
                    <a:lnTo>
                      <a:pt x="1002" y="100"/>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2"/>
              <p:cNvSpPr/>
              <p:nvPr/>
            </p:nvSpPr>
            <p:spPr>
              <a:xfrm>
                <a:off x="2546150" y="1177125"/>
                <a:ext cx="18375" cy="15025"/>
              </a:xfrm>
              <a:custGeom>
                <a:avLst/>
                <a:gdLst/>
                <a:ahLst/>
                <a:cxnLst/>
                <a:rect l="l" t="t" r="r" b="b"/>
                <a:pathLst>
                  <a:path w="735" h="601" extrusionOk="0">
                    <a:moveTo>
                      <a:pt x="668" y="0"/>
                    </a:moveTo>
                    <a:lnTo>
                      <a:pt x="1" y="501"/>
                    </a:lnTo>
                    <a:lnTo>
                      <a:pt x="34" y="601"/>
                    </a:lnTo>
                    <a:lnTo>
                      <a:pt x="735"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2"/>
              <p:cNvSpPr/>
              <p:nvPr/>
            </p:nvSpPr>
            <p:spPr>
              <a:xfrm>
                <a:off x="2838025" y="857725"/>
                <a:ext cx="14200" cy="18375"/>
              </a:xfrm>
              <a:custGeom>
                <a:avLst/>
                <a:gdLst/>
                <a:ahLst/>
                <a:cxnLst/>
                <a:rect l="l" t="t" r="r" b="b"/>
                <a:pathLst>
                  <a:path w="568" h="735" extrusionOk="0">
                    <a:moveTo>
                      <a:pt x="101" y="0"/>
                    </a:moveTo>
                    <a:lnTo>
                      <a:pt x="1" y="34"/>
                    </a:lnTo>
                    <a:lnTo>
                      <a:pt x="468" y="734"/>
                    </a:lnTo>
                    <a:lnTo>
                      <a:pt x="568" y="668"/>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2"/>
              <p:cNvSpPr/>
              <p:nvPr/>
            </p:nvSpPr>
            <p:spPr>
              <a:xfrm>
                <a:off x="2564500" y="1247175"/>
                <a:ext cx="30875" cy="9200"/>
              </a:xfrm>
              <a:custGeom>
                <a:avLst/>
                <a:gdLst/>
                <a:ahLst/>
                <a:cxnLst/>
                <a:rect l="l" t="t" r="r" b="b"/>
                <a:pathLst>
                  <a:path w="1235" h="368" extrusionOk="0">
                    <a:moveTo>
                      <a:pt x="34" y="0"/>
                    </a:moveTo>
                    <a:lnTo>
                      <a:pt x="1" y="134"/>
                    </a:lnTo>
                    <a:lnTo>
                      <a:pt x="1235" y="367"/>
                    </a:lnTo>
                    <a:lnTo>
                      <a:pt x="1235" y="2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2"/>
              <p:cNvSpPr/>
              <p:nvPr/>
            </p:nvSpPr>
            <p:spPr>
              <a:xfrm>
                <a:off x="3092375" y="1298875"/>
                <a:ext cx="17550" cy="24200"/>
              </a:xfrm>
              <a:custGeom>
                <a:avLst/>
                <a:gdLst/>
                <a:ahLst/>
                <a:cxnLst/>
                <a:rect l="l" t="t" r="r" b="b"/>
                <a:pathLst>
                  <a:path w="702" h="968" extrusionOk="0">
                    <a:moveTo>
                      <a:pt x="67" y="0"/>
                    </a:moveTo>
                    <a:lnTo>
                      <a:pt x="1" y="34"/>
                    </a:lnTo>
                    <a:lnTo>
                      <a:pt x="634" y="968"/>
                    </a:lnTo>
                    <a:lnTo>
                      <a:pt x="701" y="9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2"/>
              <p:cNvSpPr/>
              <p:nvPr/>
            </p:nvSpPr>
            <p:spPr>
              <a:xfrm>
                <a:off x="2744625" y="1125425"/>
                <a:ext cx="7525" cy="22525"/>
              </a:xfrm>
              <a:custGeom>
                <a:avLst/>
                <a:gdLst/>
                <a:ahLst/>
                <a:cxnLst/>
                <a:rect l="l" t="t" r="r" b="b"/>
                <a:pathLst>
                  <a:path w="301" h="901" extrusionOk="0">
                    <a:moveTo>
                      <a:pt x="201" y="0"/>
                    </a:moveTo>
                    <a:lnTo>
                      <a:pt x="1" y="901"/>
                    </a:lnTo>
                    <a:lnTo>
                      <a:pt x="67" y="901"/>
                    </a:lnTo>
                    <a:lnTo>
                      <a:pt x="3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2"/>
              <p:cNvSpPr/>
              <p:nvPr/>
            </p:nvSpPr>
            <p:spPr>
              <a:xfrm>
                <a:off x="2898075" y="1154600"/>
                <a:ext cx="17525" cy="14200"/>
              </a:xfrm>
              <a:custGeom>
                <a:avLst/>
                <a:gdLst/>
                <a:ahLst/>
                <a:cxnLst/>
                <a:rect l="l" t="t" r="r" b="b"/>
                <a:pathLst>
                  <a:path w="701" h="568" extrusionOk="0">
                    <a:moveTo>
                      <a:pt x="668" y="1"/>
                    </a:moveTo>
                    <a:lnTo>
                      <a:pt x="0" y="501"/>
                    </a:lnTo>
                    <a:lnTo>
                      <a:pt x="34" y="568"/>
                    </a:lnTo>
                    <a:lnTo>
                      <a:pt x="701" y="67"/>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619" name="Shape 619"/>
        <p:cNvGrpSpPr/>
        <p:nvPr/>
      </p:nvGrpSpPr>
      <p:grpSpPr>
        <a:xfrm>
          <a:off x="0" y="0"/>
          <a:ext cx="0" cy="0"/>
          <a:chOff x="0" y="0"/>
          <a:chExt cx="0" cy="0"/>
        </a:xfrm>
      </p:grpSpPr>
      <p:sp>
        <p:nvSpPr>
          <p:cNvPr id="620" name="Google Shape;620;p11"/>
          <p:cNvSpPr txBox="1"/>
          <p:nvPr>
            <p:ph type="title" hasCustomPrompt="1"/>
          </p:nvPr>
        </p:nvSpPr>
        <p:spPr>
          <a:xfrm>
            <a:off x="1284000" y="1772800"/>
            <a:ext cx="6576000" cy="11136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10000">
                <a:solidFill>
                  <a:schemeClr val="l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21" name="Google Shape;621;p11"/>
          <p:cNvSpPr txBox="1"/>
          <p:nvPr>
            <p:ph type="subTitle" idx="1"/>
          </p:nvPr>
        </p:nvSpPr>
        <p:spPr>
          <a:xfrm>
            <a:off x="1284000" y="285212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p:txBody>
      </p:sp>
      <p:grpSp>
        <p:nvGrpSpPr>
          <p:cNvPr id="622" name="Google Shape;622;p11"/>
          <p:cNvGrpSpPr/>
          <p:nvPr/>
        </p:nvGrpSpPr>
        <p:grpSpPr>
          <a:xfrm>
            <a:off x="-266151" y="-12"/>
            <a:ext cx="9587671" cy="5259363"/>
            <a:chOff x="-266151" y="-12"/>
            <a:chExt cx="9587671" cy="5259363"/>
          </a:xfrm>
        </p:grpSpPr>
        <p:grpSp>
          <p:nvGrpSpPr>
            <p:cNvPr id="623" name="Google Shape;623;p11"/>
            <p:cNvGrpSpPr/>
            <p:nvPr/>
          </p:nvGrpSpPr>
          <p:grpSpPr>
            <a:xfrm flipH="1">
              <a:off x="6799402" y="4045905"/>
              <a:ext cx="2522118" cy="1116195"/>
              <a:chOff x="-171075" y="4045905"/>
              <a:chExt cx="2522118" cy="1116195"/>
            </a:xfrm>
          </p:grpSpPr>
          <p:sp>
            <p:nvSpPr>
              <p:cNvPr id="624" name="Google Shape;624;p11"/>
              <p:cNvSpPr/>
              <p:nvPr/>
            </p:nvSpPr>
            <p:spPr>
              <a:xfrm rot="10800000" flipH="1">
                <a:off x="-171075" y="4045905"/>
                <a:ext cx="2522118" cy="1107901"/>
              </a:xfrm>
              <a:custGeom>
                <a:avLst/>
                <a:gdLst/>
                <a:ahLst/>
                <a:cxnLst/>
                <a:rect l="l" t="t" r="r" b="b"/>
                <a:pathLst>
                  <a:path w="70851" h="31123" extrusionOk="0">
                    <a:moveTo>
                      <a:pt x="33" y="1"/>
                    </a:moveTo>
                    <a:cubicBezTo>
                      <a:pt x="0" y="6839"/>
                      <a:pt x="167" y="13844"/>
                      <a:pt x="134" y="20682"/>
                    </a:cubicBezTo>
                    <a:cubicBezTo>
                      <a:pt x="134" y="24351"/>
                      <a:pt x="467" y="27821"/>
                      <a:pt x="2035" y="31123"/>
                    </a:cubicBezTo>
                    <a:cubicBezTo>
                      <a:pt x="1668" y="30356"/>
                      <a:pt x="5604" y="26987"/>
                      <a:pt x="6171" y="26486"/>
                    </a:cubicBezTo>
                    <a:cubicBezTo>
                      <a:pt x="9708" y="23617"/>
                      <a:pt x="13704" y="22446"/>
                      <a:pt x="17810" y="22446"/>
                    </a:cubicBezTo>
                    <a:cubicBezTo>
                      <a:pt x="21294" y="22446"/>
                      <a:pt x="24857" y="23289"/>
                      <a:pt x="28287" y="24652"/>
                    </a:cubicBezTo>
                    <a:cubicBezTo>
                      <a:pt x="33485" y="26715"/>
                      <a:pt x="39829" y="29074"/>
                      <a:pt x="45808" y="29074"/>
                    </a:cubicBezTo>
                    <a:cubicBezTo>
                      <a:pt x="49880" y="29074"/>
                      <a:pt x="53784" y="27979"/>
                      <a:pt x="57041" y="24952"/>
                    </a:cubicBezTo>
                    <a:cubicBezTo>
                      <a:pt x="60010" y="22183"/>
                      <a:pt x="61044" y="18647"/>
                      <a:pt x="61210" y="14745"/>
                    </a:cubicBezTo>
                    <a:cubicBezTo>
                      <a:pt x="61377" y="10975"/>
                      <a:pt x="61844" y="7072"/>
                      <a:pt x="64713" y="4304"/>
                    </a:cubicBezTo>
                    <a:cubicBezTo>
                      <a:pt x="66214" y="2836"/>
                      <a:pt x="68582" y="1"/>
                      <a:pt x="70851" y="1"/>
                    </a:cubicBezTo>
                    <a:close/>
                  </a:path>
                </a:pathLst>
              </a:custGeom>
              <a:solidFill>
                <a:srgbClr val="1B00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 name="Google Shape;625;p11"/>
              <p:cNvSpPr/>
              <p:nvPr/>
            </p:nvSpPr>
            <p:spPr>
              <a:xfrm rot="10800000" flipH="1">
                <a:off x="-135479" y="4678650"/>
                <a:ext cx="2351144" cy="483450"/>
              </a:xfrm>
              <a:custGeom>
                <a:avLst/>
                <a:gdLst/>
                <a:ahLst/>
                <a:cxnLst/>
                <a:rect l="l" t="t" r="r" b="b"/>
                <a:pathLst>
                  <a:path w="66048" h="13581" extrusionOk="0">
                    <a:moveTo>
                      <a:pt x="66048" y="0"/>
                    </a:moveTo>
                    <a:cubicBezTo>
                      <a:pt x="65047" y="334"/>
                      <a:pt x="63946" y="367"/>
                      <a:pt x="62912" y="367"/>
                    </a:cubicBezTo>
                    <a:lnTo>
                      <a:pt x="1769" y="367"/>
                    </a:lnTo>
                    <a:cubicBezTo>
                      <a:pt x="1168" y="934"/>
                      <a:pt x="968" y="1468"/>
                      <a:pt x="434" y="2068"/>
                    </a:cubicBezTo>
                    <a:cubicBezTo>
                      <a:pt x="1" y="2535"/>
                      <a:pt x="4471" y="7039"/>
                      <a:pt x="4871" y="7472"/>
                    </a:cubicBezTo>
                    <a:cubicBezTo>
                      <a:pt x="9616" y="12145"/>
                      <a:pt x="16559" y="13581"/>
                      <a:pt x="23301" y="13581"/>
                    </a:cubicBezTo>
                    <a:cubicBezTo>
                      <a:pt x="25991" y="13581"/>
                      <a:pt x="28649" y="13352"/>
                      <a:pt x="31123" y="13009"/>
                    </a:cubicBezTo>
                    <a:cubicBezTo>
                      <a:pt x="38962" y="11975"/>
                      <a:pt x="46534" y="9307"/>
                      <a:pt x="53639" y="5971"/>
                    </a:cubicBezTo>
                    <a:cubicBezTo>
                      <a:pt x="55574" y="5037"/>
                      <a:pt x="57575" y="4203"/>
                      <a:pt x="59543" y="3236"/>
                    </a:cubicBezTo>
                    <a:cubicBezTo>
                      <a:pt x="61678" y="2235"/>
                      <a:pt x="63846" y="801"/>
                      <a:pt x="66048" y="0"/>
                    </a:cubicBezTo>
                    <a:close/>
                  </a:path>
                </a:pathLst>
              </a:custGeom>
              <a:solidFill>
                <a:srgbClr val="F2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26" name="Google Shape;626;p11"/>
            <p:cNvGrpSpPr/>
            <p:nvPr/>
          </p:nvGrpSpPr>
          <p:grpSpPr>
            <a:xfrm flipH="1">
              <a:off x="-68234" y="3816797"/>
              <a:ext cx="2351153" cy="1442553"/>
              <a:chOff x="6867527" y="3816797"/>
              <a:chExt cx="2351153" cy="1442553"/>
            </a:xfrm>
          </p:grpSpPr>
          <p:sp>
            <p:nvSpPr>
              <p:cNvPr id="627" name="Google Shape;627;p11"/>
              <p:cNvSpPr/>
              <p:nvPr/>
            </p:nvSpPr>
            <p:spPr>
              <a:xfrm rot="10800000" flipH="1">
                <a:off x="6867527" y="3816797"/>
                <a:ext cx="2306696" cy="1442553"/>
              </a:xfrm>
              <a:custGeom>
                <a:avLst/>
                <a:gdLst/>
                <a:ahLst/>
                <a:cxnLst/>
                <a:rect l="l" t="t" r="r" b="b"/>
                <a:pathLst>
                  <a:path w="51938" h="38130" extrusionOk="0">
                    <a:moveTo>
                      <a:pt x="51937" y="0"/>
                    </a:moveTo>
                    <a:lnTo>
                      <a:pt x="0" y="100"/>
                    </a:lnTo>
                    <a:cubicBezTo>
                      <a:pt x="33" y="200"/>
                      <a:pt x="267" y="934"/>
                      <a:pt x="334" y="1034"/>
                    </a:cubicBezTo>
                    <a:lnTo>
                      <a:pt x="467" y="2636"/>
                    </a:lnTo>
                    <a:cubicBezTo>
                      <a:pt x="1444" y="2418"/>
                      <a:pt x="2432" y="2314"/>
                      <a:pt x="3415" y="2314"/>
                    </a:cubicBezTo>
                    <a:cubicBezTo>
                      <a:pt x="8176" y="2314"/>
                      <a:pt x="12824" y="4765"/>
                      <a:pt x="15478" y="8773"/>
                    </a:cubicBezTo>
                    <a:cubicBezTo>
                      <a:pt x="18713" y="13643"/>
                      <a:pt x="17613" y="18647"/>
                      <a:pt x="15911" y="23817"/>
                    </a:cubicBezTo>
                    <a:cubicBezTo>
                      <a:pt x="14711" y="27520"/>
                      <a:pt x="13710" y="31856"/>
                      <a:pt x="16745" y="34992"/>
                    </a:cubicBezTo>
                    <a:cubicBezTo>
                      <a:pt x="18480" y="36727"/>
                      <a:pt x="20948" y="37661"/>
                      <a:pt x="23417" y="37994"/>
                    </a:cubicBezTo>
                    <a:cubicBezTo>
                      <a:pt x="24041" y="38069"/>
                      <a:pt x="24649" y="38103"/>
                      <a:pt x="25243" y="38103"/>
                    </a:cubicBezTo>
                    <a:cubicBezTo>
                      <a:pt x="30235" y="38103"/>
                      <a:pt x="34265" y="35691"/>
                      <a:pt x="39095" y="34558"/>
                    </a:cubicBezTo>
                    <a:cubicBezTo>
                      <a:pt x="39904" y="34369"/>
                      <a:pt x="40772" y="34289"/>
                      <a:pt x="41651" y="34289"/>
                    </a:cubicBezTo>
                    <a:cubicBezTo>
                      <a:pt x="43090" y="34289"/>
                      <a:pt x="44562" y="34502"/>
                      <a:pt x="45866" y="34792"/>
                    </a:cubicBezTo>
                    <a:cubicBezTo>
                      <a:pt x="46767" y="34992"/>
                      <a:pt x="51904" y="36493"/>
                      <a:pt x="51904" y="37661"/>
                    </a:cubicBezTo>
                    <a:cubicBezTo>
                      <a:pt x="51904" y="37660"/>
                      <a:pt x="51904" y="37659"/>
                      <a:pt x="51904" y="37659"/>
                    </a:cubicBezTo>
                    <a:cubicBezTo>
                      <a:pt x="51906" y="37659"/>
                      <a:pt x="51935" y="38129"/>
                      <a:pt x="51937" y="38129"/>
                    </a:cubicBezTo>
                    <a:cubicBezTo>
                      <a:pt x="51937" y="38129"/>
                      <a:pt x="51937" y="38129"/>
                      <a:pt x="51937" y="38128"/>
                    </a:cubicBezTo>
                    <a:lnTo>
                      <a:pt x="519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 name="Google Shape;628;p11"/>
              <p:cNvSpPr/>
              <p:nvPr/>
            </p:nvSpPr>
            <p:spPr>
              <a:xfrm rot="10800000" flipH="1">
                <a:off x="7968290" y="4407473"/>
                <a:ext cx="1250390" cy="801406"/>
              </a:xfrm>
              <a:custGeom>
                <a:avLst/>
                <a:gdLst/>
                <a:ahLst/>
                <a:cxnLst/>
                <a:rect l="l" t="t" r="r" b="b"/>
                <a:pathLst>
                  <a:path w="28154" h="21183" extrusionOk="0">
                    <a:moveTo>
                      <a:pt x="634" y="1"/>
                    </a:moveTo>
                    <a:cubicBezTo>
                      <a:pt x="401" y="1"/>
                      <a:pt x="267" y="334"/>
                      <a:pt x="0" y="501"/>
                    </a:cubicBezTo>
                    <a:cubicBezTo>
                      <a:pt x="1802" y="1435"/>
                      <a:pt x="3169" y="3036"/>
                      <a:pt x="3803" y="4971"/>
                    </a:cubicBezTo>
                    <a:cubicBezTo>
                      <a:pt x="5071" y="8707"/>
                      <a:pt x="3603" y="12843"/>
                      <a:pt x="5971" y="16312"/>
                    </a:cubicBezTo>
                    <a:cubicBezTo>
                      <a:pt x="7939" y="19181"/>
                      <a:pt x="11609" y="20282"/>
                      <a:pt x="14911" y="20649"/>
                    </a:cubicBezTo>
                    <a:cubicBezTo>
                      <a:pt x="15133" y="20679"/>
                      <a:pt x="15947" y="20685"/>
                      <a:pt x="17072" y="20685"/>
                    </a:cubicBezTo>
                    <a:cubicBezTo>
                      <a:pt x="17812" y="20685"/>
                      <a:pt x="18685" y="20683"/>
                      <a:pt x="19612" y="20683"/>
                    </a:cubicBezTo>
                    <a:cubicBezTo>
                      <a:pt x="23430" y="20683"/>
                      <a:pt x="28154" y="20727"/>
                      <a:pt x="28154" y="21182"/>
                    </a:cubicBezTo>
                    <a:lnTo>
                      <a:pt x="28020" y="835"/>
                    </a:lnTo>
                    <a:lnTo>
                      <a:pt x="6005" y="835"/>
                    </a:lnTo>
                    <a:cubicBezTo>
                      <a:pt x="4270" y="267"/>
                      <a:pt x="2469" y="1"/>
                      <a:pt x="634" y="1"/>
                    </a:cubicBezTo>
                    <a:close/>
                  </a:path>
                </a:pathLst>
              </a:custGeom>
              <a:solidFill>
                <a:srgbClr val="F2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29" name="Google Shape;629;p11"/>
            <p:cNvGrpSpPr/>
            <p:nvPr/>
          </p:nvGrpSpPr>
          <p:grpSpPr>
            <a:xfrm flipH="1">
              <a:off x="8509995" y="-12"/>
              <a:ext cx="681200" cy="2345875"/>
              <a:chOff x="-40750" y="-12"/>
              <a:chExt cx="681200" cy="2345875"/>
            </a:xfrm>
          </p:grpSpPr>
          <p:sp>
            <p:nvSpPr>
              <p:cNvPr id="630" name="Google Shape;630;p11"/>
              <p:cNvSpPr/>
              <p:nvPr/>
            </p:nvSpPr>
            <p:spPr>
              <a:xfrm rot="5400000" flipH="1">
                <a:off x="-873087" y="832325"/>
                <a:ext cx="2345875" cy="681200"/>
              </a:xfrm>
              <a:custGeom>
                <a:avLst/>
                <a:gdLst/>
                <a:ahLst/>
                <a:cxnLst/>
                <a:rect l="l" t="t" r="r" b="b"/>
                <a:pathLst>
                  <a:path w="93835" h="27248" extrusionOk="0">
                    <a:moveTo>
                      <a:pt x="5481" y="25634"/>
                    </a:moveTo>
                    <a:lnTo>
                      <a:pt x="1" y="25646"/>
                    </a:lnTo>
                    <a:cubicBezTo>
                      <a:pt x="883" y="25711"/>
                      <a:pt x="1767" y="25742"/>
                      <a:pt x="2652" y="25742"/>
                    </a:cubicBezTo>
                    <a:cubicBezTo>
                      <a:pt x="3597" y="25742"/>
                      <a:pt x="4541" y="25706"/>
                      <a:pt x="5482" y="25634"/>
                    </a:cubicBezTo>
                    <a:close/>
                    <a:moveTo>
                      <a:pt x="53784" y="1"/>
                    </a:moveTo>
                    <a:cubicBezTo>
                      <a:pt x="52053" y="1"/>
                      <a:pt x="50314" y="220"/>
                      <a:pt x="48602" y="662"/>
                    </a:cubicBezTo>
                    <a:cubicBezTo>
                      <a:pt x="43165" y="2096"/>
                      <a:pt x="38362" y="5298"/>
                      <a:pt x="34325" y="9068"/>
                    </a:cubicBezTo>
                    <a:cubicBezTo>
                      <a:pt x="29956" y="13137"/>
                      <a:pt x="26086" y="17740"/>
                      <a:pt x="20682" y="20943"/>
                    </a:cubicBezTo>
                    <a:cubicBezTo>
                      <a:pt x="16277" y="23596"/>
                      <a:pt x="10952" y="25216"/>
                      <a:pt x="5482" y="25634"/>
                    </a:cubicBezTo>
                    <a:lnTo>
                      <a:pt x="5481" y="25634"/>
                    </a:lnTo>
                    <a:lnTo>
                      <a:pt x="91666" y="25446"/>
                    </a:lnTo>
                    <a:cubicBezTo>
                      <a:pt x="91683" y="25445"/>
                      <a:pt x="91699" y="25445"/>
                      <a:pt x="91715" y="25445"/>
                    </a:cubicBezTo>
                    <a:cubicBezTo>
                      <a:pt x="92751" y="25445"/>
                      <a:pt x="93309" y="26492"/>
                      <a:pt x="93834" y="27247"/>
                    </a:cubicBezTo>
                    <a:lnTo>
                      <a:pt x="93834" y="14004"/>
                    </a:lnTo>
                    <a:cubicBezTo>
                      <a:pt x="93308" y="14013"/>
                      <a:pt x="92782" y="14017"/>
                      <a:pt x="92255" y="14017"/>
                    </a:cubicBezTo>
                    <a:cubicBezTo>
                      <a:pt x="88513" y="14017"/>
                      <a:pt x="84781" y="13781"/>
                      <a:pt x="81125" y="12904"/>
                    </a:cubicBezTo>
                    <a:cubicBezTo>
                      <a:pt x="78023" y="12136"/>
                      <a:pt x="75054" y="10969"/>
                      <a:pt x="72453" y="9168"/>
                    </a:cubicBezTo>
                    <a:cubicBezTo>
                      <a:pt x="69684" y="7300"/>
                      <a:pt x="67449" y="4831"/>
                      <a:pt x="64614" y="3097"/>
                    </a:cubicBezTo>
                    <a:cubicBezTo>
                      <a:pt x="61277" y="1040"/>
                      <a:pt x="57549" y="1"/>
                      <a:pt x="53784" y="1"/>
                    </a:cubicBezTo>
                    <a:close/>
                  </a:path>
                </a:pathLst>
              </a:custGeom>
              <a:solidFill>
                <a:srgbClr val="EA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1" name="Google Shape;631;p11"/>
              <p:cNvSpPr/>
              <p:nvPr/>
            </p:nvSpPr>
            <p:spPr>
              <a:xfrm rot="5400000" flipH="1">
                <a:off x="-434550" y="437263"/>
                <a:ext cx="1135850" cy="341350"/>
              </a:xfrm>
              <a:custGeom>
                <a:avLst/>
                <a:gdLst/>
                <a:ahLst/>
                <a:cxnLst/>
                <a:rect l="l" t="t" r="r" b="b"/>
                <a:pathLst>
                  <a:path w="45434" h="13654" extrusionOk="0">
                    <a:moveTo>
                      <a:pt x="21769" y="1"/>
                    </a:moveTo>
                    <a:cubicBezTo>
                      <a:pt x="19642" y="1"/>
                      <a:pt x="17621" y="813"/>
                      <a:pt x="15946" y="2116"/>
                    </a:cubicBezTo>
                    <a:cubicBezTo>
                      <a:pt x="14044" y="3551"/>
                      <a:pt x="12943" y="5652"/>
                      <a:pt x="11576" y="7553"/>
                    </a:cubicBezTo>
                    <a:cubicBezTo>
                      <a:pt x="9264" y="10692"/>
                      <a:pt x="6202" y="13012"/>
                      <a:pt x="2465" y="13540"/>
                    </a:cubicBezTo>
                    <a:lnTo>
                      <a:pt x="2465" y="13540"/>
                    </a:lnTo>
                    <a:cubicBezTo>
                      <a:pt x="11237" y="13461"/>
                      <a:pt x="45433" y="13157"/>
                      <a:pt x="45433" y="13157"/>
                    </a:cubicBezTo>
                    <a:cubicBezTo>
                      <a:pt x="44199" y="13157"/>
                      <a:pt x="43098" y="12524"/>
                      <a:pt x="41998" y="12057"/>
                    </a:cubicBezTo>
                    <a:cubicBezTo>
                      <a:pt x="38729" y="10822"/>
                      <a:pt x="35460" y="9288"/>
                      <a:pt x="32891" y="6886"/>
                    </a:cubicBezTo>
                    <a:cubicBezTo>
                      <a:pt x="30689" y="4852"/>
                      <a:pt x="28688" y="2450"/>
                      <a:pt x="25953" y="1049"/>
                    </a:cubicBezTo>
                    <a:cubicBezTo>
                      <a:pt x="24785" y="482"/>
                      <a:pt x="23551" y="115"/>
                      <a:pt x="22250" y="15"/>
                    </a:cubicBezTo>
                    <a:cubicBezTo>
                      <a:pt x="22089" y="5"/>
                      <a:pt x="21928" y="1"/>
                      <a:pt x="21769" y="1"/>
                    </a:cubicBezTo>
                    <a:close/>
                    <a:moveTo>
                      <a:pt x="2465" y="13540"/>
                    </a:moveTo>
                    <a:lnTo>
                      <a:pt x="2465" y="13540"/>
                    </a:lnTo>
                    <a:cubicBezTo>
                      <a:pt x="1171" y="13551"/>
                      <a:pt x="430" y="13558"/>
                      <a:pt x="435" y="13558"/>
                    </a:cubicBezTo>
                    <a:cubicBezTo>
                      <a:pt x="234" y="13558"/>
                      <a:pt x="201" y="13624"/>
                      <a:pt x="1" y="13624"/>
                    </a:cubicBezTo>
                    <a:cubicBezTo>
                      <a:pt x="282" y="13644"/>
                      <a:pt x="561" y="13653"/>
                      <a:pt x="836" y="13653"/>
                    </a:cubicBezTo>
                    <a:cubicBezTo>
                      <a:pt x="1392" y="13653"/>
                      <a:pt x="1936" y="13614"/>
                      <a:pt x="2465" y="1354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32" name="Google Shape;632;p11"/>
            <p:cNvGrpSpPr/>
            <p:nvPr/>
          </p:nvGrpSpPr>
          <p:grpSpPr>
            <a:xfrm flipH="1">
              <a:off x="-34305" y="-12"/>
              <a:ext cx="681200" cy="2345875"/>
              <a:chOff x="8503550" y="-12"/>
              <a:chExt cx="681200" cy="2345875"/>
            </a:xfrm>
          </p:grpSpPr>
          <p:sp>
            <p:nvSpPr>
              <p:cNvPr id="633" name="Google Shape;633;p11"/>
              <p:cNvSpPr/>
              <p:nvPr/>
            </p:nvSpPr>
            <p:spPr>
              <a:xfrm rot="-5400000">
                <a:off x="7671213" y="832325"/>
                <a:ext cx="2345875" cy="681200"/>
              </a:xfrm>
              <a:custGeom>
                <a:avLst/>
                <a:gdLst/>
                <a:ahLst/>
                <a:cxnLst/>
                <a:rect l="l" t="t" r="r" b="b"/>
                <a:pathLst>
                  <a:path w="93835" h="27248" extrusionOk="0">
                    <a:moveTo>
                      <a:pt x="5481" y="25634"/>
                    </a:moveTo>
                    <a:lnTo>
                      <a:pt x="1" y="25646"/>
                    </a:lnTo>
                    <a:cubicBezTo>
                      <a:pt x="883" y="25711"/>
                      <a:pt x="1767" y="25742"/>
                      <a:pt x="2652" y="25742"/>
                    </a:cubicBezTo>
                    <a:cubicBezTo>
                      <a:pt x="3597" y="25742"/>
                      <a:pt x="4541" y="25706"/>
                      <a:pt x="5482" y="25634"/>
                    </a:cubicBezTo>
                    <a:close/>
                    <a:moveTo>
                      <a:pt x="53784" y="1"/>
                    </a:moveTo>
                    <a:cubicBezTo>
                      <a:pt x="52053" y="1"/>
                      <a:pt x="50314" y="220"/>
                      <a:pt x="48602" y="662"/>
                    </a:cubicBezTo>
                    <a:cubicBezTo>
                      <a:pt x="43165" y="2096"/>
                      <a:pt x="38362" y="5298"/>
                      <a:pt x="34325" y="9068"/>
                    </a:cubicBezTo>
                    <a:cubicBezTo>
                      <a:pt x="29956" y="13137"/>
                      <a:pt x="26086" y="17740"/>
                      <a:pt x="20682" y="20943"/>
                    </a:cubicBezTo>
                    <a:cubicBezTo>
                      <a:pt x="16277" y="23596"/>
                      <a:pt x="10952" y="25216"/>
                      <a:pt x="5482" y="25634"/>
                    </a:cubicBezTo>
                    <a:lnTo>
                      <a:pt x="5481" y="25634"/>
                    </a:lnTo>
                    <a:lnTo>
                      <a:pt x="91666" y="25446"/>
                    </a:lnTo>
                    <a:cubicBezTo>
                      <a:pt x="91683" y="25445"/>
                      <a:pt x="91699" y="25445"/>
                      <a:pt x="91715" y="25445"/>
                    </a:cubicBezTo>
                    <a:cubicBezTo>
                      <a:pt x="92751" y="25445"/>
                      <a:pt x="93309" y="26492"/>
                      <a:pt x="93834" y="27247"/>
                    </a:cubicBezTo>
                    <a:lnTo>
                      <a:pt x="93834" y="14004"/>
                    </a:lnTo>
                    <a:cubicBezTo>
                      <a:pt x="93308" y="14013"/>
                      <a:pt x="92782" y="14017"/>
                      <a:pt x="92255" y="14017"/>
                    </a:cubicBezTo>
                    <a:cubicBezTo>
                      <a:pt x="88513" y="14017"/>
                      <a:pt x="84781" y="13781"/>
                      <a:pt x="81125" y="12904"/>
                    </a:cubicBezTo>
                    <a:cubicBezTo>
                      <a:pt x="78023" y="12136"/>
                      <a:pt x="75054" y="10969"/>
                      <a:pt x="72453" y="9168"/>
                    </a:cubicBezTo>
                    <a:cubicBezTo>
                      <a:pt x="69684" y="7300"/>
                      <a:pt x="67449" y="4831"/>
                      <a:pt x="64614" y="3097"/>
                    </a:cubicBezTo>
                    <a:cubicBezTo>
                      <a:pt x="61277" y="1040"/>
                      <a:pt x="57549" y="1"/>
                      <a:pt x="53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634;p11"/>
              <p:cNvSpPr/>
              <p:nvPr/>
            </p:nvSpPr>
            <p:spPr>
              <a:xfrm rot="-5400000">
                <a:off x="8442700" y="437263"/>
                <a:ext cx="1135850" cy="341350"/>
              </a:xfrm>
              <a:custGeom>
                <a:avLst/>
                <a:gdLst/>
                <a:ahLst/>
                <a:cxnLst/>
                <a:rect l="l" t="t" r="r" b="b"/>
                <a:pathLst>
                  <a:path w="45434" h="13654" extrusionOk="0">
                    <a:moveTo>
                      <a:pt x="21769" y="1"/>
                    </a:moveTo>
                    <a:cubicBezTo>
                      <a:pt x="19642" y="1"/>
                      <a:pt x="17621" y="813"/>
                      <a:pt x="15946" y="2116"/>
                    </a:cubicBezTo>
                    <a:cubicBezTo>
                      <a:pt x="14044" y="3551"/>
                      <a:pt x="12943" y="5652"/>
                      <a:pt x="11576" y="7553"/>
                    </a:cubicBezTo>
                    <a:cubicBezTo>
                      <a:pt x="9264" y="10692"/>
                      <a:pt x="6202" y="13012"/>
                      <a:pt x="2465" y="13540"/>
                    </a:cubicBezTo>
                    <a:lnTo>
                      <a:pt x="2465" y="13540"/>
                    </a:lnTo>
                    <a:cubicBezTo>
                      <a:pt x="11237" y="13461"/>
                      <a:pt x="45433" y="13157"/>
                      <a:pt x="45433" y="13157"/>
                    </a:cubicBezTo>
                    <a:cubicBezTo>
                      <a:pt x="44199" y="13157"/>
                      <a:pt x="43098" y="12524"/>
                      <a:pt x="41998" y="12057"/>
                    </a:cubicBezTo>
                    <a:cubicBezTo>
                      <a:pt x="38729" y="10822"/>
                      <a:pt x="35460" y="9288"/>
                      <a:pt x="32891" y="6886"/>
                    </a:cubicBezTo>
                    <a:cubicBezTo>
                      <a:pt x="30689" y="4852"/>
                      <a:pt x="28688" y="2450"/>
                      <a:pt x="25953" y="1049"/>
                    </a:cubicBezTo>
                    <a:cubicBezTo>
                      <a:pt x="24785" y="482"/>
                      <a:pt x="23551" y="115"/>
                      <a:pt x="22250" y="15"/>
                    </a:cubicBezTo>
                    <a:cubicBezTo>
                      <a:pt x="22089" y="5"/>
                      <a:pt x="21928" y="1"/>
                      <a:pt x="21769" y="1"/>
                    </a:cubicBezTo>
                    <a:close/>
                    <a:moveTo>
                      <a:pt x="2465" y="13540"/>
                    </a:moveTo>
                    <a:lnTo>
                      <a:pt x="2465" y="13540"/>
                    </a:lnTo>
                    <a:cubicBezTo>
                      <a:pt x="1171" y="13551"/>
                      <a:pt x="430" y="13558"/>
                      <a:pt x="435" y="13558"/>
                    </a:cubicBezTo>
                    <a:cubicBezTo>
                      <a:pt x="234" y="13558"/>
                      <a:pt x="201" y="13624"/>
                      <a:pt x="1" y="13624"/>
                    </a:cubicBezTo>
                    <a:cubicBezTo>
                      <a:pt x="282" y="13644"/>
                      <a:pt x="561" y="13653"/>
                      <a:pt x="836" y="13653"/>
                    </a:cubicBezTo>
                    <a:cubicBezTo>
                      <a:pt x="1392" y="13653"/>
                      <a:pt x="1936" y="13614"/>
                      <a:pt x="2465" y="1354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35" name="Google Shape;635;p11"/>
            <p:cNvGrpSpPr/>
            <p:nvPr/>
          </p:nvGrpSpPr>
          <p:grpSpPr>
            <a:xfrm flipH="1">
              <a:off x="7512599" y="3706865"/>
              <a:ext cx="827511" cy="801376"/>
              <a:chOff x="2546150" y="857725"/>
              <a:chExt cx="607125" cy="587950"/>
            </a:xfrm>
          </p:grpSpPr>
          <p:sp>
            <p:nvSpPr>
              <p:cNvPr id="636" name="Google Shape;636;p11"/>
              <p:cNvSpPr/>
              <p:nvPr/>
            </p:nvSpPr>
            <p:spPr>
              <a:xfrm>
                <a:off x="3113225" y="1037850"/>
                <a:ext cx="22550" cy="15875"/>
              </a:xfrm>
              <a:custGeom>
                <a:avLst/>
                <a:gdLst/>
                <a:ahLst/>
                <a:cxnLst/>
                <a:rect l="l" t="t" r="r" b="b"/>
                <a:pathLst>
                  <a:path w="902" h="635" extrusionOk="0">
                    <a:moveTo>
                      <a:pt x="801" y="1"/>
                    </a:moveTo>
                    <a:lnTo>
                      <a:pt x="1" y="534"/>
                    </a:lnTo>
                    <a:lnTo>
                      <a:pt x="67" y="634"/>
                    </a:lnTo>
                    <a:lnTo>
                      <a:pt x="901" y="67"/>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7" name="Google Shape;637;p11"/>
              <p:cNvSpPr/>
              <p:nvPr/>
            </p:nvSpPr>
            <p:spPr>
              <a:xfrm>
                <a:off x="3020650" y="925275"/>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8" name="Google Shape;638;p11"/>
              <p:cNvSpPr/>
              <p:nvPr/>
            </p:nvSpPr>
            <p:spPr>
              <a:xfrm>
                <a:off x="3111550" y="1096225"/>
                <a:ext cx="22550" cy="16700"/>
              </a:xfrm>
              <a:custGeom>
                <a:avLst/>
                <a:gdLst/>
                <a:ahLst/>
                <a:cxnLst/>
                <a:rect l="l" t="t" r="r" b="b"/>
                <a:pathLst>
                  <a:path w="902" h="668" extrusionOk="0">
                    <a:moveTo>
                      <a:pt x="34" y="1"/>
                    </a:moveTo>
                    <a:lnTo>
                      <a:pt x="1" y="67"/>
                    </a:lnTo>
                    <a:lnTo>
                      <a:pt x="868" y="668"/>
                    </a:lnTo>
                    <a:lnTo>
                      <a:pt x="902" y="568"/>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639;p11"/>
              <p:cNvSpPr/>
              <p:nvPr/>
            </p:nvSpPr>
            <p:spPr>
              <a:xfrm>
                <a:off x="3135750" y="1177125"/>
                <a:ext cx="17525" cy="15025"/>
              </a:xfrm>
              <a:custGeom>
                <a:avLst/>
                <a:gdLst/>
                <a:ahLst/>
                <a:cxnLst/>
                <a:rect l="l" t="t" r="r" b="b"/>
                <a:pathLst>
                  <a:path w="701" h="601" extrusionOk="0">
                    <a:moveTo>
                      <a:pt x="667" y="0"/>
                    </a:moveTo>
                    <a:lnTo>
                      <a:pt x="0" y="501"/>
                    </a:lnTo>
                    <a:lnTo>
                      <a:pt x="67" y="601"/>
                    </a:lnTo>
                    <a:lnTo>
                      <a:pt x="701" y="100"/>
                    </a:lnTo>
                    <a:lnTo>
                      <a:pt x="6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 name="Google Shape;640;p11"/>
              <p:cNvSpPr/>
              <p:nvPr/>
            </p:nvSpPr>
            <p:spPr>
              <a:xfrm>
                <a:off x="3109050" y="1258000"/>
                <a:ext cx="24225" cy="19225"/>
              </a:xfrm>
              <a:custGeom>
                <a:avLst/>
                <a:gdLst/>
                <a:ahLst/>
                <a:cxnLst/>
                <a:rect l="l" t="t" r="r" b="b"/>
                <a:pathLst>
                  <a:path w="969" h="769" extrusionOk="0">
                    <a:moveTo>
                      <a:pt x="68" y="1"/>
                    </a:moveTo>
                    <a:lnTo>
                      <a:pt x="1" y="68"/>
                    </a:lnTo>
                    <a:lnTo>
                      <a:pt x="901" y="768"/>
                    </a:lnTo>
                    <a:lnTo>
                      <a:pt x="968" y="735"/>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 name="Google Shape;641;p11"/>
              <p:cNvSpPr/>
              <p:nvPr/>
            </p:nvSpPr>
            <p:spPr>
              <a:xfrm>
                <a:off x="3049850" y="1352250"/>
                <a:ext cx="19200" cy="15025"/>
              </a:xfrm>
              <a:custGeom>
                <a:avLst/>
                <a:gdLst/>
                <a:ahLst/>
                <a:cxnLst/>
                <a:rect l="l" t="t" r="r" b="b"/>
                <a:pathLst>
                  <a:path w="768" h="601" extrusionOk="0">
                    <a:moveTo>
                      <a:pt x="701" y="0"/>
                    </a:moveTo>
                    <a:lnTo>
                      <a:pt x="0" y="567"/>
                    </a:lnTo>
                    <a:lnTo>
                      <a:pt x="34" y="601"/>
                    </a:lnTo>
                    <a:lnTo>
                      <a:pt x="768" y="67"/>
                    </a:lnTo>
                    <a:lnTo>
                      <a:pt x="7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11"/>
              <p:cNvSpPr/>
              <p:nvPr/>
            </p:nvSpPr>
            <p:spPr>
              <a:xfrm>
                <a:off x="3111550" y="1219650"/>
                <a:ext cx="25050" cy="2525"/>
              </a:xfrm>
              <a:custGeom>
                <a:avLst/>
                <a:gdLst/>
                <a:ahLst/>
                <a:cxnLst/>
                <a:rect l="l" t="t" r="r" b="b"/>
                <a:pathLst>
                  <a:path w="1002" h="101" extrusionOk="0">
                    <a:moveTo>
                      <a:pt x="1" y="0"/>
                    </a:moveTo>
                    <a:lnTo>
                      <a:pt x="1" y="101"/>
                    </a:lnTo>
                    <a:lnTo>
                      <a:pt x="1002" y="101"/>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11"/>
              <p:cNvSpPr/>
              <p:nvPr/>
            </p:nvSpPr>
            <p:spPr>
              <a:xfrm>
                <a:off x="3007325" y="972800"/>
                <a:ext cx="17525" cy="24225"/>
              </a:xfrm>
              <a:custGeom>
                <a:avLst/>
                <a:gdLst/>
                <a:ahLst/>
                <a:cxnLst/>
                <a:rect l="l" t="t" r="r" b="b"/>
                <a:pathLst>
                  <a:path w="701" h="969" extrusionOk="0">
                    <a:moveTo>
                      <a:pt x="67" y="1"/>
                    </a:moveTo>
                    <a:lnTo>
                      <a:pt x="0" y="34"/>
                    </a:lnTo>
                    <a:lnTo>
                      <a:pt x="634" y="968"/>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11"/>
              <p:cNvSpPr/>
              <p:nvPr/>
            </p:nvSpPr>
            <p:spPr>
              <a:xfrm>
                <a:off x="2762975" y="962800"/>
                <a:ext cx="15875" cy="21700"/>
              </a:xfrm>
              <a:custGeom>
                <a:avLst/>
                <a:gdLst/>
                <a:ahLst/>
                <a:cxnLst/>
                <a:rect l="l" t="t" r="r" b="b"/>
                <a:pathLst>
                  <a:path w="635" h="868" extrusionOk="0">
                    <a:moveTo>
                      <a:pt x="101" y="0"/>
                    </a:moveTo>
                    <a:lnTo>
                      <a:pt x="1" y="34"/>
                    </a:lnTo>
                    <a:lnTo>
                      <a:pt x="534" y="868"/>
                    </a:lnTo>
                    <a:lnTo>
                      <a:pt x="634" y="834"/>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11"/>
              <p:cNvSpPr/>
              <p:nvPr/>
            </p:nvSpPr>
            <p:spPr>
              <a:xfrm>
                <a:off x="2899750" y="924425"/>
                <a:ext cx="17525" cy="24225"/>
              </a:xfrm>
              <a:custGeom>
                <a:avLst/>
                <a:gdLst/>
                <a:ahLst/>
                <a:cxnLst/>
                <a:rect l="l" t="t" r="r" b="b"/>
                <a:pathLst>
                  <a:path w="701" h="969" extrusionOk="0">
                    <a:moveTo>
                      <a:pt x="634" y="1"/>
                    </a:moveTo>
                    <a:lnTo>
                      <a:pt x="0" y="902"/>
                    </a:lnTo>
                    <a:lnTo>
                      <a:pt x="67" y="9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6" name="Google Shape;646;p11"/>
              <p:cNvSpPr/>
              <p:nvPr/>
            </p:nvSpPr>
            <p:spPr>
              <a:xfrm>
                <a:off x="2998975" y="1222150"/>
                <a:ext cx="17550" cy="25050"/>
              </a:xfrm>
              <a:custGeom>
                <a:avLst/>
                <a:gdLst/>
                <a:ahLst/>
                <a:cxnLst/>
                <a:rect l="l" t="t" r="r" b="b"/>
                <a:pathLst>
                  <a:path w="702" h="1002" extrusionOk="0">
                    <a:moveTo>
                      <a:pt x="67" y="1"/>
                    </a:moveTo>
                    <a:lnTo>
                      <a:pt x="1" y="101"/>
                    </a:lnTo>
                    <a:lnTo>
                      <a:pt x="634" y="1001"/>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7" name="Google Shape;647;p11"/>
              <p:cNvSpPr/>
              <p:nvPr/>
            </p:nvSpPr>
            <p:spPr>
              <a:xfrm>
                <a:off x="2933100" y="991975"/>
                <a:ext cx="15025" cy="22550"/>
              </a:xfrm>
              <a:custGeom>
                <a:avLst/>
                <a:gdLst/>
                <a:ahLst/>
                <a:cxnLst/>
                <a:rect l="l" t="t" r="r" b="b"/>
                <a:pathLst>
                  <a:path w="601" h="902" extrusionOk="0">
                    <a:moveTo>
                      <a:pt x="67" y="1"/>
                    </a:moveTo>
                    <a:lnTo>
                      <a:pt x="0" y="34"/>
                    </a:lnTo>
                    <a:lnTo>
                      <a:pt x="534" y="902"/>
                    </a:lnTo>
                    <a:lnTo>
                      <a:pt x="601" y="8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8" name="Google Shape;648;p11"/>
              <p:cNvSpPr/>
              <p:nvPr/>
            </p:nvSpPr>
            <p:spPr>
              <a:xfrm>
                <a:off x="2941450" y="1417300"/>
                <a:ext cx="3350" cy="25025"/>
              </a:xfrm>
              <a:custGeom>
                <a:avLst/>
                <a:gdLst/>
                <a:ahLst/>
                <a:cxnLst/>
                <a:rect l="l" t="t" r="r" b="b"/>
                <a:pathLst>
                  <a:path w="134" h="1001" extrusionOk="0">
                    <a:moveTo>
                      <a:pt x="33" y="0"/>
                    </a:moveTo>
                    <a:lnTo>
                      <a:pt x="0" y="967"/>
                    </a:lnTo>
                    <a:lnTo>
                      <a:pt x="133" y="1001"/>
                    </a:lnTo>
                    <a:lnTo>
                      <a:pt x="1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9" name="Google Shape;649;p11"/>
              <p:cNvSpPr/>
              <p:nvPr/>
            </p:nvSpPr>
            <p:spPr>
              <a:xfrm>
                <a:off x="2879725" y="1405625"/>
                <a:ext cx="16700" cy="23375"/>
              </a:xfrm>
              <a:custGeom>
                <a:avLst/>
                <a:gdLst/>
                <a:ahLst/>
                <a:cxnLst/>
                <a:rect l="l" t="t" r="r" b="b"/>
                <a:pathLst>
                  <a:path w="668" h="935" extrusionOk="0">
                    <a:moveTo>
                      <a:pt x="601" y="0"/>
                    </a:moveTo>
                    <a:lnTo>
                      <a:pt x="1" y="901"/>
                    </a:lnTo>
                    <a:lnTo>
                      <a:pt x="67" y="934"/>
                    </a:lnTo>
                    <a:lnTo>
                      <a:pt x="668" y="67"/>
                    </a:lnTo>
                    <a:lnTo>
                      <a:pt x="6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11"/>
              <p:cNvSpPr/>
              <p:nvPr/>
            </p:nvSpPr>
            <p:spPr>
              <a:xfrm>
                <a:off x="2799675" y="1426475"/>
                <a:ext cx="13375" cy="19200"/>
              </a:xfrm>
              <a:custGeom>
                <a:avLst/>
                <a:gdLst/>
                <a:ahLst/>
                <a:cxnLst/>
                <a:rect l="l" t="t" r="r" b="b"/>
                <a:pathLst>
                  <a:path w="535" h="768" extrusionOk="0">
                    <a:moveTo>
                      <a:pt x="100" y="0"/>
                    </a:moveTo>
                    <a:lnTo>
                      <a:pt x="0" y="100"/>
                    </a:lnTo>
                    <a:lnTo>
                      <a:pt x="501" y="767"/>
                    </a:lnTo>
                    <a:lnTo>
                      <a:pt x="534" y="701"/>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11"/>
              <p:cNvSpPr/>
              <p:nvPr/>
            </p:nvSpPr>
            <p:spPr>
              <a:xfrm>
                <a:off x="2960625" y="1164600"/>
                <a:ext cx="20875" cy="23375"/>
              </a:xfrm>
              <a:custGeom>
                <a:avLst/>
                <a:gdLst/>
                <a:ahLst/>
                <a:cxnLst/>
                <a:rect l="l" t="t" r="r" b="b"/>
                <a:pathLst>
                  <a:path w="835" h="935" extrusionOk="0">
                    <a:moveTo>
                      <a:pt x="734" y="1"/>
                    </a:moveTo>
                    <a:lnTo>
                      <a:pt x="0" y="902"/>
                    </a:lnTo>
                    <a:lnTo>
                      <a:pt x="34" y="935"/>
                    </a:lnTo>
                    <a:lnTo>
                      <a:pt x="834" y="68"/>
                    </a:lnTo>
                    <a:lnTo>
                      <a:pt x="7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11"/>
              <p:cNvSpPr/>
              <p:nvPr/>
            </p:nvSpPr>
            <p:spPr>
              <a:xfrm>
                <a:off x="2769650" y="1401450"/>
                <a:ext cx="3350" cy="25050"/>
              </a:xfrm>
              <a:custGeom>
                <a:avLst/>
                <a:gdLst/>
                <a:ahLst/>
                <a:cxnLst/>
                <a:rect l="l" t="t" r="r" b="b"/>
                <a:pathLst>
                  <a:path w="134" h="1002" extrusionOk="0">
                    <a:moveTo>
                      <a:pt x="34" y="0"/>
                    </a:moveTo>
                    <a:lnTo>
                      <a:pt x="0" y="1001"/>
                    </a:lnTo>
                    <a:lnTo>
                      <a:pt x="67" y="1001"/>
                    </a:lnTo>
                    <a:lnTo>
                      <a:pt x="134" y="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11"/>
              <p:cNvSpPr/>
              <p:nvPr/>
            </p:nvSpPr>
            <p:spPr>
              <a:xfrm>
                <a:off x="2585350" y="997000"/>
                <a:ext cx="3350" cy="25875"/>
              </a:xfrm>
              <a:custGeom>
                <a:avLst/>
                <a:gdLst/>
                <a:ahLst/>
                <a:cxnLst/>
                <a:rect l="l" t="t" r="r" b="b"/>
                <a:pathLst>
                  <a:path w="134" h="1035" extrusionOk="0">
                    <a:moveTo>
                      <a:pt x="67" y="0"/>
                    </a:moveTo>
                    <a:lnTo>
                      <a:pt x="1" y="1034"/>
                    </a:lnTo>
                    <a:lnTo>
                      <a:pt x="67"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11"/>
              <p:cNvSpPr/>
              <p:nvPr/>
            </p:nvSpPr>
            <p:spPr>
              <a:xfrm>
                <a:off x="2612875" y="1210475"/>
                <a:ext cx="15025" cy="32550"/>
              </a:xfrm>
              <a:custGeom>
                <a:avLst/>
                <a:gdLst/>
                <a:ahLst/>
                <a:cxnLst/>
                <a:rect l="l" t="t" r="r" b="b"/>
                <a:pathLst>
                  <a:path w="601" h="1302" extrusionOk="0">
                    <a:moveTo>
                      <a:pt x="134" y="1"/>
                    </a:moveTo>
                    <a:lnTo>
                      <a:pt x="0" y="67"/>
                    </a:lnTo>
                    <a:lnTo>
                      <a:pt x="501" y="1301"/>
                    </a:lnTo>
                    <a:lnTo>
                      <a:pt x="601" y="12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11"/>
              <p:cNvSpPr/>
              <p:nvPr/>
            </p:nvSpPr>
            <p:spPr>
              <a:xfrm>
                <a:off x="2591200" y="1134600"/>
                <a:ext cx="20850" cy="32525"/>
              </a:xfrm>
              <a:custGeom>
                <a:avLst/>
                <a:gdLst/>
                <a:ahLst/>
                <a:cxnLst/>
                <a:rect l="l" t="t" r="r" b="b"/>
                <a:pathLst>
                  <a:path w="834" h="1301" extrusionOk="0">
                    <a:moveTo>
                      <a:pt x="734" y="0"/>
                    </a:moveTo>
                    <a:lnTo>
                      <a:pt x="0" y="1268"/>
                    </a:lnTo>
                    <a:lnTo>
                      <a:pt x="100" y="1301"/>
                    </a:lnTo>
                    <a:lnTo>
                      <a:pt x="834" y="100"/>
                    </a:lnTo>
                    <a:lnTo>
                      <a:pt x="7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11"/>
              <p:cNvSpPr/>
              <p:nvPr/>
            </p:nvSpPr>
            <p:spPr>
              <a:xfrm>
                <a:off x="2769650" y="889400"/>
                <a:ext cx="20050" cy="21725"/>
              </a:xfrm>
              <a:custGeom>
                <a:avLst/>
                <a:gdLst/>
                <a:ahLst/>
                <a:cxnLst/>
                <a:rect l="l" t="t" r="r" b="b"/>
                <a:pathLst>
                  <a:path w="802" h="869" extrusionOk="0">
                    <a:moveTo>
                      <a:pt x="701" y="1"/>
                    </a:moveTo>
                    <a:lnTo>
                      <a:pt x="0" y="802"/>
                    </a:lnTo>
                    <a:lnTo>
                      <a:pt x="34" y="868"/>
                    </a:lnTo>
                    <a:lnTo>
                      <a:pt x="801" y="68"/>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657;p11"/>
              <p:cNvSpPr/>
              <p:nvPr/>
            </p:nvSpPr>
            <p:spPr>
              <a:xfrm>
                <a:off x="2822175" y="890250"/>
                <a:ext cx="28400" cy="23375"/>
              </a:xfrm>
              <a:custGeom>
                <a:avLst/>
                <a:gdLst/>
                <a:ahLst/>
                <a:cxnLst/>
                <a:rect l="l" t="t" r="r" b="b"/>
                <a:pathLst>
                  <a:path w="1136" h="935" extrusionOk="0">
                    <a:moveTo>
                      <a:pt x="68" y="0"/>
                    </a:moveTo>
                    <a:lnTo>
                      <a:pt x="1" y="67"/>
                    </a:lnTo>
                    <a:lnTo>
                      <a:pt x="1068" y="934"/>
                    </a:lnTo>
                    <a:lnTo>
                      <a:pt x="1135" y="868"/>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8" name="Google Shape;658;p11"/>
              <p:cNvSpPr/>
              <p:nvPr/>
            </p:nvSpPr>
            <p:spPr>
              <a:xfrm>
                <a:off x="2958950" y="889400"/>
                <a:ext cx="28375" cy="18375"/>
              </a:xfrm>
              <a:custGeom>
                <a:avLst/>
                <a:gdLst/>
                <a:ahLst/>
                <a:cxnLst/>
                <a:rect l="l" t="t" r="r" b="b"/>
                <a:pathLst>
                  <a:path w="1135" h="735" extrusionOk="0">
                    <a:moveTo>
                      <a:pt x="101" y="1"/>
                    </a:moveTo>
                    <a:lnTo>
                      <a:pt x="1" y="101"/>
                    </a:lnTo>
                    <a:lnTo>
                      <a:pt x="1101" y="735"/>
                    </a:lnTo>
                    <a:lnTo>
                      <a:pt x="1135" y="6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9" name="Google Shape;659;p11"/>
              <p:cNvSpPr/>
              <p:nvPr/>
            </p:nvSpPr>
            <p:spPr>
              <a:xfrm>
                <a:off x="2961450" y="938625"/>
                <a:ext cx="18375" cy="28375"/>
              </a:xfrm>
              <a:custGeom>
                <a:avLst/>
                <a:gdLst/>
                <a:ahLst/>
                <a:cxnLst/>
                <a:rect l="l" t="t" r="r" b="b"/>
                <a:pathLst>
                  <a:path w="735" h="1135" extrusionOk="0">
                    <a:moveTo>
                      <a:pt x="668" y="0"/>
                    </a:moveTo>
                    <a:lnTo>
                      <a:pt x="1" y="1101"/>
                    </a:lnTo>
                    <a:lnTo>
                      <a:pt x="67" y="1134"/>
                    </a:lnTo>
                    <a:lnTo>
                      <a:pt x="734" y="33"/>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11"/>
              <p:cNvSpPr/>
              <p:nvPr/>
            </p:nvSpPr>
            <p:spPr>
              <a:xfrm>
                <a:off x="3065700" y="964475"/>
                <a:ext cx="21700" cy="16700"/>
              </a:xfrm>
              <a:custGeom>
                <a:avLst/>
                <a:gdLst/>
                <a:ahLst/>
                <a:cxnLst/>
                <a:rect l="l" t="t" r="r" b="b"/>
                <a:pathLst>
                  <a:path w="868" h="668" extrusionOk="0">
                    <a:moveTo>
                      <a:pt x="834" y="0"/>
                    </a:moveTo>
                    <a:lnTo>
                      <a:pt x="0" y="601"/>
                    </a:lnTo>
                    <a:lnTo>
                      <a:pt x="67" y="667"/>
                    </a:lnTo>
                    <a:lnTo>
                      <a:pt x="868" y="100"/>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11"/>
              <p:cNvSpPr/>
              <p:nvPr/>
            </p:nvSpPr>
            <p:spPr>
              <a:xfrm>
                <a:off x="2702100" y="892750"/>
                <a:ext cx="1700" cy="25050"/>
              </a:xfrm>
              <a:custGeom>
                <a:avLst/>
                <a:gdLst/>
                <a:ahLst/>
                <a:cxnLst/>
                <a:rect l="l" t="t" r="r" b="b"/>
                <a:pathLst>
                  <a:path w="68" h="1002" extrusionOk="0">
                    <a:moveTo>
                      <a:pt x="1" y="0"/>
                    </a:moveTo>
                    <a:lnTo>
                      <a:pt x="1" y="1001"/>
                    </a:lnTo>
                    <a:lnTo>
                      <a:pt x="67" y="1001"/>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2" name="Google Shape;662;p11"/>
              <p:cNvSpPr/>
              <p:nvPr/>
            </p:nvSpPr>
            <p:spPr>
              <a:xfrm>
                <a:off x="2651225" y="931950"/>
                <a:ext cx="26725" cy="6700"/>
              </a:xfrm>
              <a:custGeom>
                <a:avLst/>
                <a:gdLst/>
                <a:ahLst/>
                <a:cxnLst/>
                <a:rect l="l" t="t" r="r" b="b"/>
                <a:pathLst>
                  <a:path w="1069" h="268" extrusionOk="0">
                    <a:moveTo>
                      <a:pt x="1068" y="0"/>
                    </a:moveTo>
                    <a:lnTo>
                      <a:pt x="1" y="200"/>
                    </a:lnTo>
                    <a:lnTo>
                      <a:pt x="1" y="267"/>
                    </a:lnTo>
                    <a:lnTo>
                      <a:pt x="1068" y="100"/>
                    </a:lnTo>
                    <a:lnTo>
                      <a:pt x="10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663;p11"/>
              <p:cNvSpPr/>
              <p:nvPr/>
            </p:nvSpPr>
            <p:spPr>
              <a:xfrm>
                <a:off x="2711275" y="970300"/>
                <a:ext cx="7525" cy="26725"/>
              </a:xfrm>
              <a:custGeom>
                <a:avLst/>
                <a:gdLst/>
                <a:ahLst/>
                <a:cxnLst/>
                <a:rect l="l" t="t" r="r" b="b"/>
                <a:pathLst>
                  <a:path w="301" h="1069" extrusionOk="0">
                    <a:moveTo>
                      <a:pt x="0" y="1"/>
                    </a:moveTo>
                    <a:lnTo>
                      <a:pt x="167" y="1068"/>
                    </a:lnTo>
                    <a:lnTo>
                      <a:pt x="301"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4" name="Google Shape;664;p11"/>
              <p:cNvSpPr/>
              <p:nvPr/>
            </p:nvSpPr>
            <p:spPr>
              <a:xfrm>
                <a:off x="2720450" y="926100"/>
                <a:ext cx="29200" cy="8375"/>
              </a:xfrm>
              <a:custGeom>
                <a:avLst/>
                <a:gdLst/>
                <a:ahLst/>
                <a:cxnLst/>
                <a:rect l="l" t="t" r="r" b="b"/>
                <a:pathLst>
                  <a:path w="1168" h="335" extrusionOk="0">
                    <a:moveTo>
                      <a:pt x="1168" y="1"/>
                    </a:moveTo>
                    <a:lnTo>
                      <a:pt x="0" y="234"/>
                    </a:lnTo>
                    <a:lnTo>
                      <a:pt x="34" y="334"/>
                    </a:lnTo>
                    <a:lnTo>
                      <a:pt x="1168" y="101"/>
                    </a:lnTo>
                    <a:lnTo>
                      <a:pt x="11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11"/>
              <p:cNvSpPr/>
              <p:nvPr/>
            </p:nvSpPr>
            <p:spPr>
              <a:xfrm>
                <a:off x="2624550" y="1012000"/>
                <a:ext cx="24200" cy="17525"/>
              </a:xfrm>
              <a:custGeom>
                <a:avLst/>
                <a:gdLst/>
                <a:ahLst/>
                <a:cxnLst/>
                <a:rect l="l" t="t" r="r" b="b"/>
                <a:pathLst>
                  <a:path w="968" h="701" extrusionOk="0">
                    <a:moveTo>
                      <a:pt x="901" y="0"/>
                    </a:moveTo>
                    <a:lnTo>
                      <a:pt x="0" y="634"/>
                    </a:lnTo>
                    <a:lnTo>
                      <a:pt x="34" y="701"/>
                    </a:lnTo>
                    <a:lnTo>
                      <a:pt x="968" y="67"/>
                    </a:lnTo>
                    <a:lnTo>
                      <a:pt x="9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11"/>
              <p:cNvSpPr/>
              <p:nvPr/>
            </p:nvSpPr>
            <p:spPr>
              <a:xfrm>
                <a:off x="2633725" y="1333075"/>
                <a:ext cx="4200" cy="33375"/>
              </a:xfrm>
              <a:custGeom>
                <a:avLst/>
                <a:gdLst/>
                <a:ahLst/>
                <a:cxnLst/>
                <a:rect l="l" t="t" r="r" b="b"/>
                <a:pathLst>
                  <a:path w="168" h="1335" extrusionOk="0">
                    <a:moveTo>
                      <a:pt x="100" y="0"/>
                    </a:moveTo>
                    <a:lnTo>
                      <a:pt x="0" y="1334"/>
                    </a:lnTo>
                    <a:lnTo>
                      <a:pt x="100" y="1334"/>
                    </a:lnTo>
                    <a:lnTo>
                      <a:pt x="167" y="33"/>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11"/>
              <p:cNvSpPr/>
              <p:nvPr/>
            </p:nvSpPr>
            <p:spPr>
              <a:xfrm>
                <a:off x="2607875" y="1288025"/>
                <a:ext cx="20025" cy="22550"/>
              </a:xfrm>
              <a:custGeom>
                <a:avLst/>
                <a:gdLst/>
                <a:ahLst/>
                <a:cxnLst/>
                <a:rect l="l" t="t" r="r" b="b"/>
                <a:pathLst>
                  <a:path w="801" h="902" extrusionOk="0">
                    <a:moveTo>
                      <a:pt x="701" y="1"/>
                    </a:moveTo>
                    <a:lnTo>
                      <a:pt x="0" y="835"/>
                    </a:lnTo>
                    <a:lnTo>
                      <a:pt x="34" y="901"/>
                    </a:lnTo>
                    <a:lnTo>
                      <a:pt x="801" y="67"/>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11"/>
              <p:cNvSpPr/>
              <p:nvPr/>
            </p:nvSpPr>
            <p:spPr>
              <a:xfrm>
                <a:off x="2702100" y="1362250"/>
                <a:ext cx="21700" cy="30050"/>
              </a:xfrm>
              <a:custGeom>
                <a:avLst/>
                <a:gdLst/>
                <a:ahLst/>
                <a:cxnLst/>
                <a:rect l="l" t="t" r="r" b="b"/>
                <a:pathLst>
                  <a:path w="868" h="1202" extrusionOk="0">
                    <a:moveTo>
                      <a:pt x="67" y="1"/>
                    </a:moveTo>
                    <a:lnTo>
                      <a:pt x="1" y="67"/>
                    </a:lnTo>
                    <a:lnTo>
                      <a:pt x="834" y="1201"/>
                    </a:lnTo>
                    <a:lnTo>
                      <a:pt x="868" y="1168"/>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11"/>
              <p:cNvSpPr/>
              <p:nvPr/>
            </p:nvSpPr>
            <p:spPr>
              <a:xfrm>
                <a:off x="2771325" y="1086225"/>
                <a:ext cx="21700" cy="15875"/>
              </a:xfrm>
              <a:custGeom>
                <a:avLst/>
                <a:gdLst/>
                <a:ahLst/>
                <a:cxnLst/>
                <a:rect l="l" t="t" r="r" b="b"/>
                <a:pathLst>
                  <a:path w="868" h="635" extrusionOk="0">
                    <a:moveTo>
                      <a:pt x="834" y="0"/>
                    </a:moveTo>
                    <a:lnTo>
                      <a:pt x="0" y="567"/>
                    </a:lnTo>
                    <a:lnTo>
                      <a:pt x="34" y="634"/>
                    </a:lnTo>
                    <a:lnTo>
                      <a:pt x="867" y="67"/>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11"/>
              <p:cNvSpPr/>
              <p:nvPr/>
            </p:nvSpPr>
            <p:spPr>
              <a:xfrm>
                <a:off x="2998975" y="1116250"/>
                <a:ext cx="24225" cy="14200"/>
              </a:xfrm>
              <a:custGeom>
                <a:avLst/>
                <a:gdLst/>
                <a:ahLst/>
                <a:cxnLst/>
                <a:rect l="l" t="t" r="r" b="b"/>
                <a:pathLst>
                  <a:path w="969" h="568" extrusionOk="0">
                    <a:moveTo>
                      <a:pt x="34" y="0"/>
                    </a:moveTo>
                    <a:lnTo>
                      <a:pt x="1" y="67"/>
                    </a:lnTo>
                    <a:lnTo>
                      <a:pt x="868" y="567"/>
                    </a:lnTo>
                    <a:lnTo>
                      <a:pt x="968" y="5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11"/>
              <p:cNvSpPr/>
              <p:nvPr/>
            </p:nvSpPr>
            <p:spPr>
              <a:xfrm>
                <a:off x="2737125" y="1172950"/>
                <a:ext cx="31725" cy="8375"/>
              </a:xfrm>
              <a:custGeom>
                <a:avLst/>
                <a:gdLst/>
                <a:ahLst/>
                <a:cxnLst/>
                <a:rect l="l" t="t" r="r" b="b"/>
                <a:pathLst>
                  <a:path w="1269" h="335" extrusionOk="0">
                    <a:moveTo>
                      <a:pt x="1" y="0"/>
                    </a:moveTo>
                    <a:lnTo>
                      <a:pt x="1" y="101"/>
                    </a:lnTo>
                    <a:lnTo>
                      <a:pt x="1201" y="334"/>
                    </a:lnTo>
                    <a:lnTo>
                      <a:pt x="1268" y="267"/>
                    </a:lnTo>
                    <a:lnTo>
                      <a:pt x="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11"/>
              <p:cNvSpPr/>
              <p:nvPr/>
            </p:nvSpPr>
            <p:spPr>
              <a:xfrm>
                <a:off x="2790500" y="1258000"/>
                <a:ext cx="17525" cy="14200"/>
              </a:xfrm>
              <a:custGeom>
                <a:avLst/>
                <a:gdLst/>
                <a:ahLst/>
                <a:cxnLst/>
                <a:rect l="l" t="t" r="r" b="b"/>
                <a:pathLst>
                  <a:path w="701" h="568" extrusionOk="0">
                    <a:moveTo>
                      <a:pt x="634" y="1"/>
                    </a:moveTo>
                    <a:lnTo>
                      <a:pt x="0" y="501"/>
                    </a:lnTo>
                    <a:lnTo>
                      <a:pt x="34" y="5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11"/>
              <p:cNvSpPr/>
              <p:nvPr/>
            </p:nvSpPr>
            <p:spPr>
              <a:xfrm>
                <a:off x="2762975" y="1337225"/>
                <a:ext cx="24200" cy="20875"/>
              </a:xfrm>
              <a:custGeom>
                <a:avLst/>
                <a:gdLst/>
                <a:ahLst/>
                <a:cxnLst/>
                <a:rect l="l" t="t" r="r" b="b"/>
                <a:pathLst>
                  <a:path w="968" h="835" extrusionOk="0">
                    <a:moveTo>
                      <a:pt x="67" y="1"/>
                    </a:moveTo>
                    <a:lnTo>
                      <a:pt x="1" y="68"/>
                    </a:lnTo>
                    <a:lnTo>
                      <a:pt x="935" y="835"/>
                    </a:lnTo>
                    <a:lnTo>
                      <a:pt x="968" y="7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11"/>
              <p:cNvSpPr/>
              <p:nvPr/>
            </p:nvSpPr>
            <p:spPr>
              <a:xfrm>
                <a:off x="2795500" y="1380600"/>
                <a:ext cx="17550" cy="11700"/>
              </a:xfrm>
              <a:custGeom>
                <a:avLst/>
                <a:gdLst/>
                <a:ahLst/>
                <a:cxnLst/>
                <a:rect l="l" t="t" r="r" b="b"/>
                <a:pathLst>
                  <a:path w="702" h="468" extrusionOk="0">
                    <a:moveTo>
                      <a:pt x="67" y="0"/>
                    </a:moveTo>
                    <a:lnTo>
                      <a:pt x="1" y="100"/>
                    </a:lnTo>
                    <a:lnTo>
                      <a:pt x="668" y="467"/>
                    </a:lnTo>
                    <a:lnTo>
                      <a:pt x="701" y="367"/>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11"/>
              <p:cNvSpPr/>
              <p:nvPr/>
            </p:nvSpPr>
            <p:spPr>
              <a:xfrm>
                <a:off x="2766325" y="1300550"/>
                <a:ext cx="25025" cy="1675"/>
              </a:xfrm>
              <a:custGeom>
                <a:avLst/>
                <a:gdLst/>
                <a:ahLst/>
                <a:cxnLst/>
                <a:rect l="l" t="t" r="r" b="b"/>
                <a:pathLst>
                  <a:path w="1001" h="67"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 name="Google Shape;676;p11"/>
              <p:cNvSpPr/>
              <p:nvPr/>
            </p:nvSpPr>
            <p:spPr>
              <a:xfrm>
                <a:off x="2853050" y="1007825"/>
                <a:ext cx="21700" cy="15875"/>
              </a:xfrm>
              <a:custGeom>
                <a:avLst/>
                <a:gdLst/>
                <a:ahLst/>
                <a:cxnLst/>
                <a:rect l="l" t="t" r="r" b="b"/>
                <a:pathLst>
                  <a:path w="868" h="635" extrusionOk="0">
                    <a:moveTo>
                      <a:pt x="834" y="1"/>
                    </a:moveTo>
                    <a:lnTo>
                      <a:pt x="0" y="568"/>
                    </a:lnTo>
                    <a:lnTo>
                      <a:pt x="67" y="634"/>
                    </a:lnTo>
                    <a:lnTo>
                      <a:pt x="867" y="67"/>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677;p11"/>
              <p:cNvSpPr/>
              <p:nvPr/>
            </p:nvSpPr>
            <p:spPr>
              <a:xfrm>
                <a:off x="2872225" y="1050350"/>
                <a:ext cx="25050" cy="1700"/>
              </a:xfrm>
              <a:custGeom>
                <a:avLst/>
                <a:gdLst/>
                <a:ahLst/>
                <a:cxnLst/>
                <a:rect l="l" t="t" r="r" b="b"/>
                <a:pathLst>
                  <a:path w="1002" h="68" extrusionOk="0">
                    <a:moveTo>
                      <a:pt x="0" y="1"/>
                    </a:moveTo>
                    <a:lnTo>
                      <a:pt x="0" y="68"/>
                    </a:lnTo>
                    <a:lnTo>
                      <a:pt x="1001" y="68"/>
                    </a:lnTo>
                    <a:lnTo>
                      <a:pt x="10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11"/>
              <p:cNvSpPr/>
              <p:nvPr/>
            </p:nvSpPr>
            <p:spPr>
              <a:xfrm>
                <a:off x="2848050" y="1097900"/>
                <a:ext cx="22525" cy="15875"/>
              </a:xfrm>
              <a:custGeom>
                <a:avLst/>
                <a:gdLst/>
                <a:ahLst/>
                <a:cxnLst/>
                <a:rect l="l" t="t" r="r" b="b"/>
                <a:pathLst>
                  <a:path w="901" h="635" extrusionOk="0">
                    <a:moveTo>
                      <a:pt x="33" y="0"/>
                    </a:moveTo>
                    <a:lnTo>
                      <a:pt x="0" y="100"/>
                    </a:lnTo>
                    <a:lnTo>
                      <a:pt x="867" y="634"/>
                    </a:lnTo>
                    <a:lnTo>
                      <a:pt x="901"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11"/>
              <p:cNvSpPr/>
              <p:nvPr/>
            </p:nvSpPr>
            <p:spPr>
              <a:xfrm>
                <a:off x="2856375" y="1200475"/>
                <a:ext cx="8375" cy="20875"/>
              </a:xfrm>
              <a:custGeom>
                <a:avLst/>
                <a:gdLst/>
                <a:ahLst/>
                <a:cxnLst/>
                <a:rect l="l" t="t" r="r" b="b"/>
                <a:pathLst>
                  <a:path w="335" h="835" extrusionOk="0">
                    <a:moveTo>
                      <a:pt x="234" y="0"/>
                    </a:moveTo>
                    <a:lnTo>
                      <a:pt x="1" y="801"/>
                    </a:lnTo>
                    <a:lnTo>
                      <a:pt x="67" y="834"/>
                    </a:lnTo>
                    <a:lnTo>
                      <a:pt x="334" y="34"/>
                    </a:lnTo>
                    <a:lnTo>
                      <a:pt x="2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11"/>
              <p:cNvSpPr/>
              <p:nvPr/>
            </p:nvSpPr>
            <p:spPr>
              <a:xfrm>
                <a:off x="2844700" y="1259675"/>
                <a:ext cx="25050" cy="20050"/>
              </a:xfrm>
              <a:custGeom>
                <a:avLst/>
                <a:gdLst/>
                <a:ahLst/>
                <a:cxnLst/>
                <a:rect l="l" t="t" r="r" b="b"/>
                <a:pathLst>
                  <a:path w="1002" h="802" extrusionOk="0">
                    <a:moveTo>
                      <a:pt x="67" y="1"/>
                    </a:moveTo>
                    <a:lnTo>
                      <a:pt x="1" y="101"/>
                    </a:lnTo>
                    <a:lnTo>
                      <a:pt x="901" y="801"/>
                    </a:lnTo>
                    <a:lnTo>
                      <a:pt x="1001" y="701"/>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11"/>
              <p:cNvSpPr/>
              <p:nvPr/>
            </p:nvSpPr>
            <p:spPr>
              <a:xfrm>
                <a:off x="2854700" y="1333075"/>
                <a:ext cx="18375" cy="12525"/>
              </a:xfrm>
              <a:custGeom>
                <a:avLst/>
                <a:gdLst/>
                <a:ahLst/>
                <a:cxnLst/>
                <a:rect l="l" t="t" r="r" b="b"/>
                <a:pathLst>
                  <a:path w="735" h="501" extrusionOk="0">
                    <a:moveTo>
                      <a:pt x="101" y="0"/>
                    </a:moveTo>
                    <a:lnTo>
                      <a:pt x="1" y="67"/>
                    </a:lnTo>
                    <a:lnTo>
                      <a:pt x="668" y="500"/>
                    </a:lnTo>
                    <a:lnTo>
                      <a:pt x="735" y="400"/>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11"/>
              <p:cNvSpPr/>
              <p:nvPr/>
            </p:nvSpPr>
            <p:spPr>
              <a:xfrm>
                <a:off x="3039000" y="1217150"/>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11"/>
              <p:cNvSpPr/>
              <p:nvPr/>
            </p:nvSpPr>
            <p:spPr>
              <a:xfrm>
                <a:off x="2731300" y="1204650"/>
                <a:ext cx="21700" cy="15850"/>
              </a:xfrm>
              <a:custGeom>
                <a:avLst/>
                <a:gdLst/>
                <a:ahLst/>
                <a:cxnLst/>
                <a:rect l="l" t="t" r="r" b="b"/>
                <a:pathLst>
                  <a:path w="868" h="634" extrusionOk="0">
                    <a:moveTo>
                      <a:pt x="33" y="0"/>
                    </a:moveTo>
                    <a:lnTo>
                      <a:pt x="0" y="67"/>
                    </a:lnTo>
                    <a:lnTo>
                      <a:pt x="767" y="634"/>
                    </a:lnTo>
                    <a:lnTo>
                      <a:pt x="867"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11"/>
              <p:cNvSpPr/>
              <p:nvPr/>
            </p:nvSpPr>
            <p:spPr>
              <a:xfrm>
                <a:off x="2770475" y="1020350"/>
                <a:ext cx="25050" cy="1675"/>
              </a:xfrm>
              <a:custGeom>
                <a:avLst/>
                <a:gdLst/>
                <a:ahLst/>
                <a:cxnLst/>
                <a:rect l="l" t="t" r="r" b="b"/>
                <a:pathLst>
                  <a:path w="1002" h="67"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685;p11"/>
              <p:cNvSpPr/>
              <p:nvPr/>
            </p:nvSpPr>
            <p:spPr>
              <a:xfrm>
                <a:off x="2669575" y="1137100"/>
                <a:ext cx="21700" cy="16700"/>
              </a:xfrm>
              <a:custGeom>
                <a:avLst/>
                <a:gdLst/>
                <a:ahLst/>
                <a:cxnLst/>
                <a:rect l="l" t="t" r="r" b="b"/>
                <a:pathLst>
                  <a:path w="868" h="668" extrusionOk="0">
                    <a:moveTo>
                      <a:pt x="34" y="0"/>
                    </a:moveTo>
                    <a:lnTo>
                      <a:pt x="1" y="67"/>
                    </a:lnTo>
                    <a:lnTo>
                      <a:pt x="801" y="667"/>
                    </a:lnTo>
                    <a:lnTo>
                      <a:pt x="868" y="5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 name="Google Shape;686;p11"/>
              <p:cNvSpPr/>
              <p:nvPr/>
            </p:nvSpPr>
            <p:spPr>
              <a:xfrm>
                <a:off x="2647900" y="1179625"/>
                <a:ext cx="25050" cy="1700"/>
              </a:xfrm>
              <a:custGeom>
                <a:avLst/>
                <a:gdLst/>
                <a:ahLst/>
                <a:cxnLst/>
                <a:rect l="l" t="t" r="r" b="b"/>
                <a:pathLst>
                  <a:path w="1002" h="68"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11"/>
              <p:cNvSpPr/>
              <p:nvPr/>
            </p:nvSpPr>
            <p:spPr>
              <a:xfrm>
                <a:off x="2673750" y="1226325"/>
                <a:ext cx="24200" cy="16700"/>
              </a:xfrm>
              <a:custGeom>
                <a:avLst/>
                <a:gdLst/>
                <a:ahLst/>
                <a:cxnLst/>
                <a:rect l="l" t="t" r="r" b="b"/>
                <a:pathLst>
                  <a:path w="968" h="668" extrusionOk="0">
                    <a:moveTo>
                      <a:pt x="868" y="0"/>
                    </a:moveTo>
                    <a:lnTo>
                      <a:pt x="0" y="601"/>
                    </a:lnTo>
                    <a:lnTo>
                      <a:pt x="34" y="667"/>
                    </a:lnTo>
                    <a:lnTo>
                      <a:pt x="968" y="100"/>
                    </a:lnTo>
                    <a:lnTo>
                      <a:pt x="8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11"/>
              <p:cNvSpPr/>
              <p:nvPr/>
            </p:nvSpPr>
            <p:spPr>
              <a:xfrm>
                <a:off x="2935600" y="1109575"/>
                <a:ext cx="20875" cy="15025"/>
              </a:xfrm>
              <a:custGeom>
                <a:avLst/>
                <a:gdLst/>
                <a:ahLst/>
                <a:cxnLst/>
                <a:rect l="l" t="t" r="r" b="b"/>
                <a:pathLst>
                  <a:path w="835" h="601" extrusionOk="0">
                    <a:moveTo>
                      <a:pt x="768" y="0"/>
                    </a:moveTo>
                    <a:lnTo>
                      <a:pt x="1" y="501"/>
                    </a:lnTo>
                    <a:lnTo>
                      <a:pt x="34" y="601"/>
                    </a:lnTo>
                    <a:lnTo>
                      <a:pt x="834" y="100"/>
                    </a:lnTo>
                    <a:lnTo>
                      <a:pt x="7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11"/>
              <p:cNvSpPr/>
              <p:nvPr/>
            </p:nvSpPr>
            <p:spPr>
              <a:xfrm>
                <a:off x="2938100" y="1062025"/>
                <a:ext cx="20875" cy="16725"/>
              </a:xfrm>
              <a:custGeom>
                <a:avLst/>
                <a:gdLst/>
                <a:ahLst/>
                <a:cxnLst/>
                <a:rect l="l" t="t" r="r" b="b"/>
                <a:pathLst>
                  <a:path w="835" h="669" extrusionOk="0">
                    <a:moveTo>
                      <a:pt x="34" y="1"/>
                    </a:moveTo>
                    <a:lnTo>
                      <a:pt x="1" y="68"/>
                    </a:lnTo>
                    <a:lnTo>
                      <a:pt x="801" y="668"/>
                    </a:lnTo>
                    <a:lnTo>
                      <a:pt x="835" y="601"/>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 name="Google Shape;690;p11"/>
              <p:cNvSpPr/>
              <p:nvPr/>
            </p:nvSpPr>
            <p:spPr>
              <a:xfrm>
                <a:off x="2993975" y="1029500"/>
                <a:ext cx="4200" cy="25050"/>
              </a:xfrm>
              <a:custGeom>
                <a:avLst/>
                <a:gdLst/>
                <a:ahLst/>
                <a:cxnLst/>
                <a:rect l="l" t="t" r="r" b="b"/>
                <a:pathLst>
                  <a:path w="168" h="1002" extrusionOk="0">
                    <a:moveTo>
                      <a:pt x="67" y="1"/>
                    </a:moveTo>
                    <a:lnTo>
                      <a:pt x="1" y="968"/>
                    </a:lnTo>
                    <a:lnTo>
                      <a:pt x="101" y="1002"/>
                    </a:lnTo>
                    <a:lnTo>
                      <a:pt x="1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 name="Google Shape;691;p11"/>
              <p:cNvSpPr/>
              <p:nvPr/>
            </p:nvSpPr>
            <p:spPr>
              <a:xfrm>
                <a:off x="2919750" y="1388925"/>
                <a:ext cx="25050" cy="3375"/>
              </a:xfrm>
              <a:custGeom>
                <a:avLst/>
                <a:gdLst/>
                <a:ahLst/>
                <a:cxnLst/>
                <a:rect l="l" t="t" r="r" b="b"/>
                <a:pathLst>
                  <a:path w="1002" h="135" extrusionOk="0">
                    <a:moveTo>
                      <a:pt x="34" y="1"/>
                    </a:moveTo>
                    <a:lnTo>
                      <a:pt x="1" y="101"/>
                    </a:lnTo>
                    <a:lnTo>
                      <a:pt x="1001" y="134"/>
                    </a:lnTo>
                    <a:lnTo>
                      <a:pt x="1001" y="34"/>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11"/>
              <p:cNvSpPr/>
              <p:nvPr/>
            </p:nvSpPr>
            <p:spPr>
              <a:xfrm>
                <a:off x="2927250" y="1340575"/>
                <a:ext cx="21725" cy="16700"/>
              </a:xfrm>
              <a:custGeom>
                <a:avLst/>
                <a:gdLst/>
                <a:ahLst/>
                <a:cxnLst/>
                <a:rect l="l" t="t" r="r" b="b"/>
                <a:pathLst>
                  <a:path w="869" h="668" extrusionOk="0">
                    <a:moveTo>
                      <a:pt x="68" y="0"/>
                    </a:moveTo>
                    <a:lnTo>
                      <a:pt x="1" y="67"/>
                    </a:lnTo>
                    <a:lnTo>
                      <a:pt x="802" y="667"/>
                    </a:lnTo>
                    <a:lnTo>
                      <a:pt x="868" y="601"/>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11"/>
              <p:cNvSpPr/>
              <p:nvPr/>
            </p:nvSpPr>
            <p:spPr>
              <a:xfrm>
                <a:off x="2985625" y="1308875"/>
                <a:ext cx="11700" cy="26725"/>
              </a:xfrm>
              <a:custGeom>
                <a:avLst/>
                <a:gdLst/>
                <a:ahLst/>
                <a:cxnLst/>
                <a:rect l="l" t="t" r="r" b="b"/>
                <a:pathLst>
                  <a:path w="468" h="1069" extrusionOk="0">
                    <a:moveTo>
                      <a:pt x="101" y="1"/>
                    </a:moveTo>
                    <a:lnTo>
                      <a:pt x="1" y="34"/>
                    </a:lnTo>
                    <a:lnTo>
                      <a:pt x="368" y="1068"/>
                    </a:lnTo>
                    <a:lnTo>
                      <a:pt x="468"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694;p11"/>
              <p:cNvSpPr/>
              <p:nvPr/>
            </p:nvSpPr>
            <p:spPr>
              <a:xfrm>
                <a:off x="2923100" y="1208800"/>
                <a:ext cx="21700" cy="15875"/>
              </a:xfrm>
              <a:custGeom>
                <a:avLst/>
                <a:gdLst/>
                <a:ahLst/>
                <a:cxnLst/>
                <a:rect l="l" t="t" r="r" b="b"/>
                <a:pathLst>
                  <a:path w="868" h="635" extrusionOk="0">
                    <a:moveTo>
                      <a:pt x="834" y="1"/>
                    </a:moveTo>
                    <a:lnTo>
                      <a:pt x="0" y="535"/>
                    </a:lnTo>
                    <a:lnTo>
                      <a:pt x="34" y="635"/>
                    </a:lnTo>
                    <a:lnTo>
                      <a:pt x="867" y="68"/>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11"/>
              <p:cNvSpPr/>
              <p:nvPr/>
            </p:nvSpPr>
            <p:spPr>
              <a:xfrm>
                <a:off x="2915575" y="1262175"/>
                <a:ext cx="26725" cy="10025"/>
              </a:xfrm>
              <a:custGeom>
                <a:avLst/>
                <a:gdLst/>
                <a:ahLst/>
                <a:cxnLst/>
                <a:rect l="l" t="t" r="r" b="b"/>
                <a:pathLst>
                  <a:path w="1069" h="401" extrusionOk="0">
                    <a:moveTo>
                      <a:pt x="1" y="1"/>
                    </a:moveTo>
                    <a:lnTo>
                      <a:pt x="1" y="67"/>
                    </a:lnTo>
                    <a:lnTo>
                      <a:pt x="1035" y="401"/>
                    </a:lnTo>
                    <a:lnTo>
                      <a:pt x="1068" y="268"/>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 name="Google Shape;696;p11"/>
              <p:cNvSpPr/>
              <p:nvPr/>
            </p:nvSpPr>
            <p:spPr>
              <a:xfrm>
                <a:off x="2992300" y="1381425"/>
                <a:ext cx="24225" cy="16700"/>
              </a:xfrm>
              <a:custGeom>
                <a:avLst/>
                <a:gdLst/>
                <a:ahLst/>
                <a:cxnLst/>
                <a:rect l="l" t="t" r="r" b="b"/>
                <a:pathLst>
                  <a:path w="969" h="668" extrusionOk="0">
                    <a:moveTo>
                      <a:pt x="68" y="1"/>
                    </a:moveTo>
                    <a:lnTo>
                      <a:pt x="1" y="101"/>
                    </a:lnTo>
                    <a:lnTo>
                      <a:pt x="901" y="668"/>
                    </a:lnTo>
                    <a:lnTo>
                      <a:pt x="968" y="601"/>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 name="Google Shape;697;p11"/>
              <p:cNvSpPr/>
              <p:nvPr/>
            </p:nvSpPr>
            <p:spPr>
              <a:xfrm>
                <a:off x="3054025" y="1172950"/>
                <a:ext cx="24200" cy="16700"/>
              </a:xfrm>
              <a:custGeom>
                <a:avLst/>
                <a:gdLst/>
                <a:ahLst/>
                <a:cxnLst/>
                <a:rect l="l" t="t" r="r" b="b"/>
                <a:pathLst>
                  <a:path w="968" h="668" extrusionOk="0">
                    <a:moveTo>
                      <a:pt x="34" y="0"/>
                    </a:moveTo>
                    <a:lnTo>
                      <a:pt x="0" y="101"/>
                    </a:lnTo>
                    <a:lnTo>
                      <a:pt x="868" y="668"/>
                    </a:lnTo>
                    <a:lnTo>
                      <a:pt x="968" y="6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 name="Google Shape;698;p11"/>
              <p:cNvSpPr/>
              <p:nvPr/>
            </p:nvSpPr>
            <p:spPr>
              <a:xfrm>
                <a:off x="3041500" y="1277200"/>
                <a:ext cx="17550" cy="15025"/>
              </a:xfrm>
              <a:custGeom>
                <a:avLst/>
                <a:gdLst/>
                <a:ahLst/>
                <a:cxnLst/>
                <a:rect l="l" t="t" r="r" b="b"/>
                <a:pathLst>
                  <a:path w="702" h="601" extrusionOk="0">
                    <a:moveTo>
                      <a:pt x="668" y="0"/>
                    </a:moveTo>
                    <a:lnTo>
                      <a:pt x="1" y="500"/>
                    </a:lnTo>
                    <a:lnTo>
                      <a:pt x="34" y="601"/>
                    </a:lnTo>
                    <a:lnTo>
                      <a:pt x="701"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 name="Google Shape;699;p11"/>
              <p:cNvSpPr/>
              <p:nvPr/>
            </p:nvSpPr>
            <p:spPr>
              <a:xfrm>
                <a:off x="2708775" y="1093725"/>
                <a:ext cx="25050" cy="3350"/>
              </a:xfrm>
              <a:custGeom>
                <a:avLst/>
                <a:gdLst/>
                <a:ahLst/>
                <a:cxnLst/>
                <a:rect l="l" t="t" r="r" b="b"/>
                <a:pathLst>
                  <a:path w="1002" h="134" extrusionOk="0">
                    <a:moveTo>
                      <a:pt x="0" y="1"/>
                    </a:moveTo>
                    <a:lnTo>
                      <a:pt x="0" y="101"/>
                    </a:lnTo>
                    <a:lnTo>
                      <a:pt x="1001" y="134"/>
                    </a:lnTo>
                    <a:lnTo>
                      <a:pt x="1001" y="67"/>
                    </a:lnTo>
                    <a:lnTo>
                      <a:pt x="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11"/>
              <p:cNvSpPr/>
              <p:nvPr/>
            </p:nvSpPr>
            <p:spPr>
              <a:xfrm>
                <a:off x="2716275" y="1047025"/>
                <a:ext cx="21700" cy="16700"/>
              </a:xfrm>
              <a:custGeom>
                <a:avLst/>
                <a:gdLst/>
                <a:ahLst/>
                <a:cxnLst/>
                <a:rect l="l" t="t" r="r" b="b"/>
                <a:pathLst>
                  <a:path w="868" h="668" extrusionOk="0">
                    <a:moveTo>
                      <a:pt x="67" y="0"/>
                    </a:moveTo>
                    <a:lnTo>
                      <a:pt x="1" y="67"/>
                    </a:lnTo>
                    <a:lnTo>
                      <a:pt x="801" y="668"/>
                    </a:lnTo>
                    <a:lnTo>
                      <a:pt x="868" y="6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 name="Google Shape;701;p11"/>
              <p:cNvSpPr/>
              <p:nvPr/>
            </p:nvSpPr>
            <p:spPr>
              <a:xfrm>
                <a:off x="3021500" y="1086225"/>
                <a:ext cx="22525" cy="6700"/>
              </a:xfrm>
              <a:custGeom>
                <a:avLst/>
                <a:gdLst/>
                <a:ahLst/>
                <a:cxnLst/>
                <a:rect l="l" t="t" r="r" b="b"/>
                <a:pathLst>
                  <a:path w="901" h="268" extrusionOk="0">
                    <a:moveTo>
                      <a:pt x="0" y="0"/>
                    </a:moveTo>
                    <a:lnTo>
                      <a:pt x="0" y="67"/>
                    </a:lnTo>
                    <a:lnTo>
                      <a:pt x="901" y="267"/>
                    </a:lnTo>
                    <a:lnTo>
                      <a:pt x="901" y="167"/>
                    </a:lnTo>
                    <a:lnTo>
                      <a:pt x="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2" name="Google Shape;702;p11"/>
              <p:cNvSpPr/>
              <p:nvPr/>
            </p:nvSpPr>
            <p:spPr>
              <a:xfrm>
                <a:off x="2670400" y="1309725"/>
                <a:ext cx="7550" cy="27525"/>
              </a:xfrm>
              <a:custGeom>
                <a:avLst/>
                <a:gdLst/>
                <a:ahLst/>
                <a:cxnLst/>
                <a:rect l="l" t="t" r="r" b="b"/>
                <a:pathLst>
                  <a:path w="302" h="1101" extrusionOk="0">
                    <a:moveTo>
                      <a:pt x="1" y="0"/>
                    </a:moveTo>
                    <a:lnTo>
                      <a:pt x="168" y="1101"/>
                    </a:lnTo>
                    <a:lnTo>
                      <a:pt x="301"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3" name="Google Shape;703;p11"/>
              <p:cNvSpPr/>
              <p:nvPr/>
            </p:nvSpPr>
            <p:spPr>
              <a:xfrm>
                <a:off x="2687925" y="1285525"/>
                <a:ext cx="29200" cy="8375"/>
              </a:xfrm>
              <a:custGeom>
                <a:avLst/>
                <a:gdLst/>
                <a:ahLst/>
                <a:cxnLst/>
                <a:rect l="l" t="t" r="r" b="b"/>
                <a:pathLst>
                  <a:path w="1168" h="335" extrusionOk="0">
                    <a:moveTo>
                      <a:pt x="1135" y="1"/>
                    </a:moveTo>
                    <a:lnTo>
                      <a:pt x="0" y="268"/>
                    </a:lnTo>
                    <a:lnTo>
                      <a:pt x="0" y="334"/>
                    </a:lnTo>
                    <a:lnTo>
                      <a:pt x="1168" y="101"/>
                    </a:lnTo>
                    <a:lnTo>
                      <a:pt x="11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 name="Google Shape;704;p11"/>
              <p:cNvSpPr/>
              <p:nvPr/>
            </p:nvSpPr>
            <p:spPr>
              <a:xfrm>
                <a:off x="2817175" y="956125"/>
                <a:ext cx="32550" cy="8375"/>
              </a:xfrm>
              <a:custGeom>
                <a:avLst/>
                <a:gdLst/>
                <a:ahLst/>
                <a:cxnLst/>
                <a:rect l="l" t="t" r="r" b="b"/>
                <a:pathLst>
                  <a:path w="1302" h="335" extrusionOk="0">
                    <a:moveTo>
                      <a:pt x="1" y="1"/>
                    </a:moveTo>
                    <a:lnTo>
                      <a:pt x="1" y="134"/>
                    </a:lnTo>
                    <a:lnTo>
                      <a:pt x="1302" y="334"/>
                    </a:lnTo>
                    <a:lnTo>
                      <a:pt x="1302" y="267"/>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 name="Google Shape;705;p11"/>
              <p:cNvSpPr/>
              <p:nvPr/>
            </p:nvSpPr>
            <p:spPr>
              <a:xfrm>
                <a:off x="2821350" y="1127075"/>
                <a:ext cx="6700" cy="29225"/>
              </a:xfrm>
              <a:custGeom>
                <a:avLst/>
                <a:gdLst/>
                <a:ahLst/>
                <a:cxnLst/>
                <a:rect l="l" t="t" r="r" b="b"/>
                <a:pathLst>
                  <a:path w="268" h="1169" extrusionOk="0">
                    <a:moveTo>
                      <a:pt x="134" y="1"/>
                    </a:moveTo>
                    <a:lnTo>
                      <a:pt x="1" y="68"/>
                    </a:lnTo>
                    <a:lnTo>
                      <a:pt x="167" y="1168"/>
                    </a:lnTo>
                    <a:lnTo>
                      <a:pt x="267" y="11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 name="Google Shape;706;p11"/>
              <p:cNvSpPr/>
              <p:nvPr/>
            </p:nvSpPr>
            <p:spPr>
              <a:xfrm>
                <a:off x="3056525" y="1030350"/>
                <a:ext cx="20875" cy="12525"/>
              </a:xfrm>
              <a:custGeom>
                <a:avLst/>
                <a:gdLst/>
                <a:ahLst/>
                <a:cxnLst/>
                <a:rect l="l" t="t" r="r" b="b"/>
                <a:pathLst>
                  <a:path w="835" h="501" extrusionOk="0">
                    <a:moveTo>
                      <a:pt x="34" y="0"/>
                    </a:moveTo>
                    <a:lnTo>
                      <a:pt x="0" y="100"/>
                    </a:lnTo>
                    <a:lnTo>
                      <a:pt x="768" y="501"/>
                    </a:lnTo>
                    <a:lnTo>
                      <a:pt x="834" y="4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 name="Google Shape;707;p11"/>
              <p:cNvSpPr/>
              <p:nvPr/>
            </p:nvSpPr>
            <p:spPr>
              <a:xfrm>
                <a:off x="2630375" y="962800"/>
                <a:ext cx="27550" cy="23375"/>
              </a:xfrm>
              <a:custGeom>
                <a:avLst/>
                <a:gdLst/>
                <a:ahLst/>
                <a:cxnLst/>
                <a:rect l="l" t="t" r="r" b="b"/>
                <a:pathLst>
                  <a:path w="1102" h="935" extrusionOk="0">
                    <a:moveTo>
                      <a:pt x="34" y="0"/>
                    </a:moveTo>
                    <a:lnTo>
                      <a:pt x="1" y="67"/>
                    </a:lnTo>
                    <a:lnTo>
                      <a:pt x="1035" y="934"/>
                    </a:lnTo>
                    <a:lnTo>
                      <a:pt x="1102" y="9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 name="Google Shape;708;p11"/>
              <p:cNvSpPr/>
              <p:nvPr/>
            </p:nvSpPr>
            <p:spPr>
              <a:xfrm>
                <a:off x="2567000" y="1093725"/>
                <a:ext cx="21700" cy="16700"/>
              </a:xfrm>
              <a:custGeom>
                <a:avLst/>
                <a:gdLst/>
                <a:ahLst/>
                <a:cxnLst/>
                <a:rect l="l" t="t" r="r" b="b"/>
                <a:pathLst>
                  <a:path w="868" h="668" extrusionOk="0">
                    <a:moveTo>
                      <a:pt x="801" y="1"/>
                    </a:moveTo>
                    <a:lnTo>
                      <a:pt x="1" y="601"/>
                    </a:lnTo>
                    <a:lnTo>
                      <a:pt x="34" y="668"/>
                    </a:lnTo>
                    <a:lnTo>
                      <a:pt x="868" y="101"/>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 name="Google Shape;709;p11"/>
              <p:cNvSpPr/>
              <p:nvPr/>
            </p:nvSpPr>
            <p:spPr>
              <a:xfrm>
                <a:off x="2661250" y="1049525"/>
                <a:ext cx="17525" cy="13375"/>
              </a:xfrm>
              <a:custGeom>
                <a:avLst/>
                <a:gdLst/>
                <a:ahLst/>
                <a:cxnLst/>
                <a:rect l="l" t="t" r="r" b="b"/>
                <a:pathLst>
                  <a:path w="701" h="535" extrusionOk="0">
                    <a:moveTo>
                      <a:pt x="667" y="1"/>
                    </a:moveTo>
                    <a:lnTo>
                      <a:pt x="0" y="434"/>
                    </a:lnTo>
                    <a:lnTo>
                      <a:pt x="33" y="534"/>
                    </a:lnTo>
                    <a:lnTo>
                      <a:pt x="701" y="67"/>
                    </a:lnTo>
                    <a:lnTo>
                      <a:pt x="6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 name="Google Shape;710;p11"/>
              <p:cNvSpPr/>
              <p:nvPr/>
            </p:nvSpPr>
            <p:spPr>
              <a:xfrm>
                <a:off x="2885575" y="869400"/>
                <a:ext cx="17525" cy="24200"/>
              </a:xfrm>
              <a:custGeom>
                <a:avLst/>
                <a:gdLst/>
                <a:ahLst/>
                <a:cxnLst/>
                <a:rect l="l" t="t" r="r" b="b"/>
                <a:pathLst>
                  <a:path w="701" h="968" extrusionOk="0">
                    <a:moveTo>
                      <a:pt x="634" y="0"/>
                    </a:moveTo>
                    <a:lnTo>
                      <a:pt x="0" y="901"/>
                    </a:lnTo>
                    <a:lnTo>
                      <a:pt x="67" y="968"/>
                    </a:lnTo>
                    <a:lnTo>
                      <a:pt x="701" y="67"/>
                    </a:lnTo>
                    <a:lnTo>
                      <a:pt x="6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 name="Google Shape;711;p11"/>
              <p:cNvSpPr/>
              <p:nvPr/>
            </p:nvSpPr>
            <p:spPr>
              <a:xfrm>
                <a:off x="3076525" y="1117075"/>
                <a:ext cx="17550" cy="23375"/>
              </a:xfrm>
              <a:custGeom>
                <a:avLst/>
                <a:gdLst/>
                <a:ahLst/>
                <a:cxnLst/>
                <a:rect l="l" t="t" r="r" b="b"/>
                <a:pathLst>
                  <a:path w="702" h="935" extrusionOk="0">
                    <a:moveTo>
                      <a:pt x="635" y="1"/>
                    </a:moveTo>
                    <a:lnTo>
                      <a:pt x="1" y="901"/>
                    </a:lnTo>
                    <a:lnTo>
                      <a:pt x="68" y="935"/>
                    </a:lnTo>
                    <a:lnTo>
                      <a:pt x="701" y="34"/>
                    </a:lnTo>
                    <a:lnTo>
                      <a:pt x="6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 name="Google Shape;712;p11"/>
              <p:cNvSpPr/>
              <p:nvPr/>
            </p:nvSpPr>
            <p:spPr>
              <a:xfrm>
                <a:off x="2824700" y="1045350"/>
                <a:ext cx="8350" cy="23375"/>
              </a:xfrm>
              <a:custGeom>
                <a:avLst/>
                <a:gdLst/>
                <a:ahLst/>
                <a:cxnLst/>
                <a:rect l="l" t="t" r="r" b="b"/>
                <a:pathLst>
                  <a:path w="334" h="935" extrusionOk="0">
                    <a:moveTo>
                      <a:pt x="200" y="1"/>
                    </a:moveTo>
                    <a:lnTo>
                      <a:pt x="0" y="901"/>
                    </a:lnTo>
                    <a:lnTo>
                      <a:pt x="100" y="935"/>
                    </a:lnTo>
                    <a:lnTo>
                      <a:pt x="334" y="34"/>
                    </a:lnTo>
                    <a:lnTo>
                      <a:pt x="20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 name="Google Shape;713;p11"/>
              <p:cNvSpPr/>
              <p:nvPr/>
            </p:nvSpPr>
            <p:spPr>
              <a:xfrm>
                <a:off x="2713775" y="1312225"/>
                <a:ext cx="9200" cy="22525"/>
              </a:xfrm>
              <a:custGeom>
                <a:avLst/>
                <a:gdLst/>
                <a:ahLst/>
                <a:cxnLst/>
                <a:rect l="l" t="t" r="r" b="b"/>
                <a:pathLst>
                  <a:path w="368" h="901" extrusionOk="0">
                    <a:moveTo>
                      <a:pt x="234" y="0"/>
                    </a:moveTo>
                    <a:lnTo>
                      <a:pt x="1" y="901"/>
                    </a:lnTo>
                    <a:lnTo>
                      <a:pt x="101" y="901"/>
                    </a:lnTo>
                    <a:lnTo>
                      <a:pt x="3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 name="Google Shape;714;p11"/>
              <p:cNvSpPr/>
              <p:nvPr/>
            </p:nvSpPr>
            <p:spPr>
              <a:xfrm>
                <a:off x="2791325" y="1202125"/>
                <a:ext cx="19200" cy="15050"/>
              </a:xfrm>
              <a:custGeom>
                <a:avLst/>
                <a:gdLst/>
                <a:ahLst/>
                <a:cxnLst/>
                <a:rect l="l" t="t" r="r" b="b"/>
                <a:pathLst>
                  <a:path w="768" h="602" extrusionOk="0">
                    <a:moveTo>
                      <a:pt x="668" y="1"/>
                    </a:moveTo>
                    <a:lnTo>
                      <a:pt x="1" y="501"/>
                    </a:lnTo>
                    <a:lnTo>
                      <a:pt x="101" y="601"/>
                    </a:lnTo>
                    <a:lnTo>
                      <a:pt x="768" y="101"/>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 name="Google Shape;715;p11"/>
              <p:cNvSpPr/>
              <p:nvPr/>
            </p:nvSpPr>
            <p:spPr>
              <a:xfrm>
                <a:off x="2565325" y="1056200"/>
                <a:ext cx="25050" cy="2525"/>
              </a:xfrm>
              <a:custGeom>
                <a:avLst/>
                <a:gdLst/>
                <a:ahLst/>
                <a:cxnLst/>
                <a:rect l="l" t="t" r="r" b="b"/>
                <a:pathLst>
                  <a:path w="1002" h="101" extrusionOk="0">
                    <a:moveTo>
                      <a:pt x="1" y="0"/>
                    </a:moveTo>
                    <a:lnTo>
                      <a:pt x="1" y="100"/>
                    </a:lnTo>
                    <a:lnTo>
                      <a:pt x="1002" y="100"/>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6" name="Google Shape;716;p11"/>
              <p:cNvSpPr/>
              <p:nvPr/>
            </p:nvSpPr>
            <p:spPr>
              <a:xfrm>
                <a:off x="2546150" y="1177125"/>
                <a:ext cx="18375" cy="15025"/>
              </a:xfrm>
              <a:custGeom>
                <a:avLst/>
                <a:gdLst/>
                <a:ahLst/>
                <a:cxnLst/>
                <a:rect l="l" t="t" r="r" b="b"/>
                <a:pathLst>
                  <a:path w="735" h="601" extrusionOk="0">
                    <a:moveTo>
                      <a:pt x="668" y="0"/>
                    </a:moveTo>
                    <a:lnTo>
                      <a:pt x="1" y="501"/>
                    </a:lnTo>
                    <a:lnTo>
                      <a:pt x="34" y="601"/>
                    </a:lnTo>
                    <a:lnTo>
                      <a:pt x="735"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 name="Google Shape;717;p11"/>
              <p:cNvSpPr/>
              <p:nvPr/>
            </p:nvSpPr>
            <p:spPr>
              <a:xfrm>
                <a:off x="2838025" y="857725"/>
                <a:ext cx="14200" cy="18375"/>
              </a:xfrm>
              <a:custGeom>
                <a:avLst/>
                <a:gdLst/>
                <a:ahLst/>
                <a:cxnLst/>
                <a:rect l="l" t="t" r="r" b="b"/>
                <a:pathLst>
                  <a:path w="568" h="735" extrusionOk="0">
                    <a:moveTo>
                      <a:pt x="101" y="0"/>
                    </a:moveTo>
                    <a:lnTo>
                      <a:pt x="1" y="34"/>
                    </a:lnTo>
                    <a:lnTo>
                      <a:pt x="468" y="734"/>
                    </a:lnTo>
                    <a:lnTo>
                      <a:pt x="568" y="668"/>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 name="Google Shape;718;p11"/>
              <p:cNvSpPr/>
              <p:nvPr/>
            </p:nvSpPr>
            <p:spPr>
              <a:xfrm>
                <a:off x="2564500" y="1247175"/>
                <a:ext cx="30875" cy="9200"/>
              </a:xfrm>
              <a:custGeom>
                <a:avLst/>
                <a:gdLst/>
                <a:ahLst/>
                <a:cxnLst/>
                <a:rect l="l" t="t" r="r" b="b"/>
                <a:pathLst>
                  <a:path w="1235" h="368" extrusionOk="0">
                    <a:moveTo>
                      <a:pt x="34" y="0"/>
                    </a:moveTo>
                    <a:lnTo>
                      <a:pt x="1" y="134"/>
                    </a:lnTo>
                    <a:lnTo>
                      <a:pt x="1235" y="367"/>
                    </a:lnTo>
                    <a:lnTo>
                      <a:pt x="1235" y="2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 name="Google Shape;719;p11"/>
              <p:cNvSpPr/>
              <p:nvPr/>
            </p:nvSpPr>
            <p:spPr>
              <a:xfrm>
                <a:off x="3092375" y="1298875"/>
                <a:ext cx="17550" cy="24200"/>
              </a:xfrm>
              <a:custGeom>
                <a:avLst/>
                <a:gdLst/>
                <a:ahLst/>
                <a:cxnLst/>
                <a:rect l="l" t="t" r="r" b="b"/>
                <a:pathLst>
                  <a:path w="702" h="968" extrusionOk="0">
                    <a:moveTo>
                      <a:pt x="67" y="0"/>
                    </a:moveTo>
                    <a:lnTo>
                      <a:pt x="1" y="34"/>
                    </a:lnTo>
                    <a:lnTo>
                      <a:pt x="634" y="968"/>
                    </a:lnTo>
                    <a:lnTo>
                      <a:pt x="701" y="9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 name="Google Shape;720;p11"/>
              <p:cNvSpPr/>
              <p:nvPr/>
            </p:nvSpPr>
            <p:spPr>
              <a:xfrm>
                <a:off x="2744625" y="1125425"/>
                <a:ext cx="7525" cy="22525"/>
              </a:xfrm>
              <a:custGeom>
                <a:avLst/>
                <a:gdLst/>
                <a:ahLst/>
                <a:cxnLst/>
                <a:rect l="l" t="t" r="r" b="b"/>
                <a:pathLst>
                  <a:path w="301" h="901" extrusionOk="0">
                    <a:moveTo>
                      <a:pt x="201" y="0"/>
                    </a:moveTo>
                    <a:lnTo>
                      <a:pt x="1" y="901"/>
                    </a:lnTo>
                    <a:lnTo>
                      <a:pt x="67" y="901"/>
                    </a:lnTo>
                    <a:lnTo>
                      <a:pt x="3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 name="Google Shape;721;p11"/>
              <p:cNvSpPr/>
              <p:nvPr/>
            </p:nvSpPr>
            <p:spPr>
              <a:xfrm>
                <a:off x="2898075" y="1154600"/>
                <a:ext cx="17525" cy="14200"/>
              </a:xfrm>
              <a:custGeom>
                <a:avLst/>
                <a:gdLst/>
                <a:ahLst/>
                <a:cxnLst/>
                <a:rect l="l" t="t" r="r" b="b"/>
                <a:pathLst>
                  <a:path w="701" h="568" extrusionOk="0">
                    <a:moveTo>
                      <a:pt x="668" y="1"/>
                    </a:moveTo>
                    <a:lnTo>
                      <a:pt x="0" y="501"/>
                    </a:lnTo>
                    <a:lnTo>
                      <a:pt x="34" y="568"/>
                    </a:lnTo>
                    <a:lnTo>
                      <a:pt x="701" y="67"/>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2" name="Google Shape;722;p11"/>
            <p:cNvGrpSpPr/>
            <p:nvPr/>
          </p:nvGrpSpPr>
          <p:grpSpPr>
            <a:xfrm flipH="1">
              <a:off x="-266151" y="1679365"/>
              <a:ext cx="827511" cy="801376"/>
              <a:chOff x="2546150" y="857725"/>
              <a:chExt cx="607125" cy="587950"/>
            </a:xfrm>
          </p:grpSpPr>
          <p:sp>
            <p:nvSpPr>
              <p:cNvPr id="723" name="Google Shape;723;p11"/>
              <p:cNvSpPr/>
              <p:nvPr/>
            </p:nvSpPr>
            <p:spPr>
              <a:xfrm>
                <a:off x="3113225" y="1037850"/>
                <a:ext cx="22550" cy="15875"/>
              </a:xfrm>
              <a:custGeom>
                <a:avLst/>
                <a:gdLst/>
                <a:ahLst/>
                <a:cxnLst/>
                <a:rect l="l" t="t" r="r" b="b"/>
                <a:pathLst>
                  <a:path w="902" h="635" extrusionOk="0">
                    <a:moveTo>
                      <a:pt x="801" y="1"/>
                    </a:moveTo>
                    <a:lnTo>
                      <a:pt x="1" y="534"/>
                    </a:lnTo>
                    <a:lnTo>
                      <a:pt x="67" y="634"/>
                    </a:lnTo>
                    <a:lnTo>
                      <a:pt x="901" y="67"/>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4" name="Google Shape;724;p11"/>
              <p:cNvSpPr/>
              <p:nvPr/>
            </p:nvSpPr>
            <p:spPr>
              <a:xfrm>
                <a:off x="3020650" y="925275"/>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 name="Google Shape;725;p11"/>
              <p:cNvSpPr/>
              <p:nvPr/>
            </p:nvSpPr>
            <p:spPr>
              <a:xfrm>
                <a:off x="3111550" y="1096225"/>
                <a:ext cx="22550" cy="16700"/>
              </a:xfrm>
              <a:custGeom>
                <a:avLst/>
                <a:gdLst/>
                <a:ahLst/>
                <a:cxnLst/>
                <a:rect l="l" t="t" r="r" b="b"/>
                <a:pathLst>
                  <a:path w="902" h="668" extrusionOk="0">
                    <a:moveTo>
                      <a:pt x="34" y="1"/>
                    </a:moveTo>
                    <a:lnTo>
                      <a:pt x="1" y="67"/>
                    </a:lnTo>
                    <a:lnTo>
                      <a:pt x="868" y="668"/>
                    </a:lnTo>
                    <a:lnTo>
                      <a:pt x="902" y="568"/>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 name="Google Shape;726;p11"/>
              <p:cNvSpPr/>
              <p:nvPr/>
            </p:nvSpPr>
            <p:spPr>
              <a:xfrm>
                <a:off x="3135750" y="1177125"/>
                <a:ext cx="17525" cy="15025"/>
              </a:xfrm>
              <a:custGeom>
                <a:avLst/>
                <a:gdLst/>
                <a:ahLst/>
                <a:cxnLst/>
                <a:rect l="l" t="t" r="r" b="b"/>
                <a:pathLst>
                  <a:path w="701" h="601" extrusionOk="0">
                    <a:moveTo>
                      <a:pt x="667" y="0"/>
                    </a:moveTo>
                    <a:lnTo>
                      <a:pt x="0" y="501"/>
                    </a:lnTo>
                    <a:lnTo>
                      <a:pt x="67" y="601"/>
                    </a:lnTo>
                    <a:lnTo>
                      <a:pt x="701" y="100"/>
                    </a:lnTo>
                    <a:lnTo>
                      <a:pt x="6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7" name="Google Shape;727;p11"/>
              <p:cNvSpPr/>
              <p:nvPr/>
            </p:nvSpPr>
            <p:spPr>
              <a:xfrm>
                <a:off x="3109050" y="1258000"/>
                <a:ext cx="24225" cy="19225"/>
              </a:xfrm>
              <a:custGeom>
                <a:avLst/>
                <a:gdLst/>
                <a:ahLst/>
                <a:cxnLst/>
                <a:rect l="l" t="t" r="r" b="b"/>
                <a:pathLst>
                  <a:path w="969" h="769" extrusionOk="0">
                    <a:moveTo>
                      <a:pt x="68" y="1"/>
                    </a:moveTo>
                    <a:lnTo>
                      <a:pt x="1" y="68"/>
                    </a:lnTo>
                    <a:lnTo>
                      <a:pt x="901" y="768"/>
                    </a:lnTo>
                    <a:lnTo>
                      <a:pt x="968" y="735"/>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8" name="Google Shape;728;p11"/>
              <p:cNvSpPr/>
              <p:nvPr/>
            </p:nvSpPr>
            <p:spPr>
              <a:xfrm>
                <a:off x="3049850" y="1352250"/>
                <a:ext cx="19200" cy="15025"/>
              </a:xfrm>
              <a:custGeom>
                <a:avLst/>
                <a:gdLst/>
                <a:ahLst/>
                <a:cxnLst/>
                <a:rect l="l" t="t" r="r" b="b"/>
                <a:pathLst>
                  <a:path w="768" h="601" extrusionOk="0">
                    <a:moveTo>
                      <a:pt x="701" y="0"/>
                    </a:moveTo>
                    <a:lnTo>
                      <a:pt x="0" y="567"/>
                    </a:lnTo>
                    <a:lnTo>
                      <a:pt x="34" y="601"/>
                    </a:lnTo>
                    <a:lnTo>
                      <a:pt x="768" y="67"/>
                    </a:lnTo>
                    <a:lnTo>
                      <a:pt x="7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9" name="Google Shape;729;p11"/>
              <p:cNvSpPr/>
              <p:nvPr/>
            </p:nvSpPr>
            <p:spPr>
              <a:xfrm>
                <a:off x="3111550" y="1219650"/>
                <a:ext cx="25050" cy="2525"/>
              </a:xfrm>
              <a:custGeom>
                <a:avLst/>
                <a:gdLst/>
                <a:ahLst/>
                <a:cxnLst/>
                <a:rect l="l" t="t" r="r" b="b"/>
                <a:pathLst>
                  <a:path w="1002" h="101" extrusionOk="0">
                    <a:moveTo>
                      <a:pt x="1" y="0"/>
                    </a:moveTo>
                    <a:lnTo>
                      <a:pt x="1" y="101"/>
                    </a:lnTo>
                    <a:lnTo>
                      <a:pt x="1002" y="101"/>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0" name="Google Shape;730;p11"/>
              <p:cNvSpPr/>
              <p:nvPr/>
            </p:nvSpPr>
            <p:spPr>
              <a:xfrm>
                <a:off x="3007325" y="972800"/>
                <a:ext cx="17525" cy="24225"/>
              </a:xfrm>
              <a:custGeom>
                <a:avLst/>
                <a:gdLst/>
                <a:ahLst/>
                <a:cxnLst/>
                <a:rect l="l" t="t" r="r" b="b"/>
                <a:pathLst>
                  <a:path w="701" h="969" extrusionOk="0">
                    <a:moveTo>
                      <a:pt x="67" y="1"/>
                    </a:moveTo>
                    <a:lnTo>
                      <a:pt x="0" y="34"/>
                    </a:lnTo>
                    <a:lnTo>
                      <a:pt x="634" y="968"/>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731;p11"/>
              <p:cNvSpPr/>
              <p:nvPr/>
            </p:nvSpPr>
            <p:spPr>
              <a:xfrm>
                <a:off x="2762975" y="962800"/>
                <a:ext cx="15875" cy="21700"/>
              </a:xfrm>
              <a:custGeom>
                <a:avLst/>
                <a:gdLst/>
                <a:ahLst/>
                <a:cxnLst/>
                <a:rect l="l" t="t" r="r" b="b"/>
                <a:pathLst>
                  <a:path w="635" h="868" extrusionOk="0">
                    <a:moveTo>
                      <a:pt x="101" y="0"/>
                    </a:moveTo>
                    <a:lnTo>
                      <a:pt x="1" y="34"/>
                    </a:lnTo>
                    <a:lnTo>
                      <a:pt x="534" y="868"/>
                    </a:lnTo>
                    <a:lnTo>
                      <a:pt x="634" y="834"/>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2" name="Google Shape;732;p11"/>
              <p:cNvSpPr/>
              <p:nvPr/>
            </p:nvSpPr>
            <p:spPr>
              <a:xfrm>
                <a:off x="2899750" y="924425"/>
                <a:ext cx="17525" cy="24225"/>
              </a:xfrm>
              <a:custGeom>
                <a:avLst/>
                <a:gdLst/>
                <a:ahLst/>
                <a:cxnLst/>
                <a:rect l="l" t="t" r="r" b="b"/>
                <a:pathLst>
                  <a:path w="701" h="969" extrusionOk="0">
                    <a:moveTo>
                      <a:pt x="634" y="1"/>
                    </a:moveTo>
                    <a:lnTo>
                      <a:pt x="0" y="902"/>
                    </a:lnTo>
                    <a:lnTo>
                      <a:pt x="67" y="9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3" name="Google Shape;733;p11"/>
              <p:cNvSpPr/>
              <p:nvPr/>
            </p:nvSpPr>
            <p:spPr>
              <a:xfrm>
                <a:off x="2998975" y="1222150"/>
                <a:ext cx="17550" cy="25050"/>
              </a:xfrm>
              <a:custGeom>
                <a:avLst/>
                <a:gdLst/>
                <a:ahLst/>
                <a:cxnLst/>
                <a:rect l="l" t="t" r="r" b="b"/>
                <a:pathLst>
                  <a:path w="702" h="1002" extrusionOk="0">
                    <a:moveTo>
                      <a:pt x="67" y="1"/>
                    </a:moveTo>
                    <a:lnTo>
                      <a:pt x="1" y="101"/>
                    </a:lnTo>
                    <a:lnTo>
                      <a:pt x="634" y="1001"/>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11"/>
              <p:cNvSpPr/>
              <p:nvPr/>
            </p:nvSpPr>
            <p:spPr>
              <a:xfrm>
                <a:off x="2933100" y="991975"/>
                <a:ext cx="15025" cy="22550"/>
              </a:xfrm>
              <a:custGeom>
                <a:avLst/>
                <a:gdLst/>
                <a:ahLst/>
                <a:cxnLst/>
                <a:rect l="l" t="t" r="r" b="b"/>
                <a:pathLst>
                  <a:path w="601" h="902" extrusionOk="0">
                    <a:moveTo>
                      <a:pt x="67" y="1"/>
                    </a:moveTo>
                    <a:lnTo>
                      <a:pt x="0" y="34"/>
                    </a:lnTo>
                    <a:lnTo>
                      <a:pt x="534" y="902"/>
                    </a:lnTo>
                    <a:lnTo>
                      <a:pt x="601" y="8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11"/>
              <p:cNvSpPr/>
              <p:nvPr/>
            </p:nvSpPr>
            <p:spPr>
              <a:xfrm>
                <a:off x="2941450" y="1417300"/>
                <a:ext cx="3350" cy="25025"/>
              </a:xfrm>
              <a:custGeom>
                <a:avLst/>
                <a:gdLst/>
                <a:ahLst/>
                <a:cxnLst/>
                <a:rect l="l" t="t" r="r" b="b"/>
                <a:pathLst>
                  <a:path w="134" h="1001" extrusionOk="0">
                    <a:moveTo>
                      <a:pt x="33" y="0"/>
                    </a:moveTo>
                    <a:lnTo>
                      <a:pt x="0" y="967"/>
                    </a:lnTo>
                    <a:lnTo>
                      <a:pt x="133" y="1001"/>
                    </a:lnTo>
                    <a:lnTo>
                      <a:pt x="1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6" name="Google Shape;736;p11"/>
              <p:cNvSpPr/>
              <p:nvPr/>
            </p:nvSpPr>
            <p:spPr>
              <a:xfrm>
                <a:off x="2879725" y="1405625"/>
                <a:ext cx="16700" cy="23375"/>
              </a:xfrm>
              <a:custGeom>
                <a:avLst/>
                <a:gdLst/>
                <a:ahLst/>
                <a:cxnLst/>
                <a:rect l="l" t="t" r="r" b="b"/>
                <a:pathLst>
                  <a:path w="668" h="935" extrusionOk="0">
                    <a:moveTo>
                      <a:pt x="601" y="0"/>
                    </a:moveTo>
                    <a:lnTo>
                      <a:pt x="1" y="901"/>
                    </a:lnTo>
                    <a:lnTo>
                      <a:pt x="67" y="934"/>
                    </a:lnTo>
                    <a:lnTo>
                      <a:pt x="668" y="67"/>
                    </a:lnTo>
                    <a:lnTo>
                      <a:pt x="6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7" name="Google Shape;737;p11"/>
              <p:cNvSpPr/>
              <p:nvPr/>
            </p:nvSpPr>
            <p:spPr>
              <a:xfrm>
                <a:off x="2799675" y="1426475"/>
                <a:ext cx="13375" cy="19200"/>
              </a:xfrm>
              <a:custGeom>
                <a:avLst/>
                <a:gdLst/>
                <a:ahLst/>
                <a:cxnLst/>
                <a:rect l="l" t="t" r="r" b="b"/>
                <a:pathLst>
                  <a:path w="535" h="768" extrusionOk="0">
                    <a:moveTo>
                      <a:pt x="100" y="0"/>
                    </a:moveTo>
                    <a:lnTo>
                      <a:pt x="0" y="100"/>
                    </a:lnTo>
                    <a:lnTo>
                      <a:pt x="501" y="767"/>
                    </a:lnTo>
                    <a:lnTo>
                      <a:pt x="534" y="701"/>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8" name="Google Shape;738;p11"/>
              <p:cNvSpPr/>
              <p:nvPr/>
            </p:nvSpPr>
            <p:spPr>
              <a:xfrm>
                <a:off x="2960625" y="1164600"/>
                <a:ext cx="20875" cy="23375"/>
              </a:xfrm>
              <a:custGeom>
                <a:avLst/>
                <a:gdLst/>
                <a:ahLst/>
                <a:cxnLst/>
                <a:rect l="l" t="t" r="r" b="b"/>
                <a:pathLst>
                  <a:path w="835" h="935" extrusionOk="0">
                    <a:moveTo>
                      <a:pt x="734" y="1"/>
                    </a:moveTo>
                    <a:lnTo>
                      <a:pt x="0" y="902"/>
                    </a:lnTo>
                    <a:lnTo>
                      <a:pt x="34" y="935"/>
                    </a:lnTo>
                    <a:lnTo>
                      <a:pt x="834" y="68"/>
                    </a:lnTo>
                    <a:lnTo>
                      <a:pt x="7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9" name="Google Shape;739;p11"/>
              <p:cNvSpPr/>
              <p:nvPr/>
            </p:nvSpPr>
            <p:spPr>
              <a:xfrm>
                <a:off x="2769650" y="1401450"/>
                <a:ext cx="3350" cy="25050"/>
              </a:xfrm>
              <a:custGeom>
                <a:avLst/>
                <a:gdLst/>
                <a:ahLst/>
                <a:cxnLst/>
                <a:rect l="l" t="t" r="r" b="b"/>
                <a:pathLst>
                  <a:path w="134" h="1002" extrusionOk="0">
                    <a:moveTo>
                      <a:pt x="34" y="0"/>
                    </a:moveTo>
                    <a:lnTo>
                      <a:pt x="0" y="1001"/>
                    </a:lnTo>
                    <a:lnTo>
                      <a:pt x="67" y="1001"/>
                    </a:lnTo>
                    <a:lnTo>
                      <a:pt x="134" y="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0" name="Google Shape;740;p11"/>
              <p:cNvSpPr/>
              <p:nvPr/>
            </p:nvSpPr>
            <p:spPr>
              <a:xfrm>
                <a:off x="2585350" y="997000"/>
                <a:ext cx="3350" cy="25875"/>
              </a:xfrm>
              <a:custGeom>
                <a:avLst/>
                <a:gdLst/>
                <a:ahLst/>
                <a:cxnLst/>
                <a:rect l="l" t="t" r="r" b="b"/>
                <a:pathLst>
                  <a:path w="134" h="1035" extrusionOk="0">
                    <a:moveTo>
                      <a:pt x="67" y="0"/>
                    </a:moveTo>
                    <a:lnTo>
                      <a:pt x="1" y="1034"/>
                    </a:lnTo>
                    <a:lnTo>
                      <a:pt x="67"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1" name="Google Shape;741;p11"/>
              <p:cNvSpPr/>
              <p:nvPr/>
            </p:nvSpPr>
            <p:spPr>
              <a:xfrm>
                <a:off x="2612875" y="1210475"/>
                <a:ext cx="15025" cy="32550"/>
              </a:xfrm>
              <a:custGeom>
                <a:avLst/>
                <a:gdLst/>
                <a:ahLst/>
                <a:cxnLst/>
                <a:rect l="l" t="t" r="r" b="b"/>
                <a:pathLst>
                  <a:path w="601" h="1302" extrusionOk="0">
                    <a:moveTo>
                      <a:pt x="134" y="1"/>
                    </a:moveTo>
                    <a:lnTo>
                      <a:pt x="0" y="67"/>
                    </a:lnTo>
                    <a:lnTo>
                      <a:pt x="501" y="1301"/>
                    </a:lnTo>
                    <a:lnTo>
                      <a:pt x="601" y="12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2" name="Google Shape;742;p11"/>
              <p:cNvSpPr/>
              <p:nvPr/>
            </p:nvSpPr>
            <p:spPr>
              <a:xfrm>
                <a:off x="2591200" y="1134600"/>
                <a:ext cx="20850" cy="32525"/>
              </a:xfrm>
              <a:custGeom>
                <a:avLst/>
                <a:gdLst/>
                <a:ahLst/>
                <a:cxnLst/>
                <a:rect l="l" t="t" r="r" b="b"/>
                <a:pathLst>
                  <a:path w="834" h="1301" extrusionOk="0">
                    <a:moveTo>
                      <a:pt x="734" y="0"/>
                    </a:moveTo>
                    <a:lnTo>
                      <a:pt x="0" y="1268"/>
                    </a:lnTo>
                    <a:lnTo>
                      <a:pt x="100" y="1301"/>
                    </a:lnTo>
                    <a:lnTo>
                      <a:pt x="834" y="100"/>
                    </a:lnTo>
                    <a:lnTo>
                      <a:pt x="7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3" name="Google Shape;743;p11"/>
              <p:cNvSpPr/>
              <p:nvPr/>
            </p:nvSpPr>
            <p:spPr>
              <a:xfrm>
                <a:off x="2769650" y="889400"/>
                <a:ext cx="20050" cy="21725"/>
              </a:xfrm>
              <a:custGeom>
                <a:avLst/>
                <a:gdLst/>
                <a:ahLst/>
                <a:cxnLst/>
                <a:rect l="l" t="t" r="r" b="b"/>
                <a:pathLst>
                  <a:path w="802" h="869" extrusionOk="0">
                    <a:moveTo>
                      <a:pt x="701" y="1"/>
                    </a:moveTo>
                    <a:lnTo>
                      <a:pt x="0" y="802"/>
                    </a:lnTo>
                    <a:lnTo>
                      <a:pt x="34" y="868"/>
                    </a:lnTo>
                    <a:lnTo>
                      <a:pt x="801" y="68"/>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4" name="Google Shape;744;p11"/>
              <p:cNvSpPr/>
              <p:nvPr/>
            </p:nvSpPr>
            <p:spPr>
              <a:xfrm>
                <a:off x="2822175" y="890250"/>
                <a:ext cx="28400" cy="23375"/>
              </a:xfrm>
              <a:custGeom>
                <a:avLst/>
                <a:gdLst/>
                <a:ahLst/>
                <a:cxnLst/>
                <a:rect l="l" t="t" r="r" b="b"/>
                <a:pathLst>
                  <a:path w="1136" h="935" extrusionOk="0">
                    <a:moveTo>
                      <a:pt x="68" y="0"/>
                    </a:moveTo>
                    <a:lnTo>
                      <a:pt x="1" y="67"/>
                    </a:lnTo>
                    <a:lnTo>
                      <a:pt x="1068" y="934"/>
                    </a:lnTo>
                    <a:lnTo>
                      <a:pt x="1135" y="868"/>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5" name="Google Shape;745;p11"/>
              <p:cNvSpPr/>
              <p:nvPr/>
            </p:nvSpPr>
            <p:spPr>
              <a:xfrm>
                <a:off x="2958950" y="889400"/>
                <a:ext cx="28375" cy="18375"/>
              </a:xfrm>
              <a:custGeom>
                <a:avLst/>
                <a:gdLst/>
                <a:ahLst/>
                <a:cxnLst/>
                <a:rect l="l" t="t" r="r" b="b"/>
                <a:pathLst>
                  <a:path w="1135" h="735" extrusionOk="0">
                    <a:moveTo>
                      <a:pt x="101" y="1"/>
                    </a:moveTo>
                    <a:lnTo>
                      <a:pt x="1" y="101"/>
                    </a:lnTo>
                    <a:lnTo>
                      <a:pt x="1101" y="735"/>
                    </a:lnTo>
                    <a:lnTo>
                      <a:pt x="1135" y="6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6" name="Google Shape;746;p11"/>
              <p:cNvSpPr/>
              <p:nvPr/>
            </p:nvSpPr>
            <p:spPr>
              <a:xfrm>
                <a:off x="2961450" y="938625"/>
                <a:ext cx="18375" cy="28375"/>
              </a:xfrm>
              <a:custGeom>
                <a:avLst/>
                <a:gdLst/>
                <a:ahLst/>
                <a:cxnLst/>
                <a:rect l="l" t="t" r="r" b="b"/>
                <a:pathLst>
                  <a:path w="735" h="1135" extrusionOk="0">
                    <a:moveTo>
                      <a:pt x="668" y="0"/>
                    </a:moveTo>
                    <a:lnTo>
                      <a:pt x="1" y="1101"/>
                    </a:lnTo>
                    <a:lnTo>
                      <a:pt x="67" y="1134"/>
                    </a:lnTo>
                    <a:lnTo>
                      <a:pt x="734" y="33"/>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7" name="Google Shape;747;p11"/>
              <p:cNvSpPr/>
              <p:nvPr/>
            </p:nvSpPr>
            <p:spPr>
              <a:xfrm>
                <a:off x="3065700" y="964475"/>
                <a:ext cx="21700" cy="16700"/>
              </a:xfrm>
              <a:custGeom>
                <a:avLst/>
                <a:gdLst/>
                <a:ahLst/>
                <a:cxnLst/>
                <a:rect l="l" t="t" r="r" b="b"/>
                <a:pathLst>
                  <a:path w="868" h="668" extrusionOk="0">
                    <a:moveTo>
                      <a:pt x="834" y="0"/>
                    </a:moveTo>
                    <a:lnTo>
                      <a:pt x="0" y="601"/>
                    </a:lnTo>
                    <a:lnTo>
                      <a:pt x="67" y="667"/>
                    </a:lnTo>
                    <a:lnTo>
                      <a:pt x="868" y="100"/>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8" name="Google Shape;748;p11"/>
              <p:cNvSpPr/>
              <p:nvPr/>
            </p:nvSpPr>
            <p:spPr>
              <a:xfrm>
                <a:off x="2702100" y="892750"/>
                <a:ext cx="1700" cy="25050"/>
              </a:xfrm>
              <a:custGeom>
                <a:avLst/>
                <a:gdLst/>
                <a:ahLst/>
                <a:cxnLst/>
                <a:rect l="l" t="t" r="r" b="b"/>
                <a:pathLst>
                  <a:path w="68" h="1002" extrusionOk="0">
                    <a:moveTo>
                      <a:pt x="1" y="0"/>
                    </a:moveTo>
                    <a:lnTo>
                      <a:pt x="1" y="1001"/>
                    </a:lnTo>
                    <a:lnTo>
                      <a:pt x="67" y="1001"/>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9" name="Google Shape;749;p11"/>
              <p:cNvSpPr/>
              <p:nvPr/>
            </p:nvSpPr>
            <p:spPr>
              <a:xfrm>
                <a:off x="2651225" y="931950"/>
                <a:ext cx="26725" cy="6700"/>
              </a:xfrm>
              <a:custGeom>
                <a:avLst/>
                <a:gdLst/>
                <a:ahLst/>
                <a:cxnLst/>
                <a:rect l="l" t="t" r="r" b="b"/>
                <a:pathLst>
                  <a:path w="1069" h="268" extrusionOk="0">
                    <a:moveTo>
                      <a:pt x="1068" y="0"/>
                    </a:moveTo>
                    <a:lnTo>
                      <a:pt x="1" y="200"/>
                    </a:lnTo>
                    <a:lnTo>
                      <a:pt x="1" y="267"/>
                    </a:lnTo>
                    <a:lnTo>
                      <a:pt x="1068" y="100"/>
                    </a:lnTo>
                    <a:lnTo>
                      <a:pt x="10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0" name="Google Shape;750;p11"/>
              <p:cNvSpPr/>
              <p:nvPr/>
            </p:nvSpPr>
            <p:spPr>
              <a:xfrm>
                <a:off x="2711275" y="970300"/>
                <a:ext cx="7525" cy="26725"/>
              </a:xfrm>
              <a:custGeom>
                <a:avLst/>
                <a:gdLst/>
                <a:ahLst/>
                <a:cxnLst/>
                <a:rect l="l" t="t" r="r" b="b"/>
                <a:pathLst>
                  <a:path w="301" h="1069" extrusionOk="0">
                    <a:moveTo>
                      <a:pt x="0" y="1"/>
                    </a:moveTo>
                    <a:lnTo>
                      <a:pt x="167" y="1068"/>
                    </a:lnTo>
                    <a:lnTo>
                      <a:pt x="301"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1" name="Google Shape;751;p11"/>
              <p:cNvSpPr/>
              <p:nvPr/>
            </p:nvSpPr>
            <p:spPr>
              <a:xfrm>
                <a:off x="2720450" y="926100"/>
                <a:ext cx="29200" cy="8375"/>
              </a:xfrm>
              <a:custGeom>
                <a:avLst/>
                <a:gdLst/>
                <a:ahLst/>
                <a:cxnLst/>
                <a:rect l="l" t="t" r="r" b="b"/>
                <a:pathLst>
                  <a:path w="1168" h="335" extrusionOk="0">
                    <a:moveTo>
                      <a:pt x="1168" y="1"/>
                    </a:moveTo>
                    <a:lnTo>
                      <a:pt x="0" y="234"/>
                    </a:lnTo>
                    <a:lnTo>
                      <a:pt x="34" y="334"/>
                    </a:lnTo>
                    <a:lnTo>
                      <a:pt x="1168" y="101"/>
                    </a:lnTo>
                    <a:lnTo>
                      <a:pt x="11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2" name="Google Shape;752;p11"/>
              <p:cNvSpPr/>
              <p:nvPr/>
            </p:nvSpPr>
            <p:spPr>
              <a:xfrm>
                <a:off x="2624550" y="1012000"/>
                <a:ext cx="24200" cy="17525"/>
              </a:xfrm>
              <a:custGeom>
                <a:avLst/>
                <a:gdLst/>
                <a:ahLst/>
                <a:cxnLst/>
                <a:rect l="l" t="t" r="r" b="b"/>
                <a:pathLst>
                  <a:path w="968" h="701" extrusionOk="0">
                    <a:moveTo>
                      <a:pt x="901" y="0"/>
                    </a:moveTo>
                    <a:lnTo>
                      <a:pt x="0" y="634"/>
                    </a:lnTo>
                    <a:lnTo>
                      <a:pt x="34" y="701"/>
                    </a:lnTo>
                    <a:lnTo>
                      <a:pt x="968" y="67"/>
                    </a:lnTo>
                    <a:lnTo>
                      <a:pt x="9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3" name="Google Shape;753;p11"/>
              <p:cNvSpPr/>
              <p:nvPr/>
            </p:nvSpPr>
            <p:spPr>
              <a:xfrm>
                <a:off x="2633725" y="1333075"/>
                <a:ext cx="4200" cy="33375"/>
              </a:xfrm>
              <a:custGeom>
                <a:avLst/>
                <a:gdLst/>
                <a:ahLst/>
                <a:cxnLst/>
                <a:rect l="l" t="t" r="r" b="b"/>
                <a:pathLst>
                  <a:path w="168" h="1335" extrusionOk="0">
                    <a:moveTo>
                      <a:pt x="100" y="0"/>
                    </a:moveTo>
                    <a:lnTo>
                      <a:pt x="0" y="1334"/>
                    </a:lnTo>
                    <a:lnTo>
                      <a:pt x="100" y="1334"/>
                    </a:lnTo>
                    <a:lnTo>
                      <a:pt x="167" y="33"/>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4" name="Google Shape;754;p11"/>
              <p:cNvSpPr/>
              <p:nvPr/>
            </p:nvSpPr>
            <p:spPr>
              <a:xfrm>
                <a:off x="2607875" y="1288025"/>
                <a:ext cx="20025" cy="22550"/>
              </a:xfrm>
              <a:custGeom>
                <a:avLst/>
                <a:gdLst/>
                <a:ahLst/>
                <a:cxnLst/>
                <a:rect l="l" t="t" r="r" b="b"/>
                <a:pathLst>
                  <a:path w="801" h="902" extrusionOk="0">
                    <a:moveTo>
                      <a:pt x="701" y="1"/>
                    </a:moveTo>
                    <a:lnTo>
                      <a:pt x="0" y="835"/>
                    </a:lnTo>
                    <a:lnTo>
                      <a:pt x="34" y="901"/>
                    </a:lnTo>
                    <a:lnTo>
                      <a:pt x="801" y="67"/>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5" name="Google Shape;755;p11"/>
              <p:cNvSpPr/>
              <p:nvPr/>
            </p:nvSpPr>
            <p:spPr>
              <a:xfrm>
                <a:off x="2702100" y="1362250"/>
                <a:ext cx="21700" cy="30050"/>
              </a:xfrm>
              <a:custGeom>
                <a:avLst/>
                <a:gdLst/>
                <a:ahLst/>
                <a:cxnLst/>
                <a:rect l="l" t="t" r="r" b="b"/>
                <a:pathLst>
                  <a:path w="868" h="1202" extrusionOk="0">
                    <a:moveTo>
                      <a:pt x="67" y="1"/>
                    </a:moveTo>
                    <a:lnTo>
                      <a:pt x="1" y="67"/>
                    </a:lnTo>
                    <a:lnTo>
                      <a:pt x="834" y="1201"/>
                    </a:lnTo>
                    <a:lnTo>
                      <a:pt x="868" y="1168"/>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6" name="Google Shape;756;p11"/>
              <p:cNvSpPr/>
              <p:nvPr/>
            </p:nvSpPr>
            <p:spPr>
              <a:xfrm>
                <a:off x="2771325" y="1086225"/>
                <a:ext cx="21700" cy="15875"/>
              </a:xfrm>
              <a:custGeom>
                <a:avLst/>
                <a:gdLst/>
                <a:ahLst/>
                <a:cxnLst/>
                <a:rect l="l" t="t" r="r" b="b"/>
                <a:pathLst>
                  <a:path w="868" h="635" extrusionOk="0">
                    <a:moveTo>
                      <a:pt x="834" y="0"/>
                    </a:moveTo>
                    <a:lnTo>
                      <a:pt x="0" y="567"/>
                    </a:lnTo>
                    <a:lnTo>
                      <a:pt x="34" y="634"/>
                    </a:lnTo>
                    <a:lnTo>
                      <a:pt x="867" y="67"/>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7" name="Google Shape;757;p11"/>
              <p:cNvSpPr/>
              <p:nvPr/>
            </p:nvSpPr>
            <p:spPr>
              <a:xfrm>
                <a:off x="2998975" y="1116250"/>
                <a:ext cx="24225" cy="14200"/>
              </a:xfrm>
              <a:custGeom>
                <a:avLst/>
                <a:gdLst/>
                <a:ahLst/>
                <a:cxnLst/>
                <a:rect l="l" t="t" r="r" b="b"/>
                <a:pathLst>
                  <a:path w="969" h="568" extrusionOk="0">
                    <a:moveTo>
                      <a:pt x="34" y="0"/>
                    </a:moveTo>
                    <a:lnTo>
                      <a:pt x="1" y="67"/>
                    </a:lnTo>
                    <a:lnTo>
                      <a:pt x="868" y="567"/>
                    </a:lnTo>
                    <a:lnTo>
                      <a:pt x="968" y="5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8" name="Google Shape;758;p11"/>
              <p:cNvSpPr/>
              <p:nvPr/>
            </p:nvSpPr>
            <p:spPr>
              <a:xfrm>
                <a:off x="2737125" y="1172950"/>
                <a:ext cx="31725" cy="8375"/>
              </a:xfrm>
              <a:custGeom>
                <a:avLst/>
                <a:gdLst/>
                <a:ahLst/>
                <a:cxnLst/>
                <a:rect l="l" t="t" r="r" b="b"/>
                <a:pathLst>
                  <a:path w="1269" h="335" extrusionOk="0">
                    <a:moveTo>
                      <a:pt x="1" y="0"/>
                    </a:moveTo>
                    <a:lnTo>
                      <a:pt x="1" y="101"/>
                    </a:lnTo>
                    <a:lnTo>
                      <a:pt x="1201" y="334"/>
                    </a:lnTo>
                    <a:lnTo>
                      <a:pt x="1268" y="267"/>
                    </a:lnTo>
                    <a:lnTo>
                      <a:pt x="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 name="Google Shape;759;p11"/>
              <p:cNvSpPr/>
              <p:nvPr/>
            </p:nvSpPr>
            <p:spPr>
              <a:xfrm>
                <a:off x="2790500" y="1258000"/>
                <a:ext cx="17525" cy="14200"/>
              </a:xfrm>
              <a:custGeom>
                <a:avLst/>
                <a:gdLst/>
                <a:ahLst/>
                <a:cxnLst/>
                <a:rect l="l" t="t" r="r" b="b"/>
                <a:pathLst>
                  <a:path w="701" h="568" extrusionOk="0">
                    <a:moveTo>
                      <a:pt x="634" y="1"/>
                    </a:moveTo>
                    <a:lnTo>
                      <a:pt x="0" y="501"/>
                    </a:lnTo>
                    <a:lnTo>
                      <a:pt x="34" y="5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 name="Google Shape;760;p11"/>
              <p:cNvSpPr/>
              <p:nvPr/>
            </p:nvSpPr>
            <p:spPr>
              <a:xfrm>
                <a:off x="2762975" y="1337225"/>
                <a:ext cx="24200" cy="20875"/>
              </a:xfrm>
              <a:custGeom>
                <a:avLst/>
                <a:gdLst/>
                <a:ahLst/>
                <a:cxnLst/>
                <a:rect l="l" t="t" r="r" b="b"/>
                <a:pathLst>
                  <a:path w="968" h="835" extrusionOk="0">
                    <a:moveTo>
                      <a:pt x="67" y="1"/>
                    </a:moveTo>
                    <a:lnTo>
                      <a:pt x="1" y="68"/>
                    </a:lnTo>
                    <a:lnTo>
                      <a:pt x="935" y="835"/>
                    </a:lnTo>
                    <a:lnTo>
                      <a:pt x="968" y="7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1" name="Google Shape;761;p11"/>
              <p:cNvSpPr/>
              <p:nvPr/>
            </p:nvSpPr>
            <p:spPr>
              <a:xfrm>
                <a:off x="2795500" y="1380600"/>
                <a:ext cx="17550" cy="11700"/>
              </a:xfrm>
              <a:custGeom>
                <a:avLst/>
                <a:gdLst/>
                <a:ahLst/>
                <a:cxnLst/>
                <a:rect l="l" t="t" r="r" b="b"/>
                <a:pathLst>
                  <a:path w="702" h="468" extrusionOk="0">
                    <a:moveTo>
                      <a:pt x="67" y="0"/>
                    </a:moveTo>
                    <a:lnTo>
                      <a:pt x="1" y="100"/>
                    </a:lnTo>
                    <a:lnTo>
                      <a:pt x="668" y="467"/>
                    </a:lnTo>
                    <a:lnTo>
                      <a:pt x="701" y="367"/>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2" name="Google Shape;762;p11"/>
              <p:cNvSpPr/>
              <p:nvPr/>
            </p:nvSpPr>
            <p:spPr>
              <a:xfrm>
                <a:off x="2766325" y="1300550"/>
                <a:ext cx="25025" cy="1675"/>
              </a:xfrm>
              <a:custGeom>
                <a:avLst/>
                <a:gdLst/>
                <a:ahLst/>
                <a:cxnLst/>
                <a:rect l="l" t="t" r="r" b="b"/>
                <a:pathLst>
                  <a:path w="1001" h="67"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3" name="Google Shape;763;p11"/>
              <p:cNvSpPr/>
              <p:nvPr/>
            </p:nvSpPr>
            <p:spPr>
              <a:xfrm>
                <a:off x="2853050" y="1007825"/>
                <a:ext cx="21700" cy="15875"/>
              </a:xfrm>
              <a:custGeom>
                <a:avLst/>
                <a:gdLst/>
                <a:ahLst/>
                <a:cxnLst/>
                <a:rect l="l" t="t" r="r" b="b"/>
                <a:pathLst>
                  <a:path w="868" h="635" extrusionOk="0">
                    <a:moveTo>
                      <a:pt x="834" y="1"/>
                    </a:moveTo>
                    <a:lnTo>
                      <a:pt x="0" y="568"/>
                    </a:lnTo>
                    <a:lnTo>
                      <a:pt x="67" y="634"/>
                    </a:lnTo>
                    <a:lnTo>
                      <a:pt x="867" y="67"/>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 name="Google Shape;764;p11"/>
              <p:cNvSpPr/>
              <p:nvPr/>
            </p:nvSpPr>
            <p:spPr>
              <a:xfrm>
                <a:off x="2872225" y="1050350"/>
                <a:ext cx="25050" cy="1700"/>
              </a:xfrm>
              <a:custGeom>
                <a:avLst/>
                <a:gdLst/>
                <a:ahLst/>
                <a:cxnLst/>
                <a:rect l="l" t="t" r="r" b="b"/>
                <a:pathLst>
                  <a:path w="1002" h="68" extrusionOk="0">
                    <a:moveTo>
                      <a:pt x="0" y="1"/>
                    </a:moveTo>
                    <a:lnTo>
                      <a:pt x="0" y="68"/>
                    </a:lnTo>
                    <a:lnTo>
                      <a:pt x="1001" y="68"/>
                    </a:lnTo>
                    <a:lnTo>
                      <a:pt x="10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 name="Google Shape;765;p11"/>
              <p:cNvSpPr/>
              <p:nvPr/>
            </p:nvSpPr>
            <p:spPr>
              <a:xfrm>
                <a:off x="2848050" y="1097900"/>
                <a:ext cx="22525" cy="15875"/>
              </a:xfrm>
              <a:custGeom>
                <a:avLst/>
                <a:gdLst/>
                <a:ahLst/>
                <a:cxnLst/>
                <a:rect l="l" t="t" r="r" b="b"/>
                <a:pathLst>
                  <a:path w="901" h="635" extrusionOk="0">
                    <a:moveTo>
                      <a:pt x="33" y="0"/>
                    </a:moveTo>
                    <a:lnTo>
                      <a:pt x="0" y="100"/>
                    </a:lnTo>
                    <a:lnTo>
                      <a:pt x="867" y="634"/>
                    </a:lnTo>
                    <a:lnTo>
                      <a:pt x="901"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6" name="Google Shape;766;p11"/>
              <p:cNvSpPr/>
              <p:nvPr/>
            </p:nvSpPr>
            <p:spPr>
              <a:xfrm>
                <a:off x="2856375" y="1200475"/>
                <a:ext cx="8375" cy="20875"/>
              </a:xfrm>
              <a:custGeom>
                <a:avLst/>
                <a:gdLst/>
                <a:ahLst/>
                <a:cxnLst/>
                <a:rect l="l" t="t" r="r" b="b"/>
                <a:pathLst>
                  <a:path w="335" h="835" extrusionOk="0">
                    <a:moveTo>
                      <a:pt x="234" y="0"/>
                    </a:moveTo>
                    <a:lnTo>
                      <a:pt x="1" y="801"/>
                    </a:lnTo>
                    <a:lnTo>
                      <a:pt x="67" y="834"/>
                    </a:lnTo>
                    <a:lnTo>
                      <a:pt x="334" y="34"/>
                    </a:lnTo>
                    <a:lnTo>
                      <a:pt x="2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7" name="Google Shape;767;p11"/>
              <p:cNvSpPr/>
              <p:nvPr/>
            </p:nvSpPr>
            <p:spPr>
              <a:xfrm>
                <a:off x="2844700" y="1259675"/>
                <a:ext cx="25050" cy="20050"/>
              </a:xfrm>
              <a:custGeom>
                <a:avLst/>
                <a:gdLst/>
                <a:ahLst/>
                <a:cxnLst/>
                <a:rect l="l" t="t" r="r" b="b"/>
                <a:pathLst>
                  <a:path w="1002" h="802" extrusionOk="0">
                    <a:moveTo>
                      <a:pt x="67" y="1"/>
                    </a:moveTo>
                    <a:lnTo>
                      <a:pt x="1" y="101"/>
                    </a:lnTo>
                    <a:lnTo>
                      <a:pt x="901" y="801"/>
                    </a:lnTo>
                    <a:lnTo>
                      <a:pt x="1001" y="701"/>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 name="Google Shape;768;p11"/>
              <p:cNvSpPr/>
              <p:nvPr/>
            </p:nvSpPr>
            <p:spPr>
              <a:xfrm>
                <a:off x="2854700" y="1333075"/>
                <a:ext cx="18375" cy="12525"/>
              </a:xfrm>
              <a:custGeom>
                <a:avLst/>
                <a:gdLst/>
                <a:ahLst/>
                <a:cxnLst/>
                <a:rect l="l" t="t" r="r" b="b"/>
                <a:pathLst>
                  <a:path w="735" h="501" extrusionOk="0">
                    <a:moveTo>
                      <a:pt x="101" y="0"/>
                    </a:moveTo>
                    <a:lnTo>
                      <a:pt x="1" y="67"/>
                    </a:lnTo>
                    <a:lnTo>
                      <a:pt x="668" y="500"/>
                    </a:lnTo>
                    <a:lnTo>
                      <a:pt x="735" y="400"/>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 name="Google Shape;769;p11"/>
              <p:cNvSpPr/>
              <p:nvPr/>
            </p:nvSpPr>
            <p:spPr>
              <a:xfrm>
                <a:off x="3039000" y="1217150"/>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 name="Google Shape;770;p11"/>
              <p:cNvSpPr/>
              <p:nvPr/>
            </p:nvSpPr>
            <p:spPr>
              <a:xfrm>
                <a:off x="2731300" y="1204650"/>
                <a:ext cx="21700" cy="15850"/>
              </a:xfrm>
              <a:custGeom>
                <a:avLst/>
                <a:gdLst/>
                <a:ahLst/>
                <a:cxnLst/>
                <a:rect l="l" t="t" r="r" b="b"/>
                <a:pathLst>
                  <a:path w="868" h="634" extrusionOk="0">
                    <a:moveTo>
                      <a:pt x="33" y="0"/>
                    </a:moveTo>
                    <a:lnTo>
                      <a:pt x="0" y="67"/>
                    </a:lnTo>
                    <a:lnTo>
                      <a:pt x="767" y="634"/>
                    </a:lnTo>
                    <a:lnTo>
                      <a:pt x="867"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 name="Google Shape;771;p11"/>
              <p:cNvSpPr/>
              <p:nvPr/>
            </p:nvSpPr>
            <p:spPr>
              <a:xfrm>
                <a:off x="2770475" y="1020350"/>
                <a:ext cx="25050" cy="1675"/>
              </a:xfrm>
              <a:custGeom>
                <a:avLst/>
                <a:gdLst/>
                <a:ahLst/>
                <a:cxnLst/>
                <a:rect l="l" t="t" r="r" b="b"/>
                <a:pathLst>
                  <a:path w="1002" h="67"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 name="Google Shape;772;p11"/>
              <p:cNvSpPr/>
              <p:nvPr/>
            </p:nvSpPr>
            <p:spPr>
              <a:xfrm>
                <a:off x="2669575" y="1137100"/>
                <a:ext cx="21700" cy="16700"/>
              </a:xfrm>
              <a:custGeom>
                <a:avLst/>
                <a:gdLst/>
                <a:ahLst/>
                <a:cxnLst/>
                <a:rect l="l" t="t" r="r" b="b"/>
                <a:pathLst>
                  <a:path w="868" h="668" extrusionOk="0">
                    <a:moveTo>
                      <a:pt x="34" y="0"/>
                    </a:moveTo>
                    <a:lnTo>
                      <a:pt x="1" y="67"/>
                    </a:lnTo>
                    <a:lnTo>
                      <a:pt x="801" y="667"/>
                    </a:lnTo>
                    <a:lnTo>
                      <a:pt x="868" y="5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 name="Google Shape;773;p11"/>
              <p:cNvSpPr/>
              <p:nvPr/>
            </p:nvSpPr>
            <p:spPr>
              <a:xfrm>
                <a:off x="2647900" y="1179625"/>
                <a:ext cx="25050" cy="1700"/>
              </a:xfrm>
              <a:custGeom>
                <a:avLst/>
                <a:gdLst/>
                <a:ahLst/>
                <a:cxnLst/>
                <a:rect l="l" t="t" r="r" b="b"/>
                <a:pathLst>
                  <a:path w="1002" h="68"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 name="Google Shape;774;p11"/>
              <p:cNvSpPr/>
              <p:nvPr/>
            </p:nvSpPr>
            <p:spPr>
              <a:xfrm>
                <a:off x="2673750" y="1226325"/>
                <a:ext cx="24200" cy="16700"/>
              </a:xfrm>
              <a:custGeom>
                <a:avLst/>
                <a:gdLst/>
                <a:ahLst/>
                <a:cxnLst/>
                <a:rect l="l" t="t" r="r" b="b"/>
                <a:pathLst>
                  <a:path w="968" h="668" extrusionOk="0">
                    <a:moveTo>
                      <a:pt x="868" y="0"/>
                    </a:moveTo>
                    <a:lnTo>
                      <a:pt x="0" y="601"/>
                    </a:lnTo>
                    <a:lnTo>
                      <a:pt x="34" y="667"/>
                    </a:lnTo>
                    <a:lnTo>
                      <a:pt x="968" y="100"/>
                    </a:lnTo>
                    <a:lnTo>
                      <a:pt x="8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11"/>
              <p:cNvSpPr/>
              <p:nvPr/>
            </p:nvSpPr>
            <p:spPr>
              <a:xfrm>
                <a:off x="2935600" y="1109575"/>
                <a:ext cx="20875" cy="15025"/>
              </a:xfrm>
              <a:custGeom>
                <a:avLst/>
                <a:gdLst/>
                <a:ahLst/>
                <a:cxnLst/>
                <a:rect l="l" t="t" r="r" b="b"/>
                <a:pathLst>
                  <a:path w="835" h="601" extrusionOk="0">
                    <a:moveTo>
                      <a:pt x="768" y="0"/>
                    </a:moveTo>
                    <a:lnTo>
                      <a:pt x="1" y="501"/>
                    </a:lnTo>
                    <a:lnTo>
                      <a:pt x="34" y="601"/>
                    </a:lnTo>
                    <a:lnTo>
                      <a:pt x="834" y="100"/>
                    </a:lnTo>
                    <a:lnTo>
                      <a:pt x="7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 name="Google Shape;776;p11"/>
              <p:cNvSpPr/>
              <p:nvPr/>
            </p:nvSpPr>
            <p:spPr>
              <a:xfrm>
                <a:off x="2938100" y="1062025"/>
                <a:ext cx="20875" cy="16725"/>
              </a:xfrm>
              <a:custGeom>
                <a:avLst/>
                <a:gdLst/>
                <a:ahLst/>
                <a:cxnLst/>
                <a:rect l="l" t="t" r="r" b="b"/>
                <a:pathLst>
                  <a:path w="835" h="669" extrusionOk="0">
                    <a:moveTo>
                      <a:pt x="34" y="1"/>
                    </a:moveTo>
                    <a:lnTo>
                      <a:pt x="1" y="68"/>
                    </a:lnTo>
                    <a:lnTo>
                      <a:pt x="801" y="668"/>
                    </a:lnTo>
                    <a:lnTo>
                      <a:pt x="835" y="601"/>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7" name="Google Shape;777;p11"/>
              <p:cNvSpPr/>
              <p:nvPr/>
            </p:nvSpPr>
            <p:spPr>
              <a:xfrm>
                <a:off x="2993975" y="1029500"/>
                <a:ext cx="4200" cy="25050"/>
              </a:xfrm>
              <a:custGeom>
                <a:avLst/>
                <a:gdLst/>
                <a:ahLst/>
                <a:cxnLst/>
                <a:rect l="l" t="t" r="r" b="b"/>
                <a:pathLst>
                  <a:path w="168" h="1002" extrusionOk="0">
                    <a:moveTo>
                      <a:pt x="67" y="1"/>
                    </a:moveTo>
                    <a:lnTo>
                      <a:pt x="1" y="968"/>
                    </a:lnTo>
                    <a:lnTo>
                      <a:pt x="101" y="1002"/>
                    </a:lnTo>
                    <a:lnTo>
                      <a:pt x="1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8" name="Google Shape;778;p11"/>
              <p:cNvSpPr/>
              <p:nvPr/>
            </p:nvSpPr>
            <p:spPr>
              <a:xfrm>
                <a:off x="2919750" y="1388925"/>
                <a:ext cx="25050" cy="3375"/>
              </a:xfrm>
              <a:custGeom>
                <a:avLst/>
                <a:gdLst/>
                <a:ahLst/>
                <a:cxnLst/>
                <a:rect l="l" t="t" r="r" b="b"/>
                <a:pathLst>
                  <a:path w="1002" h="135" extrusionOk="0">
                    <a:moveTo>
                      <a:pt x="34" y="1"/>
                    </a:moveTo>
                    <a:lnTo>
                      <a:pt x="1" y="101"/>
                    </a:lnTo>
                    <a:lnTo>
                      <a:pt x="1001" y="134"/>
                    </a:lnTo>
                    <a:lnTo>
                      <a:pt x="1001" y="34"/>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11"/>
              <p:cNvSpPr/>
              <p:nvPr/>
            </p:nvSpPr>
            <p:spPr>
              <a:xfrm>
                <a:off x="2927250" y="1340575"/>
                <a:ext cx="21725" cy="16700"/>
              </a:xfrm>
              <a:custGeom>
                <a:avLst/>
                <a:gdLst/>
                <a:ahLst/>
                <a:cxnLst/>
                <a:rect l="l" t="t" r="r" b="b"/>
                <a:pathLst>
                  <a:path w="869" h="668" extrusionOk="0">
                    <a:moveTo>
                      <a:pt x="68" y="0"/>
                    </a:moveTo>
                    <a:lnTo>
                      <a:pt x="1" y="67"/>
                    </a:lnTo>
                    <a:lnTo>
                      <a:pt x="802" y="667"/>
                    </a:lnTo>
                    <a:lnTo>
                      <a:pt x="868" y="601"/>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11"/>
              <p:cNvSpPr/>
              <p:nvPr/>
            </p:nvSpPr>
            <p:spPr>
              <a:xfrm>
                <a:off x="2985625" y="1308875"/>
                <a:ext cx="11700" cy="26725"/>
              </a:xfrm>
              <a:custGeom>
                <a:avLst/>
                <a:gdLst/>
                <a:ahLst/>
                <a:cxnLst/>
                <a:rect l="l" t="t" r="r" b="b"/>
                <a:pathLst>
                  <a:path w="468" h="1069" extrusionOk="0">
                    <a:moveTo>
                      <a:pt x="101" y="1"/>
                    </a:moveTo>
                    <a:lnTo>
                      <a:pt x="1" y="34"/>
                    </a:lnTo>
                    <a:lnTo>
                      <a:pt x="368" y="1068"/>
                    </a:lnTo>
                    <a:lnTo>
                      <a:pt x="468"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1" name="Google Shape;781;p11"/>
              <p:cNvSpPr/>
              <p:nvPr/>
            </p:nvSpPr>
            <p:spPr>
              <a:xfrm>
                <a:off x="2923100" y="1208800"/>
                <a:ext cx="21700" cy="15875"/>
              </a:xfrm>
              <a:custGeom>
                <a:avLst/>
                <a:gdLst/>
                <a:ahLst/>
                <a:cxnLst/>
                <a:rect l="l" t="t" r="r" b="b"/>
                <a:pathLst>
                  <a:path w="868" h="635" extrusionOk="0">
                    <a:moveTo>
                      <a:pt x="834" y="1"/>
                    </a:moveTo>
                    <a:lnTo>
                      <a:pt x="0" y="535"/>
                    </a:lnTo>
                    <a:lnTo>
                      <a:pt x="34" y="635"/>
                    </a:lnTo>
                    <a:lnTo>
                      <a:pt x="867" y="68"/>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11"/>
              <p:cNvSpPr/>
              <p:nvPr/>
            </p:nvSpPr>
            <p:spPr>
              <a:xfrm>
                <a:off x="2915575" y="1262175"/>
                <a:ext cx="26725" cy="10025"/>
              </a:xfrm>
              <a:custGeom>
                <a:avLst/>
                <a:gdLst/>
                <a:ahLst/>
                <a:cxnLst/>
                <a:rect l="l" t="t" r="r" b="b"/>
                <a:pathLst>
                  <a:path w="1069" h="401" extrusionOk="0">
                    <a:moveTo>
                      <a:pt x="1" y="1"/>
                    </a:moveTo>
                    <a:lnTo>
                      <a:pt x="1" y="67"/>
                    </a:lnTo>
                    <a:lnTo>
                      <a:pt x="1035" y="401"/>
                    </a:lnTo>
                    <a:lnTo>
                      <a:pt x="1068" y="268"/>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3" name="Google Shape;783;p11"/>
              <p:cNvSpPr/>
              <p:nvPr/>
            </p:nvSpPr>
            <p:spPr>
              <a:xfrm>
                <a:off x="2992300" y="1381425"/>
                <a:ext cx="24225" cy="16700"/>
              </a:xfrm>
              <a:custGeom>
                <a:avLst/>
                <a:gdLst/>
                <a:ahLst/>
                <a:cxnLst/>
                <a:rect l="l" t="t" r="r" b="b"/>
                <a:pathLst>
                  <a:path w="969" h="668" extrusionOk="0">
                    <a:moveTo>
                      <a:pt x="68" y="1"/>
                    </a:moveTo>
                    <a:lnTo>
                      <a:pt x="1" y="101"/>
                    </a:lnTo>
                    <a:lnTo>
                      <a:pt x="901" y="668"/>
                    </a:lnTo>
                    <a:lnTo>
                      <a:pt x="968" y="601"/>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11"/>
              <p:cNvSpPr/>
              <p:nvPr/>
            </p:nvSpPr>
            <p:spPr>
              <a:xfrm>
                <a:off x="3054025" y="1172950"/>
                <a:ext cx="24200" cy="16700"/>
              </a:xfrm>
              <a:custGeom>
                <a:avLst/>
                <a:gdLst/>
                <a:ahLst/>
                <a:cxnLst/>
                <a:rect l="l" t="t" r="r" b="b"/>
                <a:pathLst>
                  <a:path w="968" h="668" extrusionOk="0">
                    <a:moveTo>
                      <a:pt x="34" y="0"/>
                    </a:moveTo>
                    <a:lnTo>
                      <a:pt x="0" y="101"/>
                    </a:lnTo>
                    <a:lnTo>
                      <a:pt x="868" y="668"/>
                    </a:lnTo>
                    <a:lnTo>
                      <a:pt x="968" y="6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5" name="Google Shape;785;p11"/>
              <p:cNvSpPr/>
              <p:nvPr/>
            </p:nvSpPr>
            <p:spPr>
              <a:xfrm>
                <a:off x="3041500" y="1277200"/>
                <a:ext cx="17550" cy="15025"/>
              </a:xfrm>
              <a:custGeom>
                <a:avLst/>
                <a:gdLst/>
                <a:ahLst/>
                <a:cxnLst/>
                <a:rect l="l" t="t" r="r" b="b"/>
                <a:pathLst>
                  <a:path w="702" h="601" extrusionOk="0">
                    <a:moveTo>
                      <a:pt x="668" y="0"/>
                    </a:moveTo>
                    <a:lnTo>
                      <a:pt x="1" y="500"/>
                    </a:lnTo>
                    <a:lnTo>
                      <a:pt x="34" y="601"/>
                    </a:lnTo>
                    <a:lnTo>
                      <a:pt x="701"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6" name="Google Shape;786;p11"/>
              <p:cNvSpPr/>
              <p:nvPr/>
            </p:nvSpPr>
            <p:spPr>
              <a:xfrm>
                <a:off x="2708775" y="1093725"/>
                <a:ext cx="25050" cy="3350"/>
              </a:xfrm>
              <a:custGeom>
                <a:avLst/>
                <a:gdLst/>
                <a:ahLst/>
                <a:cxnLst/>
                <a:rect l="l" t="t" r="r" b="b"/>
                <a:pathLst>
                  <a:path w="1002" h="134" extrusionOk="0">
                    <a:moveTo>
                      <a:pt x="0" y="1"/>
                    </a:moveTo>
                    <a:lnTo>
                      <a:pt x="0" y="101"/>
                    </a:lnTo>
                    <a:lnTo>
                      <a:pt x="1001" y="134"/>
                    </a:lnTo>
                    <a:lnTo>
                      <a:pt x="1001" y="67"/>
                    </a:lnTo>
                    <a:lnTo>
                      <a:pt x="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11"/>
              <p:cNvSpPr/>
              <p:nvPr/>
            </p:nvSpPr>
            <p:spPr>
              <a:xfrm>
                <a:off x="2716275" y="1047025"/>
                <a:ext cx="21700" cy="16700"/>
              </a:xfrm>
              <a:custGeom>
                <a:avLst/>
                <a:gdLst/>
                <a:ahLst/>
                <a:cxnLst/>
                <a:rect l="l" t="t" r="r" b="b"/>
                <a:pathLst>
                  <a:path w="868" h="668" extrusionOk="0">
                    <a:moveTo>
                      <a:pt x="67" y="0"/>
                    </a:moveTo>
                    <a:lnTo>
                      <a:pt x="1" y="67"/>
                    </a:lnTo>
                    <a:lnTo>
                      <a:pt x="801" y="668"/>
                    </a:lnTo>
                    <a:lnTo>
                      <a:pt x="868" y="6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11"/>
              <p:cNvSpPr/>
              <p:nvPr/>
            </p:nvSpPr>
            <p:spPr>
              <a:xfrm>
                <a:off x="3021500" y="1086225"/>
                <a:ext cx="22525" cy="6700"/>
              </a:xfrm>
              <a:custGeom>
                <a:avLst/>
                <a:gdLst/>
                <a:ahLst/>
                <a:cxnLst/>
                <a:rect l="l" t="t" r="r" b="b"/>
                <a:pathLst>
                  <a:path w="901" h="268" extrusionOk="0">
                    <a:moveTo>
                      <a:pt x="0" y="0"/>
                    </a:moveTo>
                    <a:lnTo>
                      <a:pt x="0" y="67"/>
                    </a:lnTo>
                    <a:lnTo>
                      <a:pt x="901" y="267"/>
                    </a:lnTo>
                    <a:lnTo>
                      <a:pt x="901" y="167"/>
                    </a:lnTo>
                    <a:lnTo>
                      <a:pt x="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11"/>
              <p:cNvSpPr/>
              <p:nvPr/>
            </p:nvSpPr>
            <p:spPr>
              <a:xfrm>
                <a:off x="2670400" y="1309725"/>
                <a:ext cx="7550" cy="27525"/>
              </a:xfrm>
              <a:custGeom>
                <a:avLst/>
                <a:gdLst/>
                <a:ahLst/>
                <a:cxnLst/>
                <a:rect l="l" t="t" r="r" b="b"/>
                <a:pathLst>
                  <a:path w="302" h="1101" extrusionOk="0">
                    <a:moveTo>
                      <a:pt x="1" y="0"/>
                    </a:moveTo>
                    <a:lnTo>
                      <a:pt x="168" y="1101"/>
                    </a:lnTo>
                    <a:lnTo>
                      <a:pt x="301"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0" name="Google Shape;790;p11"/>
              <p:cNvSpPr/>
              <p:nvPr/>
            </p:nvSpPr>
            <p:spPr>
              <a:xfrm>
                <a:off x="2687925" y="1285525"/>
                <a:ext cx="29200" cy="8375"/>
              </a:xfrm>
              <a:custGeom>
                <a:avLst/>
                <a:gdLst/>
                <a:ahLst/>
                <a:cxnLst/>
                <a:rect l="l" t="t" r="r" b="b"/>
                <a:pathLst>
                  <a:path w="1168" h="335" extrusionOk="0">
                    <a:moveTo>
                      <a:pt x="1135" y="1"/>
                    </a:moveTo>
                    <a:lnTo>
                      <a:pt x="0" y="268"/>
                    </a:lnTo>
                    <a:lnTo>
                      <a:pt x="0" y="334"/>
                    </a:lnTo>
                    <a:lnTo>
                      <a:pt x="1168" y="101"/>
                    </a:lnTo>
                    <a:lnTo>
                      <a:pt x="11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11"/>
              <p:cNvSpPr/>
              <p:nvPr/>
            </p:nvSpPr>
            <p:spPr>
              <a:xfrm>
                <a:off x="2817175" y="956125"/>
                <a:ext cx="32550" cy="8375"/>
              </a:xfrm>
              <a:custGeom>
                <a:avLst/>
                <a:gdLst/>
                <a:ahLst/>
                <a:cxnLst/>
                <a:rect l="l" t="t" r="r" b="b"/>
                <a:pathLst>
                  <a:path w="1302" h="335" extrusionOk="0">
                    <a:moveTo>
                      <a:pt x="1" y="1"/>
                    </a:moveTo>
                    <a:lnTo>
                      <a:pt x="1" y="134"/>
                    </a:lnTo>
                    <a:lnTo>
                      <a:pt x="1302" y="334"/>
                    </a:lnTo>
                    <a:lnTo>
                      <a:pt x="1302" y="267"/>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11"/>
              <p:cNvSpPr/>
              <p:nvPr/>
            </p:nvSpPr>
            <p:spPr>
              <a:xfrm>
                <a:off x="2821350" y="1127075"/>
                <a:ext cx="6700" cy="29225"/>
              </a:xfrm>
              <a:custGeom>
                <a:avLst/>
                <a:gdLst/>
                <a:ahLst/>
                <a:cxnLst/>
                <a:rect l="l" t="t" r="r" b="b"/>
                <a:pathLst>
                  <a:path w="268" h="1169" extrusionOk="0">
                    <a:moveTo>
                      <a:pt x="134" y="1"/>
                    </a:moveTo>
                    <a:lnTo>
                      <a:pt x="1" y="68"/>
                    </a:lnTo>
                    <a:lnTo>
                      <a:pt x="167" y="1168"/>
                    </a:lnTo>
                    <a:lnTo>
                      <a:pt x="267" y="11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11"/>
              <p:cNvSpPr/>
              <p:nvPr/>
            </p:nvSpPr>
            <p:spPr>
              <a:xfrm>
                <a:off x="3056525" y="1030350"/>
                <a:ext cx="20875" cy="12525"/>
              </a:xfrm>
              <a:custGeom>
                <a:avLst/>
                <a:gdLst/>
                <a:ahLst/>
                <a:cxnLst/>
                <a:rect l="l" t="t" r="r" b="b"/>
                <a:pathLst>
                  <a:path w="835" h="501" extrusionOk="0">
                    <a:moveTo>
                      <a:pt x="34" y="0"/>
                    </a:moveTo>
                    <a:lnTo>
                      <a:pt x="0" y="100"/>
                    </a:lnTo>
                    <a:lnTo>
                      <a:pt x="768" y="501"/>
                    </a:lnTo>
                    <a:lnTo>
                      <a:pt x="834" y="4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4" name="Google Shape;794;p11"/>
              <p:cNvSpPr/>
              <p:nvPr/>
            </p:nvSpPr>
            <p:spPr>
              <a:xfrm>
                <a:off x="2630375" y="962800"/>
                <a:ext cx="27550" cy="23375"/>
              </a:xfrm>
              <a:custGeom>
                <a:avLst/>
                <a:gdLst/>
                <a:ahLst/>
                <a:cxnLst/>
                <a:rect l="l" t="t" r="r" b="b"/>
                <a:pathLst>
                  <a:path w="1102" h="935" extrusionOk="0">
                    <a:moveTo>
                      <a:pt x="34" y="0"/>
                    </a:moveTo>
                    <a:lnTo>
                      <a:pt x="1" y="67"/>
                    </a:lnTo>
                    <a:lnTo>
                      <a:pt x="1035" y="934"/>
                    </a:lnTo>
                    <a:lnTo>
                      <a:pt x="1102" y="9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5" name="Google Shape;795;p11"/>
              <p:cNvSpPr/>
              <p:nvPr/>
            </p:nvSpPr>
            <p:spPr>
              <a:xfrm>
                <a:off x="2567000" y="1093725"/>
                <a:ext cx="21700" cy="16700"/>
              </a:xfrm>
              <a:custGeom>
                <a:avLst/>
                <a:gdLst/>
                <a:ahLst/>
                <a:cxnLst/>
                <a:rect l="l" t="t" r="r" b="b"/>
                <a:pathLst>
                  <a:path w="868" h="668" extrusionOk="0">
                    <a:moveTo>
                      <a:pt x="801" y="1"/>
                    </a:moveTo>
                    <a:lnTo>
                      <a:pt x="1" y="601"/>
                    </a:lnTo>
                    <a:lnTo>
                      <a:pt x="34" y="668"/>
                    </a:lnTo>
                    <a:lnTo>
                      <a:pt x="868" y="101"/>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11"/>
              <p:cNvSpPr/>
              <p:nvPr/>
            </p:nvSpPr>
            <p:spPr>
              <a:xfrm>
                <a:off x="2661250" y="1049525"/>
                <a:ext cx="17525" cy="13375"/>
              </a:xfrm>
              <a:custGeom>
                <a:avLst/>
                <a:gdLst/>
                <a:ahLst/>
                <a:cxnLst/>
                <a:rect l="l" t="t" r="r" b="b"/>
                <a:pathLst>
                  <a:path w="701" h="535" extrusionOk="0">
                    <a:moveTo>
                      <a:pt x="667" y="1"/>
                    </a:moveTo>
                    <a:lnTo>
                      <a:pt x="0" y="434"/>
                    </a:lnTo>
                    <a:lnTo>
                      <a:pt x="33" y="534"/>
                    </a:lnTo>
                    <a:lnTo>
                      <a:pt x="701" y="67"/>
                    </a:lnTo>
                    <a:lnTo>
                      <a:pt x="6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11"/>
              <p:cNvSpPr/>
              <p:nvPr/>
            </p:nvSpPr>
            <p:spPr>
              <a:xfrm>
                <a:off x="2885575" y="869400"/>
                <a:ext cx="17525" cy="24200"/>
              </a:xfrm>
              <a:custGeom>
                <a:avLst/>
                <a:gdLst/>
                <a:ahLst/>
                <a:cxnLst/>
                <a:rect l="l" t="t" r="r" b="b"/>
                <a:pathLst>
                  <a:path w="701" h="968" extrusionOk="0">
                    <a:moveTo>
                      <a:pt x="634" y="0"/>
                    </a:moveTo>
                    <a:lnTo>
                      <a:pt x="0" y="901"/>
                    </a:lnTo>
                    <a:lnTo>
                      <a:pt x="67" y="968"/>
                    </a:lnTo>
                    <a:lnTo>
                      <a:pt x="701" y="67"/>
                    </a:lnTo>
                    <a:lnTo>
                      <a:pt x="6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11"/>
              <p:cNvSpPr/>
              <p:nvPr/>
            </p:nvSpPr>
            <p:spPr>
              <a:xfrm>
                <a:off x="3076525" y="1117075"/>
                <a:ext cx="17550" cy="23375"/>
              </a:xfrm>
              <a:custGeom>
                <a:avLst/>
                <a:gdLst/>
                <a:ahLst/>
                <a:cxnLst/>
                <a:rect l="l" t="t" r="r" b="b"/>
                <a:pathLst>
                  <a:path w="702" h="935" extrusionOk="0">
                    <a:moveTo>
                      <a:pt x="635" y="1"/>
                    </a:moveTo>
                    <a:lnTo>
                      <a:pt x="1" y="901"/>
                    </a:lnTo>
                    <a:lnTo>
                      <a:pt x="68" y="935"/>
                    </a:lnTo>
                    <a:lnTo>
                      <a:pt x="701" y="34"/>
                    </a:lnTo>
                    <a:lnTo>
                      <a:pt x="6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9" name="Google Shape;799;p11"/>
              <p:cNvSpPr/>
              <p:nvPr/>
            </p:nvSpPr>
            <p:spPr>
              <a:xfrm>
                <a:off x="2824700" y="1045350"/>
                <a:ext cx="8350" cy="23375"/>
              </a:xfrm>
              <a:custGeom>
                <a:avLst/>
                <a:gdLst/>
                <a:ahLst/>
                <a:cxnLst/>
                <a:rect l="l" t="t" r="r" b="b"/>
                <a:pathLst>
                  <a:path w="334" h="935" extrusionOk="0">
                    <a:moveTo>
                      <a:pt x="200" y="1"/>
                    </a:moveTo>
                    <a:lnTo>
                      <a:pt x="0" y="901"/>
                    </a:lnTo>
                    <a:lnTo>
                      <a:pt x="100" y="935"/>
                    </a:lnTo>
                    <a:lnTo>
                      <a:pt x="334" y="34"/>
                    </a:lnTo>
                    <a:lnTo>
                      <a:pt x="20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0" name="Google Shape;800;p11"/>
              <p:cNvSpPr/>
              <p:nvPr/>
            </p:nvSpPr>
            <p:spPr>
              <a:xfrm>
                <a:off x="2713775" y="1312225"/>
                <a:ext cx="9200" cy="22525"/>
              </a:xfrm>
              <a:custGeom>
                <a:avLst/>
                <a:gdLst/>
                <a:ahLst/>
                <a:cxnLst/>
                <a:rect l="l" t="t" r="r" b="b"/>
                <a:pathLst>
                  <a:path w="368" h="901" extrusionOk="0">
                    <a:moveTo>
                      <a:pt x="234" y="0"/>
                    </a:moveTo>
                    <a:lnTo>
                      <a:pt x="1" y="901"/>
                    </a:lnTo>
                    <a:lnTo>
                      <a:pt x="101" y="901"/>
                    </a:lnTo>
                    <a:lnTo>
                      <a:pt x="3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1" name="Google Shape;801;p11"/>
              <p:cNvSpPr/>
              <p:nvPr/>
            </p:nvSpPr>
            <p:spPr>
              <a:xfrm>
                <a:off x="2791325" y="1202125"/>
                <a:ext cx="19200" cy="15050"/>
              </a:xfrm>
              <a:custGeom>
                <a:avLst/>
                <a:gdLst/>
                <a:ahLst/>
                <a:cxnLst/>
                <a:rect l="l" t="t" r="r" b="b"/>
                <a:pathLst>
                  <a:path w="768" h="602" extrusionOk="0">
                    <a:moveTo>
                      <a:pt x="668" y="1"/>
                    </a:moveTo>
                    <a:lnTo>
                      <a:pt x="1" y="501"/>
                    </a:lnTo>
                    <a:lnTo>
                      <a:pt x="101" y="601"/>
                    </a:lnTo>
                    <a:lnTo>
                      <a:pt x="768" y="101"/>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2" name="Google Shape;802;p11"/>
              <p:cNvSpPr/>
              <p:nvPr/>
            </p:nvSpPr>
            <p:spPr>
              <a:xfrm>
                <a:off x="2565325" y="1056200"/>
                <a:ext cx="25050" cy="2525"/>
              </a:xfrm>
              <a:custGeom>
                <a:avLst/>
                <a:gdLst/>
                <a:ahLst/>
                <a:cxnLst/>
                <a:rect l="l" t="t" r="r" b="b"/>
                <a:pathLst>
                  <a:path w="1002" h="101" extrusionOk="0">
                    <a:moveTo>
                      <a:pt x="1" y="0"/>
                    </a:moveTo>
                    <a:lnTo>
                      <a:pt x="1" y="100"/>
                    </a:lnTo>
                    <a:lnTo>
                      <a:pt x="1002" y="100"/>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3" name="Google Shape;803;p11"/>
              <p:cNvSpPr/>
              <p:nvPr/>
            </p:nvSpPr>
            <p:spPr>
              <a:xfrm>
                <a:off x="2546150" y="1177125"/>
                <a:ext cx="18375" cy="15025"/>
              </a:xfrm>
              <a:custGeom>
                <a:avLst/>
                <a:gdLst/>
                <a:ahLst/>
                <a:cxnLst/>
                <a:rect l="l" t="t" r="r" b="b"/>
                <a:pathLst>
                  <a:path w="735" h="601" extrusionOk="0">
                    <a:moveTo>
                      <a:pt x="668" y="0"/>
                    </a:moveTo>
                    <a:lnTo>
                      <a:pt x="1" y="501"/>
                    </a:lnTo>
                    <a:lnTo>
                      <a:pt x="34" y="601"/>
                    </a:lnTo>
                    <a:lnTo>
                      <a:pt x="735"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4" name="Google Shape;804;p11"/>
              <p:cNvSpPr/>
              <p:nvPr/>
            </p:nvSpPr>
            <p:spPr>
              <a:xfrm>
                <a:off x="2838025" y="857725"/>
                <a:ext cx="14200" cy="18375"/>
              </a:xfrm>
              <a:custGeom>
                <a:avLst/>
                <a:gdLst/>
                <a:ahLst/>
                <a:cxnLst/>
                <a:rect l="l" t="t" r="r" b="b"/>
                <a:pathLst>
                  <a:path w="568" h="735" extrusionOk="0">
                    <a:moveTo>
                      <a:pt x="101" y="0"/>
                    </a:moveTo>
                    <a:lnTo>
                      <a:pt x="1" y="34"/>
                    </a:lnTo>
                    <a:lnTo>
                      <a:pt x="468" y="734"/>
                    </a:lnTo>
                    <a:lnTo>
                      <a:pt x="568" y="668"/>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5" name="Google Shape;805;p11"/>
              <p:cNvSpPr/>
              <p:nvPr/>
            </p:nvSpPr>
            <p:spPr>
              <a:xfrm>
                <a:off x="2564500" y="1247175"/>
                <a:ext cx="30875" cy="9200"/>
              </a:xfrm>
              <a:custGeom>
                <a:avLst/>
                <a:gdLst/>
                <a:ahLst/>
                <a:cxnLst/>
                <a:rect l="l" t="t" r="r" b="b"/>
                <a:pathLst>
                  <a:path w="1235" h="368" extrusionOk="0">
                    <a:moveTo>
                      <a:pt x="34" y="0"/>
                    </a:moveTo>
                    <a:lnTo>
                      <a:pt x="1" y="134"/>
                    </a:lnTo>
                    <a:lnTo>
                      <a:pt x="1235" y="367"/>
                    </a:lnTo>
                    <a:lnTo>
                      <a:pt x="1235" y="2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6" name="Google Shape;806;p11"/>
              <p:cNvSpPr/>
              <p:nvPr/>
            </p:nvSpPr>
            <p:spPr>
              <a:xfrm>
                <a:off x="3092375" y="1298875"/>
                <a:ext cx="17550" cy="24200"/>
              </a:xfrm>
              <a:custGeom>
                <a:avLst/>
                <a:gdLst/>
                <a:ahLst/>
                <a:cxnLst/>
                <a:rect l="l" t="t" r="r" b="b"/>
                <a:pathLst>
                  <a:path w="702" h="968" extrusionOk="0">
                    <a:moveTo>
                      <a:pt x="67" y="0"/>
                    </a:moveTo>
                    <a:lnTo>
                      <a:pt x="1" y="34"/>
                    </a:lnTo>
                    <a:lnTo>
                      <a:pt x="634" y="968"/>
                    </a:lnTo>
                    <a:lnTo>
                      <a:pt x="701" y="9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7" name="Google Shape;807;p11"/>
              <p:cNvSpPr/>
              <p:nvPr/>
            </p:nvSpPr>
            <p:spPr>
              <a:xfrm>
                <a:off x="2744625" y="1125425"/>
                <a:ext cx="7525" cy="22525"/>
              </a:xfrm>
              <a:custGeom>
                <a:avLst/>
                <a:gdLst/>
                <a:ahLst/>
                <a:cxnLst/>
                <a:rect l="l" t="t" r="r" b="b"/>
                <a:pathLst>
                  <a:path w="301" h="901" extrusionOk="0">
                    <a:moveTo>
                      <a:pt x="201" y="0"/>
                    </a:moveTo>
                    <a:lnTo>
                      <a:pt x="1" y="901"/>
                    </a:lnTo>
                    <a:lnTo>
                      <a:pt x="67" y="901"/>
                    </a:lnTo>
                    <a:lnTo>
                      <a:pt x="3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8" name="Google Shape;808;p11"/>
              <p:cNvSpPr/>
              <p:nvPr/>
            </p:nvSpPr>
            <p:spPr>
              <a:xfrm>
                <a:off x="2898075" y="1154600"/>
                <a:ext cx="17525" cy="14200"/>
              </a:xfrm>
              <a:custGeom>
                <a:avLst/>
                <a:gdLst/>
                <a:ahLst/>
                <a:cxnLst/>
                <a:rect l="l" t="t" r="r" b="b"/>
                <a:pathLst>
                  <a:path w="701" h="568" extrusionOk="0">
                    <a:moveTo>
                      <a:pt x="668" y="1"/>
                    </a:moveTo>
                    <a:lnTo>
                      <a:pt x="0" y="501"/>
                    </a:lnTo>
                    <a:lnTo>
                      <a:pt x="34" y="568"/>
                    </a:lnTo>
                    <a:lnTo>
                      <a:pt x="701" y="67"/>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809" name="Shape 80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810" name="Shape 810"/>
        <p:cNvGrpSpPr/>
        <p:nvPr/>
      </p:nvGrpSpPr>
      <p:grpSpPr>
        <a:xfrm>
          <a:off x="0" y="0"/>
          <a:ext cx="0" cy="0"/>
          <a:chOff x="0" y="0"/>
          <a:chExt cx="0" cy="0"/>
        </a:xfrm>
      </p:grpSpPr>
      <p:sp>
        <p:nvSpPr>
          <p:cNvPr id="811" name="Google Shape;811;p13"/>
          <p:cNvSpPr txBox="1"/>
          <p:nvPr>
            <p:ph type="title"/>
          </p:nvPr>
        </p:nvSpPr>
        <p:spPr>
          <a:xfrm>
            <a:off x="720000" y="74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12" name="Google Shape;812;p13"/>
          <p:cNvSpPr txBox="1"/>
          <p:nvPr>
            <p:ph type="title" idx="2" hasCustomPrompt="1"/>
          </p:nvPr>
        </p:nvSpPr>
        <p:spPr>
          <a:xfrm>
            <a:off x="1568866" y="1687100"/>
            <a:ext cx="7941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3" name="Google Shape;813;p13"/>
          <p:cNvSpPr txBox="1"/>
          <p:nvPr>
            <p:ph type="title" idx="3" hasCustomPrompt="1"/>
          </p:nvPr>
        </p:nvSpPr>
        <p:spPr>
          <a:xfrm>
            <a:off x="1568866" y="3097638"/>
            <a:ext cx="7941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4" name="Google Shape;814;p13"/>
          <p:cNvSpPr txBox="1"/>
          <p:nvPr>
            <p:ph type="title" idx="4" hasCustomPrompt="1"/>
          </p:nvPr>
        </p:nvSpPr>
        <p:spPr>
          <a:xfrm>
            <a:off x="4174991" y="1687100"/>
            <a:ext cx="7941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5" name="Google Shape;815;p13"/>
          <p:cNvSpPr txBox="1"/>
          <p:nvPr>
            <p:ph type="title" idx="5" hasCustomPrompt="1"/>
          </p:nvPr>
        </p:nvSpPr>
        <p:spPr>
          <a:xfrm>
            <a:off x="4174991" y="3097638"/>
            <a:ext cx="7941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6" name="Google Shape;816;p13"/>
          <p:cNvSpPr txBox="1"/>
          <p:nvPr>
            <p:ph type="title" idx="6" hasCustomPrompt="1"/>
          </p:nvPr>
        </p:nvSpPr>
        <p:spPr>
          <a:xfrm>
            <a:off x="6781116" y="1687100"/>
            <a:ext cx="7941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7" name="Google Shape;817;p13"/>
          <p:cNvSpPr txBox="1"/>
          <p:nvPr>
            <p:ph type="title" idx="7" hasCustomPrompt="1"/>
          </p:nvPr>
        </p:nvSpPr>
        <p:spPr>
          <a:xfrm>
            <a:off x="6781116" y="3097638"/>
            <a:ext cx="7941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8" name="Google Shape;818;p13"/>
          <p:cNvSpPr txBox="1"/>
          <p:nvPr>
            <p:ph type="subTitle" idx="1"/>
          </p:nvPr>
        </p:nvSpPr>
        <p:spPr>
          <a:xfrm>
            <a:off x="720000" y="2161993"/>
            <a:ext cx="2491800" cy="80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Syne"/>
                <a:ea typeface="Syne"/>
                <a:cs typeface="Syne"/>
                <a:sym typeface="Syn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p:txBody>
      </p:sp>
      <p:sp>
        <p:nvSpPr>
          <p:cNvPr id="819" name="Google Shape;819;p13"/>
          <p:cNvSpPr txBox="1"/>
          <p:nvPr>
            <p:ph type="subTitle" idx="8"/>
          </p:nvPr>
        </p:nvSpPr>
        <p:spPr>
          <a:xfrm>
            <a:off x="3326125" y="2161993"/>
            <a:ext cx="2491800" cy="80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Syne"/>
                <a:ea typeface="Syne"/>
                <a:cs typeface="Syne"/>
                <a:sym typeface="Syn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p:txBody>
      </p:sp>
      <p:sp>
        <p:nvSpPr>
          <p:cNvPr id="820" name="Google Shape;820;p13"/>
          <p:cNvSpPr txBox="1"/>
          <p:nvPr>
            <p:ph type="subTitle" idx="9"/>
          </p:nvPr>
        </p:nvSpPr>
        <p:spPr>
          <a:xfrm>
            <a:off x="5932250" y="2161993"/>
            <a:ext cx="2491800" cy="80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Syne"/>
                <a:ea typeface="Syne"/>
                <a:cs typeface="Syne"/>
                <a:sym typeface="Syn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p:txBody>
      </p:sp>
      <p:sp>
        <p:nvSpPr>
          <p:cNvPr id="821" name="Google Shape;821;p13"/>
          <p:cNvSpPr txBox="1"/>
          <p:nvPr>
            <p:ph type="subTitle" idx="13"/>
          </p:nvPr>
        </p:nvSpPr>
        <p:spPr>
          <a:xfrm>
            <a:off x="720000" y="3572598"/>
            <a:ext cx="2491800" cy="80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Syne"/>
                <a:ea typeface="Syne"/>
                <a:cs typeface="Syne"/>
                <a:sym typeface="Syn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p:txBody>
      </p:sp>
      <p:sp>
        <p:nvSpPr>
          <p:cNvPr id="822" name="Google Shape;822;p13"/>
          <p:cNvSpPr txBox="1"/>
          <p:nvPr>
            <p:ph type="subTitle" idx="14"/>
          </p:nvPr>
        </p:nvSpPr>
        <p:spPr>
          <a:xfrm>
            <a:off x="3326125" y="3572598"/>
            <a:ext cx="2491800" cy="80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Syne"/>
                <a:ea typeface="Syne"/>
                <a:cs typeface="Syne"/>
                <a:sym typeface="Syn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p:txBody>
      </p:sp>
      <p:sp>
        <p:nvSpPr>
          <p:cNvPr id="823" name="Google Shape;823;p13"/>
          <p:cNvSpPr txBox="1"/>
          <p:nvPr>
            <p:ph type="subTitle" idx="15"/>
          </p:nvPr>
        </p:nvSpPr>
        <p:spPr>
          <a:xfrm>
            <a:off x="5932250" y="3572598"/>
            <a:ext cx="2491800" cy="80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Syne"/>
                <a:ea typeface="Syne"/>
                <a:cs typeface="Syne"/>
                <a:sym typeface="Syn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p:txBody>
      </p:sp>
      <p:grpSp>
        <p:nvGrpSpPr>
          <p:cNvPr id="824" name="Google Shape;824;p13"/>
          <p:cNvGrpSpPr/>
          <p:nvPr/>
        </p:nvGrpSpPr>
        <p:grpSpPr>
          <a:xfrm>
            <a:off x="4633428" y="4508200"/>
            <a:ext cx="4510648" cy="681200"/>
            <a:chOff x="4633428" y="4508200"/>
            <a:chExt cx="4510648" cy="681200"/>
          </a:xfrm>
        </p:grpSpPr>
        <p:sp>
          <p:nvSpPr>
            <p:cNvPr id="825" name="Google Shape;825;p13"/>
            <p:cNvSpPr/>
            <p:nvPr/>
          </p:nvSpPr>
          <p:spPr>
            <a:xfrm>
              <a:off x="4633428" y="4508200"/>
              <a:ext cx="4510648" cy="681200"/>
            </a:xfrm>
            <a:custGeom>
              <a:avLst/>
              <a:gdLst/>
              <a:ahLst/>
              <a:cxnLst/>
              <a:rect l="l" t="t" r="r" b="b"/>
              <a:pathLst>
                <a:path w="93835" h="27248" extrusionOk="0">
                  <a:moveTo>
                    <a:pt x="5481" y="25634"/>
                  </a:moveTo>
                  <a:lnTo>
                    <a:pt x="1" y="25646"/>
                  </a:lnTo>
                  <a:cubicBezTo>
                    <a:pt x="883" y="25711"/>
                    <a:pt x="1767" y="25742"/>
                    <a:pt x="2652" y="25742"/>
                  </a:cubicBezTo>
                  <a:cubicBezTo>
                    <a:pt x="3597" y="25742"/>
                    <a:pt x="4541" y="25706"/>
                    <a:pt x="5482" y="25634"/>
                  </a:cubicBezTo>
                  <a:close/>
                  <a:moveTo>
                    <a:pt x="53784" y="1"/>
                  </a:moveTo>
                  <a:cubicBezTo>
                    <a:pt x="52053" y="1"/>
                    <a:pt x="50314" y="220"/>
                    <a:pt x="48602" y="662"/>
                  </a:cubicBezTo>
                  <a:cubicBezTo>
                    <a:pt x="43165" y="2096"/>
                    <a:pt x="38362" y="5298"/>
                    <a:pt x="34325" y="9068"/>
                  </a:cubicBezTo>
                  <a:cubicBezTo>
                    <a:pt x="29956" y="13137"/>
                    <a:pt x="26086" y="17740"/>
                    <a:pt x="20682" y="20943"/>
                  </a:cubicBezTo>
                  <a:cubicBezTo>
                    <a:pt x="16277" y="23596"/>
                    <a:pt x="10952" y="25216"/>
                    <a:pt x="5482" y="25634"/>
                  </a:cubicBezTo>
                  <a:lnTo>
                    <a:pt x="5481" y="25634"/>
                  </a:lnTo>
                  <a:lnTo>
                    <a:pt x="91666" y="25446"/>
                  </a:lnTo>
                  <a:cubicBezTo>
                    <a:pt x="91683" y="25445"/>
                    <a:pt x="91699" y="25445"/>
                    <a:pt x="91715" y="25445"/>
                  </a:cubicBezTo>
                  <a:cubicBezTo>
                    <a:pt x="92751" y="25445"/>
                    <a:pt x="93309" y="26492"/>
                    <a:pt x="93834" y="27247"/>
                  </a:cubicBezTo>
                  <a:lnTo>
                    <a:pt x="93834" y="14004"/>
                  </a:lnTo>
                  <a:cubicBezTo>
                    <a:pt x="93308" y="14013"/>
                    <a:pt x="92782" y="14017"/>
                    <a:pt x="92255" y="14017"/>
                  </a:cubicBezTo>
                  <a:cubicBezTo>
                    <a:pt x="88513" y="14017"/>
                    <a:pt x="84781" y="13781"/>
                    <a:pt x="81125" y="12904"/>
                  </a:cubicBezTo>
                  <a:cubicBezTo>
                    <a:pt x="78023" y="12136"/>
                    <a:pt x="75054" y="10969"/>
                    <a:pt x="72453" y="9168"/>
                  </a:cubicBezTo>
                  <a:cubicBezTo>
                    <a:pt x="69684" y="7300"/>
                    <a:pt x="67449" y="4831"/>
                    <a:pt x="64614" y="3097"/>
                  </a:cubicBezTo>
                  <a:cubicBezTo>
                    <a:pt x="61277" y="1040"/>
                    <a:pt x="57549" y="1"/>
                    <a:pt x="53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6" name="Google Shape;826;p13"/>
            <p:cNvSpPr/>
            <p:nvPr/>
          </p:nvSpPr>
          <p:spPr>
            <a:xfrm>
              <a:off x="6883063" y="4844600"/>
              <a:ext cx="2184012" cy="341350"/>
            </a:xfrm>
            <a:custGeom>
              <a:avLst/>
              <a:gdLst/>
              <a:ahLst/>
              <a:cxnLst/>
              <a:rect l="l" t="t" r="r" b="b"/>
              <a:pathLst>
                <a:path w="45434" h="13654" extrusionOk="0">
                  <a:moveTo>
                    <a:pt x="21769" y="1"/>
                  </a:moveTo>
                  <a:cubicBezTo>
                    <a:pt x="19642" y="1"/>
                    <a:pt x="17621" y="813"/>
                    <a:pt x="15946" y="2116"/>
                  </a:cubicBezTo>
                  <a:cubicBezTo>
                    <a:pt x="14044" y="3551"/>
                    <a:pt x="12943" y="5652"/>
                    <a:pt x="11576" y="7553"/>
                  </a:cubicBezTo>
                  <a:cubicBezTo>
                    <a:pt x="9264" y="10692"/>
                    <a:pt x="6202" y="13012"/>
                    <a:pt x="2465" y="13540"/>
                  </a:cubicBezTo>
                  <a:lnTo>
                    <a:pt x="2465" y="13540"/>
                  </a:lnTo>
                  <a:cubicBezTo>
                    <a:pt x="11237" y="13461"/>
                    <a:pt x="45433" y="13157"/>
                    <a:pt x="45433" y="13157"/>
                  </a:cubicBezTo>
                  <a:cubicBezTo>
                    <a:pt x="44199" y="13157"/>
                    <a:pt x="43098" y="12524"/>
                    <a:pt x="41998" y="12057"/>
                  </a:cubicBezTo>
                  <a:cubicBezTo>
                    <a:pt x="38729" y="10822"/>
                    <a:pt x="35460" y="9288"/>
                    <a:pt x="32891" y="6886"/>
                  </a:cubicBezTo>
                  <a:cubicBezTo>
                    <a:pt x="30689" y="4852"/>
                    <a:pt x="28688" y="2450"/>
                    <a:pt x="25953" y="1049"/>
                  </a:cubicBezTo>
                  <a:cubicBezTo>
                    <a:pt x="24785" y="482"/>
                    <a:pt x="23551" y="115"/>
                    <a:pt x="22250" y="15"/>
                  </a:cubicBezTo>
                  <a:cubicBezTo>
                    <a:pt x="22089" y="5"/>
                    <a:pt x="21928" y="1"/>
                    <a:pt x="21769" y="1"/>
                  </a:cubicBezTo>
                  <a:close/>
                  <a:moveTo>
                    <a:pt x="2465" y="13540"/>
                  </a:moveTo>
                  <a:lnTo>
                    <a:pt x="2465" y="13540"/>
                  </a:lnTo>
                  <a:cubicBezTo>
                    <a:pt x="1171" y="13551"/>
                    <a:pt x="430" y="13558"/>
                    <a:pt x="435" y="13558"/>
                  </a:cubicBezTo>
                  <a:cubicBezTo>
                    <a:pt x="234" y="13558"/>
                    <a:pt x="201" y="13624"/>
                    <a:pt x="1" y="13624"/>
                  </a:cubicBezTo>
                  <a:cubicBezTo>
                    <a:pt x="282" y="13644"/>
                    <a:pt x="561" y="13653"/>
                    <a:pt x="836" y="13653"/>
                  </a:cubicBezTo>
                  <a:cubicBezTo>
                    <a:pt x="1392" y="13653"/>
                    <a:pt x="1936" y="13614"/>
                    <a:pt x="2465" y="1354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27" name="Google Shape;827;p13"/>
          <p:cNvGrpSpPr/>
          <p:nvPr/>
        </p:nvGrpSpPr>
        <p:grpSpPr>
          <a:xfrm>
            <a:off x="-76200" y="4266450"/>
            <a:ext cx="1323450" cy="953250"/>
            <a:chOff x="-76200" y="4266450"/>
            <a:chExt cx="1323450" cy="953250"/>
          </a:xfrm>
        </p:grpSpPr>
        <p:sp>
          <p:nvSpPr>
            <p:cNvPr id="828" name="Google Shape;828;p13"/>
            <p:cNvSpPr/>
            <p:nvPr/>
          </p:nvSpPr>
          <p:spPr>
            <a:xfrm rot="10800000">
              <a:off x="-51200" y="4266450"/>
              <a:ext cx="1298450" cy="953250"/>
            </a:xfrm>
            <a:custGeom>
              <a:avLst/>
              <a:gdLst/>
              <a:ahLst/>
              <a:cxnLst/>
              <a:rect l="l" t="t" r="r" b="b"/>
              <a:pathLst>
                <a:path w="51938" h="38130" extrusionOk="0">
                  <a:moveTo>
                    <a:pt x="51937" y="0"/>
                  </a:moveTo>
                  <a:lnTo>
                    <a:pt x="0" y="100"/>
                  </a:lnTo>
                  <a:cubicBezTo>
                    <a:pt x="33" y="200"/>
                    <a:pt x="267" y="934"/>
                    <a:pt x="334" y="1034"/>
                  </a:cubicBezTo>
                  <a:lnTo>
                    <a:pt x="467" y="2636"/>
                  </a:lnTo>
                  <a:cubicBezTo>
                    <a:pt x="1444" y="2418"/>
                    <a:pt x="2432" y="2314"/>
                    <a:pt x="3415" y="2314"/>
                  </a:cubicBezTo>
                  <a:cubicBezTo>
                    <a:pt x="8176" y="2314"/>
                    <a:pt x="12824" y="4765"/>
                    <a:pt x="15478" y="8773"/>
                  </a:cubicBezTo>
                  <a:cubicBezTo>
                    <a:pt x="18713" y="13643"/>
                    <a:pt x="17613" y="18647"/>
                    <a:pt x="15911" y="23817"/>
                  </a:cubicBezTo>
                  <a:cubicBezTo>
                    <a:pt x="14711" y="27520"/>
                    <a:pt x="13710" y="31856"/>
                    <a:pt x="16745" y="34992"/>
                  </a:cubicBezTo>
                  <a:cubicBezTo>
                    <a:pt x="18480" y="36727"/>
                    <a:pt x="20948" y="37661"/>
                    <a:pt x="23417" y="37994"/>
                  </a:cubicBezTo>
                  <a:cubicBezTo>
                    <a:pt x="24041" y="38069"/>
                    <a:pt x="24649" y="38103"/>
                    <a:pt x="25243" y="38103"/>
                  </a:cubicBezTo>
                  <a:cubicBezTo>
                    <a:pt x="30235" y="38103"/>
                    <a:pt x="34265" y="35691"/>
                    <a:pt x="39095" y="34558"/>
                  </a:cubicBezTo>
                  <a:cubicBezTo>
                    <a:pt x="39904" y="34369"/>
                    <a:pt x="40772" y="34289"/>
                    <a:pt x="41651" y="34289"/>
                  </a:cubicBezTo>
                  <a:cubicBezTo>
                    <a:pt x="43090" y="34289"/>
                    <a:pt x="44562" y="34502"/>
                    <a:pt x="45866" y="34792"/>
                  </a:cubicBezTo>
                  <a:cubicBezTo>
                    <a:pt x="46767" y="34992"/>
                    <a:pt x="51904" y="36493"/>
                    <a:pt x="51904" y="37661"/>
                  </a:cubicBezTo>
                  <a:cubicBezTo>
                    <a:pt x="51904" y="37660"/>
                    <a:pt x="51904" y="37659"/>
                    <a:pt x="51904" y="37659"/>
                  </a:cubicBezTo>
                  <a:cubicBezTo>
                    <a:pt x="51906" y="37659"/>
                    <a:pt x="51935" y="38129"/>
                    <a:pt x="51937" y="38129"/>
                  </a:cubicBezTo>
                  <a:cubicBezTo>
                    <a:pt x="51937" y="38129"/>
                    <a:pt x="51937" y="38129"/>
                    <a:pt x="51937" y="38128"/>
                  </a:cubicBezTo>
                  <a:lnTo>
                    <a:pt x="519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9" name="Google Shape;829;p13"/>
            <p:cNvSpPr/>
            <p:nvPr/>
          </p:nvSpPr>
          <p:spPr>
            <a:xfrm rot="10800000">
              <a:off x="-76200" y="4656775"/>
              <a:ext cx="703850" cy="529575"/>
            </a:xfrm>
            <a:custGeom>
              <a:avLst/>
              <a:gdLst/>
              <a:ahLst/>
              <a:cxnLst/>
              <a:rect l="l" t="t" r="r" b="b"/>
              <a:pathLst>
                <a:path w="28154" h="21183" extrusionOk="0">
                  <a:moveTo>
                    <a:pt x="634" y="1"/>
                  </a:moveTo>
                  <a:cubicBezTo>
                    <a:pt x="401" y="1"/>
                    <a:pt x="267" y="334"/>
                    <a:pt x="0" y="501"/>
                  </a:cubicBezTo>
                  <a:cubicBezTo>
                    <a:pt x="1802" y="1435"/>
                    <a:pt x="3169" y="3036"/>
                    <a:pt x="3803" y="4971"/>
                  </a:cubicBezTo>
                  <a:cubicBezTo>
                    <a:pt x="5071" y="8707"/>
                    <a:pt x="3603" y="12843"/>
                    <a:pt x="5971" y="16312"/>
                  </a:cubicBezTo>
                  <a:cubicBezTo>
                    <a:pt x="7939" y="19181"/>
                    <a:pt x="11609" y="20282"/>
                    <a:pt x="14911" y="20649"/>
                  </a:cubicBezTo>
                  <a:cubicBezTo>
                    <a:pt x="15133" y="20679"/>
                    <a:pt x="15947" y="20685"/>
                    <a:pt x="17072" y="20685"/>
                  </a:cubicBezTo>
                  <a:cubicBezTo>
                    <a:pt x="17812" y="20685"/>
                    <a:pt x="18685" y="20683"/>
                    <a:pt x="19612" y="20683"/>
                  </a:cubicBezTo>
                  <a:cubicBezTo>
                    <a:pt x="23430" y="20683"/>
                    <a:pt x="28154" y="20727"/>
                    <a:pt x="28154" y="21182"/>
                  </a:cubicBezTo>
                  <a:lnTo>
                    <a:pt x="28020" y="835"/>
                  </a:lnTo>
                  <a:lnTo>
                    <a:pt x="6005" y="835"/>
                  </a:lnTo>
                  <a:cubicBezTo>
                    <a:pt x="4270" y="267"/>
                    <a:pt x="2469" y="1"/>
                    <a:pt x="634" y="1"/>
                  </a:cubicBezTo>
                  <a:close/>
                </a:path>
              </a:pathLst>
            </a:custGeom>
            <a:solidFill>
              <a:srgbClr val="F2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30" name="Google Shape;830;p13"/>
          <p:cNvGrpSpPr/>
          <p:nvPr/>
        </p:nvGrpSpPr>
        <p:grpSpPr>
          <a:xfrm>
            <a:off x="8546934" y="809402"/>
            <a:ext cx="827511" cy="801376"/>
            <a:chOff x="2546150" y="857725"/>
            <a:chExt cx="607125" cy="587950"/>
          </a:xfrm>
        </p:grpSpPr>
        <p:sp>
          <p:nvSpPr>
            <p:cNvPr id="831" name="Google Shape;831;p13"/>
            <p:cNvSpPr/>
            <p:nvPr/>
          </p:nvSpPr>
          <p:spPr>
            <a:xfrm>
              <a:off x="3113225" y="1037850"/>
              <a:ext cx="22550" cy="15875"/>
            </a:xfrm>
            <a:custGeom>
              <a:avLst/>
              <a:gdLst/>
              <a:ahLst/>
              <a:cxnLst/>
              <a:rect l="l" t="t" r="r" b="b"/>
              <a:pathLst>
                <a:path w="902" h="635" extrusionOk="0">
                  <a:moveTo>
                    <a:pt x="801" y="1"/>
                  </a:moveTo>
                  <a:lnTo>
                    <a:pt x="1" y="534"/>
                  </a:lnTo>
                  <a:lnTo>
                    <a:pt x="67" y="634"/>
                  </a:lnTo>
                  <a:lnTo>
                    <a:pt x="901" y="67"/>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2" name="Google Shape;832;p13"/>
            <p:cNvSpPr/>
            <p:nvPr/>
          </p:nvSpPr>
          <p:spPr>
            <a:xfrm>
              <a:off x="3020650" y="925275"/>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3" name="Google Shape;833;p13"/>
            <p:cNvSpPr/>
            <p:nvPr/>
          </p:nvSpPr>
          <p:spPr>
            <a:xfrm>
              <a:off x="3111550" y="1096225"/>
              <a:ext cx="22550" cy="16700"/>
            </a:xfrm>
            <a:custGeom>
              <a:avLst/>
              <a:gdLst/>
              <a:ahLst/>
              <a:cxnLst/>
              <a:rect l="l" t="t" r="r" b="b"/>
              <a:pathLst>
                <a:path w="902" h="668" extrusionOk="0">
                  <a:moveTo>
                    <a:pt x="34" y="1"/>
                  </a:moveTo>
                  <a:lnTo>
                    <a:pt x="1" y="67"/>
                  </a:lnTo>
                  <a:lnTo>
                    <a:pt x="868" y="668"/>
                  </a:lnTo>
                  <a:lnTo>
                    <a:pt x="902" y="568"/>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4" name="Google Shape;834;p13"/>
            <p:cNvSpPr/>
            <p:nvPr/>
          </p:nvSpPr>
          <p:spPr>
            <a:xfrm>
              <a:off x="3135750" y="1177125"/>
              <a:ext cx="17525" cy="15025"/>
            </a:xfrm>
            <a:custGeom>
              <a:avLst/>
              <a:gdLst/>
              <a:ahLst/>
              <a:cxnLst/>
              <a:rect l="l" t="t" r="r" b="b"/>
              <a:pathLst>
                <a:path w="701" h="601" extrusionOk="0">
                  <a:moveTo>
                    <a:pt x="667" y="0"/>
                  </a:moveTo>
                  <a:lnTo>
                    <a:pt x="0" y="501"/>
                  </a:lnTo>
                  <a:lnTo>
                    <a:pt x="67" y="601"/>
                  </a:lnTo>
                  <a:lnTo>
                    <a:pt x="701" y="100"/>
                  </a:lnTo>
                  <a:lnTo>
                    <a:pt x="6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13"/>
            <p:cNvSpPr/>
            <p:nvPr/>
          </p:nvSpPr>
          <p:spPr>
            <a:xfrm>
              <a:off x="3109050" y="1258000"/>
              <a:ext cx="24225" cy="19225"/>
            </a:xfrm>
            <a:custGeom>
              <a:avLst/>
              <a:gdLst/>
              <a:ahLst/>
              <a:cxnLst/>
              <a:rect l="l" t="t" r="r" b="b"/>
              <a:pathLst>
                <a:path w="969" h="769" extrusionOk="0">
                  <a:moveTo>
                    <a:pt x="68" y="1"/>
                  </a:moveTo>
                  <a:lnTo>
                    <a:pt x="1" y="68"/>
                  </a:lnTo>
                  <a:lnTo>
                    <a:pt x="901" y="768"/>
                  </a:lnTo>
                  <a:lnTo>
                    <a:pt x="968" y="735"/>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13"/>
            <p:cNvSpPr/>
            <p:nvPr/>
          </p:nvSpPr>
          <p:spPr>
            <a:xfrm>
              <a:off x="3049850" y="1352250"/>
              <a:ext cx="19200" cy="15025"/>
            </a:xfrm>
            <a:custGeom>
              <a:avLst/>
              <a:gdLst/>
              <a:ahLst/>
              <a:cxnLst/>
              <a:rect l="l" t="t" r="r" b="b"/>
              <a:pathLst>
                <a:path w="768" h="601" extrusionOk="0">
                  <a:moveTo>
                    <a:pt x="701" y="0"/>
                  </a:moveTo>
                  <a:lnTo>
                    <a:pt x="0" y="567"/>
                  </a:lnTo>
                  <a:lnTo>
                    <a:pt x="34" y="601"/>
                  </a:lnTo>
                  <a:lnTo>
                    <a:pt x="768" y="67"/>
                  </a:lnTo>
                  <a:lnTo>
                    <a:pt x="7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7" name="Google Shape;837;p13"/>
            <p:cNvSpPr/>
            <p:nvPr/>
          </p:nvSpPr>
          <p:spPr>
            <a:xfrm>
              <a:off x="3111550" y="1219650"/>
              <a:ext cx="25050" cy="2525"/>
            </a:xfrm>
            <a:custGeom>
              <a:avLst/>
              <a:gdLst/>
              <a:ahLst/>
              <a:cxnLst/>
              <a:rect l="l" t="t" r="r" b="b"/>
              <a:pathLst>
                <a:path w="1002" h="101" extrusionOk="0">
                  <a:moveTo>
                    <a:pt x="1" y="0"/>
                  </a:moveTo>
                  <a:lnTo>
                    <a:pt x="1" y="101"/>
                  </a:lnTo>
                  <a:lnTo>
                    <a:pt x="1002" y="101"/>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8" name="Google Shape;838;p13"/>
            <p:cNvSpPr/>
            <p:nvPr/>
          </p:nvSpPr>
          <p:spPr>
            <a:xfrm>
              <a:off x="3007325" y="972800"/>
              <a:ext cx="17525" cy="24225"/>
            </a:xfrm>
            <a:custGeom>
              <a:avLst/>
              <a:gdLst/>
              <a:ahLst/>
              <a:cxnLst/>
              <a:rect l="l" t="t" r="r" b="b"/>
              <a:pathLst>
                <a:path w="701" h="969" extrusionOk="0">
                  <a:moveTo>
                    <a:pt x="67" y="1"/>
                  </a:moveTo>
                  <a:lnTo>
                    <a:pt x="0" y="34"/>
                  </a:lnTo>
                  <a:lnTo>
                    <a:pt x="634" y="968"/>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13"/>
            <p:cNvSpPr/>
            <p:nvPr/>
          </p:nvSpPr>
          <p:spPr>
            <a:xfrm>
              <a:off x="2762975" y="962800"/>
              <a:ext cx="15875" cy="21700"/>
            </a:xfrm>
            <a:custGeom>
              <a:avLst/>
              <a:gdLst/>
              <a:ahLst/>
              <a:cxnLst/>
              <a:rect l="l" t="t" r="r" b="b"/>
              <a:pathLst>
                <a:path w="635" h="868" extrusionOk="0">
                  <a:moveTo>
                    <a:pt x="101" y="0"/>
                  </a:moveTo>
                  <a:lnTo>
                    <a:pt x="1" y="34"/>
                  </a:lnTo>
                  <a:lnTo>
                    <a:pt x="534" y="868"/>
                  </a:lnTo>
                  <a:lnTo>
                    <a:pt x="634" y="834"/>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0" name="Google Shape;840;p13"/>
            <p:cNvSpPr/>
            <p:nvPr/>
          </p:nvSpPr>
          <p:spPr>
            <a:xfrm>
              <a:off x="2899750" y="924425"/>
              <a:ext cx="17525" cy="24225"/>
            </a:xfrm>
            <a:custGeom>
              <a:avLst/>
              <a:gdLst/>
              <a:ahLst/>
              <a:cxnLst/>
              <a:rect l="l" t="t" r="r" b="b"/>
              <a:pathLst>
                <a:path w="701" h="969" extrusionOk="0">
                  <a:moveTo>
                    <a:pt x="634" y="1"/>
                  </a:moveTo>
                  <a:lnTo>
                    <a:pt x="0" y="902"/>
                  </a:lnTo>
                  <a:lnTo>
                    <a:pt x="67" y="9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1" name="Google Shape;841;p13"/>
            <p:cNvSpPr/>
            <p:nvPr/>
          </p:nvSpPr>
          <p:spPr>
            <a:xfrm>
              <a:off x="2998975" y="1222150"/>
              <a:ext cx="17550" cy="25050"/>
            </a:xfrm>
            <a:custGeom>
              <a:avLst/>
              <a:gdLst/>
              <a:ahLst/>
              <a:cxnLst/>
              <a:rect l="l" t="t" r="r" b="b"/>
              <a:pathLst>
                <a:path w="702" h="1002" extrusionOk="0">
                  <a:moveTo>
                    <a:pt x="67" y="1"/>
                  </a:moveTo>
                  <a:lnTo>
                    <a:pt x="1" y="101"/>
                  </a:lnTo>
                  <a:lnTo>
                    <a:pt x="634" y="1001"/>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2" name="Google Shape;842;p13"/>
            <p:cNvSpPr/>
            <p:nvPr/>
          </p:nvSpPr>
          <p:spPr>
            <a:xfrm>
              <a:off x="2933100" y="991975"/>
              <a:ext cx="15025" cy="22550"/>
            </a:xfrm>
            <a:custGeom>
              <a:avLst/>
              <a:gdLst/>
              <a:ahLst/>
              <a:cxnLst/>
              <a:rect l="l" t="t" r="r" b="b"/>
              <a:pathLst>
                <a:path w="601" h="902" extrusionOk="0">
                  <a:moveTo>
                    <a:pt x="67" y="1"/>
                  </a:moveTo>
                  <a:lnTo>
                    <a:pt x="0" y="34"/>
                  </a:lnTo>
                  <a:lnTo>
                    <a:pt x="534" y="902"/>
                  </a:lnTo>
                  <a:lnTo>
                    <a:pt x="601" y="8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3" name="Google Shape;843;p13"/>
            <p:cNvSpPr/>
            <p:nvPr/>
          </p:nvSpPr>
          <p:spPr>
            <a:xfrm>
              <a:off x="2941450" y="1417300"/>
              <a:ext cx="3350" cy="25025"/>
            </a:xfrm>
            <a:custGeom>
              <a:avLst/>
              <a:gdLst/>
              <a:ahLst/>
              <a:cxnLst/>
              <a:rect l="l" t="t" r="r" b="b"/>
              <a:pathLst>
                <a:path w="134" h="1001" extrusionOk="0">
                  <a:moveTo>
                    <a:pt x="33" y="0"/>
                  </a:moveTo>
                  <a:lnTo>
                    <a:pt x="0" y="967"/>
                  </a:lnTo>
                  <a:lnTo>
                    <a:pt x="133" y="1001"/>
                  </a:lnTo>
                  <a:lnTo>
                    <a:pt x="1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4" name="Google Shape;844;p13"/>
            <p:cNvSpPr/>
            <p:nvPr/>
          </p:nvSpPr>
          <p:spPr>
            <a:xfrm>
              <a:off x="2879725" y="1405625"/>
              <a:ext cx="16700" cy="23375"/>
            </a:xfrm>
            <a:custGeom>
              <a:avLst/>
              <a:gdLst/>
              <a:ahLst/>
              <a:cxnLst/>
              <a:rect l="l" t="t" r="r" b="b"/>
              <a:pathLst>
                <a:path w="668" h="935" extrusionOk="0">
                  <a:moveTo>
                    <a:pt x="601" y="0"/>
                  </a:moveTo>
                  <a:lnTo>
                    <a:pt x="1" y="901"/>
                  </a:lnTo>
                  <a:lnTo>
                    <a:pt x="67" y="934"/>
                  </a:lnTo>
                  <a:lnTo>
                    <a:pt x="668" y="67"/>
                  </a:lnTo>
                  <a:lnTo>
                    <a:pt x="6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5" name="Google Shape;845;p13"/>
            <p:cNvSpPr/>
            <p:nvPr/>
          </p:nvSpPr>
          <p:spPr>
            <a:xfrm>
              <a:off x="2799675" y="1426475"/>
              <a:ext cx="13375" cy="19200"/>
            </a:xfrm>
            <a:custGeom>
              <a:avLst/>
              <a:gdLst/>
              <a:ahLst/>
              <a:cxnLst/>
              <a:rect l="l" t="t" r="r" b="b"/>
              <a:pathLst>
                <a:path w="535" h="768" extrusionOk="0">
                  <a:moveTo>
                    <a:pt x="100" y="0"/>
                  </a:moveTo>
                  <a:lnTo>
                    <a:pt x="0" y="100"/>
                  </a:lnTo>
                  <a:lnTo>
                    <a:pt x="501" y="767"/>
                  </a:lnTo>
                  <a:lnTo>
                    <a:pt x="534" y="701"/>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6" name="Google Shape;846;p13"/>
            <p:cNvSpPr/>
            <p:nvPr/>
          </p:nvSpPr>
          <p:spPr>
            <a:xfrm>
              <a:off x="2960625" y="1164600"/>
              <a:ext cx="20875" cy="23375"/>
            </a:xfrm>
            <a:custGeom>
              <a:avLst/>
              <a:gdLst/>
              <a:ahLst/>
              <a:cxnLst/>
              <a:rect l="l" t="t" r="r" b="b"/>
              <a:pathLst>
                <a:path w="835" h="935" extrusionOk="0">
                  <a:moveTo>
                    <a:pt x="734" y="1"/>
                  </a:moveTo>
                  <a:lnTo>
                    <a:pt x="0" y="902"/>
                  </a:lnTo>
                  <a:lnTo>
                    <a:pt x="34" y="935"/>
                  </a:lnTo>
                  <a:lnTo>
                    <a:pt x="834" y="68"/>
                  </a:lnTo>
                  <a:lnTo>
                    <a:pt x="7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7" name="Google Shape;847;p13"/>
            <p:cNvSpPr/>
            <p:nvPr/>
          </p:nvSpPr>
          <p:spPr>
            <a:xfrm>
              <a:off x="2769650" y="1401450"/>
              <a:ext cx="3350" cy="25050"/>
            </a:xfrm>
            <a:custGeom>
              <a:avLst/>
              <a:gdLst/>
              <a:ahLst/>
              <a:cxnLst/>
              <a:rect l="l" t="t" r="r" b="b"/>
              <a:pathLst>
                <a:path w="134" h="1002" extrusionOk="0">
                  <a:moveTo>
                    <a:pt x="34" y="0"/>
                  </a:moveTo>
                  <a:lnTo>
                    <a:pt x="0" y="1001"/>
                  </a:lnTo>
                  <a:lnTo>
                    <a:pt x="67" y="1001"/>
                  </a:lnTo>
                  <a:lnTo>
                    <a:pt x="134" y="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13"/>
            <p:cNvSpPr/>
            <p:nvPr/>
          </p:nvSpPr>
          <p:spPr>
            <a:xfrm>
              <a:off x="2585350" y="997000"/>
              <a:ext cx="3350" cy="25875"/>
            </a:xfrm>
            <a:custGeom>
              <a:avLst/>
              <a:gdLst/>
              <a:ahLst/>
              <a:cxnLst/>
              <a:rect l="l" t="t" r="r" b="b"/>
              <a:pathLst>
                <a:path w="134" h="1035" extrusionOk="0">
                  <a:moveTo>
                    <a:pt x="67" y="0"/>
                  </a:moveTo>
                  <a:lnTo>
                    <a:pt x="1" y="1034"/>
                  </a:lnTo>
                  <a:lnTo>
                    <a:pt x="67"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13"/>
            <p:cNvSpPr/>
            <p:nvPr/>
          </p:nvSpPr>
          <p:spPr>
            <a:xfrm>
              <a:off x="2612875" y="1210475"/>
              <a:ext cx="15025" cy="32550"/>
            </a:xfrm>
            <a:custGeom>
              <a:avLst/>
              <a:gdLst/>
              <a:ahLst/>
              <a:cxnLst/>
              <a:rect l="l" t="t" r="r" b="b"/>
              <a:pathLst>
                <a:path w="601" h="1302" extrusionOk="0">
                  <a:moveTo>
                    <a:pt x="134" y="1"/>
                  </a:moveTo>
                  <a:lnTo>
                    <a:pt x="0" y="67"/>
                  </a:lnTo>
                  <a:lnTo>
                    <a:pt x="501" y="1301"/>
                  </a:lnTo>
                  <a:lnTo>
                    <a:pt x="601" y="12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13"/>
            <p:cNvSpPr/>
            <p:nvPr/>
          </p:nvSpPr>
          <p:spPr>
            <a:xfrm>
              <a:off x="2591200" y="1134600"/>
              <a:ext cx="20850" cy="32525"/>
            </a:xfrm>
            <a:custGeom>
              <a:avLst/>
              <a:gdLst/>
              <a:ahLst/>
              <a:cxnLst/>
              <a:rect l="l" t="t" r="r" b="b"/>
              <a:pathLst>
                <a:path w="834" h="1301" extrusionOk="0">
                  <a:moveTo>
                    <a:pt x="734" y="0"/>
                  </a:moveTo>
                  <a:lnTo>
                    <a:pt x="0" y="1268"/>
                  </a:lnTo>
                  <a:lnTo>
                    <a:pt x="100" y="1301"/>
                  </a:lnTo>
                  <a:lnTo>
                    <a:pt x="834" y="100"/>
                  </a:lnTo>
                  <a:lnTo>
                    <a:pt x="7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13"/>
            <p:cNvSpPr/>
            <p:nvPr/>
          </p:nvSpPr>
          <p:spPr>
            <a:xfrm>
              <a:off x="2769650" y="889400"/>
              <a:ext cx="20050" cy="21725"/>
            </a:xfrm>
            <a:custGeom>
              <a:avLst/>
              <a:gdLst/>
              <a:ahLst/>
              <a:cxnLst/>
              <a:rect l="l" t="t" r="r" b="b"/>
              <a:pathLst>
                <a:path w="802" h="869" extrusionOk="0">
                  <a:moveTo>
                    <a:pt x="701" y="1"/>
                  </a:moveTo>
                  <a:lnTo>
                    <a:pt x="0" y="802"/>
                  </a:lnTo>
                  <a:lnTo>
                    <a:pt x="34" y="868"/>
                  </a:lnTo>
                  <a:lnTo>
                    <a:pt x="801" y="68"/>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13"/>
            <p:cNvSpPr/>
            <p:nvPr/>
          </p:nvSpPr>
          <p:spPr>
            <a:xfrm>
              <a:off x="2822175" y="890250"/>
              <a:ext cx="28400" cy="23375"/>
            </a:xfrm>
            <a:custGeom>
              <a:avLst/>
              <a:gdLst/>
              <a:ahLst/>
              <a:cxnLst/>
              <a:rect l="l" t="t" r="r" b="b"/>
              <a:pathLst>
                <a:path w="1136" h="935" extrusionOk="0">
                  <a:moveTo>
                    <a:pt x="68" y="0"/>
                  </a:moveTo>
                  <a:lnTo>
                    <a:pt x="1" y="67"/>
                  </a:lnTo>
                  <a:lnTo>
                    <a:pt x="1068" y="934"/>
                  </a:lnTo>
                  <a:lnTo>
                    <a:pt x="1135" y="868"/>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3" name="Google Shape;853;p13"/>
            <p:cNvSpPr/>
            <p:nvPr/>
          </p:nvSpPr>
          <p:spPr>
            <a:xfrm>
              <a:off x="2958950" y="889400"/>
              <a:ext cx="28375" cy="18375"/>
            </a:xfrm>
            <a:custGeom>
              <a:avLst/>
              <a:gdLst/>
              <a:ahLst/>
              <a:cxnLst/>
              <a:rect l="l" t="t" r="r" b="b"/>
              <a:pathLst>
                <a:path w="1135" h="735" extrusionOk="0">
                  <a:moveTo>
                    <a:pt x="101" y="1"/>
                  </a:moveTo>
                  <a:lnTo>
                    <a:pt x="1" y="101"/>
                  </a:lnTo>
                  <a:lnTo>
                    <a:pt x="1101" y="735"/>
                  </a:lnTo>
                  <a:lnTo>
                    <a:pt x="1135" y="6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4" name="Google Shape;854;p13"/>
            <p:cNvSpPr/>
            <p:nvPr/>
          </p:nvSpPr>
          <p:spPr>
            <a:xfrm>
              <a:off x="2961450" y="938625"/>
              <a:ext cx="18375" cy="28375"/>
            </a:xfrm>
            <a:custGeom>
              <a:avLst/>
              <a:gdLst/>
              <a:ahLst/>
              <a:cxnLst/>
              <a:rect l="l" t="t" r="r" b="b"/>
              <a:pathLst>
                <a:path w="735" h="1135" extrusionOk="0">
                  <a:moveTo>
                    <a:pt x="668" y="0"/>
                  </a:moveTo>
                  <a:lnTo>
                    <a:pt x="1" y="1101"/>
                  </a:lnTo>
                  <a:lnTo>
                    <a:pt x="67" y="1134"/>
                  </a:lnTo>
                  <a:lnTo>
                    <a:pt x="734" y="33"/>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5" name="Google Shape;855;p13"/>
            <p:cNvSpPr/>
            <p:nvPr/>
          </p:nvSpPr>
          <p:spPr>
            <a:xfrm>
              <a:off x="3065700" y="964475"/>
              <a:ext cx="21700" cy="16700"/>
            </a:xfrm>
            <a:custGeom>
              <a:avLst/>
              <a:gdLst/>
              <a:ahLst/>
              <a:cxnLst/>
              <a:rect l="l" t="t" r="r" b="b"/>
              <a:pathLst>
                <a:path w="868" h="668" extrusionOk="0">
                  <a:moveTo>
                    <a:pt x="834" y="0"/>
                  </a:moveTo>
                  <a:lnTo>
                    <a:pt x="0" y="601"/>
                  </a:lnTo>
                  <a:lnTo>
                    <a:pt x="67" y="667"/>
                  </a:lnTo>
                  <a:lnTo>
                    <a:pt x="868" y="100"/>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6" name="Google Shape;856;p13"/>
            <p:cNvSpPr/>
            <p:nvPr/>
          </p:nvSpPr>
          <p:spPr>
            <a:xfrm>
              <a:off x="2702100" y="892750"/>
              <a:ext cx="1700" cy="25050"/>
            </a:xfrm>
            <a:custGeom>
              <a:avLst/>
              <a:gdLst/>
              <a:ahLst/>
              <a:cxnLst/>
              <a:rect l="l" t="t" r="r" b="b"/>
              <a:pathLst>
                <a:path w="68" h="1002" extrusionOk="0">
                  <a:moveTo>
                    <a:pt x="1" y="0"/>
                  </a:moveTo>
                  <a:lnTo>
                    <a:pt x="1" y="1001"/>
                  </a:lnTo>
                  <a:lnTo>
                    <a:pt x="67" y="1001"/>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7" name="Google Shape;857;p13"/>
            <p:cNvSpPr/>
            <p:nvPr/>
          </p:nvSpPr>
          <p:spPr>
            <a:xfrm>
              <a:off x="2651225" y="931950"/>
              <a:ext cx="26725" cy="6700"/>
            </a:xfrm>
            <a:custGeom>
              <a:avLst/>
              <a:gdLst/>
              <a:ahLst/>
              <a:cxnLst/>
              <a:rect l="l" t="t" r="r" b="b"/>
              <a:pathLst>
                <a:path w="1069" h="268" extrusionOk="0">
                  <a:moveTo>
                    <a:pt x="1068" y="0"/>
                  </a:moveTo>
                  <a:lnTo>
                    <a:pt x="1" y="200"/>
                  </a:lnTo>
                  <a:lnTo>
                    <a:pt x="1" y="267"/>
                  </a:lnTo>
                  <a:lnTo>
                    <a:pt x="1068" y="100"/>
                  </a:lnTo>
                  <a:lnTo>
                    <a:pt x="10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8" name="Google Shape;858;p13"/>
            <p:cNvSpPr/>
            <p:nvPr/>
          </p:nvSpPr>
          <p:spPr>
            <a:xfrm>
              <a:off x="2711275" y="970300"/>
              <a:ext cx="7525" cy="26725"/>
            </a:xfrm>
            <a:custGeom>
              <a:avLst/>
              <a:gdLst/>
              <a:ahLst/>
              <a:cxnLst/>
              <a:rect l="l" t="t" r="r" b="b"/>
              <a:pathLst>
                <a:path w="301" h="1069" extrusionOk="0">
                  <a:moveTo>
                    <a:pt x="0" y="1"/>
                  </a:moveTo>
                  <a:lnTo>
                    <a:pt x="167" y="1068"/>
                  </a:lnTo>
                  <a:lnTo>
                    <a:pt x="301"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9" name="Google Shape;859;p13"/>
            <p:cNvSpPr/>
            <p:nvPr/>
          </p:nvSpPr>
          <p:spPr>
            <a:xfrm>
              <a:off x="2720450" y="926100"/>
              <a:ext cx="29200" cy="8375"/>
            </a:xfrm>
            <a:custGeom>
              <a:avLst/>
              <a:gdLst/>
              <a:ahLst/>
              <a:cxnLst/>
              <a:rect l="l" t="t" r="r" b="b"/>
              <a:pathLst>
                <a:path w="1168" h="335" extrusionOk="0">
                  <a:moveTo>
                    <a:pt x="1168" y="1"/>
                  </a:moveTo>
                  <a:lnTo>
                    <a:pt x="0" y="234"/>
                  </a:lnTo>
                  <a:lnTo>
                    <a:pt x="34" y="334"/>
                  </a:lnTo>
                  <a:lnTo>
                    <a:pt x="1168" y="101"/>
                  </a:lnTo>
                  <a:lnTo>
                    <a:pt x="11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0" name="Google Shape;860;p13"/>
            <p:cNvSpPr/>
            <p:nvPr/>
          </p:nvSpPr>
          <p:spPr>
            <a:xfrm>
              <a:off x="2624550" y="1012000"/>
              <a:ext cx="24200" cy="17525"/>
            </a:xfrm>
            <a:custGeom>
              <a:avLst/>
              <a:gdLst/>
              <a:ahLst/>
              <a:cxnLst/>
              <a:rect l="l" t="t" r="r" b="b"/>
              <a:pathLst>
                <a:path w="968" h="701" extrusionOk="0">
                  <a:moveTo>
                    <a:pt x="901" y="0"/>
                  </a:moveTo>
                  <a:lnTo>
                    <a:pt x="0" y="634"/>
                  </a:lnTo>
                  <a:lnTo>
                    <a:pt x="34" y="701"/>
                  </a:lnTo>
                  <a:lnTo>
                    <a:pt x="968" y="67"/>
                  </a:lnTo>
                  <a:lnTo>
                    <a:pt x="9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1" name="Google Shape;861;p13"/>
            <p:cNvSpPr/>
            <p:nvPr/>
          </p:nvSpPr>
          <p:spPr>
            <a:xfrm>
              <a:off x="2633725" y="1333075"/>
              <a:ext cx="4200" cy="33375"/>
            </a:xfrm>
            <a:custGeom>
              <a:avLst/>
              <a:gdLst/>
              <a:ahLst/>
              <a:cxnLst/>
              <a:rect l="l" t="t" r="r" b="b"/>
              <a:pathLst>
                <a:path w="168" h="1335" extrusionOk="0">
                  <a:moveTo>
                    <a:pt x="100" y="0"/>
                  </a:moveTo>
                  <a:lnTo>
                    <a:pt x="0" y="1334"/>
                  </a:lnTo>
                  <a:lnTo>
                    <a:pt x="100" y="1334"/>
                  </a:lnTo>
                  <a:lnTo>
                    <a:pt x="167" y="33"/>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2" name="Google Shape;862;p13"/>
            <p:cNvSpPr/>
            <p:nvPr/>
          </p:nvSpPr>
          <p:spPr>
            <a:xfrm>
              <a:off x="2607875" y="1288025"/>
              <a:ext cx="20025" cy="22550"/>
            </a:xfrm>
            <a:custGeom>
              <a:avLst/>
              <a:gdLst/>
              <a:ahLst/>
              <a:cxnLst/>
              <a:rect l="l" t="t" r="r" b="b"/>
              <a:pathLst>
                <a:path w="801" h="902" extrusionOk="0">
                  <a:moveTo>
                    <a:pt x="701" y="1"/>
                  </a:moveTo>
                  <a:lnTo>
                    <a:pt x="0" y="835"/>
                  </a:lnTo>
                  <a:lnTo>
                    <a:pt x="34" y="901"/>
                  </a:lnTo>
                  <a:lnTo>
                    <a:pt x="801" y="67"/>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3" name="Google Shape;863;p13"/>
            <p:cNvSpPr/>
            <p:nvPr/>
          </p:nvSpPr>
          <p:spPr>
            <a:xfrm>
              <a:off x="2702100" y="1362250"/>
              <a:ext cx="21700" cy="30050"/>
            </a:xfrm>
            <a:custGeom>
              <a:avLst/>
              <a:gdLst/>
              <a:ahLst/>
              <a:cxnLst/>
              <a:rect l="l" t="t" r="r" b="b"/>
              <a:pathLst>
                <a:path w="868" h="1202" extrusionOk="0">
                  <a:moveTo>
                    <a:pt x="67" y="1"/>
                  </a:moveTo>
                  <a:lnTo>
                    <a:pt x="1" y="67"/>
                  </a:lnTo>
                  <a:lnTo>
                    <a:pt x="834" y="1201"/>
                  </a:lnTo>
                  <a:lnTo>
                    <a:pt x="868" y="1168"/>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4" name="Google Shape;864;p13"/>
            <p:cNvSpPr/>
            <p:nvPr/>
          </p:nvSpPr>
          <p:spPr>
            <a:xfrm>
              <a:off x="2771325" y="1086225"/>
              <a:ext cx="21700" cy="15875"/>
            </a:xfrm>
            <a:custGeom>
              <a:avLst/>
              <a:gdLst/>
              <a:ahLst/>
              <a:cxnLst/>
              <a:rect l="l" t="t" r="r" b="b"/>
              <a:pathLst>
                <a:path w="868" h="635" extrusionOk="0">
                  <a:moveTo>
                    <a:pt x="834" y="0"/>
                  </a:moveTo>
                  <a:lnTo>
                    <a:pt x="0" y="567"/>
                  </a:lnTo>
                  <a:lnTo>
                    <a:pt x="34" y="634"/>
                  </a:lnTo>
                  <a:lnTo>
                    <a:pt x="867" y="67"/>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5" name="Google Shape;865;p13"/>
            <p:cNvSpPr/>
            <p:nvPr/>
          </p:nvSpPr>
          <p:spPr>
            <a:xfrm>
              <a:off x="2998975" y="1116250"/>
              <a:ext cx="24225" cy="14200"/>
            </a:xfrm>
            <a:custGeom>
              <a:avLst/>
              <a:gdLst/>
              <a:ahLst/>
              <a:cxnLst/>
              <a:rect l="l" t="t" r="r" b="b"/>
              <a:pathLst>
                <a:path w="969" h="568" extrusionOk="0">
                  <a:moveTo>
                    <a:pt x="34" y="0"/>
                  </a:moveTo>
                  <a:lnTo>
                    <a:pt x="1" y="67"/>
                  </a:lnTo>
                  <a:lnTo>
                    <a:pt x="868" y="567"/>
                  </a:lnTo>
                  <a:lnTo>
                    <a:pt x="968" y="5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13"/>
            <p:cNvSpPr/>
            <p:nvPr/>
          </p:nvSpPr>
          <p:spPr>
            <a:xfrm>
              <a:off x="2737125" y="1172950"/>
              <a:ext cx="31725" cy="8375"/>
            </a:xfrm>
            <a:custGeom>
              <a:avLst/>
              <a:gdLst/>
              <a:ahLst/>
              <a:cxnLst/>
              <a:rect l="l" t="t" r="r" b="b"/>
              <a:pathLst>
                <a:path w="1269" h="335" extrusionOk="0">
                  <a:moveTo>
                    <a:pt x="1" y="0"/>
                  </a:moveTo>
                  <a:lnTo>
                    <a:pt x="1" y="101"/>
                  </a:lnTo>
                  <a:lnTo>
                    <a:pt x="1201" y="334"/>
                  </a:lnTo>
                  <a:lnTo>
                    <a:pt x="1268" y="267"/>
                  </a:lnTo>
                  <a:lnTo>
                    <a:pt x="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7" name="Google Shape;867;p13"/>
            <p:cNvSpPr/>
            <p:nvPr/>
          </p:nvSpPr>
          <p:spPr>
            <a:xfrm>
              <a:off x="2790500" y="1258000"/>
              <a:ext cx="17525" cy="14200"/>
            </a:xfrm>
            <a:custGeom>
              <a:avLst/>
              <a:gdLst/>
              <a:ahLst/>
              <a:cxnLst/>
              <a:rect l="l" t="t" r="r" b="b"/>
              <a:pathLst>
                <a:path w="701" h="568" extrusionOk="0">
                  <a:moveTo>
                    <a:pt x="634" y="1"/>
                  </a:moveTo>
                  <a:lnTo>
                    <a:pt x="0" y="501"/>
                  </a:lnTo>
                  <a:lnTo>
                    <a:pt x="34" y="5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8" name="Google Shape;868;p13"/>
            <p:cNvSpPr/>
            <p:nvPr/>
          </p:nvSpPr>
          <p:spPr>
            <a:xfrm>
              <a:off x="2762975" y="1337225"/>
              <a:ext cx="24200" cy="20875"/>
            </a:xfrm>
            <a:custGeom>
              <a:avLst/>
              <a:gdLst/>
              <a:ahLst/>
              <a:cxnLst/>
              <a:rect l="l" t="t" r="r" b="b"/>
              <a:pathLst>
                <a:path w="968" h="835" extrusionOk="0">
                  <a:moveTo>
                    <a:pt x="67" y="1"/>
                  </a:moveTo>
                  <a:lnTo>
                    <a:pt x="1" y="68"/>
                  </a:lnTo>
                  <a:lnTo>
                    <a:pt x="935" y="835"/>
                  </a:lnTo>
                  <a:lnTo>
                    <a:pt x="968" y="7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13"/>
            <p:cNvSpPr/>
            <p:nvPr/>
          </p:nvSpPr>
          <p:spPr>
            <a:xfrm>
              <a:off x="2795500" y="1380600"/>
              <a:ext cx="17550" cy="11700"/>
            </a:xfrm>
            <a:custGeom>
              <a:avLst/>
              <a:gdLst/>
              <a:ahLst/>
              <a:cxnLst/>
              <a:rect l="l" t="t" r="r" b="b"/>
              <a:pathLst>
                <a:path w="702" h="468" extrusionOk="0">
                  <a:moveTo>
                    <a:pt x="67" y="0"/>
                  </a:moveTo>
                  <a:lnTo>
                    <a:pt x="1" y="100"/>
                  </a:lnTo>
                  <a:lnTo>
                    <a:pt x="668" y="467"/>
                  </a:lnTo>
                  <a:lnTo>
                    <a:pt x="701" y="367"/>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 name="Google Shape;870;p13"/>
            <p:cNvSpPr/>
            <p:nvPr/>
          </p:nvSpPr>
          <p:spPr>
            <a:xfrm>
              <a:off x="2766325" y="1300550"/>
              <a:ext cx="25025" cy="1675"/>
            </a:xfrm>
            <a:custGeom>
              <a:avLst/>
              <a:gdLst/>
              <a:ahLst/>
              <a:cxnLst/>
              <a:rect l="l" t="t" r="r" b="b"/>
              <a:pathLst>
                <a:path w="1001" h="67"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 name="Google Shape;871;p13"/>
            <p:cNvSpPr/>
            <p:nvPr/>
          </p:nvSpPr>
          <p:spPr>
            <a:xfrm>
              <a:off x="2853050" y="1007825"/>
              <a:ext cx="21700" cy="15875"/>
            </a:xfrm>
            <a:custGeom>
              <a:avLst/>
              <a:gdLst/>
              <a:ahLst/>
              <a:cxnLst/>
              <a:rect l="l" t="t" r="r" b="b"/>
              <a:pathLst>
                <a:path w="868" h="635" extrusionOk="0">
                  <a:moveTo>
                    <a:pt x="834" y="1"/>
                  </a:moveTo>
                  <a:lnTo>
                    <a:pt x="0" y="568"/>
                  </a:lnTo>
                  <a:lnTo>
                    <a:pt x="67" y="634"/>
                  </a:lnTo>
                  <a:lnTo>
                    <a:pt x="867" y="67"/>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13"/>
            <p:cNvSpPr/>
            <p:nvPr/>
          </p:nvSpPr>
          <p:spPr>
            <a:xfrm>
              <a:off x="2872225" y="1050350"/>
              <a:ext cx="25050" cy="1700"/>
            </a:xfrm>
            <a:custGeom>
              <a:avLst/>
              <a:gdLst/>
              <a:ahLst/>
              <a:cxnLst/>
              <a:rect l="l" t="t" r="r" b="b"/>
              <a:pathLst>
                <a:path w="1002" h="68" extrusionOk="0">
                  <a:moveTo>
                    <a:pt x="0" y="1"/>
                  </a:moveTo>
                  <a:lnTo>
                    <a:pt x="0" y="68"/>
                  </a:lnTo>
                  <a:lnTo>
                    <a:pt x="1001" y="68"/>
                  </a:lnTo>
                  <a:lnTo>
                    <a:pt x="10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13"/>
            <p:cNvSpPr/>
            <p:nvPr/>
          </p:nvSpPr>
          <p:spPr>
            <a:xfrm>
              <a:off x="2848050" y="1097900"/>
              <a:ext cx="22525" cy="15875"/>
            </a:xfrm>
            <a:custGeom>
              <a:avLst/>
              <a:gdLst/>
              <a:ahLst/>
              <a:cxnLst/>
              <a:rect l="l" t="t" r="r" b="b"/>
              <a:pathLst>
                <a:path w="901" h="635" extrusionOk="0">
                  <a:moveTo>
                    <a:pt x="33" y="0"/>
                  </a:moveTo>
                  <a:lnTo>
                    <a:pt x="0" y="100"/>
                  </a:lnTo>
                  <a:lnTo>
                    <a:pt x="867" y="634"/>
                  </a:lnTo>
                  <a:lnTo>
                    <a:pt x="901"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4" name="Google Shape;874;p13"/>
            <p:cNvSpPr/>
            <p:nvPr/>
          </p:nvSpPr>
          <p:spPr>
            <a:xfrm>
              <a:off x="2856375" y="1200475"/>
              <a:ext cx="8375" cy="20875"/>
            </a:xfrm>
            <a:custGeom>
              <a:avLst/>
              <a:gdLst/>
              <a:ahLst/>
              <a:cxnLst/>
              <a:rect l="l" t="t" r="r" b="b"/>
              <a:pathLst>
                <a:path w="335" h="835" extrusionOk="0">
                  <a:moveTo>
                    <a:pt x="234" y="0"/>
                  </a:moveTo>
                  <a:lnTo>
                    <a:pt x="1" y="801"/>
                  </a:lnTo>
                  <a:lnTo>
                    <a:pt x="67" y="834"/>
                  </a:lnTo>
                  <a:lnTo>
                    <a:pt x="334" y="34"/>
                  </a:lnTo>
                  <a:lnTo>
                    <a:pt x="2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5" name="Google Shape;875;p13"/>
            <p:cNvSpPr/>
            <p:nvPr/>
          </p:nvSpPr>
          <p:spPr>
            <a:xfrm>
              <a:off x="2844700" y="1259675"/>
              <a:ext cx="25050" cy="20050"/>
            </a:xfrm>
            <a:custGeom>
              <a:avLst/>
              <a:gdLst/>
              <a:ahLst/>
              <a:cxnLst/>
              <a:rect l="l" t="t" r="r" b="b"/>
              <a:pathLst>
                <a:path w="1002" h="802" extrusionOk="0">
                  <a:moveTo>
                    <a:pt x="67" y="1"/>
                  </a:moveTo>
                  <a:lnTo>
                    <a:pt x="1" y="101"/>
                  </a:lnTo>
                  <a:lnTo>
                    <a:pt x="901" y="801"/>
                  </a:lnTo>
                  <a:lnTo>
                    <a:pt x="1001" y="701"/>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6" name="Google Shape;876;p13"/>
            <p:cNvSpPr/>
            <p:nvPr/>
          </p:nvSpPr>
          <p:spPr>
            <a:xfrm>
              <a:off x="2854700" y="1333075"/>
              <a:ext cx="18375" cy="12525"/>
            </a:xfrm>
            <a:custGeom>
              <a:avLst/>
              <a:gdLst/>
              <a:ahLst/>
              <a:cxnLst/>
              <a:rect l="l" t="t" r="r" b="b"/>
              <a:pathLst>
                <a:path w="735" h="501" extrusionOk="0">
                  <a:moveTo>
                    <a:pt x="101" y="0"/>
                  </a:moveTo>
                  <a:lnTo>
                    <a:pt x="1" y="67"/>
                  </a:lnTo>
                  <a:lnTo>
                    <a:pt x="668" y="500"/>
                  </a:lnTo>
                  <a:lnTo>
                    <a:pt x="735" y="400"/>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13"/>
            <p:cNvSpPr/>
            <p:nvPr/>
          </p:nvSpPr>
          <p:spPr>
            <a:xfrm>
              <a:off x="3039000" y="1217150"/>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13"/>
            <p:cNvSpPr/>
            <p:nvPr/>
          </p:nvSpPr>
          <p:spPr>
            <a:xfrm>
              <a:off x="2731300" y="1204650"/>
              <a:ext cx="21700" cy="15850"/>
            </a:xfrm>
            <a:custGeom>
              <a:avLst/>
              <a:gdLst/>
              <a:ahLst/>
              <a:cxnLst/>
              <a:rect l="l" t="t" r="r" b="b"/>
              <a:pathLst>
                <a:path w="868" h="634" extrusionOk="0">
                  <a:moveTo>
                    <a:pt x="33" y="0"/>
                  </a:moveTo>
                  <a:lnTo>
                    <a:pt x="0" y="67"/>
                  </a:lnTo>
                  <a:lnTo>
                    <a:pt x="767" y="634"/>
                  </a:lnTo>
                  <a:lnTo>
                    <a:pt x="867"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9" name="Google Shape;879;p13"/>
            <p:cNvSpPr/>
            <p:nvPr/>
          </p:nvSpPr>
          <p:spPr>
            <a:xfrm>
              <a:off x="2770475" y="1020350"/>
              <a:ext cx="25050" cy="1675"/>
            </a:xfrm>
            <a:custGeom>
              <a:avLst/>
              <a:gdLst/>
              <a:ahLst/>
              <a:cxnLst/>
              <a:rect l="l" t="t" r="r" b="b"/>
              <a:pathLst>
                <a:path w="1002" h="67"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0" name="Google Shape;880;p13"/>
            <p:cNvSpPr/>
            <p:nvPr/>
          </p:nvSpPr>
          <p:spPr>
            <a:xfrm>
              <a:off x="2669575" y="1137100"/>
              <a:ext cx="21700" cy="16700"/>
            </a:xfrm>
            <a:custGeom>
              <a:avLst/>
              <a:gdLst/>
              <a:ahLst/>
              <a:cxnLst/>
              <a:rect l="l" t="t" r="r" b="b"/>
              <a:pathLst>
                <a:path w="868" h="668" extrusionOk="0">
                  <a:moveTo>
                    <a:pt x="34" y="0"/>
                  </a:moveTo>
                  <a:lnTo>
                    <a:pt x="1" y="67"/>
                  </a:lnTo>
                  <a:lnTo>
                    <a:pt x="801" y="667"/>
                  </a:lnTo>
                  <a:lnTo>
                    <a:pt x="868" y="5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1" name="Google Shape;881;p13"/>
            <p:cNvSpPr/>
            <p:nvPr/>
          </p:nvSpPr>
          <p:spPr>
            <a:xfrm>
              <a:off x="2647900" y="1179625"/>
              <a:ext cx="25050" cy="1700"/>
            </a:xfrm>
            <a:custGeom>
              <a:avLst/>
              <a:gdLst/>
              <a:ahLst/>
              <a:cxnLst/>
              <a:rect l="l" t="t" r="r" b="b"/>
              <a:pathLst>
                <a:path w="1002" h="68"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2" name="Google Shape;882;p13"/>
            <p:cNvSpPr/>
            <p:nvPr/>
          </p:nvSpPr>
          <p:spPr>
            <a:xfrm>
              <a:off x="2673750" y="1226325"/>
              <a:ext cx="24200" cy="16700"/>
            </a:xfrm>
            <a:custGeom>
              <a:avLst/>
              <a:gdLst/>
              <a:ahLst/>
              <a:cxnLst/>
              <a:rect l="l" t="t" r="r" b="b"/>
              <a:pathLst>
                <a:path w="968" h="668" extrusionOk="0">
                  <a:moveTo>
                    <a:pt x="868" y="0"/>
                  </a:moveTo>
                  <a:lnTo>
                    <a:pt x="0" y="601"/>
                  </a:lnTo>
                  <a:lnTo>
                    <a:pt x="34" y="667"/>
                  </a:lnTo>
                  <a:lnTo>
                    <a:pt x="968" y="100"/>
                  </a:lnTo>
                  <a:lnTo>
                    <a:pt x="8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3" name="Google Shape;883;p13"/>
            <p:cNvSpPr/>
            <p:nvPr/>
          </p:nvSpPr>
          <p:spPr>
            <a:xfrm>
              <a:off x="2935600" y="1109575"/>
              <a:ext cx="20875" cy="15025"/>
            </a:xfrm>
            <a:custGeom>
              <a:avLst/>
              <a:gdLst/>
              <a:ahLst/>
              <a:cxnLst/>
              <a:rect l="l" t="t" r="r" b="b"/>
              <a:pathLst>
                <a:path w="835" h="601" extrusionOk="0">
                  <a:moveTo>
                    <a:pt x="768" y="0"/>
                  </a:moveTo>
                  <a:lnTo>
                    <a:pt x="1" y="501"/>
                  </a:lnTo>
                  <a:lnTo>
                    <a:pt x="34" y="601"/>
                  </a:lnTo>
                  <a:lnTo>
                    <a:pt x="834" y="100"/>
                  </a:lnTo>
                  <a:lnTo>
                    <a:pt x="7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4" name="Google Shape;884;p13"/>
            <p:cNvSpPr/>
            <p:nvPr/>
          </p:nvSpPr>
          <p:spPr>
            <a:xfrm>
              <a:off x="2938100" y="1062025"/>
              <a:ext cx="20875" cy="16725"/>
            </a:xfrm>
            <a:custGeom>
              <a:avLst/>
              <a:gdLst/>
              <a:ahLst/>
              <a:cxnLst/>
              <a:rect l="l" t="t" r="r" b="b"/>
              <a:pathLst>
                <a:path w="835" h="669" extrusionOk="0">
                  <a:moveTo>
                    <a:pt x="34" y="1"/>
                  </a:moveTo>
                  <a:lnTo>
                    <a:pt x="1" y="68"/>
                  </a:lnTo>
                  <a:lnTo>
                    <a:pt x="801" y="668"/>
                  </a:lnTo>
                  <a:lnTo>
                    <a:pt x="835" y="601"/>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13"/>
            <p:cNvSpPr/>
            <p:nvPr/>
          </p:nvSpPr>
          <p:spPr>
            <a:xfrm>
              <a:off x="2993975" y="1029500"/>
              <a:ext cx="4200" cy="25050"/>
            </a:xfrm>
            <a:custGeom>
              <a:avLst/>
              <a:gdLst/>
              <a:ahLst/>
              <a:cxnLst/>
              <a:rect l="l" t="t" r="r" b="b"/>
              <a:pathLst>
                <a:path w="168" h="1002" extrusionOk="0">
                  <a:moveTo>
                    <a:pt x="67" y="1"/>
                  </a:moveTo>
                  <a:lnTo>
                    <a:pt x="1" y="968"/>
                  </a:lnTo>
                  <a:lnTo>
                    <a:pt x="101" y="1002"/>
                  </a:lnTo>
                  <a:lnTo>
                    <a:pt x="1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6" name="Google Shape;886;p13"/>
            <p:cNvSpPr/>
            <p:nvPr/>
          </p:nvSpPr>
          <p:spPr>
            <a:xfrm>
              <a:off x="2919750" y="1388925"/>
              <a:ext cx="25050" cy="3375"/>
            </a:xfrm>
            <a:custGeom>
              <a:avLst/>
              <a:gdLst/>
              <a:ahLst/>
              <a:cxnLst/>
              <a:rect l="l" t="t" r="r" b="b"/>
              <a:pathLst>
                <a:path w="1002" h="135" extrusionOk="0">
                  <a:moveTo>
                    <a:pt x="34" y="1"/>
                  </a:moveTo>
                  <a:lnTo>
                    <a:pt x="1" y="101"/>
                  </a:lnTo>
                  <a:lnTo>
                    <a:pt x="1001" y="134"/>
                  </a:lnTo>
                  <a:lnTo>
                    <a:pt x="1001" y="34"/>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7" name="Google Shape;887;p13"/>
            <p:cNvSpPr/>
            <p:nvPr/>
          </p:nvSpPr>
          <p:spPr>
            <a:xfrm>
              <a:off x="2927250" y="1340575"/>
              <a:ext cx="21725" cy="16700"/>
            </a:xfrm>
            <a:custGeom>
              <a:avLst/>
              <a:gdLst/>
              <a:ahLst/>
              <a:cxnLst/>
              <a:rect l="l" t="t" r="r" b="b"/>
              <a:pathLst>
                <a:path w="869" h="668" extrusionOk="0">
                  <a:moveTo>
                    <a:pt x="68" y="0"/>
                  </a:moveTo>
                  <a:lnTo>
                    <a:pt x="1" y="67"/>
                  </a:lnTo>
                  <a:lnTo>
                    <a:pt x="802" y="667"/>
                  </a:lnTo>
                  <a:lnTo>
                    <a:pt x="868" y="601"/>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13"/>
            <p:cNvSpPr/>
            <p:nvPr/>
          </p:nvSpPr>
          <p:spPr>
            <a:xfrm>
              <a:off x="2985625" y="1308875"/>
              <a:ext cx="11700" cy="26725"/>
            </a:xfrm>
            <a:custGeom>
              <a:avLst/>
              <a:gdLst/>
              <a:ahLst/>
              <a:cxnLst/>
              <a:rect l="l" t="t" r="r" b="b"/>
              <a:pathLst>
                <a:path w="468" h="1069" extrusionOk="0">
                  <a:moveTo>
                    <a:pt x="101" y="1"/>
                  </a:moveTo>
                  <a:lnTo>
                    <a:pt x="1" y="34"/>
                  </a:lnTo>
                  <a:lnTo>
                    <a:pt x="368" y="1068"/>
                  </a:lnTo>
                  <a:lnTo>
                    <a:pt x="468"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13"/>
            <p:cNvSpPr/>
            <p:nvPr/>
          </p:nvSpPr>
          <p:spPr>
            <a:xfrm>
              <a:off x="2923100" y="1208800"/>
              <a:ext cx="21700" cy="15875"/>
            </a:xfrm>
            <a:custGeom>
              <a:avLst/>
              <a:gdLst/>
              <a:ahLst/>
              <a:cxnLst/>
              <a:rect l="l" t="t" r="r" b="b"/>
              <a:pathLst>
                <a:path w="868" h="635" extrusionOk="0">
                  <a:moveTo>
                    <a:pt x="834" y="1"/>
                  </a:moveTo>
                  <a:lnTo>
                    <a:pt x="0" y="535"/>
                  </a:lnTo>
                  <a:lnTo>
                    <a:pt x="34" y="635"/>
                  </a:lnTo>
                  <a:lnTo>
                    <a:pt x="867" y="68"/>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0" name="Google Shape;890;p13"/>
            <p:cNvSpPr/>
            <p:nvPr/>
          </p:nvSpPr>
          <p:spPr>
            <a:xfrm>
              <a:off x="2915575" y="1262175"/>
              <a:ext cx="26725" cy="10025"/>
            </a:xfrm>
            <a:custGeom>
              <a:avLst/>
              <a:gdLst/>
              <a:ahLst/>
              <a:cxnLst/>
              <a:rect l="l" t="t" r="r" b="b"/>
              <a:pathLst>
                <a:path w="1069" h="401" extrusionOk="0">
                  <a:moveTo>
                    <a:pt x="1" y="1"/>
                  </a:moveTo>
                  <a:lnTo>
                    <a:pt x="1" y="67"/>
                  </a:lnTo>
                  <a:lnTo>
                    <a:pt x="1035" y="401"/>
                  </a:lnTo>
                  <a:lnTo>
                    <a:pt x="1068" y="268"/>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1" name="Google Shape;891;p13"/>
            <p:cNvSpPr/>
            <p:nvPr/>
          </p:nvSpPr>
          <p:spPr>
            <a:xfrm>
              <a:off x="2992300" y="1381425"/>
              <a:ext cx="24225" cy="16700"/>
            </a:xfrm>
            <a:custGeom>
              <a:avLst/>
              <a:gdLst/>
              <a:ahLst/>
              <a:cxnLst/>
              <a:rect l="l" t="t" r="r" b="b"/>
              <a:pathLst>
                <a:path w="969" h="668" extrusionOk="0">
                  <a:moveTo>
                    <a:pt x="68" y="1"/>
                  </a:moveTo>
                  <a:lnTo>
                    <a:pt x="1" y="101"/>
                  </a:lnTo>
                  <a:lnTo>
                    <a:pt x="901" y="668"/>
                  </a:lnTo>
                  <a:lnTo>
                    <a:pt x="968" y="601"/>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2" name="Google Shape;892;p13"/>
            <p:cNvSpPr/>
            <p:nvPr/>
          </p:nvSpPr>
          <p:spPr>
            <a:xfrm>
              <a:off x="3054025" y="1172950"/>
              <a:ext cx="24200" cy="16700"/>
            </a:xfrm>
            <a:custGeom>
              <a:avLst/>
              <a:gdLst/>
              <a:ahLst/>
              <a:cxnLst/>
              <a:rect l="l" t="t" r="r" b="b"/>
              <a:pathLst>
                <a:path w="968" h="668" extrusionOk="0">
                  <a:moveTo>
                    <a:pt x="34" y="0"/>
                  </a:moveTo>
                  <a:lnTo>
                    <a:pt x="0" y="101"/>
                  </a:lnTo>
                  <a:lnTo>
                    <a:pt x="868" y="668"/>
                  </a:lnTo>
                  <a:lnTo>
                    <a:pt x="968" y="6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3" name="Google Shape;893;p13"/>
            <p:cNvSpPr/>
            <p:nvPr/>
          </p:nvSpPr>
          <p:spPr>
            <a:xfrm>
              <a:off x="3041500" y="1277200"/>
              <a:ext cx="17550" cy="15025"/>
            </a:xfrm>
            <a:custGeom>
              <a:avLst/>
              <a:gdLst/>
              <a:ahLst/>
              <a:cxnLst/>
              <a:rect l="l" t="t" r="r" b="b"/>
              <a:pathLst>
                <a:path w="702" h="601" extrusionOk="0">
                  <a:moveTo>
                    <a:pt x="668" y="0"/>
                  </a:moveTo>
                  <a:lnTo>
                    <a:pt x="1" y="500"/>
                  </a:lnTo>
                  <a:lnTo>
                    <a:pt x="34" y="601"/>
                  </a:lnTo>
                  <a:lnTo>
                    <a:pt x="701"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13"/>
            <p:cNvSpPr/>
            <p:nvPr/>
          </p:nvSpPr>
          <p:spPr>
            <a:xfrm>
              <a:off x="2708775" y="1093725"/>
              <a:ext cx="25050" cy="3350"/>
            </a:xfrm>
            <a:custGeom>
              <a:avLst/>
              <a:gdLst/>
              <a:ahLst/>
              <a:cxnLst/>
              <a:rect l="l" t="t" r="r" b="b"/>
              <a:pathLst>
                <a:path w="1002" h="134" extrusionOk="0">
                  <a:moveTo>
                    <a:pt x="0" y="1"/>
                  </a:moveTo>
                  <a:lnTo>
                    <a:pt x="0" y="101"/>
                  </a:lnTo>
                  <a:lnTo>
                    <a:pt x="1001" y="134"/>
                  </a:lnTo>
                  <a:lnTo>
                    <a:pt x="1001" y="67"/>
                  </a:lnTo>
                  <a:lnTo>
                    <a:pt x="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5" name="Google Shape;895;p13"/>
            <p:cNvSpPr/>
            <p:nvPr/>
          </p:nvSpPr>
          <p:spPr>
            <a:xfrm>
              <a:off x="2716275" y="1047025"/>
              <a:ext cx="21700" cy="16700"/>
            </a:xfrm>
            <a:custGeom>
              <a:avLst/>
              <a:gdLst/>
              <a:ahLst/>
              <a:cxnLst/>
              <a:rect l="l" t="t" r="r" b="b"/>
              <a:pathLst>
                <a:path w="868" h="668" extrusionOk="0">
                  <a:moveTo>
                    <a:pt x="67" y="0"/>
                  </a:moveTo>
                  <a:lnTo>
                    <a:pt x="1" y="67"/>
                  </a:lnTo>
                  <a:lnTo>
                    <a:pt x="801" y="668"/>
                  </a:lnTo>
                  <a:lnTo>
                    <a:pt x="868" y="6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6" name="Google Shape;896;p13"/>
            <p:cNvSpPr/>
            <p:nvPr/>
          </p:nvSpPr>
          <p:spPr>
            <a:xfrm>
              <a:off x="3021500" y="1086225"/>
              <a:ext cx="22525" cy="6700"/>
            </a:xfrm>
            <a:custGeom>
              <a:avLst/>
              <a:gdLst/>
              <a:ahLst/>
              <a:cxnLst/>
              <a:rect l="l" t="t" r="r" b="b"/>
              <a:pathLst>
                <a:path w="901" h="268" extrusionOk="0">
                  <a:moveTo>
                    <a:pt x="0" y="0"/>
                  </a:moveTo>
                  <a:lnTo>
                    <a:pt x="0" y="67"/>
                  </a:lnTo>
                  <a:lnTo>
                    <a:pt x="901" y="267"/>
                  </a:lnTo>
                  <a:lnTo>
                    <a:pt x="901" y="167"/>
                  </a:lnTo>
                  <a:lnTo>
                    <a:pt x="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13"/>
            <p:cNvSpPr/>
            <p:nvPr/>
          </p:nvSpPr>
          <p:spPr>
            <a:xfrm>
              <a:off x="2670400" y="1309725"/>
              <a:ext cx="7550" cy="27525"/>
            </a:xfrm>
            <a:custGeom>
              <a:avLst/>
              <a:gdLst/>
              <a:ahLst/>
              <a:cxnLst/>
              <a:rect l="l" t="t" r="r" b="b"/>
              <a:pathLst>
                <a:path w="302" h="1101" extrusionOk="0">
                  <a:moveTo>
                    <a:pt x="1" y="0"/>
                  </a:moveTo>
                  <a:lnTo>
                    <a:pt x="168" y="1101"/>
                  </a:lnTo>
                  <a:lnTo>
                    <a:pt x="301"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13"/>
            <p:cNvSpPr/>
            <p:nvPr/>
          </p:nvSpPr>
          <p:spPr>
            <a:xfrm>
              <a:off x="2687925" y="1285525"/>
              <a:ext cx="29200" cy="8375"/>
            </a:xfrm>
            <a:custGeom>
              <a:avLst/>
              <a:gdLst/>
              <a:ahLst/>
              <a:cxnLst/>
              <a:rect l="l" t="t" r="r" b="b"/>
              <a:pathLst>
                <a:path w="1168" h="335" extrusionOk="0">
                  <a:moveTo>
                    <a:pt x="1135" y="1"/>
                  </a:moveTo>
                  <a:lnTo>
                    <a:pt x="0" y="268"/>
                  </a:lnTo>
                  <a:lnTo>
                    <a:pt x="0" y="334"/>
                  </a:lnTo>
                  <a:lnTo>
                    <a:pt x="1168" y="101"/>
                  </a:lnTo>
                  <a:lnTo>
                    <a:pt x="11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13"/>
            <p:cNvSpPr/>
            <p:nvPr/>
          </p:nvSpPr>
          <p:spPr>
            <a:xfrm>
              <a:off x="2817175" y="956125"/>
              <a:ext cx="32550" cy="8375"/>
            </a:xfrm>
            <a:custGeom>
              <a:avLst/>
              <a:gdLst/>
              <a:ahLst/>
              <a:cxnLst/>
              <a:rect l="l" t="t" r="r" b="b"/>
              <a:pathLst>
                <a:path w="1302" h="335" extrusionOk="0">
                  <a:moveTo>
                    <a:pt x="1" y="1"/>
                  </a:moveTo>
                  <a:lnTo>
                    <a:pt x="1" y="134"/>
                  </a:lnTo>
                  <a:lnTo>
                    <a:pt x="1302" y="334"/>
                  </a:lnTo>
                  <a:lnTo>
                    <a:pt x="1302" y="267"/>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0" name="Google Shape;900;p13"/>
            <p:cNvSpPr/>
            <p:nvPr/>
          </p:nvSpPr>
          <p:spPr>
            <a:xfrm>
              <a:off x="2821350" y="1127075"/>
              <a:ext cx="6700" cy="29225"/>
            </a:xfrm>
            <a:custGeom>
              <a:avLst/>
              <a:gdLst/>
              <a:ahLst/>
              <a:cxnLst/>
              <a:rect l="l" t="t" r="r" b="b"/>
              <a:pathLst>
                <a:path w="268" h="1169" extrusionOk="0">
                  <a:moveTo>
                    <a:pt x="134" y="1"/>
                  </a:moveTo>
                  <a:lnTo>
                    <a:pt x="1" y="68"/>
                  </a:lnTo>
                  <a:lnTo>
                    <a:pt x="167" y="1168"/>
                  </a:lnTo>
                  <a:lnTo>
                    <a:pt x="267" y="11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1" name="Google Shape;901;p13"/>
            <p:cNvSpPr/>
            <p:nvPr/>
          </p:nvSpPr>
          <p:spPr>
            <a:xfrm>
              <a:off x="3056525" y="1030350"/>
              <a:ext cx="20875" cy="12525"/>
            </a:xfrm>
            <a:custGeom>
              <a:avLst/>
              <a:gdLst/>
              <a:ahLst/>
              <a:cxnLst/>
              <a:rect l="l" t="t" r="r" b="b"/>
              <a:pathLst>
                <a:path w="835" h="501" extrusionOk="0">
                  <a:moveTo>
                    <a:pt x="34" y="0"/>
                  </a:moveTo>
                  <a:lnTo>
                    <a:pt x="0" y="100"/>
                  </a:lnTo>
                  <a:lnTo>
                    <a:pt x="768" y="501"/>
                  </a:lnTo>
                  <a:lnTo>
                    <a:pt x="834" y="4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2" name="Google Shape;902;p13"/>
            <p:cNvSpPr/>
            <p:nvPr/>
          </p:nvSpPr>
          <p:spPr>
            <a:xfrm>
              <a:off x="2630375" y="962800"/>
              <a:ext cx="27550" cy="23375"/>
            </a:xfrm>
            <a:custGeom>
              <a:avLst/>
              <a:gdLst/>
              <a:ahLst/>
              <a:cxnLst/>
              <a:rect l="l" t="t" r="r" b="b"/>
              <a:pathLst>
                <a:path w="1102" h="935" extrusionOk="0">
                  <a:moveTo>
                    <a:pt x="34" y="0"/>
                  </a:moveTo>
                  <a:lnTo>
                    <a:pt x="1" y="67"/>
                  </a:lnTo>
                  <a:lnTo>
                    <a:pt x="1035" y="934"/>
                  </a:lnTo>
                  <a:lnTo>
                    <a:pt x="1102" y="9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3" name="Google Shape;903;p13"/>
            <p:cNvSpPr/>
            <p:nvPr/>
          </p:nvSpPr>
          <p:spPr>
            <a:xfrm>
              <a:off x="2567000" y="1093725"/>
              <a:ext cx="21700" cy="16700"/>
            </a:xfrm>
            <a:custGeom>
              <a:avLst/>
              <a:gdLst/>
              <a:ahLst/>
              <a:cxnLst/>
              <a:rect l="l" t="t" r="r" b="b"/>
              <a:pathLst>
                <a:path w="868" h="668" extrusionOk="0">
                  <a:moveTo>
                    <a:pt x="801" y="1"/>
                  </a:moveTo>
                  <a:lnTo>
                    <a:pt x="1" y="601"/>
                  </a:lnTo>
                  <a:lnTo>
                    <a:pt x="34" y="668"/>
                  </a:lnTo>
                  <a:lnTo>
                    <a:pt x="868" y="101"/>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4" name="Google Shape;904;p13"/>
            <p:cNvSpPr/>
            <p:nvPr/>
          </p:nvSpPr>
          <p:spPr>
            <a:xfrm>
              <a:off x="2661250" y="1049525"/>
              <a:ext cx="17525" cy="13375"/>
            </a:xfrm>
            <a:custGeom>
              <a:avLst/>
              <a:gdLst/>
              <a:ahLst/>
              <a:cxnLst/>
              <a:rect l="l" t="t" r="r" b="b"/>
              <a:pathLst>
                <a:path w="701" h="535" extrusionOk="0">
                  <a:moveTo>
                    <a:pt x="667" y="1"/>
                  </a:moveTo>
                  <a:lnTo>
                    <a:pt x="0" y="434"/>
                  </a:lnTo>
                  <a:lnTo>
                    <a:pt x="33" y="534"/>
                  </a:lnTo>
                  <a:lnTo>
                    <a:pt x="701" y="67"/>
                  </a:lnTo>
                  <a:lnTo>
                    <a:pt x="6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5" name="Google Shape;905;p13"/>
            <p:cNvSpPr/>
            <p:nvPr/>
          </p:nvSpPr>
          <p:spPr>
            <a:xfrm>
              <a:off x="2885575" y="869400"/>
              <a:ext cx="17525" cy="24200"/>
            </a:xfrm>
            <a:custGeom>
              <a:avLst/>
              <a:gdLst/>
              <a:ahLst/>
              <a:cxnLst/>
              <a:rect l="l" t="t" r="r" b="b"/>
              <a:pathLst>
                <a:path w="701" h="968" extrusionOk="0">
                  <a:moveTo>
                    <a:pt x="634" y="0"/>
                  </a:moveTo>
                  <a:lnTo>
                    <a:pt x="0" y="901"/>
                  </a:lnTo>
                  <a:lnTo>
                    <a:pt x="67" y="968"/>
                  </a:lnTo>
                  <a:lnTo>
                    <a:pt x="701" y="67"/>
                  </a:lnTo>
                  <a:lnTo>
                    <a:pt x="6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6" name="Google Shape;906;p13"/>
            <p:cNvSpPr/>
            <p:nvPr/>
          </p:nvSpPr>
          <p:spPr>
            <a:xfrm>
              <a:off x="3076525" y="1117075"/>
              <a:ext cx="17550" cy="23375"/>
            </a:xfrm>
            <a:custGeom>
              <a:avLst/>
              <a:gdLst/>
              <a:ahLst/>
              <a:cxnLst/>
              <a:rect l="l" t="t" r="r" b="b"/>
              <a:pathLst>
                <a:path w="702" h="935" extrusionOk="0">
                  <a:moveTo>
                    <a:pt x="635" y="1"/>
                  </a:moveTo>
                  <a:lnTo>
                    <a:pt x="1" y="901"/>
                  </a:lnTo>
                  <a:lnTo>
                    <a:pt x="68" y="935"/>
                  </a:lnTo>
                  <a:lnTo>
                    <a:pt x="701" y="34"/>
                  </a:lnTo>
                  <a:lnTo>
                    <a:pt x="6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13"/>
            <p:cNvSpPr/>
            <p:nvPr/>
          </p:nvSpPr>
          <p:spPr>
            <a:xfrm>
              <a:off x="2824700" y="1045350"/>
              <a:ext cx="8350" cy="23375"/>
            </a:xfrm>
            <a:custGeom>
              <a:avLst/>
              <a:gdLst/>
              <a:ahLst/>
              <a:cxnLst/>
              <a:rect l="l" t="t" r="r" b="b"/>
              <a:pathLst>
                <a:path w="334" h="935" extrusionOk="0">
                  <a:moveTo>
                    <a:pt x="200" y="1"/>
                  </a:moveTo>
                  <a:lnTo>
                    <a:pt x="0" y="901"/>
                  </a:lnTo>
                  <a:lnTo>
                    <a:pt x="100" y="935"/>
                  </a:lnTo>
                  <a:lnTo>
                    <a:pt x="334" y="34"/>
                  </a:lnTo>
                  <a:lnTo>
                    <a:pt x="20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8" name="Google Shape;908;p13"/>
            <p:cNvSpPr/>
            <p:nvPr/>
          </p:nvSpPr>
          <p:spPr>
            <a:xfrm>
              <a:off x="2713775" y="1312225"/>
              <a:ext cx="9200" cy="22525"/>
            </a:xfrm>
            <a:custGeom>
              <a:avLst/>
              <a:gdLst/>
              <a:ahLst/>
              <a:cxnLst/>
              <a:rect l="l" t="t" r="r" b="b"/>
              <a:pathLst>
                <a:path w="368" h="901" extrusionOk="0">
                  <a:moveTo>
                    <a:pt x="234" y="0"/>
                  </a:moveTo>
                  <a:lnTo>
                    <a:pt x="1" y="901"/>
                  </a:lnTo>
                  <a:lnTo>
                    <a:pt x="101" y="901"/>
                  </a:lnTo>
                  <a:lnTo>
                    <a:pt x="3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9" name="Google Shape;909;p13"/>
            <p:cNvSpPr/>
            <p:nvPr/>
          </p:nvSpPr>
          <p:spPr>
            <a:xfrm>
              <a:off x="2791325" y="1202125"/>
              <a:ext cx="19200" cy="15050"/>
            </a:xfrm>
            <a:custGeom>
              <a:avLst/>
              <a:gdLst/>
              <a:ahLst/>
              <a:cxnLst/>
              <a:rect l="l" t="t" r="r" b="b"/>
              <a:pathLst>
                <a:path w="768" h="602" extrusionOk="0">
                  <a:moveTo>
                    <a:pt x="668" y="1"/>
                  </a:moveTo>
                  <a:lnTo>
                    <a:pt x="1" y="501"/>
                  </a:lnTo>
                  <a:lnTo>
                    <a:pt x="101" y="601"/>
                  </a:lnTo>
                  <a:lnTo>
                    <a:pt x="768" y="101"/>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0" name="Google Shape;910;p13"/>
            <p:cNvSpPr/>
            <p:nvPr/>
          </p:nvSpPr>
          <p:spPr>
            <a:xfrm>
              <a:off x="2565325" y="1056200"/>
              <a:ext cx="25050" cy="2525"/>
            </a:xfrm>
            <a:custGeom>
              <a:avLst/>
              <a:gdLst/>
              <a:ahLst/>
              <a:cxnLst/>
              <a:rect l="l" t="t" r="r" b="b"/>
              <a:pathLst>
                <a:path w="1002" h="101" extrusionOk="0">
                  <a:moveTo>
                    <a:pt x="1" y="0"/>
                  </a:moveTo>
                  <a:lnTo>
                    <a:pt x="1" y="100"/>
                  </a:lnTo>
                  <a:lnTo>
                    <a:pt x="1002" y="100"/>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1" name="Google Shape;911;p13"/>
            <p:cNvSpPr/>
            <p:nvPr/>
          </p:nvSpPr>
          <p:spPr>
            <a:xfrm>
              <a:off x="2546150" y="1177125"/>
              <a:ext cx="18375" cy="15025"/>
            </a:xfrm>
            <a:custGeom>
              <a:avLst/>
              <a:gdLst/>
              <a:ahLst/>
              <a:cxnLst/>
              <a:rect l="l" t="t" r="r" b="b"/>
              <a:pathLst>
                <a:path w="735" h="601" extrusionOk="0">
                  <a:moveTo>
                    <a:pt x="668" y="0"/>
                  </a:moveTo>
                  <a:lnTo>
                    <a:pt x="1" y="501"/>
                  </a:lnTo>
                  <a:lnTo>
                    <a:pt x="34" y="601"/>
                  </a:lnTo>
                  <a:lnTo>
                    <a:pt x="735"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2" name="Google Shape;912;p13"/>
            <p:cNvSpPr/>
            <p:nvPr/>
          </p:nvSpPr>
          <p:spPr>
            <a:xfrm>
              <a:off x="2838025" y="857725"/>
              <a:ext cx="14200" cy="18375"/>
            </a:xfrm>
            <a:custGeom>
              <a:avLst/>
              <a:gdLst/>
              <a:ahLst/>
              <a:cxnLst/>
              <a:rect l="l" t="t" r="r" b="b"/>
              <a:pathLst>
                <a:path w="568" h="735" extrusionOk="0">
                  <a:moveTo>
                    <a:pt x="101" y="0"/>
                  </a:moveTo>
                  <a:lnTo>
                    <a:pt x="1" y="34"/>
                  </a:lnTo>
                  <a:lnTo>
                    <a:pt x="468" y="734"/>
                  </a:lnTo>
                  <a:lnTo>
                    <a:pt x="568" y="668"/>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13"/>
            <p:cNvSpPr/>
            <p:nvPr/>
          </p:nvSpPr>
          <p:spPr>
            <a:xfrm>
              <a:off x="2564500" y="1247175"/>
              <a:ext cx="30875" cy="9200"/>
            </a:xfrm>
            <a:custGeom>
              <a:avLst/>
              <a:gdLst/>
              <a:ahLst/>
              <a:cxnLst/>
              <a:rect l="l" t="t" r="r" b="b"/>
              <a:pathLst>
                <a:path w="1235" h="368" extrusionOk="0">
                  <a:moveTo>
                    <a:pt x="34" y="0"/>
                  </a:moveTo>
                  <a:lnTo>
                    <a:pt x="1" y="134"/>
                  </a:lnTo>
                  <a:lnTo>
                    <a:pt x="1235" y="367"/>
                  </a:lnTo>
                  <a:lnTo>
                    <a:pt x="1235" y="2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4" name="Google Shape;914;p13"/>
            <p:cNvSpPr/>
            <p:nvPr/>
          </p:nvSpPr>
          <p:spPr>
            <a:xfrm>
              <a:off x="3092375" y="1298875"/>
              <a:ext cx="17550" cy="24200"/>
            </a:xfrm>
            <a:custGeom>
              <a:avLst/>
              <a:gdLst/>
              <a:ahLst/>
              <a:cxnLst/>
              <a:rect l="l" t="t" r="r" b="b"/>
              <a:pathLst>
                <a:path w="702" h="968" extrusionOk="0">
                  <a:moveTo>
                    <a:pt x="67" y="0"/>
                  </a:moveTo>
                  <a:lnTo>
                    <a:pt x="1" y="34"/>
                  </a:lnTo>
                  <a:lnTo>
                    <a:pt x="634" y="968"/>
                  </a:lnTo>
                  <a:lnTo>
                    <a:pt x="701" y="9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5" name="Google Shape;915;p13"/>
            <p:cNvSpPr/>
            <p:nvPr/>
          </p:nvSpPr>
          <p:spPr>
            <a:xfrm>
              <a:off x="2744625" y="1125425"/>
              <a:ext cx="7525" cy="22525"/>
            </a:xfrm>
            <a:custGeom>
              <a:avLst/>
              <a:gdLst/>
              <a:ahLst/>
              <a:cxnLst/>
              <a:rect l="l" t="t" r="r" b="b"/>
              <a:pathLst>
                <a:path w="301" h="901" extrusionOk="0">
                  <a:moveTo>
                    <a:pt x="201" y="0"/>
                  </a:moveTo>
                  <a:lnTo>
                    <a:pt x="1" y="901"/>
                  </a:lnTo>
                  <a:lnTo>
                    <a:pt x="67" y="901"/>
                  </a:lnTo>
                  <a:lnTo>
                    <a:pt x="3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6" name="Google Shape;916;p13"/>
            <p:cNvSpPr/>
            <p:nvPr/>
          </p:nvSpPr>
          <p:spPr>
            <a:xfrm>
              <a:off x="2898075" y="1154600"/>
              <a:ext cx="17525" cy="14200"/>
            </a:xfrm>
            <a:custGeom>
              <a:avLst/>
              <a:gdLst/>
              <a:ahLst/>
              <a:cxnLst/>
              <a:rect l="l" t="t" r="r" b="b"/>
              <a:pathLst>
                <a:path w="701" h="568" extrusionOk="0">
                  <a:moveTo>
                    <a:pt x="668" y="1"/>
                  </a:moveTo>
                  <a:lnTo>
                    <a:pt x="0" y="501"/>
                  </a:lnTo>
                  <a:lnTo>
                    <a:pt x="34" y="568"/>
                  </a:lnTo>
                  <a:lnTo>
                    <a:pt x="701" y="67"/>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917" name="Shape 917"/>
        <p:cNvGrpSpPr/>
        <p:nvPr/>
      </p:nvGrpSpPr>
      <p:grpSpPr>
        <a:xfrm>
          <a:off x="0" y="0"/>
          <a:ext cx="0" cy="0"/>
          <a:chOff x="0" y="0"/>
          <a:chExt cx="0" cy="0"/>
        </a:xfrm>
      </p:grpSpPr>
      <p:sp>
        <p:nvSpPr>
          <p:cNvPr id="918" name="Google Shape;918;p14"/>
          <p:cNvSpPr txBox="1"/>
          <p:nvPr>
            <p:ph type="title"/>
          </p:nvPr>
        </p:nvSpPr>
        <p:spPr>
          <a:xfrm>
            <a:off x="1727575" y="765875"/>
            <a:ext cx="3021300" cy="482700"/>
          </a:xfrm>
          <a:prstGeom prst="rect">
            <a:avLst/>
          </a:prstGeom>
          <a:solidFill>
            <a:schemeClr val="lt1"/>
          </a:solidFill>
        </p:spPr>
        <p:txBody>
          <a:bodyPr spcFirstLastPara="1" wrap="square" lIns="91425" tIns="91425" rIns="91425" bIns="91425" anchor="t" anchorCtr="0">
            <a:noAutofit/>
          </a:bodyPr>
          <a:lstStyle>
            <a:lvl1pPr lvl="0" algn="l" rtl="0">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919" name="Google Shape;919;p14"/>
          <p:cNvGrpSpPr/>
          <p:nvPr/>
        </p:nvGrpSpPr>
        <p:grpSpPr>
          <a:xfrm flipH="1">
            <a:off x="-641112" y="4491900"/>
            <a:ext cx="2400075" cy="772700"/>
            <a:chOff x="7151775" y="4491900"/>
            <a:chExt cx="2400075" cy="772700"/>
          </a:xfrm>
        </p:grpSpPr>
        <p:sp>
          <p:nvSpPr>
            <p:cNvPr id="920" name="Google Shape;920;p14"/>
            <p:cNvSpPr/>
            <p:nvPr/>
          </p:nvSpPr>
          <p:spPr>
            <a:xfrm>
              <a:off x="7151775" y="4491900"/>
              <a:ext cx="2400075" cy="772700"/>
            </a:xfrm>
            <a:custGeom>
              <a:avLst/>
              <a:gdLst/>
              <a:ahLst/>
              <a:cxnLst/>
              <a:rect l="l" t="t" r="r" b="b"/>
              <a:pathLst>
                <a:path w="96003" h="30908" extrusionOk="0">
                  <a:moveTo>
                    <a:pt x="1" y="29773"/>
                  </a:moveTo>
                  <a:lnTo>
                    <a:pt x="1" y="29773"/>
                  </a:lnTo>
                  <a:cubicBezTo>
                    <a:pt x="2179" y="30467"/>
                    <a:pt x="4415" y="30780"/>
                    <a:pt x="6663" y="30780"/>
                  </a:cubicBezTo>
                  <a:cubicBezTo>
                    <a:pt x="8884" y="30780"/>
                    <a:pt x="11116" y="30475"/>
                    <a:pt x="13315" y="29931"/>
                  </a:cubicBezTo>
                  <a:lnTo>
                    <a:pt x="13315" y="29931"/>
                  </a:lnTo>
                  <a:lnTo>
                    <a:pt x="1" y="29773"/>
                  </a:lnTo>
                  <a:close/>
                  <a:moveTo>
                    <a:pt x="67572" y="1"/>
                  </a:moveTo>
                  <a:cubicBezTo>
                    <a:pt x="59749" y="1"/>
                    <a:pt x="52210" y="3785"/>
                    <a:pt x="45800" y="8458"/>
                  </a:cubicBezTo>
                  <a:cubicBezTo>
                    <a:pt x="38695" y="13628"/>
                    <a:pt x="32457" y="20066"/>
                    <a:pt x="25052" y="24769"/>
                  </a:cubicBezTo>
                  <a:cubicBezTo>
                    <a:pt x="21460" y="27041"/>
                    <a:pt x="17447" y="28908"/>
                    <a:pt x="13315" y="29931"/>
                  </a:cubicBezTo>
                  <a:lnTo>
                    <a:pt x="13315" y="29931"/>
                  </a:lnTo>
                  <a:lnTo>
                    <a:pt x="95803" y="30907"/>
                  </a:lnTo>
                  <a:cubicBezTo>
                    <a:pt x="95836" y="30907"/>
                    <a:pt x="95769" y="30407"/>
                    <a:pt x="95803" y="30407"/>
                  </a:cubicBezTo>
                  <a:lnTo>
                    <a:pt x="96003" y="16597"/>
                  </a:lnTo>
                  <a:cubicBezTo>
                    <a:pt x="92334" y="12894"/>
                    <a:pt x="88664" y="9158"/>
                    <a:pt x="84461" y="6123"/>
                  </a:cubicBezTo>
                  <a:cubicBezTo>
                    <a:pt x="80258" y="3087"/>
                    <a:pt x="75421" y="752"/>
                    <a:pt x="70251" y="152"/>
                  </a:cubicBezTo>
                  <a:cubicBezTo>
                    <a:pt x="69355" y="50"/>
                    <a:pt x="68462" y="1"/>
                    <a:pt x="675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1" name="Google Shape;921;p14"/>
            <p:cNvSpPr/>
            <p:nvPr/>
          </p:nvSpPr>
          <p:spPr>
            <a:xfrm>
              <a:off x="7874800" y="4850450"/>
              <a:ext cx="1449400" cy="372450"/>
            </a:xfrm>
            <a:custGeom>
              <a:avLst/>
              <a:gdLst/>
              <a:ahLst/>
              <a:cxnLst/>
              <a:rect l="l" t="t" r="r" b="b"/>
              <a:pathLst>
                <a:path w="57976" h="14898" extrusionOk="0">
                  <a:moveTo>
                    <a:pt x="35528" y="0"/>
                  </a:moveTo>
                  <a:cubicBezTo>
                    <a:pt x="26321" y="0"/>
                    <a:pt x="17765" y="8028"/>
                    <a:pt x="10108" y="11995"/>
                  </a:cubicBezTo>
                  <a:cubicBezTo>
                    <a:pt x="7219" y="13501"/>
                    <a:pt x="4133" y="14610"/>
                    <a:pt x="848" y="14854"/>
                  </a:cubicBezTo>
                  <a:lnTo>
                    <a:pt x="848" y="14854"/>
                  </a:lnTo>
                  <a:cubicBezTo>
                    <a:pt x="1722" y="14814"/>
                    <a:pt x="2586" y="14789"/>
                    <a:pt x="3470" y="14764"/>
                  </a:cubicBezTo>
                  <a:lnTo>
                    <a:pt x="57975" y="14397"/>
                  </a:lnTo>
                  <a:cubicBezTo>
                    <a:pt x="54840" y="12596"/>
                    <a:pt x="51904" y="10394"/>
                    <a:pt x="49503" y="7725"/>
                  </a:cubicBezTo>
                  <a:cubicBezTo>
                    <a:pt x="47168" y="5090"/>
                    <a:pt x="44566" y="2422"/>
                    <a:pt x="41197" y="1087"/>
                  </a:cubicBezTo>
                  <a:cubicBezTo>
                    <a:pt x="39282" y="329"/>
                    <a:pt x="37392" y="0"/>
                    <a:pt x="35528" y="0"/>
                  </a:cubicBezTo>
                  <a:close/>
                  <a:moveTo>
                    <a:pt x="848" y="14854"/>
                  </a:moveTo>
                  <a:cubicBezTo>
                    <a:pt x="567" y="14867"/>
                    <a:pt x="285" y="14881"/>
                    <a:pt x="1" y="14897"/>
                  </a:cubicBezTo>
                  <a:cubicBezTo>
                    <a:pt x="285" y="14889"/>
                    <a:pt x="567" y="14875"/>
                    <a:pt x="848" y="1485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22" name="Google Shape;922;p14"/>
          <p:cNvGrpSpPr/>
          <p:nvPr/>
        </p:nvGrpSpPr>
        <p:grpSpPr>
          <a:xfrm flipH="1">
            <a:off x="7608975" y="4568100"/>
            <a:ext cx="2345875" cy="681200"/>
            <a:chOff x="-641112" y="4568100"/>
            <a:chExt cx="2345875" cy="681200"/>
          </a:xfrm>
        </p:grpSpPr>
        <p:sp>
          <p:nvSpPr>
            <p:cNvPr id="923" name="Google Shape;923;p14"/>
            <p:cNvSpPr/>
            <p:nvPr/>
          </p:nvSpPr>
          <p:spPr>
            <a:xfrm flipH="1">
              <a:off x="-641112" y="4568100"/>
              <a:ext cx="2345875" cy="681200"/>
            </a:xfrm>
            <a:custGeom>
              <a:avLst/>
              <a:gdLst/>
              <a:ahLst/>
              <a:cxnLst/>
              <a:rect l="l" t="t" r="r" b="b"/>
              <a:pathLst>
                <a:path w="93835" h="27248" extrusionOk="0">
                  <a:moveTo>
                    <a:pt x="5481" y="25634"/>
                  </a:moveTo>
                  <a:lnTo>
                    <a:pt x="1" y="25646"/>
                  </a:lnTo>
                  <a:cubicBezTo>
                    <a:pt x="883" y="25711"/>
                    <a:pt x="1767" y="25742"/>
                    <a:pt x="2652" y="25742"/>
                  </a:cubicBezTo>
                  <a:cubicBezTo>
                    <a:pt x="3597" y="25742"/>
                    <a:pt x="4541" y="25706"/>
                    <a:pt x="5482" y="25634"/>
                  </a:cubicBezTo>
                  <a:close/>
                  <a:moveTo>
                    <a:pt x="53784" y="1"/>
                  </a:moveTo>
                  <a:cubicBezTo>
                    <a:pt x="52053" y="1"/>
                    <a:pt x="50314" y="220"/>
                    <a:pt x="48602" y="662"/>
                  </a:cubicBezTo>
                  <a:cubicBezTo>
                    <a:pt x="43165" y="2096"/>
                    <a:pt x="38362" y="5298"/>
                    <a:pt x="34325" y="9068"/>
                  </a:cubicBezTo>
                  <a:cubicBezTo>
                    <a:pt x="29956" y="13137"/>
                    <a:pt x="26086" y="17740"/>
                    <a:pt x="20682" y="20943"/>
                  </a:cubicBezTo>
                  <a:cubicBezTo>
                    <a:pt x="16277" y="23596"/>
                    <a:pt x="10952" y="25216"/>
                    <a:pt x="5482" y="25634"/>
                  </a:cubicBezTo>
                  <a:lnTo>
                    <a:pt x="5481" y="25634"/>
                  </a:lnTo>
                  <a:lnTo>
                    <a:pt x="91666" y="25446"/>
                  </a:lnTo>
                  <a:cubicBezTo>
                    <a:pt x="91683" y="25445"/>
                    <a:pt x="91699" y="25445"/>
                    <a:pt x="91715" y="25445"/>
                  </a:cubicBezTo>
                  <a:cubicBezTo>
                    <a:pt x="92751" y="25445"/>
                    <a:pt x="93309" y="26492"/>
                    <a:pt x="93834" y="27247"/>
                  </a:cubicBezTo>
                  <a:lnTo>
                    <a:pt x="93834" y="14004"/>
                  </a:lnTo>
                  <a:cubicBezTo>
                    <a:pt x="93308" y="14013"/>
                    <a:pt x="92782" y="14017"/>
                    <a:pt x="92255" y="14017"/>
                  </a:cubicBezTo>
                  <a:cubicBezTo>
                    <a:pt x="88513" y="14017"/>
                    <a:pt x="84781" y="13781"/>
                    <a:pt x="81125" y="12904"/>
                  </a:cubicBezTo>
                  <a:cubicBezTo>
                    <a:pt x="78023" y="12136"/>
                    <a:pt x="75054" y="10969"/>
                    <a:pt x="72453" y="9168"/>
                  </a:cubicBezTo>
                  <a:cubicBezTo>
                    <a:pt x="69684" y="7300"/>
                    <a:pt x="67449" y="4831"/>
                    <a:pt x="64614" y="3097"/>
                  </a:cubicBezTo>
                  <a:cubicBezTo>
                    <a:pt x="61277" y="1040"/>
                    <a:pt x="57549" y="1"/>
                    <a:pt x="53784" y="1"/>
                  </a:cubicBezTo>
                  <a:close/>
                </a:path>
              </a:pathLst>
            </a:custGeom>
            <a:solidFill>
              <a:srgbClr val="EA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4" name="Google Shape;924;p14"/>
            <p:cNvSpPr/>
            <p:nvPr/>
          </p:nvSpPr>
          <p:spPr>
            <a:xfrm flipH="1">
              <a:off x="-194037" y="4828300"/>
              <a:ext cx="1135850" cy="341350"/>
            </a:xfrm>
            <a:custGeom>
              <a:avLst/>
              <a:gdLst/>
              <a:ahLst/>
              <a:cxnLst/>
              <a:rect l="l" t="t" r="r" b="b"/>
              <a:pathLst>
                <a:path w="45434" h="13654" extrusionOk="0">
                  <a:moveTo>
                    <a:pt x="21769" y="1"/>
                  </a:moveTo>
                  <a:cubicBezTo>
                    <a:pt x="19642" y="1"/>
                    <a:pt x="17621" y="813"/>
                    <a:pt x="15946" y="2116"/>
                  </a:cubicBezTo>
                  <a:cubicBezTo>
                    <a:pt x="14044" y="3551"/>
                    <a:pt x="12943" y="5652"/>
                    <a:pt x="11576" y="7553"/>
                  </a:cubicBezTo>
                  <a:cubicBezTo>
                    <a:pt x="9264" y="10692"/>
                    <a:pt x="6202" y="13012"/>
                    <a:pt x="2465" y="13540"/>
                  </a:cubicBezTo>
                  <a:lnTo>
                    <a:pt x="2465" y="13540"/>
                  </a:lnTo>
                  <a:cubicBezTo>
                    <a:pt x="11237" y="13461"/>
                    <a:pt x="45433" y="13157"/>
                    <a:pt x="45433" y="13157"/>
                  </a:cubicBezTo>
                  <a:cubicBezTo>
                    <a:pt x="44199" y="13157"/>
                    <a:pt x="43098" y="12524"/>
                    <a:pt x="41998" y="12057"/>
                  </a:cubicBezTo>
                  <a:cubicBezTo>
                    <a:pt x="38729" y="10822"/>
                    <a:pt x="35460" y="9288"/>
                    <a:pt x="32891" y="6886"/>
                  </a:cubicBezTo>
                  <a:cubicBezTo>
                    <a:pt x="30689" y="4852"/>
                    <a:pt x="28688" y="2450"/>
                    <a:pt x="25953" y="1049"/>
                  </a:cubicBezTo>
                  <a:cubicBezTo>
                    <a:pt x="24785" y="482"/>
                    <a:pt x="23551" y="115"/>
                    <a:pt x="22250" y="15"/>
                  </a:cubicBezTo>
                  <a:cubicBezTo>
                    <a:pt x="22089" y="5"/>
                    <a:pt x="21928" y="1"/>
                    <a:pt x="21769" y="1"/>
                  </a:cubicBezTo>
                  <a:close/>
                  <a:moveTo>
                    <a:pt x="2465" y="13540"/>
                  </a:moveTo>
                  <a:lnTo>
                    <a:pt x="2465" y="13540"/>
                  </a:lnTo>
                  <a:cubicBezTo>
                    <a:pt x="1171" y="13551"/>
                    <a:pt x="430" y="13558"/>
                    <a:pt x="435" y="13558"/>
                  </a:cubicBezTo>
                  <a:cubicBezTo>
                    <a:pt x="234" y="13558"/>
                    <a:pt x="201" y="13624"/>
                    <a:pt x="1" y="13624"/>
                  </a:cubicBezTo>
                  <a:cubicBezTo>
                    <a:pt x="282" y="13644"/>
                    <a:pt x="561" y="13653"/>
                    <a:pt x="836" y="13653"/>
                  </a:cubicBezTo>
                  <a:cubicBezTo>
                    <a:pt x="1392" y="13653"/>
                    <a:pt x="1936" y="13614"/>
                    <a:pt x="2465" y="1354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25" name="Google Shape;925;p14"/>
          <p:cNvGrpSpPr/>
          <p:nvPr/>
        </p:nvGrpSpPr>
        <p:grpSpPr>
          <a:xfrm>
            <a:off x="8671694" y="4014715"/>
            <a:ext cx="827511" cy="801376"/>
            <a:chOff x="2546150" y="857725"/>
            <a:chExt cx="607125" cy="587950"/>
          </a:xfrm>
        </p:grpSpPr>
        <p:sp>
          <p:nvSpPr>
            <p:cNvPr id="926" name="Google Shape;926;p14"/>
            <p:cNvSpPr/>
            <p:nvPr/>
          </p:nvSpPr>
          <p:spPr>
            <a:xfrm>
              <a:off x="3113225" y="1037850"/>
              <a:ext cx="22550" cy="15875"/>
            </a:xfrm>
            <a:custGeom>
              <a:avLst/>
              <a:gdLst/>
              <a:ahLst/>
              <a:cxnLst/>
              <a:rect l="l" t="t" r="r" b="b"/>
              <a:pathLst>
                <a:path w="902" h="635" extrusionOk="0">
                  <a:moveTo>
                    <a:pt x="801" y="1"/>
                  </a:moveTo>
                  <a:lnTo>
                    <a:pt x="1" y="534"/>
                  </a:lnTo>
                  <a:lnTo>
                    <a:pt x="67" y="634"/>
                  </a:lnTo>
                  <a:lnTo>
                    <a:pt x="901" y="67"/>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7" name="Google Shape;927;p14"/>
            <p:cNvSpPr/>
            <p:nvPr/>
          </p:nvSpPr>
          <p:spPr>
            <a:xfrm>
              <a:off x="3020650" y="925275"/>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8" name="Google Shape;928;p14"/>
            <p:cNvSpPr/>
            <p:nvPr/>
          </p:nvSpPr>
          <p:spPr>
            <a:xfrm>
              <a:off x="3111550" y="1096225"/>
              <a:ext cx="22550" cy="16700"/>
            </a:xfrm>
            <a:custGeom>
              <a:avLst/>
              <a:gdLst/>
              <a:ahLst/>
              <a:cxnLst/>
              <a:rect l="l" t="t" r="r" b="b"/>
              <a:pathLst>
                <a:path w="902" h="668" extrusionOk="0">
                  <a:moveTo>
                    <a:pt x="34" y="1"/>
                  </a:moveTo>
                  <a:lnTo>
                    <a:pt x="1" y="67"/>
                  </a:lnTo>
                  <a:lnTo>
                    <a:pt x="868" y="668"/>
                  </a:lnTo>
                  <a:lnTo>
                    <a:pt x="902" y="568"/>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9" name="Google Shape;929;p14"/>
            <p:cNvSpPr/>
            <p:nvPr/>
          </p:nvSpPr>
          <p:spPr>
            <a:xfrm>
              <a:off x="3135750" y="1177125"/>
              <a:ext cx="17525" cy="15025"/>
            </a:xfrm>
            <a:custGeom>
              <a:avLst/>
              <a:gdLst/>
              <a:ahLst/>
              <a:cxnLst/>
              <a:rect l="l" t="t" r="r" b="b"/>
              <a:pathLst>
                <a:path w="701" h="601" extrusionOk="0">
                  <a:moveTo>
                    <a:pt x="667" y="0"/>
                  </a:moveTo>
                  <a:lnTo>
                    <a:pt x="0" y="501"/>
                  </a:lnTo>
                  <a:lnTo>
                    <a:pt x="67" y="601"/>
                  </a:lnTo>
                  <a:lnTo>
                    <a:pt x="701" y="100"/>
                  </a:lnTo>
                  <a:lnTo>
                    <a:pt x="6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0" name="Google Shape;930;p14"/>
            <p:cNvSpPr/>
            <p:nvPr/>
          </p:nvSpPr>
          <p:spPr>
            <a:xfrm>
              <a:off x="3109050" y="1258000"/>
              <a:ext cx="24225" cy="19225"/>
            </a:xfrm>
            <a:custGeom>
              <a:avLst/>
              <a:gdLst/>
              <a:ahLst/>
              <a:cxnLst/>
              <a:rect l="l" t="t" r="r" b="b"/>
              <a:pathLst>
                <a:path w="969" h="769" extrusionOk="0">
                  <a:moveTo>
                    <a:pt x="68" y="1"/>
                  </a:moveTo>
                  <a:lnTo>
                    <a:pt x="1" y="68"/>
                  </a:lnTo>
                  <a:lnTo>
                    <a:pt x="901" y="768"/>
                  </a:lnTo>
                  <a:lnTo>
                    <a:pt x="968" y="735"/>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1" name="Google Shape;931;p14"/>
            <p:cNvSpPr/>
            <p:nvPr/>
          </p:nvSpPr>
          <p:spPr>
            <a:xfrm>
              <a:off x="3049850" y="1352250"/>
              <a:ext cx="19200" cy="15025"/>
            </a:xfrm>
            <a:custGeom>
              <a:avLst/>
              <a:gdLst/>
              <a:ahLst/>
              <a:cxnLst/>
              <a:rect l="l" t="t" r="r" b="b"/>
              <a:pathLst>
                <a:path w="768" h="601" extrusionOk="0">
                  <a:moveTo>
                    <a:pt x="701" y="0"/>
                  </a:moveTo>
                  <a:lnTo>
                    <a:pt x="0" y="567"/>
                  </a:lnTo>
                  <a:lnTo>
                    <a:pt x="34" y="601"/>
                  </a:lnTo>
                  <a:lnTo>
                    <a:pt x="768" y="67"/>
                  </a:lnTo>
                  <a:lnTo>
                    <a:pt x="7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2" name="Google Shape;932;p14"/>
            <p:cNvSpPr/>
            <p:nvPr/>
          </p:nvSpPr>
          <p:spPr>
            <a:xfrm>
              <a:off x="3111550" y="1219650"/>
              <a:ext cx="25050" cy="2525"/>
            </a:xfrm>
            <a:custGeom>
              <a:avLst/>
              <a:gdLst/>
              <a:ahLst/>
              <a:cxnLst/>
              <a:rect l="l" t="t" r="r" b="b"/>
              <a:pathLst>
                <a:path w="1002" h="101" extrusionOk="0">
                  <a:moveTo>
                    <a:pt x="1" y="0"/>
                  </a:moveTo>
                  <a:lnTo>
                    <a:pt x="1" y="101"/>
                  </a:lnTo>
                  <a:lnTo>
                    <a:pt x="1002" y="101"/>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3" name="Google Shape;933;p14"/>
            <p:cNvSpPr/>
            <p:nvPr/>
          </p:nvSpPr>
          <p:spPr>
            <a:xfrm>
              <a:off x="3007325" y="972800"/>
              <a:ext cx="17525" cy="24225"/>
            </a:xfrm>
            <a:custGeom>
              <a:avLst/>
              <a:gdLst/>
              <a:ahLst/>
              <a:cxnLst/>
              <a:rect l="l" t="t" r="r" b="b"/>
              <a:pathLst>
                <a:path w="701" h="969" extrusionOk="0">
                  <a:moveTo>
                    <a:pt x="67" y="1"/>
                  </a:moveTo>
                  <a:lnTo>
                    <a:pt x="0" y="34"/>
                  </a:lnTo>
                  <a:lnTo>
                    <a:pt x="634" y="968"/>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4" name="Google Shape;934;p14"/>
            <p:cNvSpPr/>
            <p:nvPr/>
          </p:nvSpPr>
          <p:spPr>
            <a:xfrm>
              <a:off x="2762975" y="962800"/>
              <a:ext cx="15875" cy="21700"/>
            </a:xfrm>
            <a:custGeom>
              <a:avLst/>
              <a:gdLst/>
              <a:ahLst/>
              <a:cxnLst/>
              <a:rect l="l" t="t" r="r" b="b"/>
              <a:pathLst>
                <a:path w="635" h="868" extrusionOk="0">
                  <a:moveTo>
                    <a:pt x="101" y="0"/>
                  </a:moveTo>
                  <a:lnTo>
                    <a:pt x="1" y="34"/>
                  </a:lnTo>
                  <a:lnTo>
                    <a:pt x="534" y="868"/>
                  </a:lnTo>
                  <a:lnTo>
                    <a:pt x="634" y="834"/>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5" name="Google Shape;935;p14"/>
            <p:cNvSpPr/>
            <p:nvPr/>
          </p:nvSpPr>
          <p:spPr>
            <a:xfrm>
              <a:off x="2899750" y="924425"/>
              <a:ext cx="17525" cy="24225"/>
            </a:xfrm>
            <a:custGeom>
              <a:avLst/>
              <a:gdLst/>
              <a:ahLst/>
              <a:cxnLst/>
              <a:rect l="l" t="t" r="r" b="b"/>
              <a:pathLst>
                <a:path w="701" h="969" extrusionOk="0">
                  <a:moveTo>
                    <a:pt x="634" y="1"/>
                  </a:moveTo>
                  <a:lnTo>
                    <a:pt x="0" y="902"/>
                  </a:lnTo>
                  <a:lnTo>
                    <a:pt x="67" y="9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6" name="Google Shape;936;p14"/>
            <p:cNvSpPr/>
            <p:nvPr/>
          </p:nvSpPr>
          <p:spPr>
            <a:xfrm>
              <a:off x="2998975" y="1222150"/>
              <a:ext cx="17550" cy="25050"/>
            </a:xfrm>
            <a:custGeom>
              <a:avLst/>
              <a:gdLst/>
              <a:ahLst/>
              <a:cxnLst/>
              <a:rect l="l" t="t" r="r" b="b"/>
              <a:pathLst>
                <a:path w="702" h="1002" extrusionOk="0">
                  <a:moveTo>
                    <a:pt x="67" y="1"/>
                  </a:moveTo>
                  <a:lnTo>
                    <a:pt x="1" y="101"/>
                  </a:lnTo>
                  <a:lnTo>
                    <a:pt x="634" y="1001"/>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7" name="Google Shape;937;p14"/>
            <p:cNvSpPr/>
            <p:nvPr/>
          </p:nvSpPr>
          <p:spPr>
            <a:xfrm>
              <a:off x="2933100" y="991975"/>
              <a:ext cx="15025" cy="22550"/>
            </a:xfrm>
            <a:custGeom>
              <a:avLst/>
              <a:gdLst/>
              <a:ahLst/>
              <a:cxnLst/>
              <a:rect l="l" t="t" r="r" b="b"/>
              <a:pathLst>
                <a:path w="601" h="902" extrusionOk="0">
                  <a:moveTo>
                    <a:pt x="67" y="1"/>
                  </a:moveTo>
                  <a:lnTo>
                    <a:pt x="0" y="34"/>
                  </a:lnTo>
                  <a:lnTo>
                    <a:pt x="534" y="902"/>
                  </a:lnTo>
                  <a:lnTo>
                    <a:pt x="601" y="8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8" name="Google Shape;938;p14"/>
            <p:cNvSpPr/>
            <p:nvPr/>
          </p:nvSpPr>
          <p:spPr>
            <a:xfrm>
              <a:off x="2941450" y="1417300"/>
              <a:ext cx="3350" cy="25025"/>
            </a:xfrm>
            <a:custGeom>
              <a:avLst/>
              <a:gdLst/>
              <a:ahLst/>
              <a:cxnLst/>
              <a:rect l="l" t="t" r="r" b="b"/>
              <a:pathLst>
                <a:path w="134" h="1001" extrusionOk="0">
                  <a:moveTo>
                    <a:pt x="33" y="0"/>
                  </a:moveTo>
                  <a:lnTo>
                    <a:pt x="0" y="967"/>
                  </a:lnTo>
                  <a:lnTo>
                    <a:pt x="133" y="1001"/>
                  </a:lnTo>
                  <a:lnTo>
                    <a:pt x="1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9" name="Google Shape;939;p14"/>
            <p:cNvSpPr/>
            <p:nvPr/>
          </p:nvSpPr>
          <p:spPr>
            <a:xfrm>
              <a:off x="2879725" y="1405625"/>
              <a:ext cx="16700" cy="23375"/>
            </a:xfrm>
            <a:custGeom>
              <a:avLst/>
              <a:gdLst/>
              <a:ahLst/>
              <a:cxnLst/>
              <a:rect l="l" t="t" r="r" b="b"/>
              <a:pathLst>
                <a:path w="668" h="935" extrusionOk="0">
                  <a:moveTo>
                    <a:pt x="601" y="0"/>
                  </a:moveTo>
                  <a:lnTo>
                    <a:pt x="1" y="901"/>
                  </a:lnTo>
                  <a:lnTo>
                    <a:pt x="67" y="934"/>
                  </a:lnTo>
                  <a:lnTo>
                    <a:pt x="668" y="67"/>
                  </a:lnTo>
                  <a:lnTo>
                    <a:pt x="6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0" name="Google Shape;940;p14"/>
            <p:cNvSpPr/>
            <p:nvPr/>
          </p:nvSpPr>
          <p:spPr>
            <a:xfrm>
              <a:off x="2799675" y="1426475"/>
              <a:ext cx="13375" cy="19200"/>
            </a:xfrm>
            <a:custGeom>
              <a:avLst/>
              <a:gdLst/>
              <a:ahLst/>
              <a:cxnLst/>
              <a:rect l="l" t="t" r="r" b="b"/>
              <a:pathLst>
                <a:path w="535" h="768" extrusionOk="0">
                  <a:moveTo>
                    <a:pt x="100" y="0"/>
                  </a:moveTo>
                  <a:lnTo>
                    <a:pt x="0" y="100"/>
                  </a:lnTo>
                  <a:lnTo>
                    <a:pt x="501" y="767"/>
                  </a:lnTo>
                  <a:lnTo>
                    <a:pt x="534" y="701"/>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1" name="Google Shape;941;p14"/>
            <p:cNvSpPr/>
            <p:nvPr/>
          </p:nvSpPr>
          <p:spPr>
            <a:xfrm>
              <a:off x="2960625" y="1164600"/>
              <a:ext cx="20875" cy="23375"/>
            </a:xfrm>
            <a:custGeom>
              <a:avLst/>
              <a:gdLst/>
              <a:ahLst/>
              <a:cxnLst/>
              <a:rect l="l" t="t" r="r" b="b"/>
              <a:pathLst>
                <a:path w="835" h="935" extrusionOk="0">
                  <a:moveTo>
                    <a:pt x="734" y="1"/>
                  </a:moveTo>
                  <a:lnTo>
                    <a:pt x="0" y="902"/>
                  </a:lnTo>
                  <a:lnTo>
                    <a:pt x="34" y="935"/>
                  </a:lnTo>
                  <a:lnTo>
                    <a:pt x="834" y="68"/>
                  </a:lnTo>
                  <a:lnTo>
                    <a:pt x="7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2" name="Google Shape;942;p14"/>
            <p:cNvSpPr/>
            <p:nvPr/>
          </p:nvSpPr>
          <p:spPr>
            <a:xfrm>
              <a:off x="2769650" y="1401450"/>
              <a:ext cx="3350" cy="25050"/>
            </a:xfrm>
            <a:custGeom>
              <a:avLst/>
              <a:gdLst/>
              <a:ahLst/>
              <a:cxnLst/>
              <a:rect l="l" t="t" r="r" b="b"/>
              <a:pathLst>
                <a:path w="134" h="1002" extrusionOk="0">
                  <a:moveTo>
                    <a:pt x="34" y="0"/>
                  </a:moveTo>
                  <a:lnTo>
                    <a:pt x="0" y="1001"/>
                  </a:lnTo>
                  <a:lnTo>
                    <a:pt x="67" y="1001"/>
                  </a:lnTo>
                  <a:lnTo>
                    <a:pt x="134" y="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3" name="Google Shape;943;p14"/>
            <p:cNvSpPr/>
            <p:nvPr/>
          </p:nvSpPr>
          <p:spPr>
            <a:xfrm>
              <a:off x="2585350" y="997000"/>
              <a:ext cx="3350" cy="25875"/>
            </a:xfrm>
            <a:custGeom>
              <a:avLst/>
              <a:gdLst/>
              <a:ahLst/>
              <a:cxnLst/>
              <a:rect l="l" t="t" r="r" b="b"/>
              <a:pathLst>
                <a:path w="134" h="1035" extrusionOk="0">
                  <a:moveTo>
                    <a:pt x="67" y="0"/>
                  </a:moveTo>
                  <a:lnTo>
                    <a:pt x="1" y="1034"/>
                  </a:lnTo>
                  <a:lnTo>
                    <a:pt x="67"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4" name="Google Shape;944;p14"/>
            <p:cNvSpPr/>
            <p:nvPr/>
          </p:nvSpPr>
          <p:spPr>
            <a:xfrm>
              <a:off x="2612875" y="1210475"/>
              <a:ext cx="15025" cy="32550"/>
            </a:xfrm>
            <a:custGeom>
              <a:avLst/>
              <a:gdLst/>
              <a:ahLst/>
              <a:cxnLst/>
              <a:rect l="l" t="t" r="r" b="b"/>
              <a:pathLst>
                <a:path w="601" h="1302" extrusionOk="0">
                  <a:moveTo>
                    <a:pt x="134" y="1"/>
                  </a:moveTo>
                  <a:lnTo>
                    <a:pt x="0" y="67"/>
                  </a:lnTo>
                  <a:lnTo>
                    <a:pt x="501" y="1301"/>
                  </a:lnTo>
                  <a:lnTo>
                    <a:pt x="601" y="12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5" name="Google Shape;945;p14"/>
            <p:cNvSpPr/>
            <p:nvPr/>
          </p:nvSpPr>
          <p:spPr>
            <a:xfrm>
              <a:off x="2591200" y="1134600"/>
              <a:ext cx="20850" cy="32525"/>
            </a:xfrm>
            <a:custGeom>
              <a:avLst/>
              <a:gdLst/>
              <a:ahLst/>
              <a:cxnLst/>
              <a:rect l="l" t="t" r="r" b="b"/>
              <a:pathLst>
                <a:path w="834" h="1301" extrusionOk="0">
                  <a:moveTo>
                    <a:pt x="734" y="0"/>
                  </a:moveTo>
                  <a:lnTo>
                    <a:pt x="0" y="1268"/>
                  </a:lnTo>
                  <a:lnTo>
                    <a:pt x="100" y="1301"/>
                  </a:lnTo>
                  <a:lnTo>
                    <a:pt x="834" y="100"/>
                  </a:lnTo>
                  <a:lnTo>
                    <a:pt x="7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6" name="Google Shape;946;p14"/>
            <p:cNvSpPr/>
            <p:nvPr/>
          </p:nvSpPr>
          <p:spPr>
            <a:xfrm>
              <a:off x="2769650" y="889400"/>
              <a:ext cx="20050" cy="21725"/>
            </a:xfrm>
            <a:custGeom>
              <a:avLst/>
              <a:gdLst/>
              <a:ahLst/>
              <a:cxnLst/>
              <a:rect l="l" t="t" r="r" b="b"/>
              <a:pathLst>
                <a:path w="802" h="869" extrusionOk="0">
                  <a:moveTo>
                    <a:pt x="701" y="1"/>
                  </a:moveTo>
                  <a:lnTo>
                    <a:pt x="0" y="802"/>
                  </a:lnTo>
                  <a:lnTo>
                    <a:pt x="34" y="868"/>
                  </a:lnTo>
                  <a:lnTo>
                    <a:pt x="801" y="68"/>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7" name="Google Shape;947;p14"/>
            <p:cNvSpPr/>
            <p:nvPr/>
          </p:nvSpPr>
          <p:spPr>
            <a:xfrm>
              <a:off x="2822175" y="890250"/>
              <a:ext cx="28400" cy="23375"/>
            </a:xfrm>
            <a:custGeom>
              <a:avLst/>
              <a:gdLst/>
              <a:ahLst/>
              <a:cxnLst/>
              <a:rect l="l" t="t" r="r" b="b"/>
              <a:pathLst>
                <a:path w="1136" h="935" extrusionOk="0">
                  <a:moveTo>
                    <a:pt x="68" y="0"/>
                  </a:moveTo>
                  <a:lnTo>
                    <a:pt x="1" y="67"/>
                  </a:lnTo>
                  <a:lnTo>
                    <a:pt x="1068" y="934"/>
                  </a:lnTo>
                  <a:lnTo>
                    <a:pt x="1135" y="868"/>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14"/>
            <p:cNvSpPr/>
            <p:nvPr/>
          </p:nvSpPr>
          <p:spPr>
            <a:xfrm>
              <a:off x="2958950" y="889400"/>
              <a:ext cx="28375" cy="18375"/>
            </a:xfrm>
            <a:custGeom>
              <a:avLst/>
              <a:gdLst/>
              <a:ahLst/>
              <a:cxnLst/>
              <a:rect l="l" t="t" r="r" b="b"/>
              <a:pathLst>
                <a:path w="1135" h="735" extrusionOk="0">
                  <a:moveTo>
                    <a:pt x="101" y="1"/>
                  </a:moveTo>
                  <a:lnTo>
                    <a:pt x="1" y="101"/>
                  </a:lnTo>
                  <a:lnTo>
                    <a:pt x="1101" y="735"/>
                  </a:lnTo>
                  <a:lnTo>
                    <a:pt x="1135" y="6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9" name="Google Shape;949;p14"/>
            <p:cNvSpPr/>
            <p:nvPr/>
          </p:nvSpPr>
          <p:spPr>
            <a:xfrm>
              <a:off x="2961450" y="938625"/>
              <a:ext cx="18375" cy="28375"/>
            </a:xfrm>
            <a:custGeom>
              <a:avLst/>
              <a:gdLst/>
              <a:ahLst/>
              <a:cxnLst/>
              <a:rect l="l" t="t" r="r" b="b"/>
              <a:pathLst>
                <a:path w="735" h="1135" extrusionOk="0">
                  <a:moveTo>
                    <a:pt x="668" y="0"/>
                  </a:moveTo>
                  <a:lnTo>
                    <a:pt x="1" y="1101"/>
                  </a:lnTo>
                  <a:lnTo>
                    <a:pt x="67" y="1134"/>
                  </a:lnTo>
                  <a:lnTo>
                    <a:pt x="734" y="33"/>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0" name="Google Shape;950;p14"/>
            <p:cNvSpPr/>
            <p:nvPr/>
          </p:nvSpPr>
          <p:spPr>
            <a:xfrm>
              <a:off x="3065700" y="964475"/>
              <a:ext cx="21700" cy="16700"/>
            </a:xfrm>
            <a:custGeom>
              <a:avLst/>
              <a:gdLst/>
              <a:ahLst/>
              <a:cxnLst/>
              <a:rect l="l" t="t" r="r" b="b"/>
              <a:pathLst>
                <a:path w="868" h="668" extrusionOk="0">
                  <a:moveTo>
                    <a:pt x="834" y="0"/>
                  </a:moveTo>
                  <a:lnTo>
                    <a:pt x="0" y="601"/>
                  </a:lnTo>
                  <a:lnTo>
                    <a:pt x="67" y="667"/>
                  </a:lnTo>
                  <a:lnTo>
                    <a:pt x="868" y="100"/>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1" name="Google Shape;951;p14"/>
            <p:cNvSpPr/>
            <p:nvPr/>
          </p:nvSpPr>
          <p:spPr>
            <a:xfrm>
              <a:off x="2702100" y="892750"/>
              <a:ext cx="1700" cy="25050"/>
            </a:xfrm>
            <a:custGeom>
              <a:avLst/>
              <a:gdLst/>
              <a:ahLst/>
              <a:cxnLst/>
              <a:rect l="l" t="t" r="r" b="b"/>
              <a:pathLst>
                <a:path w="68" h="1002" extrusionOk="0">
                  <a:moveTo>
                    <a:pt x="1" y="0"/>
                  </a:moveTo>
                  <a:lnTo>
                    <a:pt x="1" y="1001"/>
                  </a:lnTo>
                  <a:lnTo>
                    <a:pt x="67" y="1001"/>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2" name="Google Shape;952;p14"/>
            <p:cNvSpPr/>
            <p:nvPr/>
          </p:nvSpPr>
          <p:spPr>
            <a:xfrm>
              <a:off x="2651225" y="931950"/>
              <a:ext cx="26725" cy="6700"/>
            </a:xfrm>
            <a:custGeom>
              <a:avLst/>
              <a:gdLst/>
              <a:ahLst/>
              <a:cxnLst/>
              <a:rect l="l" t="t" r="r" b="b"/>
              <a:pathLst>
                <a:path w="1069" h="268" extrusionOk="0">
                  <a:moveTo>
                    <a:pt x="1068" y="0"/>
                  </a:moveTo>
                  <a:lnTo>
                    <a:pt x="1" y="200"/>
                  </a:lnTo>
                  <a:lnTo>
                    <a:pt x="1" y="267"/>
                  </a:lnTo>
                  <a:lnTo>
                    <a:pt x="1068" y="100"/>
                  </a:lnTo>
                  <a:lnTo>
                    <a:pt x="10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3" name="Google Shape;953;p14"/>
            <p:cNvSpPr/>
            <p:nvPr/>
          </p:nvSpPr>
          <p:spPr>
            <a:xfrm>
              <a:off x="2711275" y="970300"/>
              <a:ext cx="7525" cy="26725"/>
            </a:xfrm>
            <a:custGeom>
              <a:avLst/>
              <a:gdLst/>
              <a:ahLst/>
              <a:cxnLst/>
              <a:rect l="l" t="t" r="r" b="b"/>
              <a:pathLst>
                <a:path w="301" h="1069" extrusionOk="0">
                  <a:moveTo>
                    <a:pt x="0" y="1"/>
                  </a:moveTo>
                  <a:lnTo>
                    <a:pt x="167" y="1068"/>
                  </a:lnTo>
                  <a:lnTo>
                    <a:pt x="301"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4" name="Google Shape;954;p14"/>
            <p:cNvSpPr/>
            <p:nvPr/>
          </p:nvSpPr>
          <p:spPr>
            <a:xfrm>
              <a:off x="2720450" y="926100"/>
              <a:ext cx="29200" cy="8375"/>
            </a:xfrm>
            <a:custGeom>
              <a:avLst/>
              <a:gdLst/>
              <a:ahLst/>
              <a:cxnLst/>
              <a:rect l="l" t="t" r="r" b="b"/>
              <a:pathLst>
                <a:path w="1168" h="335" extrusionOk="0">
                  <a:moveTo>
                    <a:pt x="1168" y="1"/>
                  </a:moveTo>
                  <a:lnTo>
                    <a:pt x="0" y="234"/>
                  </a:lnTo>
                  <a:lnTo>
                    <a:pt x="34" y="334"/>
                  </a:lnTo>
                  <a:lnTo>
                    <a:pt x="1168" y="101"/>
                  </a:lnTo>
                  <a:lnTo>
                    <a:pt x="11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5" name="Google Shape;955;p14"/>
            <p:cNvSpPr/>
            <p:nvPr/>
          </p:nvSpPr>
          <p:spPr>
            <a:xfrm>
              <a:off x="2624550" y="1012000"/>
              <a:ext cx="24200" cy="17525"/>
            </a:xfrm>
            <a:custGeom>
              <a:avLst/>
              <a:gdLst/>
              <a:ahLst/>
              <a:cxnLst/>
              <a:rect l="l" t="t" r="r" b="b"/>
              <a:pathLst>
                <a:path w="968" h="701" extrusionOk="0">
                  <a:moveTo>
                    <a:pt x="901" y="0"/>
                  </a:moveTo>
                  <a:lnTo>
                    <a:pt x="0" y="634"/>
                  </a:lnTo>
                  <a:lnTo>
                    <a:pt x="34" y="701"/>
                  </a:lnTo>
                  <a:lnTo>
                    <a:pt x="968" y="67"/>
                  </a:lnTo>
                  <a:lnTo>
                    <a:pt x="9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6" name="Google Shape;956;p14"/>
            <p:cNvSpPr/>
            <p:nvPr/>
          </p:nvSpPr>
          <p:spPr>
            <a:xfrm>
              <a:off x="2633725" y="1333075"/>
              <a:ext cx="4200" cy="33375"/>
            </a:xfrm>
            <a:custGeom>
              <a:avLst/>
              <a:gdLst/>
              <a:ahLst/>
              <a:cxnLst/>
              <a:rect l="l" t="t" r="r" b="b"/>
              <a:pathLst>
                <a:path w="168" h="1335" extrusionOk="0">
                  <a:moveTo>
                    <a:pt x="100" y="0"/>
                  </a:moveTo>
                  <a:lnTo>
                    <a:pt x="0" y="1334"/>
                  </a:lnTo>
                  <a:lnTo>
                    <a:pt x="100" y="1334"/>
                  </a:lnTo>
                  <a:lnTo>
                    <a:pt x="167" y="33"/>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7" name="Google Shape;957;p14"/>
            <p:cNvSpPr/>
            <p:nvPr/>
          </p:nvSpPr>
          <p:spPr>
            <a:xfrm>
              <a:off x="2607875" y="1288025"/>
              <a:ext cx="20025" cy="22550"/>
            </a:xfrm>
            <a:custGeom>
              <a:avLst/>
              <a:gdLst/>
              <a:ahLst/>
              <a:cxnLst/>
              <a:rect l="l" t="t" r="r" b="b"/>
              <a:pathLst>
                <a:path w="801" h="902" extrusionOk="0">
                  <a:moveTo>
                    <a:pt x="701" y="1"/>
                  </a:moveTo>
                  <a:lnTo>
                    <a:pt x="0" y="835"/>
                  </a:lnTo>
                  <a:lnTo>
                    <a:pt x="34" y="901"/>
                  </a:lnTo>
                  <a:lnTo>
                    <a:pt x="801" y="67"/>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8" name="Google Shape;958;p14"/>
            <p:cNvSpPr/>
            <p:nvPr/>
          </p:nvSpPr>
          <p:spPr>
            <a:xfrm>
              <a:off x="2702100" y="1362250"/>
              <a:ext cx="21700" cy="30050"/>
            </a:xfrm>
            <a:custGeom>
              <a:avLst/>
              <a:gdLst/>
              <a:ahLst/>
              <a:cxnLst/>
              <a:rect l="l" t="t" r="r" b="b"/>
              <a:pathLst>
                <a:path w="868" h="1202" extrusionOk="0">
                  <a:moveTo>
                    <a:pt x="67" y="1"/>
                  </a:moveTo>
                  <a:lnTo>
                    <a:pt x="1" y="67"/>
                  </a:lnTo>
                  <a:lnTo>
                    <a:pt x="834" y="1201"/>
                  </a:lnTo>
                  <a:lnTo>
                    <a:pt x="868" y="1168"/>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9" name="Google Shape;959;p14"/>
            <p:cNvSpPr/>
            <p:nvPr/>
          </p:nvSpPr>
          <p:spPr>
            <a:xfrm>
              <a:off x="2771325" y="1086225"/>
              <a:ext cx="21700" cy="15875"/>
            </a:xfrm>
            <a:custGeom>
              <a:avLst/>
              <a:gdLst/>
              <a:ahLst/>
              <a:cxnLst/>
              <a:rect l="l" t="t" r="r" b="b"/>
              <a:pathLst>
                <a:path w="868" h="635" extrusionOk="0">
                  <a:moveTo>
                    <a:pt x="834" y="0"/>
                  </a:moveTo>
                  <a:lnTo>
                    <a:pt x="0" y="567"/>
                  </a:lnTo>
                  <a:lnTo>
                    <a:pt x="34" y="634"/>
                  </a:lnTo>
                  <a:lnTo>
                    <a:pt x="867" y="67"/>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0" name="Google Shape;960;p14"/>
            <p:cNvSpPr/>
            <p:nvPr/>
          </p:nvSpPr>
          <p:spPr>
            <a:xfrm>
              <a:off x="2998975" y="1116250"/>
              <a:ext cx="24225" cy="14200"/>
            </a:xfrm>
            <a:custGeom>
              <a:avLst/>
              <a:gdLst/>
              <a:ahLst/>
              <a:cxnLst/>
              <a:rect l="l" t="t" r="r" b="b"/>
              <a:pathLst>
                <a:path w="969" h="568" extrusionOk="0">
                  <a:moveTo>
                    <a:pt x="34" y="0"/>
                  </a:moveTo>
                  <a:lnTo>
                    <a:pt x="1" y="67"/>
                  </a:lnTo>
                  <a:lnTo>
                    <a:pt x="868" y="567"/>
                  </a:lnTo>
                  <a:lnTo>
                    <a:pt x="968" y="5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1" name="Google Shape;961;p14"/>
            <p:cNvSpPr/>
            <p:nvPr/>
          </p:nvSpPr>
          <p:spPr>
            <a:xfrm>
              <a:off x="2737125" y="1172950"/>
              <a:ext cx="31725" cy="8375"/>
            </a:xfrm>
            <a:custGeom>
              <a:avLst/>
              <a:gdLst/>
              <a:ahLst/>
              <a:cxnLst/>
              <a:rect l="l" t="t" r="r" b="b"/>
              <a:pathLst>
                <a:path w="1269" h="335" extrusionOk="0">
                  <a:moveTo>
                    <a:pt x="1" y="0"/>
                  </a:moveTo>
                  <a:lnTo>
                    <a:pt x="1" y="101"/>
                  </a:lnTo>
                  <a:lnTo>
                    <a:pt x="1201" y="334"/>
                  </a:lnTo>
                  <a:lnTo>
                    <a:pt x="1268" y="267"/>
                  </a:lnTo>
                  <a:lnTo>
                    <a:pt x="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2" name="Google Shape;962;p14"/>
            <p:cNvSpPr/>
            <p:nvPr/>
          </p:nvSpPr>
          <p:spPr>
            <a:xfrm>
              <a:off x="2790500" y="1258000"/>
              <a:ext cx="17525" cy="14200"/>
            </a:xfrm>
            <a:custGeom>
              <a:avLst/>
              <a:gdLst/>
              <a:ahLst/>
              <a:cxnLst/>
              <a:rect l="l" t="t" r="r" b="b"/>
              <a:pathLst>
                <a:path w="701" h="568" extrusionOk="0">
                  <a:moveTo>
                    <a:pt x="634" y="1"/>
                  </a:moveTo>
                  <a:lnTo>
                    <a:pt x="0" y="501"/>
                  </a:lnTo>
                  <a:lnTo>
                    <a:pt x="34" y="5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3" name="Google Shape;963;p14"/>
            <p:cNvSpPr/>
            <p:nvPr/>
          </p:nvSpPr>
          <p:spPr>
            <a:xfrm>
              <a:off x="2762975" y="1337225"/>
              <a:ext cx="24200" cy="20875"/>
            </a:xfrm>
            <a:custGeom>
              <a:avLst/>
              <a:gdLst/>
              <a:ahLst/>
              <a:cxnLst/>
              <a:rect l="l" t="t" r="r" b="b"/>
              <a:pathLst>
                <a:path w="968" h="835" extrusionOk="0">
                  <a:moveTo>
                    <a:pt x="67" y="1"/>
                  </a:moveTo>
                  <a:lnTo>
                    <a:pt x="1" y="68"/>
                  </a:lnTo>
                  <a:lnTo>
                    <a:pt x="935" y="835"/>
                  </a:lnTo>
                  <a:lnTo>
                    <a:pt x="968" y="7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4" name="Google Shape;964;p14"/>
            <p:cNvSpPr/>
            <p:nvPr/>
          </p:nvSpPr>
          <p:spPr>
            <a:xfrm>
              <a:off x="2795500" y="1380600"/>
              <a:ext cx="17550" cy="11700"/>
            </a:xfrm>
            <a:custGeom>
              <a:avLst/>
              <a:gdLst/>
              <a:ahLst/>
              <a:cxnLst/>
              <a:rect l="l" t="t" r="r" b="b"/>
              <a:pathLst>
                <a:path w="702" h="468" extrusionOk="0">
                  <a:moveTo>
                    <a:pt x="67" y="0"/>
                  </a:moveTo>
                  <a:lnTo>
                    <a:pt x="1" y="100"/>
                  </a:lnTo>
                  <a:lnTo>
                    <a:pt x="668" y="467"/>
                  </a:lnTo>
                  <a:lnTo>
                    <a:pt x="701" y="367"/>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5" name="Google Shape;965;p14"/>
            <p:cNvSpPr/>
            <p:nvPr/>
          </p:nvSpPr>
          <p:spPr>
            <a:xfrm>
              <a:off x="2766325" y="1300550"/>
              <a:ext cx="25025" cy="1675"/>
            </a:xfrm>
            <a:custGeom>
              <a:avLst/>
              <a:gdLst/>
              <a:ahLst/>
              <a:cxnLst/>
              <a:rect l="l" t="t" r="r" b="b"/>
              <a:pathLst>
                <a:path w="1001" h="67"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6" name="Google Shape;966;p14"/>
            <p:cNvSpPr/>
            <p:nvPr/>
          </p:nvSpPr>
          <p:spPr>
            <a:xfrm>
              <a:off x="2853050" y="1007825"/>
              <a:ext cx="21700" cy="15875"/>
            </a:xfrm>
            <a:custGeom>
              <a:avLst/>
              <a:gdLst/>
              <a:ahLst/>
              <a:cxnLst/>
              <a:rect l="l" t="t" r="r" b="b"/>
              <a:pathLst>
                <a:path w="868" h="635" extrusionOk="0">
                  <a:moveTo>
                    <a:pt x="834" y="1"/>
                  </a:moveTo>
                  <a:lnTo>
                    <a:pt x="0" y="568"/>
                  </a:lnTo>
                  <a:lnTo>
                    <a:pt x="67" y="634"/>
                  </a:lnTo>
                  <a:lnTo>
                    <a:pt x="867" y="67"/>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7" name="Google Shape;967;p14"/>
            <p:cNvSpPr/>
            <p:nvPr/>
          </p:nvSpPr>
          <p:spPr>
            <a:xfrm>
              <a:off x="2872225" y="1050350"/>
              <a:ext cx="25050" cy="1700"/>
            </a:xfrm>
            <a:custGeom>
              <a:avLst/>
              <a:gdLst/>
              <a:ahLst/>
              <a:cxnLst/>
              <a:rect l="l" t="t" r="r" b="b"/>
              <a:pathLst>
                <a:path w="1002" h="68" extrusionOk="0">
                  <a:moveTo>
                    <a:pt x="0" y="1"/>
                  </a:moveTo>
                  <a:lnTo>
                    <a:pt x="0" y="68"/>
                  </a:lnTo>
                  <a:lnTo>
                    <a:pt x="1001" y="68"/>
                  </a:lnTo>
                  <a:lnTo>
                    <a:pt x="10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8" name="Google Shape;968;p14"/>
            <p:cNvSpPr/>
            <p:nvPr/>
          </p:nvSpPr>
          <p:spPr>
            <a:xfrm>
              <a:off x="2848050" y="1097900"/>
              <a:ext cx="22525" cy="15875"/>
            </a:xfrm>
            <a:custGeom>
              <a:avLst/>
              <a:gdLst/>
              <a:ahLst/>
              <a:cxnLst/>
              <a:rect l="l" t="t" r="r" b="b"/>
              <a:pathLst>
                <a:path w="901" h="635" extrusionOk="0">
                  <a:moveTo>
                    <a:pt x="33" y="0"/>
                  </a:moveTo>
                  <a:lnTo>
                    <a:pt x="0" y="100"/>
                  </a:lnTo>
                  <a:lnTo>
                    <a:pt x="867" y="634"/>
                  </a:lnTo>
                  <a:lnTo>
                    <a:pt x="901"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9" name="Google Shape;969;p14"/>
            <p:cNvSpPr/>
            <p:nvPr/>
          </p:nvSpPr>
          <p:spPr>
            <a:xfrm>
              <a:off x="2856375" y="1200475"/>
              <a:ext cx="8375" cy="20875"/>
            </a:xfrm>
            <a:custGeom>
              <a:avLst/>
              <a:gdLst/>
              <a:ahLst/>
              <a:cxnLst/>
              <a:rect l="l" t="t" r="r" b="b"/>
              <a:pathLst>
                <a:path w="335" h="835" extrusionOk="0">
                  <a:moveTo>
                    <a:pt x="234" y="0"/>
                  </a:moveTo>
                  <a:lnTo>
                    <a:pt x="1" y="801"/>
                  </a:lnTo>
                  <a:lnTo>
                    <a:pt x="67" y="834"/>
                  </a:lnTo>
                  <a:lnTo>
                    <a:pt x="334" y="34"/>
                  </a:lnTo>
                  <a:lnTo>
                    <a:pt x="2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0" name="Google Shape;970;p14"/>
            <p:cNvSpPr/>
            <p:nvPr/>
          </p:nvSpPr>
          <p:spPr>
            <a:xfrm>
              <a:off x="2844700" y="1259675"/>
              <a:ext cx="25050" cy="20050"/>
            </a:xfrm>
            <a:custGeom>
              <a:avLst/>
              <a:gdLst/>
              <a:ahLst/>
              <a:cxnLst/>
              <a:rect l="l" t="t" r="r" b="b"/>
              <a:pathLst>
                <a:path w="1002" h="802" extrusionOk="0">
                  <a:moveTo>
                    <a:pt x="67" y="1"/>
                  </a:moveTo>
                  <a:lnTo>
                    <a:pt x="1" y="101"/>
                  </a:lnTo>
                  <a:lnTo>
                    <a:pt x="901" y="801"/>
                  </a:lnTo>
                  <a:lnTo>
                    <a:pt x="1001" y="701"/>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1" name="Google Shape;971;p14"/>
            <p:cNvSpPr/>
            <p:nvPr/>
          </p:nvSpPr>
          <p:spPr>
            <a:xfrm>
              <a:off x="2854700" y="1333075"/>
              <a:ext cx="18375" cy="12525"/>
            </a:xfrm>
            <a:custGeom>
              <a:avLst/>
              <a:gdLst/>
              <a:ahLst/>
              <a:cxnLst/>
              <a:rect l="l" t="t" r="r" b="b"/>
              <a:pathLst>
                <a:path w="735" h="501" extrusionOk="0">
                  <a:moveTo>
                    <a:pt x="101" y="0"/>
                  </a:moveTo>
                  <a:lnTo>
                    <a:pt x="1" y="67"/>
                  </a:lnTo>
                  <a:lnTo>
                    <a:pt x="668" y="500"/>
                  </a:lnTo>
                  <a:lnTo>
                    <a:pt x="735" y="400"/>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2" name="Google Shape;972;p14"/>
            <p:cNvSpPr/>
            <p:nvPr/>
          </p:nvSpPr>
          <p:spPr>
            <a:xfrm>
              <a:off x="3039000" y="1217150"/>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3" name="Google Shape;973;p14"/>
            <p:cNvSpPr/>
            <p:nvPr/>
          </p:nvSpPr>
          <p:spPr>
            <a:xfrm>
              <a:off x="2731300" y="1204650"/>
              <a:ext cx="21700" cy="15850"/>
            </a:xfrm>
            <a:custGeom>
              <a:avLst/>
              <a:gdLst/>
              <a:ahLst/>
              <a:cxnLst/>
              <a:rect l="l" t="t" r="r" b="b"/>
              <a:pathLst>
                <a:path w="868" h="634" extrusionOk="0">
                  <a:moveTo>
                    <a:pt x="33" y="0"/>
                  </a:moveTo>
                  <a:lnTo>
                    <a:pt x="0" y="67"/>
                  </a:lnTo>
                  <a:lnTo>
                    <a:pt x="767" y="634"/>
                  </a:lnTo>
                  <a:lnTo>
                    <a:pt x="867"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4" name="Google Shape;974;p14"/>
            <p:cNvSpPr/>
            <p:nvPr/>
          </p:nvSpPr>
          <p:spPr>
            <a:xfrm>
              <a:off x="2770475" y="1020350"/>
              <a:ext cx="25050" cy="1675"/>
            </a:xfrm>
            <a:custGeom>
              <a:avLst/>
              <a:gdLst/>
              <a:ahLst/>
              <a:cxnLst/>
              <a:rect l="l" t="t" r="r" b="b"/>
              <a:pathLst>
                <a:path w="1002" h="67"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5" name="Google Shape;975;p14"/>
            <p:cNvSpPr/>
            <p:nvPr/>
          </p:nvSpPr>
          <p:spPr>
            <a:xfrm>
              <a:off x="2669575" y="1137100"/>
              <a:ext cx="21700" cy="16700"/>
            </a:xfrm>
            <a:custGeom>
              <a:avLst/>
              <a:gdLst/>
              <a:ahLst/>
              <a:cxnLst/>
              <a:rect l="l" t="t" r="r" b="b"/>
              <a:pathLst>
                <a:path w="868" h="668" extrusionOk="0">
                  <a:moveTo>
                    <a:pt x="34" y="0"/>
                  </a:moveTo>
                  <a:lnTo>
                    <a:pt x="1" y="67"/>
                  </a:lnTo>
                  <a:lnTo>
                    <a:pt x="801" y="667"/>
                  </a:lnTo>
                  <a:lnTo>
                    <a:pt x="868" y="5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6" name="Google Shape;976;p14"/>
            <p:cNvSpPr/>
            <p:nvPr/>
          </p:nvSpPr>
          <p:spPr>
            <a:xfrm>
              <a:off x="2647900" y="1179625"/>
              <a:ext cx="25050" cy="1700"/>
            </a:xfrm>
            <a:custGeom>
              <a:avLst/>
              <a:gdLst/>
              <a:ahLst/>
              <a:cxnLst/>
              <a:rect l="l" t="t" r="r" b="b"/>
              <a:pathLst>
                <a:path w="1002" h="68"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7" name="Google Shape;977;p14"/>
            <p:cNvSpPr/>
            <p:nvPr/>
          </p:nvSpPr>
          <p:spPr>
            <a:xfrm>
              <a:off x="2673750" y="1226325"/>
              <a:ext cx="24200" cy="16700"/>
            </a:xfrm>
            <a:custGeom>
              <a:avLst/>
              <a:gdLst/>
              <a:ahLst/>
              <a:cxnLst/>
              <a:rect l="l" t="t" r="r" b="b"/>
              <a:pathLst>
                <a:path w="968" h="668" extrusionOk="0">
                  <a:moveTo>
                    <a:pt x="868" y="0"/>
                  </a:moveTo>
                  <a:lnTo>
                    <a:pt x="0" y="601"/>
                  </a:lnTo>
                  <a:lnTo>
                    <a:pt x="34" y="667"/>
                  </a:lnTo>
                  <a:lnTo>
                    <a:pt x="968" y="100"/>
                  </a:lnTo>
                  <a:lnTo>
                    <a:pt x="8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8" name="Google Shape;978;p14"/>
            <p:cNvSpPr/>
            <p:nvPr/>
          </p:nvSpPr>
          <p:spPr>
            <a:xfrm>
              <a:off x="2935600" y="1109575"/>
              <a:ext cx="20875" cy="15025"/>
            </a:xfrm>
            <a:custGeom>
              <a:avLst/>
              <a:gdLst/>
              <a:ahLst/>
              <a:cxnLst/>
              <a:rect l="l" t="t" r="r" b="b"/>
              <a:pathLst>
                <a:path w="835" h="601" extrusionOk="0">
                  <a:moveTo>
                    <a:pt x="768" y="0"/>
                  </a:moveTo>
                  <a:lnTo>
                    <a:pt x="1" y="501"/>
                  </a:lnTo>
                  <a:lnTo>
                    <a:pt x="34" y="601"/>
                  </a:lnTo>
                  <a:lnTo>
                    <a:pt x="834" y="100"/>
                  </a:lnTo>
                  <a:lnTo>
                    <a:pt x="7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9" name="Google Shape;979;p14"/>
            <p:cNvSpPr/>
            <p:nvPr/>
          </p:nvSpPr>
          <p:spPr>
            <a:xfrm>
              <a:off x="2938100" y="1062025"/>
              <a:ext cx="20875" cy="16725"/>
            </a:xfrm>
            <a:custGeom>
              <a:avLst/>
              <a:gdLst/>
              <a:ahLst/>
              <a:cxnLst/>
              <a:rect l="l" t="t" r="r" b="b"/>
              <a:pathLst>
                <a:path w="835" h="669" extrusionOk="0">
                  <a:moveTo>
                    <a:pt x="34" y="1"/>
                  </a:moveTo>
                  <a:lnTo>
                    <a:pt x="1" y="68"/>
                  </a:lnTo>
                  <a:lnTo>
                    <a:pt x="801" y="668"/>
                  </a:lnTo>
                  <a:lnTo>
                    <a:pt x="835" y="601"/>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0" name="Google Shape;980;p14"/>
            <p:cNvSpPr/>
            <p:nvPr/>
          </p:nvSpPr>
          <p:spPr>
            <a:xfrm>
              <a:off x="2993975" y="1029500"/>
              <a:ext cx="4200" cy="25050"/>
            </a:xfrm>
            <a:custGeom>
              <a:avLst/>
              <a:gdLst/>
              <a:ahLst/>
              <a:cxnLst/>
              <a:rect l="l" t="t" r="r" b="b"/>
              <a:pathLst>
                <a:path w="168" h="1002" extrusionOk="0">
                  <a:moveTo>
                    <a:pt x="67" y="1"/>
                  </a:moveTo>
                  <a:lnTo>
                    <a:pt x="1" y="968"/>
                  </a:lnTo>
                  <a:lnTo>
                    <a:pt x="101" y="1002"/>
                  </a:lnTo>
                  <a:lnTo>
                    <a:pt x="1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1" name="Google Shape;981;p14"/>
            <p:cNvSpPr/>
            <p:nvPr/>
          </p:nvSpPr>
          <p:spPr>
            <a:xfrm>
              <a:off x="2919750" y="1388925"/>
              <a:ext cx="25050" cy="3375"/>
            </a:xfrm>
            <a:custGeom>
              <a:avLst/>
              <a:gdLst/>
              <a:ahLst/>
              <a:cxnLst/>
              <a:rect l="l" t="t" r="r" b="b"/>
              <a:pathLst>
                <a:path w="1002" h="135" extrusionOk="0">
                  <a:moveTo>
                    <a:pt x="34" y="1"/>
                  </a:moveTo>
                  <a:lnTo>
                    <a:pt x="1" y="101"/>
                  </a:lnTo>
                  <a:lnTo>
                    <a:pt x="1001" y="134"/>
                  </a:lnTo>
                  <a:lnTo>
                    <a:pt x="1001" y="34"/>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2" name="Google Shape;982;p14"/>
            <p:cNvSpPr/>
            <p:nvPr/>
          </p:nvSpPr>
          <p:spPr>
            <a:xfrm>
              <a:off x="2927250" y="1340575"/>
              <a:ext cx="21725" cy="16700"/>
            </a:xfrm>
            <a:custGeom>
              <a:avLst/>
              <a:gdLst/>
              <a:ahLst/>
              <a:cxnLst/>
              <a:rect l="l" t="t" r="r" b="b"/>
              <a:pathLst>
                <a:path w="869" h="668" extrusionOk="0">
                  <a:moveTo>
                    <a:pt x="68" y="0"/>
                  </a:moveTo>
                  <a:lnTo>
                    <a:pt x="1" y="67"/>
                  </a:lnTo>
                  <a:lnTo>
                    <a:pt x="802" y="667"/>
                  </a:lnTo>
                  <a:lnTo>
                    <a:pt x="868" y="601"/>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3" name="Google Shape;983;p14"/>
            <p:cNvSpPr/>
            <p:nvPr/>
          </p:nvSpPr>
          <p:spPr>
            <a:xfrm>
              <a:off x="2985625" y="1308875"/>
              <a:ext cx="11700" cy="26725"/>
            </a:xfrm>
            <a:custGeom>
              <a:avLst/>
              <a:gdLst/>
              <a:ahLst/>
              <a:cxnLst/>
              <a:rect l="l" t="t" r="r" b="b"/>
              <a:pathLst>
                <a:path w="468" h="1069" extrusionOk="0">
                  <a:moveTo>
                    <a:pt x="101" y="1"/>
                  </a:moveTo>
                  <a:lnTo>
                    <a:pt x="1" y="34"/>
                  </a:lnTo>
                  <a:lnTo>
                    <a:pt x="368" y="1068"/>
                  </a:lnTo>
                  <a:lnTo>
                    <a:pt x="468"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4" name="Google Shape;984;p14"/>
            <p:cNvSpPr/>
            <p:nvPr/>
          </p:nvSpPr>
          <p:spPr>
            <a:xfrm>
              <a:off x="2923100" y="1208800"/>
              <a:ext cx="21700" cy="15875"/>
            </a:xfrm>
            <a:custGeom>
              <a:avLst/>
              <a:gdLst/>
              <a:ahLst/>
              <a:cxnLst/>
              <a:rect l="l" t="t" r="r" b="b"/>
              <a:pathLst>
                <a:path w="868" h="635" extrusionOk="0">
                  <a:moveTo>
                    <a:pt x="834" y="1"/>
                  </a:moveTo>
                  <a:lnTo>
                    <a:pt x="0" y="535"/>
                  </a:lnTo>
                  <a:lnTo>
                    <a:pt x="34" y="635"/>
                  </a:lnTo>
                  <a:lnTo>
                    <a:pt x="867" y="68"/>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5" name="Google Shape;985;p14"/>
            <p:cNvSpPr/>
            <p:nvPr/>
          </p:nvSpPr>
          <p:spPr>
            <a:xfrm>
              <a:off x="2915575" y="1262175"/>
              <a:ext cx="26725" cy="10025"/>
            </a:xfrm>
            <a:custGeom>
              <a:avLst/>
              <a:gdLst/>
              <a:ahLst/>
              <a:cxnLst/>
              <a:rect l="l" t="t" r="r" b="b"/>
              <a:pathLst>
                <a:path w="1069" h="401" extrusionOk="0">
                  <a:moveTo>
                    <a:pt x="1" y="1"/>
                  </a:moveTo>
                  <a:lnTo>
                    <a:pt x="1" y="67"/>
                  </a:lnTo>
                  <a:lnTo>
                    <a:pt x="1035" y="401"/>
                  </a:lnTo>
                  <a:lnTo>
                    <a:pt x="1068" y="268"/>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6" name="Google Shape;986;p14"/>
            <p:cNvSpPr/>
            <p:nvPr/>
          </p:nvSpPr>
          <p:spPr>
            <a:xfrm>
              <a:off x="2992300" y="1381425"/>
              <a:ext cx="24225" cy="16700"/>
            </a:xfrm>
            <a:custGeom>
              <a:avLst/>
              <a:gdLst/>
              <a:ahLst/>
              <a:cxnLst/>
              <a:rect l="l" t="t" r="r" b="b"/>
              <a:pathLst>
                <a:path w="969" h="668" extrusionOk="0">
                  <a:moveTo>
                    <a:pt x="68" y="1"/>
                  </a:moveTo>
                  <a:lnTo>
                    <a:pt x="1" y="101"/>
                  </a:lnTo>
                  <a:lnTo>
                    <a:pt x="901" y="668"/>
                  </a:lnTo>
                  <a:lnTo>
                    <a:pt x="968" y="601"/>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7" name="Google Shape;987;p14"/>
            <p:cNvSpPr/>
            <p:nvPr/>
          </p:nvSpPr>
          <p:spPr>
            <a:xfrm>
              <a:off x="3054025" y="1172950"/>
              <a:ext cx="24200" cy="16700"/>
            </a:xfrm>
            <a:custGeom>
              <a:avLst/>
              <a:gdLst/>
              <a:ahLst/>
              <a:cxnLst/>
              <a:rect l="l" t="t" r="r" b="b"/>
              <a:pathLst>
                <a:path w="968" h="668" extrusionOk="0">
                  <a:moveTo>
                    <a:pt x="34" y="0"/>
                  </a:moveTo>
                  <a:lnTo>
                    <a:pt x="0" y="101"/>
                  </a:lnTo>
                  <a:lnTo>
                    <a:pt x="868" y="668"/>
                  </a:lnTo>
                  <a:lnTo>
                    <a:pt x="968" y="6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8" name="Google Shape;988;p14"/>
            <p:cNvSpPr/>
            <p:nvPr/>
          </p:nvSpPr>
          <p:spPr>
            <a:xfrm>
              <a:off x="3041500" y="1277200"/>
              <a:ext cx="17550" cy="15025"/>
            </a:xfrm>
            <a:custGeom>
              <a:avLst/>
              <a:gdLst/>
              <a:ahLst/>
              <a:cxnLst/>
              <a:rect l="l" t="t" r="r" b="b"/>
              <a:pathLst>
                <a:path w="702" h="601" extrusionOk="0">
                  <a:moveTo>
                    <a:pt x="668" y="0"/>
                  </a:moveTo>
                  <a:lnTo>
                    <a:pt x="1" y="500"/>
                  </a:lnTo>
                  <a:lnTo>
                    <a:pt x="34" y="601"/>
                  </a:lnTo>
                  <a:lnTo>
                    <a:pt x="701"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9" name="Google Shape;989;p14"/>
            <p:cNvSpPr/>
            <p:nvPr/>
          </p:nvSpPr>
          <p:spPr>
            <a:xfrm>
              <a:off x="2708775" y="1093725"/>
              <a:ext cx="25050" cy="3350"/>
            </a:xfrm>
            <a:custGeom>
              <a:avLst/>
              <a:gdLst/>
              <a:ahLst/>
              <a:cxnLst/>
              <a:rect l="l" t="t" r="r" b="b"/>
              <a:pathLst>
                <a:path w="1002" h="134" extrusionOk="0">
                  <a:moveTo>
                    <a:pt x="0" y="1"/>
                  </a:moveTo>
                  <a:lnTo>
                    <a:pt x="0" y="101"/>
                  </a:lnTo>
                  <a:lnTo>
                    <a:pt x="1001" y="134"/>
                  </a:lnTo>
                  <a:lnTo>
                    <a:pt x="1001" y="67"/>
                  </a:lnTo>
                  <a:lnTo>
                    <a:pt x="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0" name="Google Shape;990;p14"/>
            <p:cNvSpPr/>
            <p:nvPr/>
          </p:nvSpPr>
          <p:spPr>
            <a:xfrm>
              <a:off x="2716275" y="1047025"/>
              <a:ext cx="21700" cy="16700"/>
            </a:xfrm>
            <a:custGeom>
              <a:avLst/>
              <a:gdLst/>
              <a:ahLst/>
              <a:cxnLst/>
              <a:rect l="l" t="t" r="r" b="b"/>
              <a:pathLst>
                <a:path w="868" h="668" extrusionOk="0">
                  <a:moveTo>
                    <a:pt x="67" y="0"/>
                  </a:moveTo>
                  <a:lnTo>
                    <a:pt x="1" y="67"/>
                  </a:lnTo>
                  <a:lnTo>
                    <a:pt x="801" y="668"/>
                  </a:lnTo>
                  <a:lnTo>
                    <a:pt x="868" y="6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1" name="Google Shape;991;p14"/>
            <p:cNvSpPr/>
            <p:nvPr/>
          </p:nvSpPr>
          <p:spPr>
            <a:xfrm>
              <a:off x="3021500" y="1086225"/>
              <a:ext cx="22525" cy="6700"/>
            </a:xfrm>
            <a:custGeom>
              <a:avLst/>
              <a:gdLst/>
              <a:ahLst/>
              <a:cxnLst/>
              <a:rect l="l" t="t" r="r" b="b"/>
              <a:pathLst>
                <a:path w="901" h="268" extrusionOk="0">
                  <a:moveTo>
                    <a:pt x="0" y="0"/>
                  </a:moveTo>
                  <a:lnTo>
                    <a:pt x="0" y="67"/>
                  </a:lnTo>
                  <a:lnTo>
                    <a:pt x="901" y="267"/>
                  </a:lnTo>
                  <a:lnTo>
                    <a:pt x="901" y="167"/>
                  </a:lnTo>
                  <a:lnTo>
                    <a:pt x="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2" name="Google Shape;992;p14"/>
            <p:cNvSpPr/>
            <p:nvPr/>
          </p:nvSpPr>
          <p:spPr>
            <a:xfrm>
              <a:off x="2670400" y="1309725"/>
              <a:ext cx="7550" cy="27525"/>
            </a:xfrm>
            <a:custGeom>
              <a:avLst/>
              <a:gdLst/>
              <a:ahLst/>
              <a:cxnLst/>
              <a:rect l="l" t="t" r="r" b="b"/>
              <a:pathLst>
                <a:path w="302" h="1101" extrusionOk="0">
                  <a:moveTo>
                    <a:pt x="1" y="0"/>
                  </a:moveTo>
                  <a:lnTo>
                    <a:pt x="168" y="1101"/>
                  </a:lnTo>
                  <a:lnTo>
                    <a:pt x="301"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3" name="Google Shape;993;p14"/>
            <p:cNvSpPr/>
            <p:nvPr/>
          </p:nvSpPr>
          <p:spPr>
            <a:xfrm>
              <a:off x="2687925" y="1285525"/>
              <a:ext cx="29200" cy="8375"/>
            </a:xfrm>
            <a:custGeom>
              <a:avLst/>
              <a:gdLst/>
              <a:ahLst/>
              <a:cxnLst/>
              <a:rect l="l" t="t" r="r" b="b"/>
              <a:pathLst>
                <a:path w="1168" h="335" extrusionOk="0">
                  <a:moveTo>
                    <a:pt x="1135" y="1"/>
                  </a:moveTo>
                  <a:lnTo>
                    <a:pt x="0" y="268"/>
                  </a:lnTo>
                  <a:lnTo>
                    <a:pt x="0" y="334"/>
                  </a:lnTo>
                  <a:lnTo>
                    <a:pt x="1168" y="101"/>
                  </a:lnTo>
                  <a:lnTo>
                    <a:pt x="11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4" name="Google Shape;994;p14"/>
            <p:cNvSpPr/>
            <p:nvPr/>
          </p:nvSpPr>
          <p:spPr>
            <a:xfrm>
              <a:off x="2817175" y="956125"/>
              <a:ext cx="32550" cy="8375"/>
            </a:xfrm>
            <a:custGeom>
              <a:avLst/>
              <a:gdLst/>
              <a:ahLst/>
              <a:cxnLst/>
              <a:rect l="l" t="t" r="r" b="b"/>
              <a:pathLst>
                <a:path w="1302" h="335" extrusionOk="0">
                  <a:moveTo>
                    <a:pt x="1" y="1"/>
                  </a:moveTo>
                  <a:lnTo>
                    <a:pt x="1" y="134"/>
                  </a:lnTo>
                  <a:lnTo>
                    <a:pt x="1302" y="334"/>
                  </a:lnTo>
                  <a:lnTo>
                    <a:pt x="1302" y="267"/>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5" name="Google Shape;995;p14"/>
            <p:cNvSpPr/>
            <p:nvPr/>
          </p:nvSpPr>
          <p:spPr>
            <a:xfrm>
              <a:off x="2821350" y="1127075"/>
              <a:ext cx="6700" cy="29225"/>
            </a:xfrm>
            <a:custGeom>
              <a:avLst/>
              <a:gdLst/>
              <a:ahLst/>
              <a:cxnLst/>
              <a:rect l="l" t="t" r="r" b="b"/>
              <a:pathLst>
                <a:path w="268" h="1169" extrusionOk="0">
                  <a:moveTo>
                    <a:pt x="134" y="1"/>
                  </a:moveTo>
                  <a:lnTo>
                    <a:pt x="1" y="68"/>
                  </a:lnTo>
                  <a:lnTo>
                    <a:pt x="167" y="1168"/>
                  </a:lnTo>
                  <a:lnTo>
                    <a:pt x="267" y="11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6" name="Google Shape;996;p14"/>
            <p:cNvSpPr/>
            <p:nvPr/>
          </p:nvSpPr>
          <p:spPr>
            <a:xfrm>
              <a:off x="3056525" y="1030350"/>
              <a:ext cx="20875" cy="12525"/>
            </a:xfrm>
            <a:custGeom>
              <a:avLst/>
              <a:gdLst/>
              <a:ahLst/>
              <a:cxnLst/>
              <a:rect l="l" t="t" r="r" b="b"/>
              <a:pathLst>
                <a:path w="835" h="501" extrusionOk="0">
                  <a:moveTo>
                    <a:pt x="34" y="0"/>
                  </a:moveTo>
                  <a:lnTo>
                    <a:pt x="0" y="100"/>
                  </a:lnTo>
                  <a:lnTo>
                    <a:pt x="768" y="501"/>
                  </a:lnTo>
                  <a:lnTo>
                    <a:pt x="834" y="4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7" name="Google Shape;997;p14"/>
            <p:cNvSpPr/>
            <p:nvPr/>
          </p:nvSpPr>
          <p:spPr>
            <a:xfrm>
              <a:off x="2630375" y="962800"/>
              <a:ext cx="27550" cy="23375"/>
            </a:xfrm>
            <a:custGeom>
              <a:avLst/>
              <a:gdLst/>
              <a:ahLst/>
              <a:cxnLst/>
              <a:rect l="l" t="t" r="r" b="b"/>
              <a:pathLst>
                <a:path w="1102" h="935" extrusionOk="0">
                  <a:moveTo>
                    <a:pt x="34" y="0"/>
                  </a:moveTo>
                  <a:lnTo>
                    <a:pt x="1" y="67"/>
                  </a:lnTo>
                  <a:lnTo>
                    <a:pt x="1035" y="934"/>
                  </a:lnTo>
                  <a:lnTo>
                    <a:pt x="1102" y="9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8" name="Google Shape;998;p14"/>
            <p:cNvSpPr/>
            <p:nvPr/>
          </p:nvSpPr>
          <p:spPr>
            <a:xfrm>
              <a:off x="2567000" y="1093725"/>
              <a:ext cx="21700" cy="16700"/>
            </a:xfrm>
            <a:custGeom>
              <a:avLst/>
              <a:gdLst/>
              <a:ahLst/>
              <a:cxnLst/>
              <a:rect l="l" t="t" r="r" b="b"/>
              <a:pathLst>
                <a:path w="868" h="668" extrusionOk="0">
                  <a:moveTo>
                    <a:pt x="801" y="1"/>
                  </a:moveTo>
                  <a:lnTo>
                    <a:pt x="1" y="601"/>
                  </a:lnTo>
                  <a:lnTo>
                    <a:pt x="34" y="668"/>
                  </a:lnTo>
                  <a:lnTo>
                    <a:pt x="868" y="101"/>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9" name="Google Shape;999;p14"/>
            <p:cNvSpPr/>
            <p:nvPr/>
          </p:nvSpPr>
          <p:spPr>
            <a:xfrm>
              <a:off x="2661250" y="1049525"/>
              <a:ext cx="17525" cy="13375"/>
            </a:xfrm>
            <a:custGeom>
              <a:avLst/>
              <a:gdLst/>
              <a:ahLst/>
              <a:cxnLst/>
              <a:rect l="l" t="t" r="r" b="b"/>
              <a:pathLst>
                <a:path w="701" h="535" extrusionOk="0">
                  <a:moveTo>
                    <a:pt x="667" y="1"/>
                  </a:moveTo>
                  <a:lnTo>
                    <a:pt x="0" y="434"/>
                  </a:lnTo>
                  <a:lnTo>
                    <a:pt x="33" y="534"/>
                  </a:lnTo>
                  <a:lnTo>
                    <a:pt x="701" y="67"/>
                  </a:lnTo>
                  <a:lnTo>
                    <a:pt x="6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0" name="Google Shape;1000;p14"/>
            <p:cNvSpPr/>
            <p:nvPr/>
          </p:nvSpPr>
          <p:spPr>
            <a:xfrm>
              <a:off x="2885575" y="869400"/>
              <a:ext cx="17525" cy="24200"/>
            </a:xfrm>
            <a:custGeom>
              <a:avLst/>
              <a:gdLst/>
              <a:ahLst/>
              <a:cxnLst/>
              <a:rect l="l" t="t" r="r" b="b"/>
              <a:pathLst>
                <a:path w="701" h="968" extrusionOk="0">
                  <a:moveTo>
                    <a:pt x="634" y="0"/>
                  </a:moveTo>
                  <a:lnTo>
                    <a:pt x="0" y="901"/>
                  </a:lnTo>
                  <a:lnTo>
                    <a:pt x="67" y="968"/>
                  </a:lnTo>
                  <a:lnTo>
                    <a:pt x="701" y="67"/>
                  </a:lnTo>
                  <a:lnTo>
                    <a:pt x="6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1" name="Google Shape;1001;p14"/>
            <p:cNvSpPr/>
            <p:nvPr/>
          </p:nvSpPr>
          <p:spPr>
            <a:xfrm>
              <a:off x="3076525" y="1117075"/>
              <a:ext cx="17550" cy="23375"/>
            </a:xfrm>
            <a:custGeom>
              <a:avLst/>
              <a:gdLst/>
              <a:ahLst/>
              <a:cxnLst/>
              <a:rect l="l" t="t" r="r" b="b"/>
              <a:pathLst>
                <a:path w="702" h="935" extrusionOk="0">
                  <a:moveTo>
                    <a:pt x="635" y="1"/>
                  </a:moveTo>
                  <a:lnTo>
                    <a:pt x="1" y="901"/>
                  </a:lnTo>
                  <a:lnTo>
                    <a:pt x="68" y="935"/>
                  </a:lnTo>
                  <a:lnTo>
                    <a:pt x="701" y="34"/>
                  </a:lnTo>
                  <a:lnTo>
                    <a:pt x="6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2" name="Google Shape;1002;p14"/>
            <p:cNvSpPr/>
            <p:nvPr/>
          </p:nvSpPr>
          <p:spPr>
            <a:xfrm>
              <a:off x="2824700" y="1045350"/>
              <a:ext cx="8350" cy="23375"/>
            </a:xfrm>
            <a:custGeom>
              <a:avLst/>
              <a:gdLst/>
              <a:ahLst/>
              <a:cxnLst/>
              <a:rect l="l" t="t" r="r" b="b"/>
              <a:pathLst>
                <a:path w="334" h="935" extrusionOk="0">
                  <a:moveTo>
                    <a:pt x="200" y="1"/>
                  </a:moveTo>
                  <a:lnTo>
                    <a:pt x="0" y="901"/>
                  </a:lnTo>
                  <a:lnTo>
                    <a:pt x="100" y="935"/>
                  </a:lnTo>
                  <a:lnTo>
                    <a:pt x="334" y="34"/>
                  </a:lnTo>
                  <a:lnTo>
                    <a:pt x="20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3" name="Google Shape;1003;p14"/>
            <p:cNvSpPr/>
            <p:nvPr/>
          </p:nvSpPr>
          <p:spPr>
            <a:xfrm>
              <a:off x="2713775" y="1312225"/>
              <a:ext cx="9200" cy="22525"/>
            </a:xfrm>
            <a:custGeom>
              <a:avLst/>
              <a:gdLst/>
              <a:ahLst/>
              <a:cxnLst/>
              <a:rect l="l" t="t" r="r" b="b"/>
              <a:pathLst>
                <a:path w="368" h="901" extrusionOk="0">
                  <a:moveTo>
                    <a:pt x="234" y="0"/>
                  </a:moveTo>
                  <a:lnTo>
                    <a:pt x="1" y="901"/>
                  </a:lnTo>
                  <a:lnTo>
                    <a:pt x="101" y="901"/>
                  </a:lnTo>
                  <a:lnTo>
                    <a:pt x="3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4" name="Google Shape;1004;p14"/>
            <p:cNvSpPr/>
            <p:nvPr/>
          </p:nvSpPr>
          <p:spPr>
            <a:xfrm>
              <a:off x="2791325" y="1202125"/>
              <a:ext cx="19200" cy="15050"/>
            </a:xfrm>
            <a:custGeom>
              <a:avLst/>
              <a:gdLst/>
              <a:ahLst/>
              <a:cxnLst/>
              <a:rect l="l" t="t" r="r" b="b"/>
              <a:pathLst>
                <a:path w="768" h="602" extrusionOk="0">
                  <a:moveTo>
                    <a:pt x="668" y="1"/>
                  </a:moveTo>
                  <a:lnTo>
                    <a:pt x="1" y="501"/>
                  </a:lnTo>
                  <a:lnTo>
                    <a:pt x="101" y="601"/>
                  </a:lnTo>
                  <a:lnTo>
                    <a:pt x="768" y="101"/>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5" name="Google Shape;1005;p14"/>
            <p:cNvSpPr/>
            <p:nvPr/>
          </p:nvSpPr>
          <p:spPr>
            <a:xfrm>
              <a:off x="2565325" y="1056200"/>
              <a:ext cx="25050" cy="2525"/>
            </a:xfrm>
            <a:custGeom>
              <a:avLst/>
              <a:gdLst/>
              <a:ahLst/>
              <a:cxnLst/>
              <a:rect l="l" t="t" r="r" b="b"/>
              <a:pathLst>
                <a:path w="1002" h="101" extrusionOk="0">
                  <a:moveTo>
                    <a:pt x="1" y="0"/>
                  </a:moveTo>
                  <a:lnTo>
                    <a:pt x="1" y="100"/>
                  </a:lnTo>
                  <a:lnTo>
                    <a:pt x="1002" y="100"/>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6" name="Google Shape;1006;p14"/>
            <p:cNvSpPr/>
            <p:nvPr/>
          </p:nvSpPr>
          <p:spPr>
            <a:xfrm>
              <a:off x="2546150" y="1177125"/>
              <a:ext cx="18375" cy="15025"/>
            </a:xfrm>
            <a:custGeom>
              <a:avLst/>
              <a:gdLst/>
              <a:ahLst/>
              <a:cxnLst/>
              <a:rect l="l" t="t" r="r" b="b"/>
              <a:pathLst>
                <a:path w="735" h="601" extrusionOk="0">
                  <a:moveTo>
                    <a:pt x="668" y="0"/>
                  </a:moveTo>
                  <a:lnTo>
                    <a:pt x="1" y="501"/>
                  </a:lnTo>
                  <a:lnTo>
                    <a:pt x="34" y="601"/>
                  </a:lnTo>
                  <a:lnTo>
                    <a:pt x="735"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7" name="Google Shape;1007;p14"/>
            <p:cNvSpPr/>
            <p:nvPr/>
          </p:nvSpPr>
          <p:spPr>
            <a:xfrm>
              <a:off x="2838025" y="857725"/>
              <a:ext cx="14200" cy="18375"/>
            </a:xfrm>
            <a:custGeom>
              <a:avLst/>
              <a:gdLst/>
              <a:ahLst/>
              <a:cxnLst/>
              <a:rect l="l" t="t" r="r" b="b"/>
              <a:pathLst>
                <a:path w="568" h="735" extrusionOk="0">
                  <a:moveTo>
                    <a:pt x="101" y="0"/>
                  </a:moveTo>
                  <a:lnTo>
                    <a:pt x="1" y="34"/>
                  </a:lnTo>
                  <a:lnTo>
                    <a:pt x="468" y="734"/>
                  </a:lnTo>
                  <a:lnTo>
                    <a:pt x="568" y="668"/>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8" name="Google Shape;1008;p14"/>
            <p:cNvSpPr/>
            <p:nvPr/>
          </p:nvSpPr>
          <p:spPr>
            <a:xfrm>
              <a:off x="2564500" y="1247175"/>
              <a:ext cx="30875" cy="9200"/>
            </a:xfrm>
            <a:custGeom>
              <a:avLst/>
              <a:gdLst/>
              <a:ahLst/>
              <a:cxnLst/>
              <a:rect l="l" t="t" r="r" b="b"/>
              <a:pathLst>
                <a:path w="1235" h="368" extrusionOk="0">
                  <a:moveTo>
                    <a:pt x="34" y="0"/>
                  </a:moveTo>
                  <a:lnTo>
                    <a:pt x="1" y="134"/>
                  </a:lnTo>
                  <a:lnTo>
                    <a:pt x="1235" y="367"/>
                  </a:lnTo>
                  <a:lnTo>
                    <a:pt x="1235" y="2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9" name="Google Shape;1009;p14"/>
            <p:cNvSpPr/>
            <p:nvPr/>
          </p:nvSpPr>
          <p:spPr>
            <a:xfrm>
              <a:off x="3092375" y="1298875"/>
              <a:ext cx="17550" cy="24200"/>
            </a:xfrm>
            <a:custGeom>
              <a:avLst/>
              <a:gdLst/>
              <a:ahLst/>
              <a:cxnLst/>
              <a:rect l="l" t="t" r="r" b="b"/>
              <a:pathLst>
                <a:path w="702" h="968" extrusionOk="0">
                  <a:moveTo>
                    <a:pt x="67" y="0"/>
                  </a:moveTo>
                  <a:lnTo>
                    <a:pt x="1" y="34"/>
                  </a:lnTo>
                  <a:lnTo>
                    <a:pt x="634" y="968"/>
                  </a:lnTo>
                  <a:lnTo>
                    <a:pt x="701" y="9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0" name="Google Shape;1010;p14"/>
            <p:cNvSpPr/>
            <p:nvPr/>
          </p:nvSpPr>
          <p:spPr>
            <a:xfrm>
              <a:off x="2744625" y="1125425"/>
              <a:ext cx="7525" cy="22525"/>
            </a:xfrm>
            <a:custGeom>
              <a:avLst/>
              <a:gdLst/>
              <a:ahLst/>
              <a:cxnLst/>
              <a:rect l="l" t="t" r="r" b="b"/>
              <a:pathLst>
                <a:path w="301" h="901" extrusionOk="0">
                  <a:moveTo>
                    <a:pt x="201" y="0"/>
                  </a:moveTo>
                  <a:lnTo>
                    <a:pt x="1" y="901"/>
                  </a:lnTo>
                  <a:lnTo>
                    <a:pt x="67" y="901"/>
                  </a:lnTo>
                  <a:lnTo>
                    <a:pt x="3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1" name="Google Shape;1011;p14"/>
            <p:cNvSpPr/>
            <p:nvPr/>
          </p:nvSpPr>
          <p:spPr>
            <a:xfrm>
              <a:off x="2898075" y="1154600"/>
              <a:ext cx="17525" cy="14200"/>
            </a:xfrm>
            <a:custGeom>
              <a:avLst/>
              <a:gdLst/>
              <a:ahLst/>
              <a:cxnLst/>
              <a:rect l="l" t="t" r="r" b="b"/>
              <a:pathLst>
                <a:path w="701" h="568" extrusionOk="0">
                  <a:moveTo>
                    <a:pt x="668" y="1"/>
                  </a:moveTo>
                  <a:lnTo>
                    <a:pt x="0" y="501"/>
                  </a:lnTo>
                  <a:lnTo>
                    <a:pt x="34" y="568"/>
                  </a:lnTo>
                  <a:lnTo>
                    <a:pt x="701" y="67"/>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11">
    <p:spTree>
      <p:nvGrpSpPr>
        <p:cNvPr id="1012" name="Shape 1012"/>
        <p:cNvGrpSpPr/>
        <p:nvPr/>
      </p:nvGrpSpPr>
      <p:grpSpPr>
        <a:xfrm>
          <a:off x="0" y="0"/>
          <a:ext cx="0" cy="0"/>
          <a:chOff x="0" y="0"/>
          <a:chExt cx="0" cy="0"/>
        </a:xfrm>
      </p:grpSpPr>
      <p:sp>
        <p:nvSpPr>
          <p:cNvPr id="1013" name="Google Shape;1013;p15"/>
          <p:cNvSpPr txBox="1"/>
          <p:nvPr>
            <p:ph type="title"/>
          </p:nvPr>
        </p:nvSpPr>
        <p:spPr>
          <a:xfrm>
            <a:off x="720000" y="74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014" name="Google Shape;1014;p15"/>
          <p:cNvGrpSpPr/>
          <p:nvPr/>
        </p:nvGrpSpPr>
        <p:grpSpPr>
          <a:xfrm>
            <a:off x="-76200" y="809402"/>
            <a:ext cx="9450645" cy="4410298"/>
            <a:chOff x="-76200" y="809402"/>
            <a:chExt cx="9450645" cy="4410298"/>
          </a:xfrm>
        </p:grpSpPr>
        <p:grpSp>
          <p:nvGrpSpPr>
            <p:cNvPr id="1015" name="Google Shape;1015;p15"/>
            <p:cNvGrpSpPr/>
            <p:nvPr/>
          </p:nvGrpSpPr>
          <p:grpSpPr>
            <a:xfrm>
              <a:off x="8053573" y="4320375"/>
              <a:ext cx="1090363" cy="869007"/>
              <a:chOff x="8053573" y="4320375"/>
              <a:chExt cx="1090363" cy="869007"/>
            </a:xfrm>
          </p:grpSpPr>
          <p:sp>
            <p:nvSpPr>
              <p:cNvPr id="1016" name="Google Shape;1016;p15"/>
              <p:cNvSpPr/>
              <p:nvPr/>
            </p:nvSpPr>
            <p:spPr>
              <a:xfrm>
                <a:off x="8053573" y="4320375"/>
                <a:ext cx="1090363" cy="869007"/>
              </a:xfrm>
              <a:custGeom>
                <a:avLst/>
                <a:gdLst/>
                <a:ahLst/>
                <a:cxnLst/>
                <a:rect l="l" t="t" r="r" b="b"/>
                <a:pathLst>
                  <a:path w="93835" h="27248" extrusionOk="0">
                    <a:moveTo>
                      <a:pt x="5481" y="25634"/>
                    </a:moveTo>
                    <a:lnTo>
                      <a:pt x="1" y="25646"/>
                    </a:lnTo>
                    <a:cubicBezTo>
                      <a:pt x="883" y="25711"/>
                      <a:pt x="1767" y="25742"/>
                      <a:pt x="2652" y="25742"/>
                    </a:cubicBezTo>
                    <a:cubicBezTo>
                      <a:pt x="3597" y="25742"/>
                      <a:pt x="4541" y="25706"/>
                      <a:pt x="5482" y="25634"/>
                    </a:cubicBezTo>
                    <a:close/>
                    <a:moveTo>
                      <a:pt x="53784" y="1"/>
                    </a:moveTo>
                    <a:cubicBezTo>
                      <a:pt x="52053" y="1"/>
                      <a:pt x="50314" y="220"/>
                      <a:pt x="48602" y="662"/>
                    </a:cubicBezTo>
                    <a:cubicBezTo>
                      <a:pt x="43165" y="2096"/>
                      <a:pt x="38362" y="5298"/>
                      <a:pt x="34325" y="9068"/>
                    </a:cubicBezTo>
                    <a:cubicBezTo>
                      <a:pt x="29956" y="13137"/>
                      <a:pt x="26086" y="17740"/>
                      <a:pt x="20682" y="20943"/>
                    </a:cubicBezTo>
                    <a:cubicBezTo>
                      <a:pt x="16277" y="23596"/>
                      <a:pt x="10952" y="25216"/>
                      <a:pt x="5482" y="25634"/>
                    </a:cubicBezTo>
                    <a:lnTo>
                      <a:pt x="5481" y="25634"/>
                    </a:lnTo>
                    <a:lnTo>
                      <a:pt x="91666" y="25446"/>
                    </a:lnTo>
                    <a:cubicBezTo>
                      <a:pt x="91683" y="25445"/>
                      <a:pt x="91699" y="25445"/>
                      <a:pt x="91715" y="25445"/>
                    </a:cubicBezTo>
                    <a:cubicBezTo>
                      <a:pt x="92751" y="25445"/>
                      <a:pt x="93309" y="26492"/>
                      <a:pt x="93834" y="27247"/>
                    </a:cubicBezTo>
                    <a:lnTo>
                      <a:pt x="93834" y="14004"/>
                    </a:lnTo>
                    <a:cubicBezTo>
                      <a:pt x="93308" y="14013"/>
                      <a:pt x="92782" y="14017"/>
                      <a:pt x="92255" y="14017"/>
                    </a:cubicBezTo>
                    <a:cubicBezTo>
                      <a:pt x="88513" y="14017"/>
                      <a:pt x="84781" y="13781"/>
                      <a:pt x="81125" y="12904"/>
                    </a:cubicBezTo>
                    <a:cubicBezTo>
                      <a:pt x="78023" y="12136"/>
                      <a:pt x="75054" y="10969"/>
                      <a:pt x="72453" y="9168"/>
                    </a:cubicBezTo>
                    <a:cubicBezTo>
                      <a:pt x="69684" y="7300"/>
                      <a:pt x="67449" y="4831"/>
                      <a:pt x="64614" y="3097"/>
                    </a:cubicBezTo>
                    <a:cubicBezTo>
                      <a:pt x="61277" y="1040"/>
                      <a:pt x="57549" y="1"/>
                      <a:pt x="53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7" name="Google Shape;1017;p15"/>
              <p:cNvSpPr/>
              <p:nvPr/>
            </p:nvSpPr>
            <p:spPr>
              <a:xfrm>
                <a:off x="8531867" y="4749529"/>
                <a:ext cx="591324" cy="435460"/>
              </a:xfrm>
              <a:custGeom>
                <a:avLst/>
                <a:gdLst/>
                <a:ahLst/>
                <a:cxnLst/>
                <a:rect l="l" t="t" r="r" b="b"/>
                <a:pathLst>
                  <a:path w="45434" h="13654" extrusionOk="0">
                    <a:moveTo>
                      <a:pt x="21769" y="1"/>
                    </a:moveTo>
                    <a:cubicBezTo>
                      <a:pt x="19642" y="1"/>
                      <a:pt x="17621" y="813"/>
                      <a:pt x="15946" y="2116"/>
                    </a:cubicBezTo>
                    <a:cubicBezTo>
                      <a:pt x="14044" y="3551"/>
                      <a:pt x="12943" y="5652"/>
                      <a:pt x="11576" y="7553"/>
                    </a:cubicBezTo>
                    <a:cubicBezTo>
                      <a:pt x="9264" y="10692"/>
                      <a:pt x="6202" y="13012"/>
                      <a:pt x="2465" y="13540"/>
                    </a:cubicBezTo>
                    <a:lnTo>
                      <a:pt x="2465" y="13540"/>
                    </a:lnTo>
                    <a:cubicBezTo>
                      <a:pt x="11237" y="13461"/>
                      <a:pt x="45433" y="13157"/>
                      <a:pt x="45433" y="13157"/>
                    </a:cubicBezTo>
                    <a:cubicBezTo>
                      <a:pt x="44199" y="13157"/>
                      <a:pt x="43098" y="12524"/>
                      <a:pt x="41998" y="12057"/>
                    </a:cubicBezTo>
                    <a:cubicBezTo>
                      <a:pt x="38729" y="10822"/>
                      <a:pt x="35460" y="9288"/>
                      <a:pt x="32891" y="6886"/>
                    </a:cubicBezTo>
                    <a:cubicBezTo>
                      <a:pt x="30689" y="4852"/>
                      <a:pt x="28688" y="2450"/>
                      <a:pt x="25953" y="1049"/>
                    </a:cubicBezTo>
                    <a:cubicBezTo>
                      <a:pt x="24785" y="482"/>
                      <a:pt x="23551" y="115"/>
                      <a:pt x="22250" y="15"/>
                    </a:cubicBezTo>
                    <a:cubicBezTo>
                      <a:pt x="22089" y="5"/>
                      <a:pt x="21928" y="1"/>
                      <a:pt x="21769" y="1"/>
                    </a:cubicBezTo>
                    <a:close/>
                    <a:moveTo>
                      <a:pt x="2465" y="13540"/>
                    </a:moveTo>
                    <a:lnTo>
                      <a:pt x="2465" y="13540"/>
                    </a:lnTo>
                    <a:cubicBezTo>
                      <a:pt x="1171" y="13551"/>
                      <a:pt x="430" y="13558"/>
                      <a:pt x="435" y="13558"/>
                    </a:cubicBezTo>
                    <a:cubicBezTo>
                      <a:pt x="234" y="13558"/>
                      <a:pt x="201" y="13624"/>
                      <a:pt x="1" y="13624"/>
                    </a:cubicBezTo>
                    <a:cubicBezTo>
                      <a:pt x="282" y="13644"/>
                      <a:pt x="561" y="13653"/>
                      <a:pt x="836" y="13653"/>
                    </a:cubicBezTo>
                    <a:cubicBezTo>
                      <a:pt x="1392" y="13653"/>
                      <a:pt x="1936" y="13614"/>
                      <a:pt x="2465" y="1354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18" name="Google Shape;1018;p15"/>
            <p:cNvGrpSpPr/>
            <p:nvPr/>
          </p:nvGrpSpPr>
          <p:grpSpPr>
            <a:xfrm>
              <a:off x="-76200" y="4266450"/>
              <a:ext cx="1115375" cy="953250"/>
              <a:chOff x="-76200" y="4266450"/>
              <a:chExt cx="1115375" cy="953250"/>
            </a:xfrm>
          </p:grpSpPr>
          <p:sp>
            <p:nvSpPr>
              <p:cNvPr id="1019" name="Google Shape;1019;p15"/>
              <p:cNvSpPr/>
              <p:nvPr/>
            </p:nvSpPr>
            <p:spPr>
              <a:xfrm rot="10800000">
                <a:off x="-51263" y="4266450"/>
                <a:ext cx="1090438" cy="953250"/>
              </a:xfrm>
              <a:custGeom>
                <a:avLst/>
                <a:gdLst/>
                <a:ahLst/>
                <a:cxnLst/>
                <a:rect l="l" t="t" r="r" b="b"/>
                <a:pathLst>
                  <a:path w="51938" h="38130" extrusionOk="0">
                    <a:moveTo>
                      <a:pt x="51937" y="0"/>
                    </a:moveTo>
                    <a:lnTo>
                      <a:pt x="0" y="100"/>
                    </a:lnTo>
                    <a:cubicBezTo>
                      <a:pt x="33" y="200"/>
                      <a:pt x="267" y="934"/>
                      <a:pt x="334" y="1034"/>
                    </a:cubicBezTo>
                    <a:lnTo>
                      <a:pt x="467" y="2636"/>
                    </a:lnTo>
                    <a:cubicBezTo>
                      <a:pt x="1444" y="2418"/>
                      <a:pt x="2432" y="2314"/>
                      <a:pt x="3415" y="2314"/>
                    </a:cubicBezTo>
                    <a:cubicBezTo>
                      <a:pt x="8176" y="2314"/>
                      <a:pt x="12824" y="4765"/>
                      <a:pt x="15478" y="8773"/>
                    </a:cubicBezTo>
                    <a:cubicBezTo>
                      <a:pt x="18713" y="13643"/>
                      <a:pt x="17613" y="18647"/>
                      <a:pt x="15911" y="23817"/>
                    </a:cubicBezTo>
                    <a:cubicBezTo>
                      <a:pt x="14711" y="27520"/>
                      <a:pt x="13710" y="31856"/>
                      <a:pt x="16745" y="34992"/>
                    </a:cubicBezTo>
                    <a:cubicBezTo>
                      <a:pt x="18480" y="36727"/>
                      <a:pt x="20948" y="37661"/>
                      <a:pt x="23417" y="37994"/>
                    </a:cubicBezTo>
                    <a:cubicBezTo>
                      <a:pt x="24041" y="38069"/>
                      <a:pt x="24649" y="38103"/>
                      <a:pt x="25243" y="38103"/>
                    </a:cubicBezTo>
                    <a:cubicBezTo>
                      <a:pt x="30235" y="38103"/>
                      <a:pt x="34265" y="35691"/>
                      <a:pt x="39095" y="34558"/>
                    </a:cubicBezTo>
                    <a:cubicBezTo>
                      <a:pt x="39904" y="34369"/>
                      <a:pt x="40772" y="34289"/>
                      <a:pt x="41651" y="34289"/>
                    </a:cubicBezTo>
                    <a:cubicBezTo>
                      <a:pt x="43090" y="34289"/>
                      <a:pt x="44562" y="34502"/>
                      <a:pt x="45866" y="34792"/>
                    </a:cubicBezTo>
                    <a:cubicBezTo>
                      <a:pt x="46767" y="34992"/>
                      <a:pt x="51904" y="36493"/>
                      <a:pt x="51904" y="37661"/>
                    </a:cubicBezTo>
                    <a:cubicBezTo>
                      <a:pt x="51904" y="37660"/>
                      <a:pt x="51904" y="37659"/>
                      <a:pt x="51904" y="37659"/>
                    </a:cubicBezTo>
                    <a:cubicBezTo>
                      <a:pt x="51906" y="37659"/>
                      <a:pt x="51935" y="38129"/>
                      <a:pt x="51937" y="38129"/>
                    </a:cubicBezTo>
                    <a:cubicBezTo>
                      <a:pt x="51937" y="38129"/>
                      <a:pt x="51937" y="38129"/>
                      <a:pt x="51937" y="38128"/>
                    </a:cubicBezTo>
                    <a:lnTo>
                      <a:pt x="519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0" name="Google Shape;1020;p15"/>
              <p:cNvSpPr/>
              <p:nvPr/>
            </p:nvSpPr>
            <p:spPr>
              <a:xfrm rot="10800000">
                <a:off x="-76200" y="4656775"/>
                <a:ext cx="703850" cy="529575"/>
              </a:xfrm>
              <a:custGeom>
                <a:avLst/>
                <a:gdLst/>
                <a:ahLst/>
                <a:cxnLst/>
                <a:rect l="l" t="t" r="r" b="b"/>
                <a:pathLst>
                  <a:path w="28154" h="21183" extrusionOk="0">
                    <a:moveTo>
                      <a:pt x="634" y="1"/>
                    </a:moveTo>
                    <a:cubicBezTo>
                      <a:pt x="401" y="1"/>
                      <a:pt x="267" y="334"/>
                      <a:pt x="0" y="501"/>
                    </a:cubicBezTo>
                    <a:cubicBezTo>
                      <a:pt x="1802" y="1435"/>
                      <a:pt x="3169" y="3036"/>
                      <a:pt x="3803" y="4971"/>
                    </a:cubicBezTo>
                    <a:cubicBezTo>
                      <a:pt x="5071" y="8707"/>
                      <a:pt x="3603" y="12843"/>
                      <a:pt x="5971" y="16312"/>
                    </a:cubicBezTo>
                    <a:cubicBezTo>
                      <a:pt x="7939" y="19181"/>
                      <a:pt x="11609" y="20282"/>
                      <a:pt x="14911" y="20649"/>
                    </a:cubicBezTo>
                    <a:cubicBezTo>
                      <a:pt x="15133" y="20679"/>
                      <a:pt x="15947" y="20685"/>
                      <a:pt x="17072" y="20685"/>
                    </a:cubicBezTo>
                    <a:cubicBezTo>
                      <a:pt x="17812" y="20685"/>
                      <a:pt x="18685" y="20683"/>
                      <a:pt x="19612" y="20683"/>
                    </a:cubicBezTo>
                    <a:cubicBezTo>
                      <a:pt x="23430" y="20683"/>
                      <a:pt x="28154" y="20727"/>
                      <a:pt x="28154" y="21182"/>
                    </a:cubicBezTo>
                    <a:lnTo>
                      <a:pt x="28020" y="835"/>
                    </a:lnTo>
                    <a:lnTo>
                      <a:pt x="6005" y="835"/>
                    </a:lnTo>
                    <a:cubicBezTo>
                      <a:pt x="4270" y="267"/>
                      <a:pt x="2469" y="1"/>
                      <a:pt x="634" y="1"/>
                    </a:cubicBezTo>
                    <a:close/>
                  </a:path>
                </a:pathLst>
              </a:custGeom>
              <a:solidFill>
                <a:srgbClr val="F2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21" name="Google Shape;1021;p15"/>
            <p:cNvGrpSpPr/>
            <p:nvPr/>
          </p:nvGrpSpPr>
          <p:grpSpPr>
            <a:xfrm>
              <a:off x="8546934" y="809402"/>
              <a:ext cx="827511" cy="801376"/>
              <a:chOff x="2546150" y="857725"/>
              <a:chExt cx="607125" cy="587950"/>
            </a:xfrm>
          </p:grpSpPr>
          <p:sp>
            <p:nvSpPr>
              <p:cNvPr id="1022" name="Google Shape;1022;p15"/>
              <p:cNvSpPr/>
              <p:nvPr/>
            </p:nvSpPr>
            <p:spPr>
              <a:xfrm>
                <a:off x="3113225" y="1037850"/>
                <a:ext cx="22550" cy="15875"/>
              </a:xfrm>
              <a:custGeom>
                <a:avLst/>
                <a:gdLst/>
                <a:ahLst/>
                <a:cxnLst/>
                <a:rect l="l" t="t" r="r" b="b"/>
                <a:pathLst>
                  <a:path w="902" h="635" extrusionOk="0">
                    <a:moveTo>
                      <a:pt x="801" y="1"/>
                    </a:moveTo>
                    <a:lnTo>
                      <a:pt x="1" y="534"/>
                    </a:lnTo>
                    <a:lnTo>
                      <a:pt x="67" y="634"/>
                    </a:lnTo>
                    <a:lnTo>
                      <a:pt x="901" y="67"/>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3" name="Google Shape;1023;p15"/>
              <p:cNvSpPr/>
              <p:nvPr/>
            </p:nvSpPr>
            <p:spPr>
              <a:xfrm>
                <a:off x="3020650" y="925275"/>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4" name="Google Shape;1024;p15"/>
              <p:cNvSpPr/>
              <p:nvPr/>
            </p:nvSpPr>
            <p:spPr>
              <a:xfrm>
                <a:off x="3111550" y="1096225"/>
                <a:ext cx="22550" cy="16700"/>
              </a:xfrm>
              <a:custGeom>
                <a:avLst/>
                <a:gdLst/>
                <a:ahLst/>
                <a:cxnLst/>
                <a:rect l="l" t="t" r="r" b="b"/>
                <a:pathLst>
                  <a:path w="902" h="668" extrusionOk="0">
                    <a:moveTo>
                      <a:pt x="34" y="1"/>
                    </a:moveTo>
                    <a:lnTo>
                      <a:pt x="1" y="67"/>
                    </a:lnTo>
                    <a:lnTo>
                      <a:pt x="868" y="668"/>
                    </a:lnTo>
                    <a:lnTo>
                      <a:pt x="902" y="568"/>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5" name="Google Shape;1025;p15"/>
              <p:cNvSpPr/>
              <p:nvPr/>
            </p:nvSpPr>
            <p:spPr>
              <a:xfrm>
                <a:off x="3135750" y="1177125"/>
                <a:ext cx="17525" cy="15025"/>
              </a:xfrm>
              <a:custGeom>
                <a:avLst/>
                <a:gdLst/>
                <a:ahLst/>
                <a:cxnLst/>
                <a:rect l="l" t="t" r="r" b="b"/>
                <a:pathLst>
                  <a:path w="701" h="601" extrusionOk="0">
                    <a:moveTo>
                      <a:pt x="667" y="0"/>
                    </a:moveTo>
                    <a:lnTo>
                      <a:pt x="0" y="501"/>
                    </a:lnTo>
                    <a:lnTo>
                      <a:pt x="67" y="601"/>
                    </a:lnTo>
                    <a:lnTo>
                      <a:pt x="701" y="100"/>
                    </a:lnTo>
                    <a:lnTo>
                      <a:pt x="6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6" name="Google Shape;1026;p15"/>
              <p:cNvSpPr/>
              <p:nvPr/>
            </p:nvSpPr>
            <p:spPr>
              <a:xfrm>
                <a:off x="3109050" y="1258000"/>
                <a:ext cx="24225" cy="19225"/>
              </a:xfrm>
              <a:custGeom>
                <a:avLst/>
                <a:gdLst/>
                <a:ahLst/>
                <a:cxnLst/>
                <a:rect l="l" t="t" r="r" b="b"/>
                <a:pathLst>
                  <a:path w="969" h="769" extrusionOk="0">
                    <a:moveTo>
                      <a:pt x="68" y="1"/>
                    </a:moveTo>
                    <a:lnTo>
                      <a:pt x="1" y="68"/>
                    </a:lnTo>
                    <a:lnTo>
                      <a:pt x="901" y="768"/>
                    </a:lnTo>
                    <a:lnTo>
                      <a:pt x="968" y="735"/>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7" name="Google Shape;1027;p15"/>
              <p:cNvSpPr/>
              <p:nvPr/>
            </p:nvSpPr>
            <p:spPr>
              <a:xfrm>
                <a:off x="3049850" y="1352250"/>
                <a:ext cx="19200" cy="15025"/>
              </a:xfrm>
              <a:custGeom>
                <a:avLst/>
                <a:gdLst/>
                <a:ahLst/>
                <a:cxnLst/>
                <a:rect l="l" t="t" r="r" b="b"/>
                <a:pathLst>
                  <a:path w="768" h="601" extrusionOk="0">
                    <a:moveTo>
                      <a:pt x="701" y="0"/>
                    </a:moveTo>
                    <a:lnTo>
                      <a:pt x="0" y="567"/>
                    </a:lnTo>
                    <a:lnTo>
                      <a:pt x="34" y="601"/>
                    </a:lnTo>
                    <a:lnTo>
                      <a:pt x="768" y="67"/>
                    </a:lnTo>
                    <a:lnTo>
                      <a:pt x="7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8" name="Google Shape;1028;p15"/>
              <p:cNvSpPr/>
              <p:nvPr/>
            </p:nvSpPr>
            <p:spPr>
              <a:xfrm>
                <a:off x="3111550" y="1219650"/>
                <a:ext cx="25050" cy="2525"/>
              </a:xfrm>
              <a:custGeom>
                <a:avLst/>
                <a:gdLst/>
                <a:ahLst/>
                <a:cxnLst/>
                <a:rect l="l" t="t" r="r" b="b"/>
                <a:pathLst>
                  <a:path w="1002" h="101" extrusionOk="0">
                    <a:moveTo>
                      <a:pt x="1" y="0"/>
                    </a:moveTo>
                    <a:lnTo>
                      <a:pt x="1" y="101"/>
                    </a:lnTo>
                    <a:lnTo>
                      <a:pt x="1002" y="101"/>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9" name="Google Shape;1029;p15"/>
              <p:cNvSpPr/>
              <p:nvPr/>
            </p:nvSpPr>
            <p:spPr>
              <a:xfrm>
                <a:off x="3007325" y="972800"/>
                <a:ext cx="17525" cy="24225"/>
              </a:xfrm>
              <a:custGeom>
                <a:avLst/>
                <a:gdLst/>
                <a:ahLst/>
                <a:cxnLst/>
                <a:rect l="l" t="t" r="r" b="b"/>
                <a:pathLst>
                  <a:path w="701" h="969" extrusionOk="0">
                    <a:moveTo>
                      <a:pt x="67" y="1"/>
                    </a:moveTo>
                    <a:lnTo>
                      <a:pt x="0" y="34"/>
                    </a:lnTo>
                    <a:lnTo>
                      <a:pt x="634" y="968"/>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0" name="Google Shape;1030;p15"/>
              <p:cNvSpPr/>
              <p:nvPr/>
            </p:nvSpPr>
            <p:spPr>
              <a:xfrm>
                <a:off x="2762975" y="962800"/>
                <a:ext cx="15875" cy="21700"/>
              </a:xfrm>
              <a:custGeom>
                <a:avLst/>
                <a:gdLst/>
                <a:ahLst/>
                <a:cxnLst/>
                <a:rect l="l" t="t" r="r" b="b"/>
                <a:pathLst>
                  <a:path w="635" h="868" extrusionOk="0">
                    <a:moveTo>
                      <a:pt x="101" y="0"/>
                    </a:moveTo>
                    <a:lnTo>
                      <a:pt x="1" y="34"/>
                    </a:lnTo>
                    <a:lnTo>
                      <a:pt x="534" y="868"/>
                    </a:lnTo>
                    <a:lnTo>
                      <a:pt x="634" y="834"/>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1" name="Google Shape;1031;p15"/>
              <p:cNvSpPr/>
              <p:nvPr/>
            </p:nvSpPr>
            <p:spPr>
              <a:xfrm>
                <a:off x="2899750" y="924425"/>
                <a:ext cx="17525" cy="24225"/>
              </a:xfrm>
              <a:custGeom>
                <a:avLst/>
                <a:gdLst/>
                <a:ahLst/>
                <a:cxnLst/>
                <a:rect l="l" t="t" r="r" b="b"/>
                <a:pathLst>
                  <a:path w="701" h="969" extrusionOk="0">
                    <a:moveTo>
                      <a:pt x="634" y="1"/>
                    </a:moveTo>
                    <a:lnTo>
                      <a:pt x="0" y="902"/>
                    </a:lnTo>
                    <a:lnTo>
                      <a:pt x="67" y="9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2" name="Google Shape;1032;p15"/>
              <p:cNvSpPr/>
              <p:nvPr/>
            </p:nvSpPr>
            <p:spPr>
              <a:xfrm>
                <a:off x="2998975" y="1222150"/>
                <a:ext cx="17550" cy="25050"/>
              </a:xfrm>
              <a:custGeom>
                <a:avLst/>
                <a:gdLst/>
                <a:ahLst/>
                <a:cxnLst/>
                <a:rect l="l" t="t" r="r" b="b"/>
                <a:pathLst>
                  <a:path w="702" h="1002" extrusionOk="0">
                    <a:moveTo>
                      <a:pt x="67" y="1"/>
                    </a:moveTo>
                    <a:lnTo>
                      <a:pt x="1" y="101"/>
                    </a:lnTo>
                    <a:lnTo>
                      <a:pt x="634" y="1001"/>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3" name="Google Shape;1033;p15"/>
              <p:cNvSpPr/>
              <p:nvPr/>
            </p:nvSpPr>
            <p:spPr>
              <a:xfrm>
                <a:off x="2933100" y="991975"/>
                <a:ext cx="15025" cy="22550"/>
              </a:xfrm>
              <a:custGeom>
                <a:avLst/>
                <a:gdLst/>
                <a:ahLst/>
                <a:cxnLst/>
                <a:rect l="l" t="t" r="r" b="b"/>
                <a:pathLst>
                  <a:path w="601" h="902" extrusionOk="0">
                    <a:moveTo>
                      <a:pt x="67" y="1"/>
                    </a:moveTo>
                    <a:lnTo>
                      <a:pt x="0" y="34"/>
                    </a:lnTo>
                    <a:lnTo>
                      <a:pt x="534" y="902"/>
                    </a:lnTo>
                    <a:lnTo>
                      <a:pt x="601" y="8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4" name="Google Shape;1034;p15"/>
              <p:cNvSpPr/>
              <p:nvPr/>
            </p:nvSpPr>
            <p:spPr>
              <a:xfrm>
                <a:off x="2941450" y="1417300"/>
                <a:ext cx="3350" cy="25025"/>
              </a:xfrm>
              <a:custGeom>
                <a:avLst/>
                <a:gdLst/>
                <a:ahLst/>
                <a:cxnLst/>
                <a:rect l="l" t="t" r="r" b="b"/>
                <a:pathLst>
                  <a:path w="134" h="1001" extrusionOk="0">
                    <a:moveTo>
                      <a:pt x="33" y="0"/>
                    </a:moveTo>
                    <a:lnTo>
                      <a:pt x="0" y="967"/>
                    </a:lnTo>
                    <a:lnTo>
                      <a:pt x="133" y="1001"/>
                    </a:lnTo>
                    <a:lnTo>
                      <a:pt x="1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5" name="Google Shape;1035;p15"/>
              <p:cNvSpPr/>
              <p:nvPr/>
            </p:nvSpPr>
            <p:spPr>
              <a:xfrm>
                <a:off x="2879725" y="1405625"/>
                <a:ext cx="16700" cy="23375"/>
              </a:xfrm>
              <a:custGeom>
                <a:avLst/>
                <a:gdLst/>
                <a:ahLst/>
                <a:cxnLst/>
                <a:rect l="l" t="t" r="r" b="b"/>
                <a:pathLst>
                  <a:path w="668" h="935" extrusionOk="0">
                    <a:moveTo>
                      <a:pt x="601" y="0"/>
                    </a:moveTo>
                    <a:lnTo>
                      <a:pt x="1" y="901"/>
                    </a:lnTo>
                    <a:lnTo>
                      <a:pt x="67" y="934"/>
                    </a:lnTo>
                    <a:lnTo>
                      <a:pt x="668" y="67"/>
                    </a:lnTo>
                    <a:lnTo>
                      <a:pt x="6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6" name="Google Shape;1036;p15"/>
              <p:cNvSpPr/>
              <p:nvPr/>
            </p:nvSpPr>
            <p:spPr>
              <a:xfrm>
                <a:off x="2799675" y="1426475"/>
                <a:ext cx="13375" cy="19200"/>
              </a:xfrm>
              <a:custGeom>
                <a:avLst/>
                <a:gdLst/>
                <a:ahLst/>
                <a:cxnLst/>
                <a:rect l="l" t="t" r="r" b="b"/>
                <a:pathLst>
                  <a:path w="535" h="768" extrusionOk="0">
                    <a:moveTo>
                      <a:pt x="100" y="0"/>
                    </a:moveTo>
                    <a:lnTo>
                      <a:pt x="0" y="100"/>
                    </a:lnTo>
                    <a:lnTo>
                      <a:pt x="501" y="767"/>
                    </a:lnTo>
                    <a:lnTo>
                      <a:pt x="534" y="701"/>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7" name="Google Shape;1037;p15"/>
              <p:cNvSpPr/>
              <p:nvPr/>
            </p:nvSpPr>
            <p:spPr>
              <a:xfrm>
                <a:off x="2960625" y="1164600"/>
                <a:ext cx="20875" cy="23375"/>
              </a:xfrm>
              <a:custGeom>
                <a:avLst/>
                <a:gdLst/>
                <a:ahLst/>
                <a:cxnLst/>
                <a:rect l="l" t="t" r="r" b="b"/>
                <a:pathLst>
                  <a:path w="835" h="935" extrusionOk="0">
                    <a:moveTo>
                      <a:pt x="734" y="1"/>
                    </a:moveTo>
                    <a:lnTo>
                      <a:pt x="0" y="902"/>
                    </a:lnTo>
                    <a:lnTo>
                      <a:pt x="34" y="935"/>
                    </a:lnTo>
                    <a:lnTo>
                      <a:pt x="834" y="68"/>
                    </a:lnTo>
                    <a:lnTo>
                      <a:pt x="7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8" name="Google Shape;1038;p15"/>
              <p:cNvSpPr/>
              <p:nvPr/>
            </p:nvSpPr>
            <p:spPr>
              <a:xfrm>
                <a:off x="2769650" y="1401450"/>
                <a:ext cx="3350" cy="25050"/>
              </a:xfrm>
              <a:custGeom>
                <a:avLst/>
                <a:gdLst/>
                <a:ahLst/>
                <a:cxnLst/>
                <a:rect l="l" t="t" r="r" b="b"/>
                <a:pathLst>
                  <a:path w="134" h="1002" extrusionOk="0">
                    <a:moveTo>
                      <a:pt x="34" y="0"/>
                    </a:moveTo>
                    <a:lnTo>
                      <a:pt x="0" y="1001"/>
                    </a:lnTo>
                    <a:lnTo>
                      <a:pt x="67" y="1001"/>
                    </a:lnTo>
                    <a:lnTo>
                      <a:pt x="134" y="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9" name="Google Shape;1039;p15"/>
              <p:cNvSpPr/>
              <p:nvPr/>
            </p:nvSpPr>
            <p:spPr>
              <a:xfrm>
                <a:off x="2585350" y="997000"/>
                <a:ext cx="3350" cy="25875"/>
              </a:xfrm>
              <a:custGeom>
                <a:avLst/>
                <a:gdLst/>
                <a:ahLst/>
                <a:cxnLst/>
                <a:rect l="l" t="t" r="r" b="b"/>
                <a:pathLst>
                  <a:path w="134" h="1035" extrusionOk="0">
                    <a:moveTo>
                      <a:pt x="67" y="0"/>
                    </a:moveTo>
                    <a:lnTo>
                      <a:pt x="1" y="1034"/>
                    </a:lnTo>
                    <a:lnTo>
                      <a:pt x="67"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0" name="Google Shape;1040;p15"/>
              <p:cNvSpPr/>
              <p:nvPr/>
            </p:nvSpPr>
            <p:spPr>
              <a:xfrm>
                <a:off x="2612875" y="1210475"/>
                <a:ext cx="15025" cy="32550"/>
              </a:xfrm>
              <a:custGeom>
                <a:avLst/>
                <a:gdLst/>
                <a:ahLst/>
                <a:cxnLst/>
                <a:rect l="l" t="t" r="r" b="b"/>
                <a:pathLst>
                  <a:path w="601" h="1302" extrusionOk="0">
                    <a:moveTo>
                      <a:pt x="134" y="1"/>
                    </a:moveTo>
                    <a:lnTo>
                      <a:pt x="0" y="67"/>
                    </a:lnTo>
                    <a:lnTo>
                      <a:pt x="501" y="1301"/>
                    </a:lnTo>
                    <a:lnTo>
                      <a:pt x="601" y="12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1" name="Google Shape;1041;p15"/>
              <p:cNvSpPr/>
              <p:nvPr/>
            </p:nvSpPr>
            <p:spPr>
              <a:xfrm>
                <a:off x="2591200" y="1134600"/>
                <a:ext cx="20850" cy="32525"/>
              </a:xfrm>
              <a:custGeom>
                <a:avLst/>
                <a:gdLst/>
                <a:ahLst/>
                <a:cxnLst/>
                <a:rect l="l" t="t" r="r" b="b"/>
                <a:pathLst>
                  <a:path w="834" h="1301" extrusionOk="0">
                    <a:moveTo>
                      <a:pt x="734" y="0"/>
                    </a:moveTo>
                    <a:lnTo>
                      <a:pt x="0" y="1268"/>
                    </a:lnTo>
                    <a:lnTo>
                      <a:pt x="100" y="1301"/>
                    </a:lnTo>
                    <a:lnTo>
                      <a:pt x="834" y="100"/>
                    </a:lnTo>
                    <a:lnTo>
                      <a:pt x="7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2" name="Google Shape;1042;p15"/>
              <p:cNvSpPr/>
              <p:nvPr/>
            </p:nvSpPr>
            <p:spPr>
              <a:xfrm>
                <a:off x="2769650" y="889400"/>
                <a:ext cx="20050" cy="21725"/>
              </a:xfrm>
              <a:custGeom>
                <a:avLst/>
                <a:gdLst/>
                <a:ahLst/>
                <a:cxnLst/>
                <a:rect l="l" t="t" r="r" b="b"/>
                <a:pathLst>
                  <a:path w="802" h="869" extrusionOk="0">
                    <a:moveTo>
                      <a:pt x="701" y="1"/>
                    </a:moveTo>
                    <a:lnTo>
                      <a:pt x="0" y="802"/>
                    </a:lnTo>
                    <a:lnTo>
                      <a:pt x="34" y="868"/>
                    </a:lnTo>
                    <a:lnTo>
                      <a:pt x="801" y="68"/>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3" name="Google Shape;1043;p15"/>
              <p:cNvSpPr/>
              <p:nvPr/>
            </p:nvSpPr>
            <p:spPr>
              <a:xfrm>
                <a:off x="2822175" y="890250"/>
                <a:ext cx="28400" cy="23375"/>
              </a:xfrm>
              <a:custGeom>
                <a:avLst/>
                <a:gdLst/>
                <a:ahLst/>
                <a:cxnLst/>
                <a:rect l="l" t="t" r="r" b="b"/>
                <a:pathLst>
                  <a:path w="1136" h="935" extrusionOk="0">
                    <a:moveTo>
                      <a:pt x="68" y="0"/>
                    </a:moveTo>
                    <a:lnTo>
                      <a:pt x="1" y="67"/>
                    </a:lnTo>
                    <a:lnTo>
                      <a:pt x="1068" y="934"/>
                    </a:lnTo>
                    <a:lnTo>
                      <a:pt x="1135" y="868"/>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4" name="Google Shape;1044;p15"/>
              <p:cNvSpPr/>
              <p:nvPr/>
            </p:nvSpPr>
            <p:spPr>
              <a:xfrm>
                <a:off x="2958950" y="889400"/>
                <a:ext cx="28375" cy="18375"/>
              </a:xfrm>
              <a:custGeom>
                <a:avLst/>
                <a:gdLst/>
                <a:ahLst/>
                <a:cxnLst/>
                <a:rect l="l" t="t" r="r" b="b"/>
                <a:pathLst>
                  <a:path w="1135" h="735" extrusionOk="0">
                    <a:moveTo>
                      <a:pt x="101" y="1"/>
                    </a:moveTo>
                    <a:lnTo>
                      <a:pt x="1" y="101"/>
                    </a:lnTo>
                    <a:lnTo>
                      <a:pt x="1101" y="735"/>
                    </a:lnTo>
                    <a:lnTo>
                      <a:pt x="1135" y="6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5" name="Google Shape;1045;p15"/>
              <p:cNvSpPr/>
              <p:nvPr/>
            </p:nvSpPr>
            <p:spPr>
              <a:xfrm>
                <a:off x="2961450" y="938625"/>
                <a:ext cx="18375" cy="28375"/>
              </a:xfrm>
              <a:custGeom>
                <a:avLst/>
                <a:gdLst/>
                <a:ahLst/>
                <a:cxnLst/>
                <a:rect l="l" t="t" r="r" b="b"/>
                <a:pathLst>
                  <a:path w="735" h="1135" extrusionOk="0">
                    <a:moveTo>
                      <a:pt x="668" y="0"/>
                    </a:moveTo>
                    <a:lnTo>
                      <a:pt x="1" y="1101"/>
                    </a:lnTo>
                    <a:lnTo>
                      <a:pt x="67" y="1134"/>
                    </a:lnTo>
                    <a:lnTo>
                      <a:pt x="734" y="33"/>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6" name="Google Shape;1046;p15"/>
              <p:cNvSpPr/>
              <p:nvPr/>
            </p:nvSpPr>
            <p:spPr>
              <a:xfrm>
                <a:off x="3065700" y="964475"/>
                <a:ext cx="21700" cy="16700"/>
              </a:xfrm>
              <a:custGeom>
                <a:avLst/>
                <a:gdLst/>
                <a:ahLst/>
                <a:cxnLst/>
                <a:rect l="l" t="t" r="r" b="b"/>
                <a:pathLst>
                  <a:path w="868" h="668" extrusionOk="0">
                    <a:moveTo>
                      <a:pt x="834" y="0"/>
                    </a:moveTo>
                    <a:lnTo>
                      <a:pt x="0" y="601"/>
                    </a:lnTo>
                    <a:lnTo>
                      <a:pt x="67" y="667"/>
                    </a:lnTo>
                    <a:lnTo>
                      <a:pt x="868" y="100"/>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7" name="Google Shape;1047;p15"/>
              <p:cNvSpPr/>
              <p:nvPr/>
            </p:nvSpPr>
            <p:spPr>
              <a:xfrm>
                <a:off x="2702100" y="892750"/>
                <a:ext cx="1700" cy="25050"/>
              </a:xfrm>
              <a:custGeom>
                <a:avLst/>
                <a:gdLst/>
                <a:ahLst/>
                <a:cxnLst/>
                <a:rect l="l" t="t" r="r" b="b"/>
                <a:pathLst>
                  <a:path w="68" h="1002" extrusionOk="0">
                    <a:moveTo>
                      <a:pt x="1" y="0"/>
                    </a:moveTo>
                    <a:lnTo>
                      <a:pt x="1" y="1001"/>
                    </a:lnTo>
                    <a:lnTo>
                      <a:pt x="67" y="1001"/>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 name="Google Shape;1048;p15"/>
              <p:cNvSpPr/>
              <p:nvPr/>
            </p:nvSpPr>
            <p:spPr>
              <a:xfrm>
                <a:off x="2651225" y="931950"/>
                <a:ext cx="26725" cy="6700"/>
              </a:xfrm>
              <a:custGeom>
                <a:avLst/>
                <a:gdLst/>
                <a:ahLst/>
                <a:cxnLst/>
                <a:rect l="l" t="t" r="r" b="b"/>
                <a:pathLst>
                  <a:path w="1069" h="268" extrusionOk="0">
                    <a:moveTo>
                      <a:pt x="1068" y="0"/>
                    </a:moveTo>
                    <a:lnTo>
                      <a:pt x="1" y="200"/>
                    </a:lnTo>
                    <a:lnTo>
                      <a:pt x="1" y="267"/>
                    </a:lnTo>
                    <a:lnTo>
                      <a:pt x="1068" y="100"/>
                    </a:lnTo>
                    <a:lnTo>
                      <a:pt x="10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 name="Google Shape;1049;p15"/>
              <p:cNvSpPr/>
              <p:nvPr/>
            </p:nvSpPr>
            <p:spPr>
              <a:xfrm>
                <a:off x="2711275" y="970300"/>
                <a:ext cx="7525" cy="26725"/>
              </a:xfrm>
              <a:custGeom>
                <a:avLst/>
                <a:gdLst/>
                <a:ahLst/>
                <a:cxnLst/>
                <a:rect l="l" t="t" r="r" b="b"/>
                <a:pathLst>
                  <a:path w="301" h="1069" extrusionOk="0">
                    <a:moveTo>
                      <a:pt x="0" y="1"/>
                    </a:moveTo>
                    <a:lnTo>
                      <a:pt x="167" y="1068"/>
                    </a:lnTo>
                    <a:lnTo>
                      <a:pt x="301"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0" name="Google Shape;1050;p15"/>
              <p:cNvSpPr/>
              <p:nvPr/>
            </p:nvSpPr>
            <p:spPr>
              <a:xfrm>
                <a:off x="2720450" y="926100"/>
                <a:ext cx="29200" cy="8375"/>
              </a:xfrm>
              <a:custGeom>
                <a:avLst/>
                <a:gdLst/>
                <a:ahLst/>
                <a:cxnLst/>
                <a:rect l="l" t="t" r="r" b="b"/>
                <a:pathLst>
                  <a:path w="1168" h="335" extrusionOk="0">
                    <a:moveTo>
                      <a:pt x="1168" y="1"/>
                    </a:moveTo>
                    <a:lnTo>
                      <a:pt x="0" y="234"/>
                    </a:lnTo>
                    <a:lnTo>
                      <a:pt x="34" y="334"/>
                    </a:lnTo>
                    <a:lnTo>
                      <a:pt x="1168" y="101"/>
                    </a:lnTo>
                    <a:lnTo>
                      <a:pt x="11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1" name="Google Shape;1051;p15"/>
              <p:cNvSpPr/>
              <p:nvPr/>
            </p:nvSpPr>
            <p:spPr>
              <a:xfrm>
                <a:off x="2624550" y="1012000"/>
                <a:ext cx="24200" cy="17525"/>
              </a:xfrm>
              <a:custGeom>
                <a:avLst/>
                <a:gdLst/>
                <a:ahLst/>
                <a:cxnLst/>
                <a:rect l="l" t="t" r="r" b="b"/>
                <a:pathLst>
                  <a:path w="968" h="701" extrusionOk="0">
                    <a:moveTo>
                      <a:pt x="901" y="0"/>
                    </a:moveTo>
                    <a:lnTo>
                      <a:pt x="0" y="634"/>
                    </a:lnTo>
                    <a:lnTo>
                      <a:pt x="34" y="701"/>
                    </a:lnTo>
                    <a:lnTo>
                      <a:pt x="968" y="67"/>
                    </a:lnTo>
                    <a:lnTo>
                      <a:pt x="9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2" name="Google Shape;1052;p15"/>
              <p:cNvSpPr/>
              <p:nvPr/>
            </p:nvSpPr>
            <p:spPr>
              <a:xfrm>
                <a:off x="2633725" y="1333075"/>
                <a:ext cx="4200" cy="33375"/>
              </a:xfrm>
              <a:custGeom>
                <a:avLst/>
                <a:gdLst/>
                <a:ahLst/>
                <a:cxnLst/>
                <a:rect l="l" t="t" r="r" b="b"/>
                <a:pathLst>
                  <a:path w="168" h="1335" extrusionOk="0">
                    <a:moveTo>
                      <a:pt x="100" y="0"/>
                    </a:moveTo>
                    <a:lnTo>
                      <a:pt x="0" y="1334"/>
                    </a:lnTo>
                    <a:lnTo>
                      <a:pt x="100" y="1334"/>
                    </a:lnTo>
                    <a:lnTo>
                      <a:pt x="167" y="33"/>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3" name="Google Shape;1053;p15"/>
              <p:cNvSpPr/>
              <p:nvPr/>
            </p:nvSpPr>
            <p:spPr>
              <a:xfrm>
                <a:off x="2607875" y="1288025"/>
                <a:ext cx="20025" cy="22550"/>
              </a:xfrm>
              <a:custGeom>
                <a:avLst/>
                <a:gdLst/>
                <a:ahLst/>
                <a:cxnLst/>
                <a:rect l="l" t="t" r="r" b="b"/>
                <a:pathLst>
                  <a:path w="801" h="902" extrusionOk="0">
                    <a:moveTo>
                      <a:pt x="701" y="1"/>
                    </a:moveTo>
                    <a:lnTo>
                      <a:pt x="0" y="835"/>
                    </a:lnTo>
                    <a:lnTo>
                      <a:pt x="34" y="901"/>
                    </a:lnTo>
                    <a:lnTo>
                      <a:pt x="801" y="67"/>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4" name="Google Shape;1054;p15"/>
              <p:cNvSpPr/>
              <p:nvPr/>
            </p:nvSpPr>
            <p:spPr>
              <a:xfrm>
                <a:off x="2702100" y="1362250"/>
                <a:ext cx="21700" cy="30050"/>
              </a:xfrm>
              <a:custGeom>
                <a:avLst/>
                <a:gdLst/>
                <a:ahLst/>
                <a:cxnLst/>
                <a:rect l="l" t="t" r="r" b="b"/>
                <a:pathLst>
                  <a:path w="868" h="1202" extrusionOk="0">
                    <a:moveTo>
                      <a:pt x="67" y="1"/>
                    </a:moveTo>
                    <a:lnTo>
                      <a:pt x="1" y="67"/>
                    </a:lnTo>
                    <a:lnTo>
                      <a:pt x="834" y="1201"/>
                    </a:lnTo>
                    <a:lnTo>
                      <a:pt x="868" y="1168"/>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5" name="Google Shape;1055;p15"/>
              <p:cNvSpPr/>
              <p:nvPr/>
            </p:nvSpPr>
            <p:spPr>
              <a:xfrm>
                <a:off x="2771325" y="1086225"/>
                <a:ext cx="21700" cy="15875"/>
              </a:xfrm>
              <a:custGeom>
                <a:avLst/>
                <a:gdLst/>
                <a:ahLst/>
                <a:cxnLst/>
                <a:rect l="l" t="t" r="r" b="b"/>
                <a:pathLst>
                  <a:path w="868" h="635" extrusionOk="0">
                    <a:moveTo>
                      <a:pt x="834" y="0"/>
                    </a:moveTo>
                    <a:lnTo>
                      <a:pt x="0" y="567"/>
                    </a:lnTo>
                    <a:lnTo>
                      <a:pt x="34" y="634"/>
                    </a:lnTo>
                    <a:lnTo>
                      <a:pt x="867" y="67"/>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6" name="Google Shape;1056;p15"/>
              <p:cNvSpPr/>
              <p:nvPr/>
            </p:nvSpPr>
            <p:spPr>
              <a:xfrm>
                <a:off x="2998975" y="1116250"/>
                <a:ext cx="24225" cy="14200"/>
              </a:xfrm>
              <a:custGeom>
                <a:avLst/>
                <a:gdLst/>
                <a:ahLst/>
                <a:cxnLst/>
                <a:rect l="l" t="t" r="r" b="b"/>
                <a:pathLst>
                  <a:path w="969" h="568" extrusionOk="0">
                    <a:moveTo>
                      <a:pt x="34" y="0"/>
                    </a:moveTo>
                    <a:lnTo>
                      <a:pt x="1" y="67"/>
                    </a:lnTo>
                    <a:lnTo>
                      <a:pt x="868" y="567"/>
                    </a:lnTo>
                    <a:lnTo>
                      <a:pt x="968" y="5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7" name="Google Shape;1057;p15"/>
              <p:cNvSpPr/>
              <p:nvPr/>
            </p:nvSpPr>
            <p:spPr>
              <a:xfrm>
                <a:off x="2737125" y="1172950"/>
                <a:ext cx="31725" cy="8375"/>
              </a:xfrm>
              <a:custGeom>
                <a:avLst/>
                <a:gdLst/>
                <a:ahLst/>
                <a:cxnLst/>
                <a:rect l="l" t="t" r="r" b="b"/>
                <a:pathLst>
                  <a:path w="1269" h="335" extrusionOk="0">
                    <a:moveTo>
                      <a:pt x="1" y="0"/>
                    </a:moveTo>
                    <a:lnTo>
                      <a:pt x="1" y="101"/>
                    </a:lnTo>
                    <a:lnTo>
                      <a:pt x="1201" y="334"/>
                    </a:lnTo>
                    <a:lnTo>
                      <a:pt x="1268" y="267"/>
                    </a:lnTo>
                    <a:lnTo>
                      <a:pt x="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8" name="Google Shape;1058;p15"/>
              <p:cNvSpPr/>
              <p:nvPr/>
            </p:nvSpPr>
            <p:spPr>
              <a:xfrm>
                <a:off x="2790500" y="1258000"/>
                <a:ext cx="17525" cy="14200"/>
              </a:xfrm>
              <a:custGeom>
                <a:avLst/>
                <a:gdLst/>
                <a:ahLst/>
                <a:cxnLst/>
                <a:rect l="l" t="t" r="r" b="b"/>
                <a:pathLst>
                  <a:path w="701" h="568" extrusionOk="0">
                    <a:moveTo>
                      <a:pt x="634" y="1"/>
                    </a:moveTo>
                    <a:lnTo>
                      <a:pt x="0" y="501"/>
                    </a:lnTo>
                    <a:lnTo>
                      <a:pt x="34" y="5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9" name="Google Shape;1059;p15"/>
              <p:cNvSpPr/>
              <p:nvPr/>
            </p:nvSpPr>
            <p:spPr>
              <a:xfrm>
                <a:off x="2762975" y="1337225"/>
                <a:ext cx="24200" cy="20875"/>
              </a:xfrm>
              <a:custGeom>
                <a:avLst/>
                <a:gdLst/>
                <a:ahLst/>
                <a:cxnLst/>
                <a:rect l="l" t="t" r="r" b="b"/>
                <a:pathLst>
                  <a:path w="968" h="835" extrusionOk="0">
                    <a:moveTo>
                      <a:pt x="67" y="1"/>
                    </a:moveTo>
                    <a:lnTo>
                      <a:pt x="1" y="68"/>
                    </a:lnTo>
                    <a:lnTo>
                      <a:pt x="935" y="835"/>
                    </a:lnTo>
                    <a:lnTo>
                      <a:pt x="968" y="7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0" name="Google Shape;1060;p15"/>
              <p:cNvSpPr/>
              <p:nvPr/>
            </p:nvSpPr>
            <p:spPr>
              <a:xfrm>
                <a:off x="2795500" y="1380600"/>
                <a:ext cx="17550" cy="11700"/>
              </a:xfrm>
              <a:custGeom>
                <a:avLst/>
                <a:gdLst/>
                <a:ahLst/>
                <a:cxnLst/>
                <a:rect l="l" t="t" r="r" b="b"/>
                <a:pathLst>
                  <a:path w="702" h="468" extrusionOk="0">
                    <a:moveTo>
                      <a:pt x="67" y="0"/>
                    </a:moveTo>
                    <a:lnTo>
                      <a:pt x="1" y="100"/>
                    </a:lnTo>
                    <a:lnTo>
                      <a:pt x="668" y="467"/>
                    </a:lnTo>
                    <a:lnTo>
                      <a:pt x="701" y="367"/>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1" name="Google Shape;1061;p15"/>
              <p:cNvSpPr/>
              <p:nvPr/>
            </p:nvSpPr>
            <p:spPr>
              <a:xfrm>
                <a:off x="2766325" y="1300550"/>
                <a:ext cx="25025" cy="1675"/>
              </a:xfrm>
              <a:custGeom>
                <a:avLst/>
                <a:gdLst/>
                <a:ahLst/>
                <a:cxnLst/>
                <a:rect l="l" t="t" r="r" b="b"/>
                <a:pathLst>
                  <a:path w="1001" h="67"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2" name="Google Shape;1062;p15"/>
              <p:cNvSpPr/>
              <p:nvPr/>
            </p:nvSpPr>
            <p:spPr>
              <a:xfrm>
                <a:off x="2853050" y="1007825"/>
                <a:ext cx="21700" cy="15875"/>
              </a:xfrm>
              <a:custGeom>
                <a:avLst/>
                <a:gdLst/>
                <a:ahLst/>
                <a:cxnLst/>
                <a:rect l="l" t="t" r="r" b="b"/>
                <a:pathLst>
                  <a:path w="868" h="635" extrusionOk="0">
                    <a:moveTo>
                      <a:pt x="834" y="1"/>
                    </a:moveTo>
                    <a:lnTo>
                      <a:pt x="0" y="568"/>
                    </a:lnTo>
                    <a:lnTo>
                      <a:pt x="67" y="634"/>
                    </a:lnTo>
                    <a:lnTo>
                      <a:pt x="867" y="67"/>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3" name="Google Shape;1063;p15"/>
              <p:cNvSpPr/>
              <p:nvPr/>
            </p:nvSpPr>
            <p:spPr>
              <a:xfrm>
                <a:off x="2872225" y="1050350"/>
                <a:ext cx="25050" cy="1700"/>
              </a:xfrm>
              <a:custGeom>
                <a:avLst/>
                <a:gdLst/>
                <a:ahLst/>
                <a:cxnLst/>
                <a:rect l="l" t="t" r="r" b="b"/>
                <a:pathLst>
                  <a:path w="1002" h="68" extrusionOk="0">
                    <a:moveTo>
                      <a:pt x="0" y="1"/>
                    </a:moveTo>
                    <a:lnTo>
                      <a:pt x="0" y="68"/>
                    </a:lnTo>
                    <a:lnTo>
                      <a:pt x="1001" y="68"/>
                    </a:lnTo>
                    <a:lnTo>
                      <a:pt x="10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4" name="Google Shape;1064;p15"/>
              <p:cNvSpPr/>
              <p:nvPr/>
            </p:nvSpPr>
            <p:spPr>
              <a:xfrm>
                <a:off x="2848050" y="1097900"/>
                <a:ext cx="22525" cy="15875"/>
              </a:xfrm>
              <a:custGeom>
                <a:avLst/>
                <a:gdLst/>
                <a:ahLst/>
                <a:cxnLst/>
                <a:rect l="l" t="t" r="r" b="b"/>
                <a:pathLst>
                  <a:path w="901" h="635" extrusionOk="0">
                    <a:moveTo>
                      <a:pt x="33" y="0"/>
                    </a:moveTo>
                    <a:lnTo>
                      <a:pt x="0" y="100"/>
                    </a:lnTo>
                    <a:lnTo>
                      <a:pt x="867" y="634"/>
                    </a:lnTo>
                    <a:lnTo>
                      <a:pt x="901"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5" name="Google Shape;1065;p15"/>
              <p:cNvSpPr/>
              <p:nvPr/>
            </p:nvSpPr>
            <p:spPr>
              <a:xfrm>
                <a:off x="2856375" y="1200475"/>
                <a:ext cx="8375" cy="20875"/>
              </a:xfrm>
              <a:custGeom>
                <a:avLst/>
                <a:gdLst/>
                <a:ahLst/>
                <a:cxnLst/>
                <a:rect l="l" t="t" r="r" b="b"/>
                <a:pathLst>
                  <a:path w="335" h="835" extrusionOk="0">
                    <a:moveTo>
                      <a:pt x="234" y="0"/>
                    </a:moveTo>
                    <a:lnTo>
                      <a:pt x="1" y="801"/>
                    </a:lnTo>
                    <a:lnTo>
                      <a:pt x="67" y="834"/>
                    </a:lnTo>
                    <a:lnTo>
                      <a:pt x="334" y="34"/>
                    </a:lnTo>
                    <a:lnTo>
                      <a:pt x="2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6" name="Google Shape;1066;p15"/>
              <p:cNvSpPr/>
              <p:nvPr/>
            </p:nvSpPr>
            <p:spPr>
              <a:xfrm>
                <a:off x="2844700" y="1259675"/>
                <a:ext cx="25050" cy="20050"/>
              </a:xfrm>
              <a:custGeom>
                <a:avLst/>
                <a:gdLst/>
                <a:ahLst/>
                <a:cxnLst/>
                <a:rect l="l" t="t" r="r" b="b"/>
                <a:pathLst>
                  <a:path w="1002" h="802" extrusionOk="0">
                    <a:moveTo>
                      <a:pt x="67" y="1"/>
                    </a:moveTo>
                    <a:lnTo>
                      <a:pt x="1" y="101"/>
                    </a:lnTo>
                    <a:lnTo>
                      <a:pt x="901" y="801"/>
                    </a:lnTo>
                    <a:lnTo>
                      <a:pt x="1001" y="701"/>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7" name="Google Shape;1067;p15"/>
              <p:cNvSpPr/>
              <p:nvPr/>
            </p:nvSpPr>
            <p:spPr>
              <a:xfrm>
                <a:off x="2854700" y="1333075"/>
                <a:ext cx="18375" cy="12525"/>
              </a:xfrm>
              <a:custGeom>
                <a:avLst/>
                <a:gdLst/>
                <a:ahLst/>
                <a:cxnLst/>
                <a:rect l="l" t="t" r="r" b="b"/>
                <a:pathLst>
                  <a:path w="735" h="501" extrusionOk="0">
                    <a:moveTo>
                      <a:pt x="101" y="0"/>
                    </a:moveTo>
                    <a:lnTo>
                      <a:pt x="1" y="67"/>
                    </a:lnTo>
                    <a:lnTo>
                      <a:pt x="668" y="500"/>
                    </a:lnTo>
                    <a:lnTo>
                      <a:pt x="735" y="400"/>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8" name="Google Shape;1068;p15"/>
              <p:cNvSpPr/>
              <p:nvPr/>
            </p:nvSpPr>
            <p:spPr>
              <a:xfrm>
                <a:off x="3039000" y="1217150"/>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9" name="Google Shape;1069;p15"/>
              <p:cNvSpPr/>
              <p:nvPr/>
            </p:nvSpPr>
            <p:spPr>
              <a:xfrm>
                <a:off x="2731300" y="1204650"/>
                <a:ext cx="21700" cy="15850"/>
              </a:xfrm>
              <a:custGeom>
                <a:avLst/>
                <a:gdLst/>
                <a:ahLst/>
                <a:cxnLst/>
                <a:rect l="l" t="t" r="r" b="b"/>
                <a:pathLst>
                  <a:path w="868" h="634" extrusionOk="0">
                    <a:moveTo>
                      <a:pt x="33" y="0"/>
                    </a:moveTo>
                    <a:lnTo>
                      <a:pt x="0" y="67"/>
                    </a:lnTo>
                    <a:lnTo>
                      <a:pt x="767" y="634"/>
                    </a:lnTo>
                    <a:lnTo>
                      <a:pt x="867"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0" name="Google Shape;1070;p15"/>
              <p:cNvSpPr/>
              <p:nvPr/>
            </p:nvSpPr>
            <p:spPr>
              <a:xfrm>
                <a:off x="2770475" y="1020350"/>
                <a:ext cx="25050" cy="1675"/>
              </a:xfrm>
              <a:custGeom>
                <a:avLst/>
                <a:gdLst/>
                <a:ahLst/>
                <a:cxnLst/>
                <a:rect l="l" t="t" r="r" b="b"/>
                <a:pathLst>
                  <a:path w="1002" h="67"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1" name="Google Shape;1071;p15"/>
              <p:cNvSpPr/>
              <p:nvPr/>
            </p:nvSpPr>
            <p:spPr>
              <a:xfrm>
                <a:off x="2669575" y="1137100"/>
                <a:ext cx="21700" cy="16700"/>
              </a:xfrm>
              <a:custGeom>
                <a:avLst/>
                <a:gdLst/>
                <a:ahLst/>
                <a:cxnLst/>
                <a:rect l="l" t="t" r="r" b="b"/>
                <a:pathLst>
                  <a:path w="868" h="668" extrusionOk="0">
                    <a:moveTo>
                      <a:pt x="34" y="0"/>
                    </a:moveTo>
                    <a:lnTo>
                      <a:pt x="1" y="67"/>
                    </a:lnTo>
                    <a:lnTo>
                      <a:pt x="801" y="667"/>
                    </a:lnTo>
                    <a:lnTo>
                      <a:pt x="868" y="5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2" name="Google Shape;1072;p15"/>
              <p:cNvSpPr/>
              <p:nvPr/>
            </p:nvSpPr>
            <p:spPr>
              <a:xfrm>
                <a:off x="2647900" y="1179625"/>
                <a:ext cx="25050" cy="1700"/>
              </a:xfrm>
              <a:custGeom>
                <a:avLst/>
                <a:gdLst/>
                <a:ahLst/>
                <a:cxnLst/>
                <a:rect l="l" t="t" r="r" b="b"/>
                <a:pathLst>
                  <a:path w="1002" h="68"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3" name="Google Shape;1073;p15"/>
              <p:cNvSpPr/>
              <p:nvPr/>
            </p:nvSpPr>
            <p:spPr>
              <a:xfrm>
                <a:off x="2673750" y="1226325"/>
                <a:ext cx="24200" cy="16700"/>
              </a:xfrm>
              <a:custGeom>
                <a:avLst/>
                <a:gdLst/>
                <a:ahLst/>
                <a:cxnLst/>
                <a:rect l="l" t="t" r="r" b="b"/>
                <a:pathLst>
                  <a:path w="968" h="668" extrusionOk="0">
                    <a:moveTo>
                      <a:pt x="868" y="0"/>
                    </a:moveTo>
                    <a:lnTo>
                      <a:pt x="0" y="601"/>
                    </a:lnTo>
                    <a:lnTo>
                      <a:pt x="34" y="667"/>
                    </a:lnTo>
                    <a:lnTo>
                      <a:pt x="968" y="100"/>
                    </a:lnTo>
                    <a:lnTo>
                      <a:pt x="8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4" name="Google Shape;1074;p15"/>
              <p:cNvSpPr/>
              <p:nvPr/>
            </p:nvSpPr>
            <p:spPr>
              <a:xfrm>
                <a:off x="2935600" y="1109575"/>
                <a:ext cx="20875" cy="15025"/>
              </a:xfrm>
              <a:custGeom>
                <a:avLst/>
                <a:gdLst/>
                <a:ahLst/>
                <a:cxnLst/>
                <a:rect l="l" t="t" r="r" b="b"/>
                <a:pathLst>
                  <a:path w="835" h="601" extrusionOk="0">
                    <a:moveTo>
                      <a:pt x="768" y="0"/>
                    </a:moveTo>
                    <a:lnTo>
                      <a:pt x="1" y="501"/>
                    </a:lnTo>
                    <a:lnTo>
                      <a:pt x="34" y="601"/>
                    </a:lnTo>
                    <a:lnTo>
                      <a:pt x="834" y="100"/>
                    </a:lnTo>
                    <a:lnTo>
                      <a:pt x="7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5" name="Google Shape;1075;p15"/>
              <p:cNvSpPr/>
              <p:nvPr/>
            </p:nvSpPr>
            <p:spPr>
              <a:xfrm>
                <a:off x="2938100" y="1062025"/>
                <a:ext cx="20875" cy="16725"/>
              </a:xfrm>
              <a:custGeom>
                <a:avLst/>
                <a:gdLst/>
                <a:ahLst/>
                <a:cxnLst/>
                <a:rect l="l" t="t" r="r" b="b"/>
                <a:pathLst>
                  <a:path w="835" h="669" extrusionOk="0">
                    <a:moveTo>
                      <a:pt x="34" y="1"/>
                    </a:moveTo>
                    <a:lnTo>
                      <a:pt x="1" y="68"/>
                    </a:lnTo>
                    <a:lnTo>
                      <a:pt x="801" y="668"/>
                    </a:lnTo>
                    <a:lnTo>
                      <a:pt x="835" y="601"/>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6" name="Google Shape;1076;p15"/>
              <p:cNvSpPr/>
              <p:nvPr/>
            </p:nvSpPr>
            <p:spPr>
              <a:xfrm>
                <a:off x="2993975" y="1029500"/>
                <a:ext cx="4200" cy="25050"/>
              </a:xfrm>
              <a:custGeom>
                <a:avLst/>
                <a:gdLst/>
                <a:ahLst/>
                <a:cxnLst/>
                <a:rect l="l" t="t" r="r" b="b"/>
                <a:pathLst>
                  <a:path w="168" h="1002" extrusionOk="0">
                    <a:moveTo>
                      <a:pt x="67" y="1"/>
                    </a:moveTo>
                    <a:lnTo>
                      <a:pt x="1" y="968"/>
                    </a:lnTo>
                    <a:lnTo>
                      <a:pt x="101" y="1002"/>
                    </a:lnTo>
                    <a:lnTo>
                      <a:pt x="1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7" name="Google Shape;1077;p15"/>
              <p:cNvSpPr/>
              <p:nvPr/>
            </p:nvSpPr>
            <p:spPr>
              <a:xfrm>
                <a:off x="2919750" y="1388925"/>
                <a:ext cx="25050" cy="3375"/>
              </a:xfrm>
              <a:custGeom>
                <a:avLst/>
                <a:gdLst/>
                <a:ahLst/>
                <a:cxnLst/>
                <a:rect l="l" t="t" r="r" b="b"/>
                <a:pathLst>
                  <a:path w="1002" h="135" extrusionOk="0">
                    <a:moveTo>
                      <a:pt x="34" y="1"/>
                    </a:moveTo>
                    <a:lnTo>
                      <a:pt x="1" y="101"/>
                    </a:lnTo>
                    <a:lnTo>
                      <a:pt x="1001" y="134"/>
                    </a:lnTo>
                    <a:lnTo>
                      <a:pt x="1001" y="34"/>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8" name="Google Shape;1078;p15"/>
              <p:cNvSpPr/>
              <p:nvPr/>
            </p:nvSpPr>
            <p:spPr>
              <a:xfrm>
                <a:off x="2927250" y="1340575"/>
                <a:ext cx="21725" cy="16700"/>
              </a:xfrm>
              <a:custGeom>
                <a:avLst/>
                <a:gdLst/>
                <a:ahLst/>
                <a:cxnLst/>
                <a:rect l="l" t="t" r="r" b="b"/>
                <a:pathLst>
                  <a:path w="869" h="668" extrusionOk="0">
                    <a:moveTo>
                      <a:pt x="68" y="0"/>
                    </a:moveTo>
                    <a:lnTo>
                      <a:pt x="1" y="67"/>
                    </a:lnTo>
                    <a:lnTo>
                      <a:pt x="802" y="667"/>
                    </a:lnTo>
                    <a:lnTo>
                      <a:pt x="868" y="601"/>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9" name="Google Shape;1079;p15"/>
              <p:cNvSpPr/>
              <p:nvPr/>
            </p:nvSpPr>
            <p:spPr>
              <a:xfrm>
                <a:off x="2985625" y="1308875"/>
                <a:ext cx="11700" cy="26725"/>
              </a:xfrm>
              <a:custGeom>
                <a:avLst/>
                <a:gdLst/>
                <a:ahLst/>
                <a:cxnLst/>
                <a:rect l="l" t="t" r="r" b="b"/>
                <a:pathLst>
                  <a:path w="468" h="1069" extrusionOk="0">
                    <a:moveTo>
                      <a:pt x="101" y="1"/>
                    </a:moveTo>
                    <a:lnTo>
                      <a:pt x="1" y="34"/>
                    </a:lnTo>
                    <a:lnTo>
                      <a:pt x="368" y="1068"/>
                    </a:lnTo>
                    <a:lnTo>
                      <a:pt x="468"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0" name="Google Shape;1080;p15"/>
              <p:cNvSpPr/>
              <p:nvPr/>
            </p:nvSpPr>
            <p:spPr>
              <a:xfrm>
                <a:off x="2923100" y="1208800"/>
                <a:ext cx="21700" cy="15875"/>
              </a:xfrm>
              <a:custGeom>
                <a:avLst/>
                <a:gdLst/>
                <a:ahLst/>
                <a:cxnLst/>
                <a:rect l="l" t="t" r="r" b="b"/>
                <a:pathLst>
                  <a:path w="868" h="635" extrusionOk="0">
                    <a:moveTo>
                      <a:pt x="834" y="1"/>
                    </a:moveTo>
                    <a:lnTo>
                      <a:pt x="0" y="535"/>
                    </a:lnTo>
                    <a:lnTo>
                      <a:pt x="34" y="635"/>
                    </a:lnTo>
                    <a:lnTo>
                      <a:pt x="867" y="68"/>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1" name="Google Shape;1081;p15"/>
              <p:cNvSpPr/>
              <p:nvPr/>
            </p:nvSpPr>
            <p:spPr>
              <a:xfrm>
                <a:off x="2915575" y="1262175"/>
                <a:ext cx="26725" cy="10025"/>
              </a:xfrm>
              <a:custGeom>
                <a:avLst/>
                <a:gdLst/>
                <a:ahLst/>
                <a:cxnLst/>
                <a:rect l="l" t="t" r="r" b="b"/>
                <a:pathLst>
                  <a:path w="1069" h="401" extrusionOk="0">
                    <a:moveTo>
                      <a:pt x="1" y="1"/>
                    </a:moveTo>
                    <a:lnTo>
                      <a:pt x="1" y="67"/>
                    </a:lnTo>
                    <a:lnTo>
                      <a:pt x="1035" y="401"/>
                    </a:lnTo>
                    <a:lnTo>
                      <a:pt x="1068" y="268"/>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2" name="Google Shape;1082;p15"/>
              <p:cNvSpPr/>
              <p:nvPr/>
            </p:nvSpPr>
            <p:spPr>
              <a:xfrm>
                <a:off x="2992300" y="1381425"/>
                <a:ext cx="24225" cy="16700"/>
              </a:xfrm>
              <a:custGeom>
                <a:avLst/>
                <a:gdLst/>
                <a:ahLst/>
                <a:cxnLst/>
                <a:rect l="l" t="t" r="r" b="b"/>
                <a:pathLst>
                  <a:path w="969" h="668" extrusionOk="0">
                    <a:moveTo>
                      <a:pt x="68" y="1"/>
                    </a:moveTo>
                    <a:lnTo>
                      <a:pt x="1" y="101"/>
                    </a:lnTo>
                    <a:lnTo>
                      <a:pt x="901" y="668"/>
                    </a:lnTo>
                    <a:lnTo>
                      <a:pt x="968" y="601"/>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3" name="Google Shape;1083;p15"/>
              <p:cNvSpPr/>
              <p:nvPr/>
            </p:nvSpPr>
            <p:spPr>
              <a:xfrm>
                <a:off x="3054025" y="1172950"/>
                <a:ext cx="24200" cy="16700"/>
              </a:xfrm>
              <a:custGeom>
                <a:avLst/>
                <a:gdLst/>
                <a:ahLst/>
                <a:cxnLst/>
                <a:rect l="l" t="t" r="r" b="b"/>
                <a:pathLst>
                  <a:path w="968" h="668" extrusionOk="0">
                    <a:moveTo>
                      <a:pt x="34" y="0"/>
                    </a:moveTo>
                    <a:lnTo>
                      <a:pt x="0" y="101"/>
                    </a:lnTo>
                    <a:lnTo>
                      <a:pt x="868" y="668"/>
                    </a:lnTo>
                    <a:lnTo>
                      <a:pt x="968" y="6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4" name="Google Shape;1084;p15"/>
              <p:cNvSpPr/>
              <p:nvPr/>
            </p:nvSpPr>
            <p:spPr>
              <a:xfrm>
                <a:off x="3041500" y="1277200"/>
                <a:ext cx="17550" cy="15025"/>
              </a:xfrm>
              <a:custGeom>
                <a:avLst/>
                <a:gdLst/>
                <a:ahLst/>
                <a:cxnLst/>
                <a:rect l="l" t="t" r="r" b="b"/>
                <a:pathLst>
                  <a:path w="702" h="601" extrusionOk="0">
                    <a:moveTo>
                      <a:pt x="668" y="0"/>
                    </a:moveTo>
                    <a:lnTo>
                      <a:pt x="1" y="500"/>
                    </a:lnTo>
                    <a:lnTo>
                      <a:pt x="34" y="601"/>
                    </a:lnTo>
                    <a:lnTo>
                      <a:pt x="701"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5" name="Google Shape;1085;p15"/>
              <p:cNvSpPr/>
              <p:nvPr/>
            </p:nvSpPr>
            <p:spPr>
              <a:xfrm>
                <a:off x="2708775" y="1093725"/>
                <a:ext cx="25050" cy="3350"/>
              </a:xfrm>
              <a:custGeom>
                <a:avLst/>
                <a:gdLst/>
                <a:ahLst/>
                <a:cxnLst/>
                <a:rect l="l" t="t" r="r" b="b"/>
                <a:pathLst>
                  <a:path w="1002" h="134" extrusionOk="0">
                    <a:moveTo>
                      <a:pt x="0" y="1"/>
                    </a:moveTo>
                    <a:lnTo>
                      <a:pt x="0" y="101"/>
                    </a:lnTo>
                    <a:lnTo>
                      <a:pt x="1001" y="134"/>
                    </a:lnTo>
                    <a:lnTo>
                      <a:pt x="1001" y="67"/>
                    </a:lnTo>
                    <a:lnTo>
                      <a:pt x="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6" name="Google Shape;1086;p15"/>
              <p:cNvSpPr/>
              <p:nvPr/>
            </p:nvSpPr>
            <p:spPr>
              <a:xfrm>
                <a:off x="2716275" y="1047025"/>
                <a:ext cx="21700" cy="16700"/>
              </a:xfrm>
              <a:custGeom>
                <a:avLst/>
                <a:gdLst/>
                <a:ahLst/>
                <a:cxnLst/>
                <a:rect l="l" t="t" r="r" b="b"/>
                <a:pathLst>
                  <a:path w="868" h="668" extrusionOk="0">
                    <a:moveTo>
                      <a:pt x="67" y="0"/>
                    </a:moveTo>
                    <a:lnTo>
                      <a:pt x="1" y="67"/>
                    </a:lnTo>
                    <a:lnTo>
                      <a:pt x="801" y="668"/>
                    </a:lnTo>
                    <a:lnTo>
                      <a:pt x="868" y="6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7" name="Google Shape;1087;p15"/>
              <p:cNvSpPr/>
              <p:nvPr/>
            </p:nvSpPr>
            <p:spPr>
              <a:xfrm>
                <a:off x="3021500" y="1086225"/>
                <a:ext cx="22525" cy="6700"/>
              </a:xfrm>
              <a:custGeom>
                <a:avLst/>
                <a:gdLst/>
                <a:ahLst/>
                <a:cxnLst/>
                <a:rect l="l" t="t" r="r" b="b"/>
                <a:pathLst>
                  <a:path w="901" h="268" extrusionOk="0">
                    <a:moveTo>
                      <a:pt x="0" y="0"/>
                    </a:moveTo>
                    <a:lnTo>
                      <a:pt x="0" y="67"/>
                    </a:lnTo>
                    <a:lnTo>
                      <a:pt x="901" y="267"/>
                    </a:lnTo>
                    <a:lnTo>
                      <a:pt x="901" y="167"/>
                    </a:lnTo>
                    <a:lnTo>
                      <a:pt x="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8" name="Google Shape;1088;p15"/>
              <p:cNvSpPr/>
              <p:nvPr/>
            </p:nvSpPr>
            <p:spPr>
              <a:xfrm>
                <a:off x="2670400" y="1309725"/>
                <a:ext cx="7550" cy="27525"/>
              </a:xfrm>
              <a:custGeom>
                <a:avLst/>
                <a:gdLst/>
                <a:ahLst/>
                <a:cxnLst/>
                <a:rect l="l" t="t" r="r" b="b"/>
                <a:pathLst>
                  <a:path w="302" h="1101" extrusionOk="0">
                    <a:moveTo>
                      <a:pt x="1" y="0"/>
                    </a:moveTo>
                    <a:lnTo>
                      <a:pt x="168" y="1101"/>
                    </a:lnTo>
                    <a:lnTo>
                      <a:pt x="301"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9" name="Google Shape;1089;p15"/>
              <p:cNvSpPr/>
              <p:nvPr/>
            </p:nvSpPr>
            <p:spPr>
              <a:xfrm>
                <a:off x="2687925" y="1285525"/>
                <a:ext cx="29200" cy="8375"/>
              </a:xfrm>
              <a:custGeom>
                <a:avLst/>
                <a:gdLst/>
                <a:ahLst/>
                <a:cxnLst/>
                <a:rect l="l" t="t" r="r" b="b"/>
                <a:pathLst>
                  <a:path w="1168" h="335" extrusionOk="0">
                    <a:moveTo>
                      <a:pt x="1135" y="1"/>
                    </a:moveTo>
                    <a:lnTo>
                      <a:pt x="0" y="268"/>
                    </a:lnTo>
                    <a:lnTo>
                      <a:pt x="0" y="334"/>
                    </a:lnTo>
                    <a:lnTo>
                      <a:pt x="1168" y="101"/>
                    </a:lnTo>
                    <a:lnTo>
                      <a:pt x="11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0" name="Google Shape;1090;p15"/>
              <p:cNvSpPr/>
              <p:nvPr/>
            </p:nvSpPr>
            <p:spPr>
              <a:xfrm>
                <a:off x="2817175" y="956125"/>
                <a:ext cx="32550" cy="8375"/>
              </a:xfrm>
              <a:custGeom>
                <a:avLst/>
                <a:gdLst/>
                <a:ahLst/>
                <a:cxnLst/>
                <a:rect l="l" t="t" r="r" b="b"/>
                <a:pathLst>
                  <a:path w="1302" h="335" extrusionOk="0">
                    <a:moveTo>
                      <a:pt x="1" y="1"/>
                    </a:moveTo>
                    <a:lnTo>
                      <a:pt x="1" y="134"/>
                    </a:lnTo>
                    <a:lnTo>
                      <a:pt x="1302" y="334"/>
                    </a:lnTo>
                    <a:lnTo>
                      <a:pt x="1302" y="267"/>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1" name="Google Shape;1091;p15"/>
              <p:cNvSpPr/>
              <p:nvPr/>
            </p:nvSpPr>
            <p:spPr>
              <a:xfrm>
                <a:off x="2821350" y="1127075"/>
                <a:ext cx="6700" cy="29225"/>
              </a:xfrm>
              <a:custGeom>
                <a:avLst/>
                <a:gdLst/>
                <a:ahLst/>
                <a:cxnLst/>
                <a:rect l="l" t="t" r="r" b="b"/>
                <a:pathLst>
                  <a:path w="268" h="1169" extrusionOk="0">
                    <a:moveTo>
                      <a:pt x="134" y="1"/>
                    </a:moveTo>
                    <a:lnTo>
                      <a:pt x="1" y="68"/>
                    </a:lnTo>
                    <a:lnTo>
                      <a:pt x="167" y="1168"/>
                    </a:lnTo>
                    <a:lnTo>
                      <a:pt x="267" y="11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2" name="Google Shape;1092;p15"/>
              <p:cNvSpPr/>
              <p:nvPr/>
            </p:nvSpPr>
            <p:spPr>
              <a:xfrm>
                <a:off x="3056525" y="1030350"/>
                <a:ext cx="20875" cy="12525"/>
              </a:xfrm>
              <a:custGeom>
                <a:avLst/>
                <a:gdLst/>
                <a:ahLst/>
                <a:cxnLst/>
                <a:rect l="l" t="t" r="r" b="b"/>
                <a:pathLst>
                  <a:path w="835" h="501" extrusionOk="0">
                    <a:moveTo>
                      <a:pt x="34" y="0"/>
                    </a:moveTo>
                    <a:lnTo>
                      <a:pt x="0" y="100"/>
                    </a:lnTo>
                    <a:lnTo>
                      <a:pt x="768" y="501"/>
                    </a:lnTo>
                    <a:lnTo>
                      <a:pt x="834" y="4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3" name="Google Shape;1093;p15"/>
              <p:cNvSpPr/>
              <p:nvPr/>
            </p:nvSpPr>
            <p:spPr>
              <a:xfrm>
                <a:off x="2630375" y="962800"/>
                <a:ext cx="27550" cy="23375"/>
              </a:xfrm>
              <a:custGeom>
                <a:avLst/>
                <a:gdLst/>
                <a:ahLst/>
                <a:cxnLst/>
                <a:rect l="l" t="t" r="r" b="b"/>
                <a:pathLst>
                  <a:path w="1102" h="935" extrusionOk="0">
                    <a:moveTo>
                      <a:pt x="34" y="0"/>
                    </a:moveTo>
                    <a:lnTo>
                      <a:pt x="1" y="67"/>
                    </a:lnTo>
                    <a:lnTo>
                      <a:pt x="1035" y="934"/>
                    </a:lnTo>
                    <a:lnTo>
                      <a:pt x="1102" y="9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4" name="Google Shape;1094;p15"/>
              <p:cNvSpPr/>
              <p:nvPr/>
            </p:nvSpPr>
            <p:spPr>
              <a:xfrm>
                <a:off x="2567000" y="1093725"/>
                <a:ext cx="21700" cy="16700"/>
              </a:xfrm>
              <a:custGeom>
                <a:avLst/>
                <a:gdLst/>
                <a:ahLst/>
                <a:cxnLst/>
                <a:rect l="l" t="t" r="r" b="b"/>
                <a:pathLst>
                  <a:path w="868" h="668" extrusionOk="0">
                    <a:moveTo>
                      <a:pt x="801" y="1"/>
                    </a:moveTo>
                    <a:lnTo>
                      <a:pt x="1" y="601"/>
                    </a:lnTo>
                    <a:lnTo>
                      <a:pt x="34" y="668"/>
                    </a:lnTo>
                    <a:lnTo>
                      <a:pt x="868" y="101"/>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5" name="Google Shape;1095;p15"/>
              <p:cNvSpPr/>
              <p:nvPr/>
            </p:nvSpPr>
            <p:spPr>
              <a:xfrm>
                <a:off x="2661250" y="1049525"/>
                <a:ext cx="17525" cy="13375"/>
              </a:xfrm>
              <a:custGeom>
                <a:avLst/>
                <a:gdLst/>
                <a:ahLst/>
                <a:cxnLst/>
                <a:rect l="l" t="t" r="r" b="b"/>
                <a:pathLst>
                  <a:path w="701" h="535" extrusionOk="0">
                    <a:moveTo>
                      <a:pt x="667" y="1"/>
                    </a:moveTo>
                    <a:lnTo>
                      <a:pt x="0" y="434"/>
                    </a:lnTo>
                    <a:lnTo>
                      <a:pt x="33" y="534"/>
                    </a:lnTo>
                    <a:lnTo>
                      <a:pt x="701" y="67"/>
                    </a:lnTo>
                    <a:lnTo>
                      <a:pt x="6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6" name="Google Shape;1096;p15"/>
              <p:cNvSpPr/>
              <p:nvPr/>
            </p:nvSpPr>
            <p:spPr>
              <a:xfrm>
                <a:off x="2885575" y="869400"/>
                <a:ext cx="17525" cy="24200"/>
              </a:xfrm>
              <a:custGeom>
                <a:avLst/>
                <a:gdLst/>
                <a:ahLst/>
                <a:cxnLst/>
                <a:rect l="l" t="t" r="r" b="b"/>
                <a:pathLst>
                  <a:path w="701" h="968" extrusionOk="0">
                    <a:moveTo>
                      <a:pt x="634" y="0"/>
                    </a:moveTo>
                    <a:lnTo>
                      <a:pt x="0" y="901"/>
                    </a:lnTo>
                    <a:lnTo>
                      <a:pt x="67" y="968"/>
                    </a:lnTo>
                    <a:lnTo>
                      <a:pt x="701" y="67"/>
                    </a:lnTo>
                    <a:lnTo>
                      <a:pt x="6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7" name="Google Shape;1097;p15"/>
              <p:cNvSpPr/>
              <p:nvPr/>
            </p:nvSpPr>
            <p:spPr>
              <a:xfrm>
                <a:off x="3076525" y="1117075"/>
                <a:ext cx="17550" cy="23375"/>
              </a:xfrm>
              <a:custGeom>
                <a:avLst/>
                <a:gdLst/>
                <a:ahLst/>
                <a:cxnLst/>
                <a:rect l="l" t="t" r="r" b="b"/>
                <a:pathLst>
                  <a:path w="702" h="935" extrusionOk="0">
                    <a:moveTo>
                      <a:pt x="635" y="1"/>
                    </a:moveTo>
                    <a:lnTo>
                      <a:pt x="1" y="901"/>
                    </a:lnTo>
                    <a:lnTo>
                      <a:pt x="68" y="935"/>
                    </a:lnTo>
                    <a:lnTo>
                      <a:pt x="701" y="34"/>
                    </a:lnTo>
                    <a:lnTo>
                      <a:pt x="6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8" name="Google Shape;1098;p15"/>
              <p:cNvSpPr/>
              <p:nvPr/>
            </p:nvSpPr>
            <p:spPr>
              <a:xfrm>
                <a:off x="2824700" y="1045350"/>
                <a:ext cx="8350" cy="23375"/>
              </a:xfrm>
              <a:custGeom>
                <a:avLst/>
                <a:gdLst/>
                <a:ahLst/>
                <a:cxnLst/>
                <a:rect l="l" t="t" r="r" b="b"/>
                <a:pathLst>
                  <a:path w="334" h="935" extrusionOk="0">
                    <a:moveTo>
                      <a:pt x="200" y="1"/>
                    </a:moveTo>
                    <a:lnTo>
                      <a:pt x="0" y="901"/>
                    </a:lnTo>
                    <a:lnTo>
                      <a:pt x="100" y="935"/>
                    </a:lnTo>
                    <a:lnTo>
                      <a:pt x="334" y="34"/>
                    </a:lnTo>
                    <a:lnTo>
                      <a:pt x="20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9" name="Google Shape;1099;p15"/>
              <p:cNvSpPr/>
              <p:nvPr/>
            </p:nvSpPr>
            <p:spPr>
              <a:xfrm>
                <a:off x="2713775" y="1312225"/>
                <a:ext cx="9200" cy="22525"/>
              </a:xfrm>
              <a:custGeom>
                <a:avLst/>
                <a:gdLst/>
                <a:ahLst/>
                <a:cxnLst/>
                <a:rect l="l" t="t" r="r" b="b"/>
                <a:pathLst>
                  <a:path w="368" h="901" extrusionOk="0">
                    <a:moveTo>
                      <a:pt x="234" y="0"/>
                    </a:moveTo>
                    <a:lnTo>
                      <a:pt x="1" y="901"/>
                    </a:lnTo>
                    <a:lnTo>
                      <a:pt x="101" y="901"/>
                    </a:lnTo>
                    <a:lnTo>
                      <a:pt x="3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0" name="Google Shape;1100;p15"/>
              <p:cNvSpPr/>
              <p:nvPr/>
            </p:nvSpPr>
            <p:spPr>
              <a:xfrm>
                <a:off x="2791325" y="1202125"/>
                <a:ext cx="19200" cy="15050"/>
              </a:xfrm>
              <a:custGeom>
                <a:avLst/>
                <a:gdLst/>
                <a:ahLst/>
                <a:cxnLst/>
                <a:rect l="l" t="t" r="r" b="b"/>
                <a:pathLst>
                  <a:path w="768" h="602" extrusionOk="0">
                    <a:moveTo>
                      <a:pt x="668" y="1"/>
                    </a:moveTo>
                    <a:lnTo>
                      <a:pt x="1" y="501"/>
                    </a:lnTo>
                    <a:lnTo>
                      <a:pt x="101" y="601"/>
                    </a:lnTo>
                    <a:lnTo>
                      <a:pt x="768" y="101"/>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1" name="Google Shape;1101;p15"/>
              <p:cNvSpPr/>
              <p:nvPr/>
            </p:nvSpPr>
            <p:spPr>
              <a:xfrm>
                <a:off x="2565325" y="1056200"/>
                <a:ext cx="25050" cy="2525"/>
              </a:xfrm>
              <a:custGeom>
                <a:avLst/>
                <a:gdLst/>
                <a:ahLst/>
                <a:cxnLst/>
                <a:rect l="l" t="t" r="r" b="b"/>
                <a:pathLst>
                  <a:path w="1002" h="101" extrusionOk="0">
                    <a:moveTo>
                      <a:pt x="1" y="0"/>
                    </a:moveTo>
                    <a:lnTo>
                      <a:pt x="1" y="100"/>
                    </a:lnTo>
                    <a:lnTo>
                      <a:pt x="1002" y="100"/>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2" name="Google Shape;1102;p15"/>
              <p:cNvSpPr/>
              <p:nvPr/>
            </p:nvSpPr>
            <p:spPr>
              <a:xfrm>
                <a:off x="2546150" y="1177125"/>
                <a:ext cx="18375" cy="15025"/>
              </a:xfrm>
              <a:custGeom>
                <a:avLst/>
                <a:gdLst/>
                <a:ahLst/>
                <a:cxnLst/>
                <a:rect l="l" t="t" r="r" b="b"/>
                <a:pathLst>
                  <a:path w="735" h="601" extrusionOk="0">
                    <a:moveTo>
                      <a:pt x="668" y="0"/>
                    </a:moveTo>
                    <a:lnTo>
                      <a:pt x="1" y="501"/>
                    </a:lnTo>
                    <a:lnTo>
                      <a:pt x="34" y="601"/>
                    </a:lnTo>
                    <a:lnTo>
                      <a:pt x="735"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3" name="Google Shape;1103;p15"/>
              <p:cNvSpPr/>
              <p:nvPr/>
            </p:nvSpPr>
            <p:spPr>
              <a:xfrm>
                <a:off x="2838025" y="857725"/>
                <a:ext cx="14200" cy="18375"/>
              </a:xfrm>
              <a:custGeom>
                <a:avLst/>
                <a:gdLst/>
                <a:ahLst/>
                <a:cxnLst/>
                <a:rect l="l" t="t" r="r" b="b"/>
                <a:pathLst>
                  <a:path w="568" h="735" extrusionOk="0">
                    <a:moveTo>
                      <a:pt x="101" y="0"/>
                    </a:moveTo>
                    <a:lnTo>
                      <a:pt x="1" y="34"/>
                    </a:lnTo>
                    <a:lnTo>
                      <a:pt x="468" y="734"/>
                    </a:lnTo>
                    <a:lnTo>
                      <a:pt x="568" y="668"/>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4" name="Google Shape;1104;p15"/>
              <p:cNvSpPr/>
              <p:nvPr/>
            </p:nvSpPr>
            <p:spPr>
              <a:xfrm>
                <a:off x="2564500" y="1247175"/>
                <a:ext cx="30875" cy="9200"/>
              </a:xfrm>
              <a:custGeom>
                <a:avLst/>
                <a:gdLst/>
                <a:ahLst/>
                <a:cxnLst/>
                <a:rect l="l" t="t" r="r" b="b"/>
                <a:pathLst>
                  <a:path w="1235" h="368" extrusionOk="0">
                    <a:moveTo>
                      <a:pt x="34" y="0"/>
                    </a:moveTo>
                    <a:lnTo>
                      <a:pt x="1" y="134"/>
                    </a:lnTo>
                    <a:lnTo>
                      <a:pt x="1235" y="367"/>
                    </a:lnTo>
                    <a:lnTo>
                      <a:pt x="1235" y="2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5" name="Google Shape;1105;p15"/>
              <p:cNvSpPr/>
              <p:nvPr/>
            </p:nvSpPr>
            <p:spPr>
              <a:xfrm>
                <a:off x="3092375" y="1298875"/>
                <a:ext cx="17550" cy="24200"/>
              </a:xfrm>
              <a:custGeom>
                <a:avLst/>
                <a:gdLst/>
                <a:ahLst/>
                <a:cxnLst/>
                <a:rect l="l" t="t" r="r" b="b"/>
                <a:pathLst>
                  <a:path w="702" h="968" extrusionOk="0">
                    <a:moveTo>
                      <a:pt x="67" y="0"/>
                    </a:moveTo>
                    <a:lnTo>
                      <a:pt x="1" y="34"/>
                    </a:lnTo>
                    <a:lnTo>
                      <a:pt x="634" y="968"/>
                    </a:lnTo>
                    <a:lnTo>
                      <a:pt x="701" y="9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6" name="Google Shape;1106;p15"/>
              <p:cNvSpPr/>
              <p:nvPr/>
            </p:nvSpPr>
            <p:spPr>
              <a:xfrm>
                <a:off x="2744625" y="1125425"/>
                <a:ext cx="7525" cy="22525"/>
              </a:xfrm>
              <a:custGeom>
                <a:avLst/>
                <a:gdLst/>
                <a:ahLst/>
                <a:cxnLst/>
                <a:rect l="l" t="t" r="r" b="b"/>
                <a:pathLst>
                  <a:path w="301" h="901" extrusionOk="0">
                    <a:moveTo>
                      <a:pt x="201" y="0"/>
                    </a:moveTo>
                    <a:lnTo>
                      <a:pt x="1" y="901"/>
                    </a:lnTo>
                    <a:lnTo>
                      <a:pt x="67" y="901"/>
                    </a:lnTo>
                    <a:lnTo>
                      <a:pt x="3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7" name="Google Shape;1107;p15"/>
              <p:cNvSpPr/>
              <p:nvPr/>
            </p:nvSpPr>
            <p:spPr>
              <a:xfrm>
                <a:off x="2898075" y="1154600"/>
                <a:ext cx="17525" cy="14200"/>
              </a:xfrm>
              <a:custGeom>
                <a:avLst/>
                <a:gdLst/>
                <a:ahLst/>
                <a:cxnLst/>
                <a:rect l="l" t="t" r="r" b="b"/>
                <a:pathLst>
                  <a:path w="701" h="568" extrusionOk="0">
                    <a:moveTo>
                      <a:pt x="668" y="1"/>
                    </a:moveTo>
                    <a:lnTo>
                      <a:pt x="0" y="501"/>
                    </a:lnTo>
                    <a:lnTo>
                      <a:pt x="34" y="568"/>
                    </a:lnTo>
                    <a:lnTo>
                      <a:pt x="701" y="67"/>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_4_1">
    <p:spTree>
      <p:nvGrpSpPr>
        <p:cNvPr id="1108" name="Shape 1108"/>
        <p:cNvGrpSpPr/>
        <p:nvPr/>
      </p:nvGrpSpPr>
      <p:grpSpPr>
        <a:xfrm>
          <a:off x="0" y="0"/>
          <a:ext cx="0" cy="0"/>
          <a:chOff x="0" y="0"/>
          <a:chExt cx="0" cy="0"/>
        </a:xfrm>
      </p:grpSpPr>
      <p:sp>
        <p:nvSpPr>
          <p:cNvPr id="1109" name="Google Shape;1109;p16"/>
          <p:cNvSpPr txBox="1"/>
          <p:nvPr>
            <p:ph type="title"/>
          </p:nvPr>
        </p:nvSpPr>
        <p:spPr>
          <a:xfrm>
            <a:off x="749463" y="3316375"/>
            <a:ext cx="3952500" cy="5643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10" name="Google Shape;1110;p16"/>
          <p:cNvSpPr txBox="1"/>
          <p:nvPr>
            <p:ph type="subTitle" idx="1"/>
          </p:nvPr>
        </p:nvSpPr>
        <p:spPr>
          <a:xfrm>
            <a:off x="749463" y="3822800"/>
            <a:ext cx="3952500" cy="80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1111" name="Google Shape;1111;p16"/>
          <p:cNvSpPr/>
          <p:nvPr>
            <p:ph type="pic" idx="2"/>
          </p:nvPr>
        </p:nvSpPr>
        <p:spPr>
          <a:xfrm>
            <a:off x="640550" y="3325"/>
            <a:ext cx="4627500" cy="3033900"/>
          </a:xfrm>
          <a:prstGeom prst="rect">
            <a:avLst/>
          </a:prstGeom>
          <a:noFill/>
          <a:ln>
            <a:noFill/>
          </a:ln>
        </p:spPr>
      </p:sp>
      <p:sp>
        <p:nvSpPr>
          <p:cNvPr id="1112" name="Google Shape;1112;p16"/>
          <p:cNvSpPr/>
          <p:nvPr>
            <p:ph type="pic" idx="3"/>
          </p:nvPr>
        </p:nvSpPr>
        <p:spPr>
          <a:xfrm>
            <a:off x="5516825" y="681650"/>
            <a:ext cx="3643800" cy="4461600"/>
          </a:xfrm>
          <a:prstGeom prst="rect">
            <a:avLst/>
          </a:prstGeom>
          <a:noFill/>
          <a:ln>
            <a:noFill/>
          </a:ln>
        </p:spPr>
      </p:sp>
      <p:grpSp>
        <p:nvGrpSpPr>
          <p:cNvPr id="1113" name="Google Shape;1113;p16"/>
          <p:cNvGrpSpPr/>
          <p:nvPr/>
        </p:nvGrpSpPr>
        <p:grpSpPr>
          <a:xfrm>
            <a:off x="-71950" y="4359600"/>
            <a:ext cx="951883" cy="805242"/>
            <a:chOff x="-71950" y="4359600"/>
            <a:chExt cx="951883" cy="805242"/>
          </a:xfrm>
        </p:grpSpPr>
        <p:sp>
          <p:nvSpPr>
            <p:cNvPr id="1114" name="Google Shape;1114;p16"/>
            <p:cNvSpPr/>
            <p:nvPr/>
          </p:nvSpPr>
          <p:spPr>
            <a:xfrm rot="10800000" flipH="1">
              <a:off x="-71950" y="4359600"/>
              <a:ext cx="951883" cy="778075"/>
            </a:xfrm>
            <a:custGeom>
              <a:avLst/>
              <a:gdLst/>
              <a:ahLst/>
              <a:cxnLst/>
              <a:rect l="l" t="t" r="r" b="b"/>
              <a:pathLst>
                <a:path w="70851" h="31123" extrusionOk="0">
                  <a:moveTo>
                    <a:pt x="33" y="1"/>
                  </a:moveTo>
                  <a:cubicBezTo>
                    <a:pt x="0" y="6839"/>
                    <a:pt x="167" y="13844"/>
                    <a:pt x="134" y="20682"/>
                  </a:cubicBezTo>
                  <a:cubicBezTo>
                    <a:pt x="134" y="24351"/>
                    <a:pt x="467" y="27821"/>
                    <a:pt x="2035" y="31123"/>
                  </a:cubicBezTo>
                  <a:cubicBezTo>
                    <a:pt x="1668" y="30356"/>
                    <a:pt x="5604" y="26987"/>
                    <a:pt x="6171" y="26486"/>
                  </a:cubicBezTo>
                  <a:cubicBezTo>
                    <a:pt x="9708" y="23617"/>
                    <a:pt x="13704" y="22446"/>
                    <a:pt x="17810" y="22446"/>
                  </a:cubicBezTo>
                  <a:cubicBezTo>
                    <a:pt x="21294" y="22446"/>
                    <a:pt x="24857" y="23289"/>
                    <a:pt x="28287" y="24652"/>
                  </a:cubicBezTo>
                  <a:cubicBezTo>
                    <a:pt x="33485" y="26715"/>
                    <a:pt x="39829" y="29074"/>
                    <a:pt x="45808" y="29074"/>
                  </a:cubicBezTo>
                  <a:cubicBezTo>
                    <a:pt x="49880" y="29074"/>
                    <a:pt x="53784" y="27979"/>
                    <a:pt x="57041" y="24952"/>
                  </a:cubicBezTo>
                  <a:cubicBezTo>
                    <a:pt x="60010" y="22183"/>
                    <a:pt x="61044" y="18647"/>
                    <a:pt x="61210" y="14745"/>
                  </a:cubicBezTo>
                  <a:cubicBezTo>
                    <a:pt x="61377" y="10975"/>
                    <a:pt x="61844" y="7072"/>
                    <a:pt x="64713" y="4304"/>
                  </a:cubicBezTo>
                  <a:cubicBezTo>
                    <a:pt x="66214" y="2836"/>
                    <a:pt x="68582" y="1"/>
                    <a:pt x="708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5" name="Google Shape;1115;p16"/>
            <p:cNvSpPr/>
            <p:nvPr/>
          </p:nvSpPr>
          <p:spPr>
            <a:xfrm rot="10800000" flipH="1">
              <a:off x="-71940" y="4825317"/>
              <a:ext cx="887355" cy="339525"/>
            </a:xfrm>
            <a:custGeom>
              <a:avLst/>
              <a:gdLst/>
              <a:ahLst/>
              <a:cxnLst/>
              <a:rect l="l" t="t" r="r" b="b"/>
              <a:pathLst>
                <a:path w="66048" h="13581" extrusionOk="0">
                  <a:moveTo>
                    <a:pt x="66048" y="0"/>
                  </a:moveTo>
                  <a:cubicBezTo>
                    <a:pt x="65047" y="334"/>
                    <a:pt x="63946" y="367"/>
                    <a:pt x="62912" y="367"/>
                  </a:cubicBezTo>
                  <a:lnTo>
                    <a:pt x="1769" y="367"/>
                  </a:lnTo>
                  <a:cubicBezTo>
                    <a:pt x="1168" y="934"/>
                    <a:pt x="968" y="1468"/>
                    <a:pt x="434" y="2068"/>
                  </a:cubicBezTo>
                  <a:cubicBezTo>
                    <a:pt x="1" y="2535"/>
                    <a:pt x="4471" y="7039"/>
                    <a:pt x="4871" y="7472"/>
                  </a:cubicBezTo>
                  <a:cubicBezTo>
                    <a:pt x="9616" y="12145"/>
                    <a:pt x="16559" y="13581"/>
                    <a:pt x="23301" y="13581"/>
                  </a:cubicBezTo>
                  <a:cubicBezTo>
                    <a:pt x="25991" y="13581"/>
                    <a:pt x="28649" y="13352"/>
                    <a:pt x="31123" y="13009"/>
                  </a:cubicBezTo>
                  <a:cubicBezTo>
                    <a:pt x="38962" y="11975"/>
                    <a:pt x="46534" y="9307"/>
                    <a:pt x="53639" y="5971"/>
                  </a:cubicBezTo>
                  <a:cubicBezTo>
                    <a:pt x="55574" y="5037"/>
                    <a:pt x="57575" y="4203"/>
                    <a:pt x="59543" y="3236"/>
                  </a:cubicBezTo>
                  <a:cubicBezTo>
                    <a:pt x="61678" y="2235"/>
                    <a:pt x="63846" y="801"/>
                    <a:pt x="66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10">
    <p:spTree>
      <p:nvGrpSpPr>
        <p:cNvPr id="1116" name="Shape 1116"/>
        <p:cNvGrpSpPr/>
        <p:nvPr/>
      </p:nvGrpSpPr>
      <p:grpSpPr>
        <a:xfrm>
          <a:off x="0" y="0"/>
          <a:ext cx="0" cy="0"/>
          <a:chOff x="0" y="0"/>
          <a:chExt cx="0" cy="0"/>
        </a:xfrm>
      </p:grpSpPr>
      <p:sp>
        <p:nvSpPr>
          <p:cNvPr id="1117" name="Google Shape;1117;p17"/>
          <p:cNvSpPr txBox="1"/>
          <p:nvPr>
            <p:ph type="title"/>
          </p:nvPr>
        </p:nvSpPr>
        <p:spPr>
          <a:xfrm>
            <a:off x="5976075" y="749225"/>
            <a:ext cx="2454600" cy="1146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18" name="Google Shape;1118;p17"/>
          <p:cNvSpPr txBox="1"/>
          <p:nvPr>
            <p:ph type="subTitle" idx="1"/>
          </p:nvPr>
        </p:nvSpPr>
        <p:spPr>
          <a:xfrm>
            <a:off x="5976075" y="1799350"/>
            <a:ext cx="2454600" cy="1026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1119" name="Google Shape;1119;p17"/>
          <p:cNvSpPr/>
          <p:nvPr>
            <p:ph type="pic" idx="2"/>
          </p:nvPr>
        </p:nvSpPr>
        <p:spPr>
          <a:xfrm>
            <a:off x="0" y="0"/>
            <a:ext cx="3428100" cy="5143500"/>
          </a:xfrm>
          <a:prstGeom prst="rect">
            <a:avLst/>
          </a:prstGeom>
          <a:noFill/>
          <a:ln>
            <a:noFill/>
          </a:ln>
        </p:spPr>
      </p:sp>
      <p:sp>
        <p:nvSpPr>
          <p:cNvPr id="1120" name="Google Shape;1120;p17"/>
          <p:cNvSpPr/>
          <p:nvPr>
            <p:ph type="pic" idx="3"/>
          </p:nvPr>
        </p:nvSpPr>
        <p:spPr>
          <a:xfrm>
            <a:off x="3690500" y="3066625"/>
            <a:ext cx="4705500" cy="2076900"/>
          </a:xfrm>
          <a:prstGeom prst="rect">
            <a:avLst/>
          </a:prstGeom>
          <a:noFill/>
          <a:ln>
            <a:noFill/>
          </a:ln>
        </p:spPr>
      </p:sp>
      <p:sp>
        <p:nvSpPr>
          <p:cNvPr id="1121" name="Google Shape;1121;p17"/>
          <p:cNvSpPr/>
          <p:nvPr>
            <p:ph type="pic" idx="4"/>
          </p:nvPr>
        </p:nvSpPr>
        <p:spPr>
          <a:xfrm>
            <a:off x="3690375" y="940025"/>
            <a:ext cx="1794900" cy="1885200"/>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CUSTOM_10_1">
    <p:spTree>
      <p:nvGrpSpPr>
        <p:cNvPr id="1122" name="Shape 1122"/>
        <p:cNvGrpSpPr/>
        <p:nvPr/>
      </p:nvGrpSpPr>
      <p:grpSpPr>
        <a:xfrm>
          <a:off x="0" y="0"/>
          <a:ext cx="0" cy="0"/>
          <a:chOff x="0" y="0"/>
          <a:chExt cx="0" cy="0"/>
        </a:xfrm>
      </p:grpSpPr>
      <p:sp>
        <p:nvSpPr>
          <p:cNvPr id="1123" name="Google Shape;1123;p18"/>
          <p:cNvSpPr txBox="1"/>
          <p:nvPr>
            <p:ph type="title"/>
          </p:nvPr>
        </p:nvSpPr>
        <p:spPr>
          <a:xfrm>
            <a:off x="713250" y="749825"/>
            <a:ext cx="46359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24" name="Google Shape;1124;p18"/>
          <p:cNvSpPr txBox="1"/>
          <p:nvPr>
            <p:ph type="body" idx="1"/>
          </p:nvPr>
        </p:nvSpPr>
        <p:spPr>
          <a:xfrm>
            <a:off x="713250" y="1533875"/>
            <a:ext cx="7717500" cy="22851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120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p:txBody>
      </p:sp>
      <p:grpSp>
        <p:nvGrpSpPr>
          <p:cNvPr id="1125" name="Google Shape;1125;p18"/>
          <p:cNvGrpSpPr/>
          <p:nvPr/>
        </p:nvGrpSpPr>
        <p:grpSpPr>
          <a:xfrm>
            <a:off x="-25156" y="4234225"/>
            <a:ext cx="9553926" cy="955175"/>
            <a:chOff x="-25156" y="4234225"/>
            <a:chExt cx="9553926" cy="955175"/>
          </a:xfrm>
        </p:grpSpPr>
        <p:sp>
          <p:nvSpPr>
            <p:cNvPr id="1126" name="Google Shape;1126;p18"/>
            <p:cNvSpPr/>
            <p:nvPr/>
          </p:nvSpPr>
          <p:spPr>
            <a:xfrm flipH="1">
              <a:off x="-25156" y="4508200"/>
              <a:ext cx="4510648" cy="681200"/>
            </a:xfrm>
            <a:custGeom>
              <a:avLst/>
              <a:gdLst/>
              <a:ahLst/>
              <a:cxnLst/>
              <a:rect l="l" t="t" r="r" b="b"/>
              <a:pathLst>
                <a:path w="93835" h="27248" extrusionOk="0">
                  <a:moveTo>
                    <a:pt x="5481" y="25634"/>
                  </a:moveTo>
                  <a:lnTo>
                    <a:pt x="1" y="25646"/>
                  </a:lnTo>
                  <a:cubicBezTo>
                    <a:pt x="883" y="25711"/>
                    <a:pt x="1767" y="25742"/>
                    <a:pt x="2652" y="25742"/>
                  </a:cubicBezTo>
                  <a:cubicBezTo>
                    <a:pt x="3597" y="25742"/>
                    <a:pt x="4541" y="25706"/>
                    <a:pt x="5482" y="25634"/>
                  </a:cubicBezTo>
                  <a:close/>
                  <a:moveTo>
                    <a:pt x="53784" y="1"/>
                  </a:moveTo>
                  <a:cubicBezTo>
                    <a:pt x="52053" y="1"/>
                    <a:pt x="50314" y="220"/>
                    <a:pt x="48602" y="662"/>
                  </a:cubicBezTo>
                  <a:cubicBezTo>
                    <a:pt x="43165" y="2096"/>
                    <a:pt x="38362" y="5298"/>
                    <a:pt x="34325" y="9068"/>
                  </a:cubicBezTo>
                  <a:cubicBezTo>
                    <a:pt x="29956" y="13137"/>
                    <a:pt x="26086" y="17740"/>
                    <a:pt x="20682" y="20943"/>
                  </a:cubicBezTo>
                  <a:cubicBezTo>
                    <a:pt x="16277" y="23596"/>
                    <a:pt x="10952" y="25216"/>
                    <a:pt x="5482" y="25634"/>
                  </a:cubicBezTo>
                  <a:lnTo>
                    <a:pt x="5481" y="25634"/>
                  </a:lnTo>
                  <a:lnTo>
                    <a:pt x="91666" y="25446"/>
                  </a:lnTo>
                  <a:cubicBezTo>
                    <a:pt x="91683" y="25445"/>
                    <a:pt x="91699" y="25445"/>
                    <a:pt x="91715" y="25445"/>
                  </a:cubicBezTo>
                  <a:cubicBezTo>
                    <a:pt x="92751" y="25445"/>
                    <a:pt x="93309" y="26492"/>
                    <a:pt x="93834" y="27247"/>
                  </a:cubicBezTo>
                  <a:lnTo>
                    <a:pt x="93834" y="14004"/>
                  </a:lnTo>
                  <a:cubicBezTo>
                    <a:pt x="93308" y="14013"/>
                    <a:pt x="92782" y="14017"/>
                    <a:pt x="92255" y="14017"/>
                  </a:cubicBezTo>
                  <a:cubicBezTo>
                    <a:pt x="88513" y="14017"/>
                    <a:pt x="84781" y="13781"/>
                    <a:pt x="81125" y="12904"/>
                  </a:cubicBezTo>
                  <a:cubicBezTo>
                    <a:pt x="78023" y="12136"/>
                    <a:pt x="75054" y="10969"/>
                    <a:pt x="72453" y="9168"/>
                  </a:cubicBezTo>
                  <a:cubicBezTo>
                    <a:pt x="69684" y="7300"/>
                    <a:pt x="67449" y="4831"/>
                    <a:pt x="64614" y="3097"/>
                  </a:cubicBezTo>
                  <a:cubicBezTo>
                    <a:pt x="61277" y="1040"/>
                    <a:pt x="57549" y="1"/>
                    <a:pt x="537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27" name="Google Shape;1127;p18"/>
            <p:cNvGrpSpPr/>
            <p:nvPr/>
          </p:nvGrpSpPr>
          <p:grpSpPr>
            <a:xfrm>
              <a:off x="8230320" y="4234225"/>
              <a:ext cx="1298450" cy="953250"/>
              <a:chOff x="8230320" y="4234225"/>
              <a:chExt cx="1298450" cy="953250"/>
            </a:xfrm>
          </p:grpSpPr>
          <p:sp>
            <p:nvSpPr>
              <p:cNvPr id="1128" name="Google Shape;1128;p18"/>
              <p:cNvSpPr/>
              <p:nvPr/>
            </p:nvSpPr>
            <p:spPr>
              <a:xfrm rot="10800000" flipH="1">
                <a:off x="8230320" y="4234225"/>
                <a:ext cx="1298450" cy="953250"/>
              </a:xfrm>
              <a:custGeom>
                <a:avLst/>
                <a:gdLst/>
                <a:ahLst/>
                <a:cxnLst/>
                <a:rect l="l" t="t" r="r" b="b"/>
                <a:pathLst>
                  <a:path w="51938" h="38130" extrusionOk="0">
                    <a:moveTo>
                      <a:pt x="51937" y="0"/>
                    </a:moveTo>
                    <a:lnTo>
                      <a:pt x="0" y="100"/>
                    </a:lnTo>
                    <a:cubicBezTo>
                      <a:pt x="33" y="200"/>
                      <a:pt x="267" y="934"/>
                      <a:pt x="334" y="1034"/>
                    </a:cubicBezTo>
                    <a:lnTo>
                      <a:pt x="467" y="2636"/>
                    </a:lnTo>
                    <a:cubicBezTo>
                      <a:pt x="1444" y="2418"/>
                      <a:pt x="2432" y="2314"/>
                      <a:pt x="3415" y="2314"/>
                    </a:cubicBezTo>
                    <a:cubicBezTo>
                      <a:pt x="8176" y="2314"/>
                      <a:pt x="12824" y="4765"/>
                      <a:pt x="15478" y="8773"/>
                    </a:cubicBezTo>
                    <a:cubicBezTo>
                      <a:pt x="18713" y="13643"/>
                      <a:pt x="17613" y="18647"/>
                      <a:pt x="15911" y="23817"/>
                    </a:cubicBezTo>
                    <a:cubicBezTo>
                      <a:pt x="14711" y="27520"/>
                      <a:pt x="13710" y="31856"/>
                      <a:pt x="16745" y="34992"/>
                    </a:cubicBezTo>
                    <a:cubicBezTo>
                      <a:pt x="18480" y="36727"/>
                      <a:pt x="20948" y="37661"/>
                      <a:pt x="23417" y="37994"/>
                    </a:cubicBezTo>
                    <a:cubicBezTo>
                      <a:pt x="24041" y="38069"/>
                      <a:pt x="24649" y="38103"/>
                      <a:pt x="25243" y="38103"/>
                    </a:cubicBezTo>
                    <a:cubicBezTo>
                      <a:pt x="30235" y="38103"/>
                      <a:pt x="34265" y="35691"/>
                      <a:pt x="39095" y="34558"/>
                    </a:cubicBezTo>
                    <a:cubicBezTo>
                      <a:pt x="39904" y="34369"/>
                      <a:pt x="40772" y="34289"/>
                      <a:pt x="41651" y="34289"/>
                    </a:cubicBezTo>
                    <a:cubicBezTo>
                      <a:pt x="43090" y="34289"/>
                      <a:pt x="44562" y="34502"/>
                      <a:pt x="45866" y="34792"/>
                    </a:cubicBezTo>
                    <a:cubicBezTo>
                      <a:pt x="46767" y="34992"/>
                      <a:pt x="51904" y="36493"/>
                      <a:pt x="51904" y="37661"/>
                    </a:cubicBezTo>
                    <a:cubicBezTo>
                      <a:pt x="51904" y="37660"/>
                      <a:pt x="51904" y="37659"/>
                      <a:pt x="51904" y="37659"/>
                    </a:cubicBezTo>
                    <a:cubicBezTo>
                      <a:pt x="51906" y="37659"/>
                      <a:pt x="51935" y="38129"/>
                      <a:pt x="51937" y="38129"/>
                    </a:cubicBezTo>
                    <a:cubicBezTo>
                      <a:pt x="51937" y="38129"/>
                      <a:pt x="51937" y="38129"/>
                      <a:pt x="51937" y="38128"/>
                    </a:cubicBezTo>
                    <a:lnTo>
                      <a:pt x="519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9" name="Google Shape;1129;p18"/>
              <p:cNvSpPr/>
              <p:nvPr/>
            </p:nvSpPr>
            <p:spPr>
              <a:xfrm rot="10800000" flipH="1">
                <a:off x="8698920" y="4624550"/>
                <a:ext cx="703850" cy="529575"/>
              </a:xfrm>
              <a:custGeom>
                <a:avLst/>
                <a:gdLst/>
                <a:ahLst/>
                <a:cxnLst/>
                <a:rect l="l" t="t" r="r" b="b"/>
                <a:pathLst>
                  <a:path w="28154" h="21183" extrusionOk="0">
                    <a:moveTo>
                      <a:pt x="634" y="1"/>
                    </a:moveTo>
                    <a:cubicBezTo>
                      <a:pt x="401" y="1"/>
                      <a:pt x="267" y="334"/>
                      <a:pt x="0" y="501"/>
                    </a:cubicBezTo>
                    <a:cubicBezTo>
                      <a:pt x="1802" y="1435"/>
                      <a:pt x="3169" y="3036"/>
                      <a:pt x="3803" y="4971"/>
                    </a:cubicBezTo>
                    <a:cubicBezTo>
                      <a:pt x="5071" y="8707"/>
                      <a:pt x="3603" y="12843"/>
                      <a:pt x="5971" y="16312"/>
                    </a:cubicBezTo>
                    <a:cubicBezTo>
                      <a:pt x="7939" y="19181"/>
                      <a:pt x="11609" y="20282"/>
                      <a:pt x="14911" y="20649"/>
                    </a:cubicBezTo>
                    <a:cubicBezTo>
                      <a:pt x="15133" y="20679"/>
                      <a:pt x="15947" y="20685"/>
                      <a:pt x="17072" y="20685"/>
                    </a:cubicBezTo>
                    <a:cubicBezTo>
                      <a:pt x="17812" y="20685"/>
                      <a:pt x="18685" y="20683"/>
                      <a:pt x="19612" y="20683"/>
                    </a:cubicBezTo>
                    <a:cubicBezTo>
                      <a:pt x="23430" y="20683"/>
                      <a:pt x="28154" y="20727"/>
                      <a:pt x="28154" y="21182"/>
                    </a:cubicBezTo>
                    <a:lnTo>
                      <a:pt x="28020" y="835"/>
                    </a:lnTo>
                    <a:lnTo>
                      <a:pt x="6005" y="835"/>
                    </a:lnTo>
                    <a:cubicBezTo>
                      <a:pt x="4270" y="267"/>
                      <a:pt x="2469" y="1"/>
                      <a:pt x="634" y="1"/>
                    </a:cubicBezTo>
                    <a:close/>
                  </a:path>
                </a:pathLst>
              </a:custGeom>
              <a:solidFill>
                <a:srgbClr val="F2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Diseño personalizado 1">
  <p:cSld name="CUSTOM_12">
    <p:spTree>
      <p:nvGrpSpPr>
        <p:cNvPr id="1130" name="Shape 1130"/>
        <p:cNvGrpSpPr/>
        <p:nvPr/>
      </p:nvGrpSpPr>
      <p:grpSpPr>
        <a:xfrm>
          <a:off x="0" y="0"/>
          <a:ext cx="0" cy="0"/>
          <a:chOff x="0" y="0"/>
          <a:chExt cx="0" cy="0"/>
        </a:xfrm>
      </p:grpSpPr>
      <p:sp>
        <p:nvSpPr>
          <p:cNvPr id="1131" name="Google Shape;1131;p19"/>
          <p:cNvSpPr txBox="1"/>
          <p:nvPr>
            <p:ph type="title"/>
          </p:nvPr>
        </p:nvSpPr>
        <p:spPr>
          <a:xfrm>
            <a:off x="720000" y="7498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32" name="Google Shape;1132;p19"/>
          <p:cNvSpPr txBox="1"/>
          <p:nvPr>
            <p:ph type="body" idx="1"/>
          </p:nvPr>
        </p:nvSpPr>
        <p:spPr>
          <a:xfrm>
            <a:off x="720000" y="1517875"/>
            <a:ext cx="7704000" cy="3017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2"/>
              </a:buClr>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p:txBody>
      </p:sp>
      <p:grpSp>
        <p:nvGrpSpPr>
          <p:cNvPr id="1133" name="Google Shape;1133;p19"/>
          <p:cNvGrpSpPr/>
          <p:nvPr/>
        </p:nvGrpSpPr>
        <p:grpSpPr>
          <a:xfrm>
            <a:off x="-109085" y="-108213"/>
            <a:ext cx="10053485" cy="5319401"/>
            <a:chOff x="-109085" y="-108213"/>
            <a:chExt cx="10053485" cy="5319401"/>
          </a:xfrm>
        </p:grpSpPr>
        <p:grpSp>
          <p:nvGrpSpPr>
            <p:cNvPr id="1134" name="Google Shape;1134;p19"/>
            <p:cNvGrpSpPr/>
            <p:nvPr/>
          </p:nvGrpSpPr>
          <p:grpSpPr>
            <a:xfrm>
              <a:off x="5845214" y="4107201"/>
              <a:ext cx="3387908" cy="1057652"/>
              <a:chOff x="5845214" y="4107201"/>
              <a:chExt cx="3387908" cy="1057652"/>
            </a:xfrm>
          </p:grpSpPr>
          <p:sp>
            <p:nvSpPr>
              <p:cNvPr id="1135" name="Google Shape;1135;p19"/>
              <p:cNvSpPr/>
              <p:nvPr/>
            </p:nvSpPr>
            <p:spPr>
              <a:xfrm rot="10800000">
                <a:off x="5845214" y="4107201"/>
                <a:ext cx="3378176" cy="1046511"/>
              </a:xfrm>
              <a:custGeom>
                <a:avLst/>
                <a:gdLst/>
                <a:ahLst/>
                <a:cxnLst/>
                <a:rect l="l" t="t" r="r" b="b"/>
                <a:pathLst>
                  <a:path w="70851" h="31123" extrusionOk="0">
                    <a:moveTo>
                      <a:pt x="33" y="1"/>
                    </a:moveTo>
                    <a:cubicBezTo>
                      <a:pt x="0" y="6839"/>
                      <a:pt x="167" y="13844"/>
                      <a:pt x="134" y="20682"/>
                    </a:cubicBezTo>
                    <a:cubicBezTo>
                      <a:pt x="134" y="24351"/>
                      <a:pt x="467" y="27821"/>
                      <a:pt x="2035" y="31123"/>
                    </a:cubicBezTo>
                    <a:cubicBezTo>
                      <a:pt x="1668" y="30356"/>
                      <a:pt x="5604" y="26987"/>
                      <a:pt x="6171" y="26486"/>
                    </a:cubicBezTo>
                    <a:cubicBezTo>
                      <a:pt x="9708" y="23617"/>
                      <a:pt x="13704" y="22446"/>
                      <a:pt x="17810" y="22446"/>
                    </a:cubicBezTo>
                    <a:cubicBezTo>
                      <a:pt x="21294" y="22446"/>
                      <a:pt x="24857" y="23289"/>
                      <a:pt x="28287" y="24652"/>
                    </a:cubicBezTo>
                    <a:cubicBezTo>
                      <a:pt x="33485" y="26715"/>
                      <a:pt x="39829" y="29074"/>
                      <a:pt x="45808" y="29074"/>
                    </a:cubicBezTo>
                    <a:cubicBezTo>
                      <a:pt x="49880" y="29074"/>
                      <a:pt x="53784" y="27979"/>
                      <a:pt x="57041" y="24952"/>
                    </a:cubicBezTo>
                    <a:cubicBezTo>
                      <a:pt x="60010" y="22183"/>
                      <a:pt x="61044" y="18647"/>
                      <a:pt x="61210" y="14745"/>
                    </a:cubicBezTo>
                    <a:cubicBezTo>
                      <a:pt x="61377" y="10975"/>
                      <a:pt x="61844" y="7072"/>
                      <a:pt x="64713" y="4304"/>
                    </a:cubicBezTo>
                    <a:cubicBezTo>
                      <a:pt x="66214" y="2836"/>
                      <a:pt x="68582" y="1"/>
                      <a:pt x="70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6" name="Google Shape;1136;p19"/>
              <p:cNvSpPr/>
              <p:nvPr/>
            </p:nvSpPr>
            <p:spPr>
              <a:xfrm rot="10800000">
                <a:off x="6083953" y="4708192"/>
                <a:ext cx="3149169" cy="456661"/>
              </a:xfrm>
              <a:custGeom>
                <a:avLst/>
                <a:gdLst/>
                <a:ahLst/>
                <a:cxnLst/>
                <a:rect l="l" t="t" r="r" b="b"/>
                <a:pathLst>
                  <a:path w="66048" h="13581" extrusionOk="0">
                    <a:moveTo>
                      <a:pt x="66048" y="0"/>
                    </a:moveTo>
                    <a:cubicBezTo>
                      <a:pt x="65047" y="334"/>
                      <a:pt x="63946" y="367"/>
                      <a:pt x="62912" y="367"/>
                    </a:cubicBezTo>
                    <a:lnTo>
                      <a:pt x="1769" y="367"/>
                    </a:lnTo>
                    <a:cubicBezTo>
                      <a:pt x="1168" y="934"/>
                      <a:pt x="968" y="1468"/>
                      <a:pt x="434" y="2068"/>
                    </a:cubicBezTo>
                    <a:cubicBezTo>
                      <a:pt x="1" y="2535"/>
                      <a:pt x="4471" y="7039"/>
                      <a:pt x="4871" y="7472"/>
                    </a:cubicBezTo>
                    <a:cubicBezTo>
                      <a:pt x="9616" y="12145"/>
                      <a:pt x="16559" y="13581"/>
                      <a:pt x="23301" y="13581"/>
                    </a:cubicBezTo>
                    <a:cubicBezTo>
                      <a:pt x="25991" y="13581"/>
                      <a:pt x="28649" y="13352"/>
                      <a:pt x="31123" y="13009"/>
                    </a:cubicBezTo>
                    <a:cubicBezTo>
                      <a:pt x="38962" y="11975"/>
                      <a:pt x="46534" y="9307"/>
                      <a:pt x="53639" y="5971"/>
                    </a:cubicBezTo>
                    <a:cubicBezTo>
                      <a:pt x="55574" y="5037"/>
                      <a:pt x="57575" y="4203"/>
                      <a:pt x="59543" y="3236"/>
                    </a:cubicBezTo>
                    <a:cubicBezTo>
                      <a:pt x="61678" y="2235"/>
                      <a:pt x="63846" y="801"/>
                      <a:pt x="660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37" name="Google Shape;1137;p19"/>
            <p:cNvGrpSpPr/>
            <p:nvPr/>
          </p:nvGrpSpPr>
          <p:grpSpPr>
            <a:xfrm>
              <a:off x="7598525" y="-108213"/>
              <a:ext cx="2345875" cy="681200"/>
              <a:chOff x="7598525" y="-108213"/>
              <a:chExt cx="2345875" cy="681200"/>
            </a:xfrm>
          </p:grpSpPr>
          <p:sp>
            <p:nvSpPr>
              <p:cNvPr id="1138" name="Google Shape;1138;p19"/>
              <p:cNvSpPr/>
              <p:nvPr/>
            </p:nvSpPr>
            <p:spPr>
              <a:xfrm rot="10800000" flipH="1">
                <a:off x="7598525" y="-108213"/>
                <a:ext cx="2345875" cy="681200"/>
              </a:xfrm>
              <a:custGeom>
                <a:avLst/>
                <a:gdLst/>
                <a:ahLst/>
                <a:cxnLst/>
                <a:rect l="l" t="t" r="r" b="b"/>
                <a:pathLst>
                  <a:path w="93835" h="27248" extrusionOk="0">
                    <a:moveTo>
                      <a:pt x="5481" y="25634"/>
                    </a:moveTo>
                    <a:lnTo>
                      <a:pt x="1" y="25646"/>
                    </a:lnTo>
                    <a:cubicBezTo>
                      <a:pt x="883" y="25711"/>
                      <a:pt x="1767" y="25742"/>
                      <a:pt x="2652" y="25742"/>
                    </a:cubicBezTo>
                    <a:cubicBezTo>
                      <a:pt x="3597" y="25742"/>
                      <a:pt x="4541" y="25706"/>
                      <a:pt x="5482" y="25634"/>
                    </a:cubicBezTo>
                    <a:close/>
                    <a:moveTo>
                      <a:pt x="53784" y="1"/>
                    </a:moveTo>
                    <a:cubicBezTo>
                      <a:pt x="52053" y="1"/>
                      <a:pt x="50314" y="220"/>
                      <a:pt x="48602" y="662"/>
                    </a:cubicBezTo>
                    <a:cubicBezTo>
                      <a:pt x="43165" y="2096"/>
                      <a:pt x="38362" y="5298"/>
                      <a:pt x="34325" y="9068"/>
                    </a:cubicBezTo>
                    <a:cubicBezTo>
                      <a:pt x="29956" y="13137"/>
                      <a:pt x="26086" y="17740"/>
                      <a:pt x="20682" y="20943"/>
                    </a:cubicBezTo>
                    <a:cubicBezTo>
                      <a:pt x="16277" y="23596"/>
                      <a:pt x="10952" y="25216"/>
                      <a:pt x="5482" y="25634"/>
                    </a:cubicBezTo>
                    <a:lnTo>
                      <a:pt x="5481" y="25634"/>
                    </a:lnTo>
                    <a:lnTo>
                      <a:pt x="91666" y="25446"/>
                    </a:lnTo>
                    <a:cubicBezTo>
                      <a:pt x="91683" y="25445"/>
                      <a:pt x="91699" y="25445"/>
                      <a:pt x="91715" y="25445"/>
                    </a:cubicBezTo>
                    <a:cubicBezTo>
                      <a:pt x="92751" y="25445"/>
                      <a:pt x="93309" y="26492"/>
                      <a:pt x="93834" y="27247"/>
                    </a:cubicBezTo>
                    <a:lnTo>
                      <a:pt x="93834" y="14004"/>
                    </a:lnTo>
                    <a:cubicBezTo>
                      <a:pt x="93308" y="14013"/>
                      <a:pt x="92782" y="14017"/>
                      <a:pt x="92255" y="14017"/>
                    </a:cubicBezTo>
                    <a:cubicBezTo>
                      <a:pt x="88513" y="14017"/>
                      <a:pt x="84781" y="13781"/>
                      <a:pt x="81125" y="12904"/>
                    </a:cubicBezTo>
                    <a:cubicBezTo>
                      <a:pt x="78023" y="12136"/>
                      <a:pt x="75054" y="10969"/>
                      <a:pt x="72453" y="9168"/>
                    </a:cubicBezTo>
                    <a:cubicBezTo>
                      <a:pt x="69684" y="7300"/>
                      <a:pt x="67449" y="4831"/>
                      <a:pt x="64614" y="3097"/>
                    </a:cubicBezTo>
                    <a:cubicBezTo>
                      <a:pt x="61277" y="1040"/>
                      <a:pt x="57549" y="1"/>
                      <a:pt x="53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9" name="Google Shape;1139;p19"/>
              <p:cNvSpPr/>
              <p:nvPr/>
            </p:nvSpPr>
            <p:spPr>
              <a:xfrm rot="10800000" flipH="1">
                <a:off x="8306252" y="-50310"/>
                <a:ext cx="1135850" cy="341350"/>
              </a:xfrm>
              <a:custGeom>
                <a:avLst/>
                <a:gdLst/>
                <a:ahLst/>
                <a:cxnLst/>
                <a:rect l="l" t="t" r="r" b="b"/>
                <a:pathLst>
                  <a:path w="45434" h="13654" extrusionOk="0">
                    <a:moveTo>
                      <a:pt x="21769" y="1"/>
                    </a:moveTo>
                    <a:cubicBezTo>
                      <a:pt x="19642" y="1"/>
                      <a:pt x="17621" y="813"/>
                      <a:pt x="15946" y="2116"/>
                    </a:cubicBezTo>
                    <a:cubicBezTo>
                      <a:pt x="14044" y="3551"/>
                      <a:pt x="12943" y="5652"/>
                      <a:pt x="11576" y="7553"/>
                    </a:cubicBezTo>
                    <a:cubicBezTo>
                      <a:pt x="9264" y="10692"/>
                      <a:pt x="6202" y="13012"/>
                      <a:pt x="2465" y="13540"/>
                    </a:cubicBezTo>
                    <a:lnTo>
                      <a:pt x="2465" y="13540"/>
                    </a:lnTo>
                    <a:cubicBezTo>
                      <a:pt x="11237" y="13461"/>
                      <a:pt x="45433" y="13157"/>
                      <a:pt x="45433" y="13157"/>
                    </a:cubicBezTo>
                    <a:cubicBezTo>
                      <a:pt x="44199" y="13157"/>
                      <a:pt x="43098" y="12524"/>
                      <a:pt x="41998" y="12057"/>
                    </a:cubicBezTo>
                    <a:cubicBezTo>
                      <a:pt x="38729" y="10822"/>
                      <a:pt x="35460" y="9288"/>
                      <a:pt x="32891" y="6886"/>
                    </a:cubicBezTo>
                    <a:cubicBezTo>
                      <a:pt x="30689" y="4852"/>
                      <a:pt x="28688" y="2450"/>
                      <a:pt x="25953" y="1049"/>
                    </a:cubicBezTo>
                    <a:cubicBezTo>
                      <a:pt x="24785" y="482"/>
                      <a:pt x="23551" y="115"/>
                      <a:pt x="22250" y="15"/>
                    </a:cubicBezTo>
                    <a:cubicBezTo>
                      <a:pt x="22089" y="5"/>
                      <a:pt x="21928" y="1"/>
                      <a:pt x="21769" y="1"/>
                    </a:cubicBezTo>
                    <a:close/>
                    <a:moveTo>
                      <a:pt x="2465" y="13540"/>
                    </a:moveTo>
                    <a:lnTo>
                      <a:pt x="2465" y="13540"/>
                    </a:lnTo>
                    <a:cubicBezTo>
                      <a:pt x="1171" y="13551"/>
                      <a:pt x="430" y="13558"/>
                      <a:pt x="435" y="13558"/>
                    </a:cubicBezTo>
                    <a:cubicBezTo>
                      <a:pt x="234" y="13558"/>
                      <a:pt x="201" y="13624"/>
                      <a:pt x="1" y="13624"/>
                    </a:cubicBezTo>
                    <a:cubicBezTo>
                      <a:pt x="282" y="13644"/>
                      <a:pt x="561" y="13653"/>
                      <a:pt x="836" y="13653"/>
                    </a:cubicBezTo>
                    <a:cubicBezTo>
                      <a:pt x="1392" y="13653"/>
                      <a:pt x="1936" y="13614"/>
                      <a:pt x="2465" y="1354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40" name="Google Shape;1140;p19"/>
            <p:cNvGrpSpPr/>
            <p:nvPr/>
          </p:nvGrpSpPr>
          <p:grpSpPr>
            <a:xfrm flipH="1">
              <a:off x="8627269" y="461777"/>
              <a:ext cx="827511" cy="801376"/>
              <a:chOff x="2546150" y="857725"/>
              <a:chExt cx="607125" cy="587950"/>
            </a:xfrm>
          </p:grpSpPr>
          <p:sp>
            <p:nvSpPr>
              <p:cNvPr id="1141" name="Google Shape;1141;p19"/>
              <p:cNvSpPr/>
              <p:nvPr/>
            </p:nvSpPr>
            <p:spPr>
              <a:xfrm>
                <a:off x="3113225" y="1037850"/>
                <a:ext cx="22550" cy="15875"/>
              </a:xfrm>
              <a:custGeom>
                <a:avLst/>
                <a:gdLst/>
                <a:ahLst/>
                <a:cxnLst/>
                <a:rect l="l" t="t" r="r" b="b"/>
                <a:pathLst>
                  <a:path w="902" h="635" extrusionOk="0">
                    <a:moveTo>
                      <a:pt x="801" y="1"/>
                    </a:moveTo>
                    <a:lnTo>
                      <a:pt x="1" y="534"/>
                    </a:lnTo>
                    <a:lnTo>
                      <a:pt x="67" y="634"/>
                    </a:lnTo>
                    <a:lnTo>
                      <a:pt x="901" y="67"/>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2" name="Google Shape;1142;p19"/>
              <p:cNvSpPr/>
              <p:nvPr/>
            </p:nvSpPr>
            <p:spPr>
              <a:xfrm>
                <a:off x="3020650" y="925275"/>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3" name="Google Shape;1143;p19"/>
              <p:cNvSpPr/>
              <p:nvPr/>
            </p:nvSpPr>
            <p:spPr>
              <a:xfrm>
                <a:off x="3111550" y="1096225"/>
                <a:ext cx="22550" cy="16700"/>
              </a:xfrm>
              <a:custGeom>
                <a:avLst/>
                <a:gdLst/>
                <a:ahLst/>
                <a:cxnLst/>
                <a:rect l="l" t="t" r="r" b="b"/>
                <a:pathLst>
                  <a:path w="902" h="668" extrusionOk="0">
                    <a:moveTo>
                      <a:pt x="34" y="1"/>
                    </a:moveTo>
                    <a:lnTo>
                      <a:pt x="1" y="67"/>
                    </a:lnTo>
                    <a:lnTo>
                      <a:pt x="868" y="668"/>
                    </a:lnTo>
                    <a:lnTo>
                      <a:pt x="902" y="568"/>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4" name="Google Shape;1144;p19"/>
              <p:cNvSpPr/>
              <p:nvPr/>
            </p:nvSpPr>
            <p:spPr>
              <a:xfrm>
                <a:off x="3135750" y="1177125"/>
                <a:ext cx="17525" cy="15025"/>
              </a:xfrm>
              <a:custGeom>
                <a:avLst/>
                <a:gdLst/>
                <a:ahLst/>
                <a:cxnLst/>
                <a:rect l="l" t="t" r="r" b="b"/>
                <a:pathLst>
                  <a:path w="701" h="601" extrusionOk="0">
                    <a:moveTo>
                      <a:pt x="667" y="0"/>
                    </a:moveTo>
                    <a:lnTo>
                      <a:pt x="0" y="501"/>
                    </a:lnTo>
                    <a:lnTo>
                      <a:pt x="67" y="601"/>
                    </a:lnTo>
                    <a:lnTo>
                      <a:pt x="701" y="100"/>
                    </a:lnTo>
                    <a:lnTo>
                      <a:pt x="6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5" name="Google Shape;1145;p19"/>
              <p:cNvSpPr/>
              <p:nvPr/>
            </p:nvSpPr>
            <p:spPr>
              <a:xfrm>
                <a:off x="3109050" y="1258000"/>
                <a:ext cx="24225" cy="19225"/>
              </a:xfrm>
              <a:custGeom>
                <a:avLst/>
                <a:gdLst/>
                <a:ahLst/>
                <a:cxnLst/>
                <a:rect l="l" t="t" r="r" b="b"/>
                <a:pathLst>
                  <a:path w="969" h="769" extrusionOk="0">
                    <a:moveTo>
                      <a:pt x="68" y="1"/>
                    </a:moveTo>
                    <a:lnTo>
                      <a:pt x="1" y="68"/>
                    </a:lnTo>
                    <a:lnTo>
                      <a:pt x="901" y="768"/>
                    </a:lnTo>
                    <a:lnTo>
                      <a:pt x="968" y="735"/>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6" name="Google Shape;1146;p19"/>
              <p:cNvSpPr/>
              <p:nvPr/>
            </p:nvSpPr>
            <p:spPr>
              <a:xfrm>
                <a:off x="3049850" y="1352250"/>
                <a:ext cx="19200" cy="15025"/>
              </a:xfrm>
              <a:custGeom>
                <a:avLst/>
                <a:gdLst/>
                <a:ahLst/>
                <a:cxnLst/>
                <a:rect l="l" t="t" r="r" b="b"/>
                <a:pathLst>
                  <a:path w="768" h="601" extrusionOk="0">
                    <a:moveTo>
                      <a:pt x="701" y="0"/>
                    </a:moveTo>
                    <a:lnTo>
                      <a:pt x="0" y="567"/>
                    </a:lnTo>
                    <a:lnTo>
                      <a:pt x="34" y="601"/>
                    </a:lnTo>
                    <a:lnTo>
                      <a:pt x="768" y="67"/>
                    </a:lnTo>
                    <a:lnTo>
                      <a:pt x="7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7" name="Google Shape;1147;p19"/>
              <p:cNvSpPr/>
              <p:nvPr/>
            </p:nvSpPr>
            <p:spPr>
              <a:xfrm>
                <a:off x="3111550" y="1219650"/>
                <a:ext cx="25050" cy="2525"/>
              </a:xfrm>
              <a:custGeom>
                <a:avLst/>
                <a:gdLst/>
                <a:ahLst/>
                <a:cxnLst/>
                <a:rect l="l" t="t" r="r" b="b"/>
                <a:pathLst>
                  <a:path w="1002" h="101" extrusionOk="0">
                    <a:moveTo>
                      <a:pt x="1" y="0"/>
                    </a:moveTo>
                    <a:lnTo>
                      <a:pt x="1" y="101"/>
                    </a:lnTo>
                    <a:lnTo>
                      <a:pt x="1002" y="101"/>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8" name="Google Shape;1148;p19"/>
              <p:cNvSpPr/>
              <p:nvPr/>
            </p:nvSpPr>
            <p:spPr>
              <a:xfrm>
                <a:off x="3007325" y="972800"/>
                <a:ext cx="17525" cy="24225"/>
              </a:xfrm>
              <a:custGeom>
                <a:avLst/>
                <a:gdLst/>
                <a:ahLst/>
                <a:cxnLst/>
                <a:rect l="l" t="t" r="r" b="b"/>
                <a:pathLst>
                  <a:path w="701" h="969" extrusionOk="0">
                    <a:moveTo>
                      <a:pt x="67" y="1"/>
                    </a:moveTo>
                    <a:lnTo>
                      <a:pt x="0" y="34"/>
                    </a:lnTo>
                    <a:lnTo>
                      <a:pt x="634" y="968"/>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9" name="Google Shape;1149;p19"/>
              <p:cNvSpPr/>
              <p:nvPr/>
            </p:nvSpPr>
            <p:spPr>
              <a:xfrm>
                <a:off x="2762975" y="962800"/>
                <a:ext cx="15875" cy="21700"/>
              </a:xfrm>
              <a:custGeom>
                <a:avLst/>
                <a:gdLst/>
                <a:ahLst/>
                <a:cxnLst/>
                <a:rect l="l" t="t" r="r" b="b"/>
                <a:pathLst>
                  <a:path w="635" h="868" extrusionOk="0">
                    <a:moveTo>
                      <a:pt x="101" y="0"/>
                    </a:moveTo>
                    <a:lnTo>
                      <a:pt x="1" y="34"/>
                    </a:lnTo>
                    <a:lnTo>
                      <a:pt x="534" y="868"/>
                    </a:lnTo>
                    <a:lnTo>
                      <a:pt x="634" y="834"/>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0" name="Google Shape;1150;p19"/>
              <p:cNvSpPr/>
              <p:nvPr/>
            </p:nvSpPr>
            <p:spPr>
              <a:xfrm>
                <a:off x="2899750" y="924425"/>
                <a:ext cx="17525" cy="24225"/>
              </a:xfrm>
              <a:custGeom>
                <a:avLst/>
                <a:gdLst/>
                <a:ahLst/>
                <a:cxnLst/>
                <a:rect l="l" t="t" r="r" b="b"/>
                <a:pathLst>
                  <a:path w="701" h="969" extrusionOk="0">
                    <a:moveTo>
                      <a:pt x="634" y="1"/>
                    </a:moveTo>
                    <a:lnTo>
                      <a:pt x="0" y="902"/>
                    </a:lnTo>
                    <a:lnTo>
                      <a:pt x="67" y="9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1" name="Google Shape;1151;p19"/>
              <p:cNvSpPr/>
              <p:nvPr/>
            </p:nvSpPr>
            <p:spPr>
              <a:xfrm>
                <a:off x="2998975" y="1222150"/>
                <a:ext cx="17550" cy="25050"/>
              </a:xfrm>
              <a:custGeom>
                <a:avLst/>
                <a:gdLst/>
                <a:ahLst/>
                <a:cxnLst/>
                <a:rect l="l" t="t" r="r" b="b"/>
                <a:pathLst>
                  <a:path w="702" h="1002" extrusionOk="0">
                    <a:moveTo>
                      <a:pt x="67" y="1"/>
                    </a:moveTo>
                    <a:lnTo>
                      <a:pt x="1" y="101"/>
                    </a:lnTo>
                    <a:lnTo>
                      <a:pt x="634" y="1001"/>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2" name="Google Shape;1152;p19"/>
              <p:cNvSpPr/>
              <p:nvPr/>
            </p:nvSpPr>
            <p:spPr>
              <a:xfrm>
                <a:off x="2933100" y="991975"/>
                <a:ext cx="15025" cy="22550"/>
              </a:xfrm>
              <a:custGeom>
                <a:avLst/>
                <a:gdLst/>
                <a:ahLst/>
                <a:cxnLst/>
                <a:rect l="l" t="t" r="r" b="b"/>
                <a:pathLst>
                  <a:path w="601" h="902" extrusionOk="0">
                    <a:moveTo>
                      <a:pt x="67" y="1"/>
                    </a:moveTo>
                    <a:lnTo>
                      <a:pt x="0" y="34"/>
                    </a:lnTo>
                    <a:lnTo>
                      <a:pt x="534" y="902"/>
                    </a:lnTo>
                    <a:lnTo>
                      <a:pt x="601" y="8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3" name="Google Shape;1153;p19"/>
              <p:cNvSpPr/>
              <p:nvPr/>
            </p:nvSpPr>
            <p:spPr>
              <a:xfrm>
                <a:off x="2941450" y="1417300"/>
                <a:ext cx="3350" cy="25025"/>
              </a:xfrm>
              <a:custGeom>
                <a:avLst/>
                <a:gdLst/>
                <a:ahLst/>
                <a:cxnLst/>
                <a:rect l="l" t="t" r="r" b="b"/>
                <a:pathLst>
                  <a:path w="134" h="1001" extrusionOk="0">
                    <a:moveTo>
                      <a:pt x="33" y="0"/>
                    </a:moveTo>
                    <a:lnTo>
                      <a:pt x="0" y="967"/>
                    </a:lnTo>
                    <a:lnTo>
                      <a:pt x="133" y="1001"/>
                    </a:lnTo>
                    <a:lnTo>
                      <a:pt x="1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4" name="Google Shape;1154;p19"/>
              <p:cNvSpPr/>
              <p:nvPr/>
            </p:nvSpPr>
            <p:spPr>
              <a:xfrm>
                <a:off x="2879725" y="1405625"/>
                <a:ext cx="16700" cy="23375"/>
              </a:xfrm>
              <a:custGeom>
                <a:avLst/>
                <a:gdLst/>
                <a:ahLst/>
                <a:cxnLst/>
                <a:rect l="l" t="t" r="r" b="b"/>
                <a:pathLst>
                  <a:path w="668" h="935" extrusionOk="0">
                    <a:moveTo>
                      <a:pt x="601" y="0"/>
                    </a:moveTo>
                    <a:lnTo>
                      <a:pt x="1" y="901"/>
                    </a:lnTo>
                    <a:lnTo>
                      <a:pt x="67" y="934"/>
                    </a:lnTo>
                    <a:lnTo>
                      <a:pt x="668" y="67"/>
                    </a:lnTo>
                    <a:lnTo>
                      <a:pt x="6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5" name="Google Shape;1155;p19"/>
              <p:cNvSpPr/>
              <p:nvPr/>
            </p:nvSpPr>
            <p:spPr>
              <a:xfrm>
                <a:off x="2799675" y="1426475"/>
                <a:ext cx="13375" cy="19200"/>
              </a:xfrm>
              <a:custGeom>
                <a:avLst/>
                <a:gdLst/>
                <a:ahLst/>
                <a:cxnLst/>
                <a:rect l="l" t="t" r="r" b="b"/>
                <a:pathLst>
                  <a:path w="535" h="768" extrusionOk="0">
                    <a:moveTo>
                      <a:pt x="100" y="0"/>
                    </a:moveTo>
                    <a:lnTo>
                      <a:pt x="0" y="100"/>
                    </a:lnTo>
                    <a:lnTo>
                      <a:pt x="501" y="767"/>
                    </a:lnTo>
                    <a:lnTo>
                      <a:pt x="534" y="701"/>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6" name="Google Shape;1156;p19"/>
              <p:cNvSpPr/>
              <p:nvPr/>
            </p:nvSpPr>
            <p:spPr>
              <a:xfrm>
                <a:off x="2960625" y="1164600"/>
                <a:ext cx="20875" cy="23375"/>
              </a:xfrm>
              <a:custGeom>
                <a:avLst/>
                <a:gdLst/>
                <a:ahLst/>
                <a:cxnLst/>
                <a:rect l="l" t="t" r="r" b="b"/>
                <a:pathLst>
                  <a:path w="835" h="935" extrusionOk="0">
                    <a:moveTo>
                      <a:pt x="734" y="1"/>
                    </a:moveTo>
                    <a:lnTo>
                      <a:pt x="0" y="902"/>
                    </a:lnTo>
                    <a:lnTo>
                      <a:pt x="34" y="935"/>
                    </a:lnTo>
                    <a:lnTo>
                      <a:pt x="834" y="68"/>
                    </a:lnTo>
                    <a:lnTo>
                      <a:pt x="7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7" name="Google Shape;1157;p19"/>
              <p:cNvSpPr/>
              <p:nvPr/>
            </p:nvSpPr>
            <p:spPr>
              <a:xfrm>
                <a:off x="2769650" y="1401450"/>
                <a:ext cx="3350" cy="25050"/>
              </a:xfrm>
              <a:custGeom>
                <a:avLst/>
                <a:gdLst/>
                <a:ahLst/>
                <a:cxnLst/>
                <a:rect l="l" t="t" r="r" b="b"/>
                <a:pathLst>
                  <a:path w="134" h="1002" extrusionOk="0">
                    <a:moveTo>
                      <a:pt x="34" y="0"/>
                    </a:moveTo>
                    <a:lnTo>
                      <a:pt x="0" y="1001"/>
                    </a:lnTo>
                    <a:lnTo>
                      <a:pt x="67" y="1001"/>
                    </a:lnTo>
                    <a:lnTo>
                      <a:pt x="134" y="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8" name="Google Shape;1158;p19"/>
              <p:cNvSpPr/>
              <p:nvPr/>
            </p:nvSpPr>
            <p:spPr>
              <a:xfrm>
                <a:off x="2585350" y="997000"/>
                <a:ext cx="3350" cy="25875"/>
              </a:xfrm>
              <a:custGeom>
                <a:avLst/>
                <a:gdLst/>
                <a:ahLst/>
                <a:cxnLst/>
                <a:rect l="l" t="t" r="r" b="b"/>
                <a:pathLst>
                  <a:path w="134" h="1035" extrusionOk="0">
                    <a:moveTo>
                      <a:pt x="67" y="0"/>
                    </a:moveTo>
                    <a:lnTo>
                      <a:pt x="1" y="1034"/>
                    </a:lnTo>
                    <a:lnTo>
                      <a:pt x="67"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9" name="Google Shape;1159;p19"/>
              <p:cNvSpPr/>
              <p:nvPr/>
            </p:nvSpPr>
            <p:spPr>
              <a:xfrm>
                <a:off x="2612875" y="1210475"/>
                <a:ext cx="15025" cy="32550"/>
              </a:xfrm>
              <a:custGeom>
                <a:avLst/>
                <a:gdLst/>
                <a:ahLst/>
                <a:cxnLst/>
                <a:rect l="l" t="t" r="r" b="b"/>
                <a:pathLst>
                  <a:path w="601" h="1302" extrusionOk="0">
                    <a:moveTo>
                      <a:pt x="134" y="1"/>
                    </a:moveTo>
                    <a:lnTo>
                      <a:pt x="0" y="67"/>
                    </a:lnTo>
                    <a:lnTo>
                      <a:pt x="501" y="1301"/>
                    </a:lnTo>
                    <a:lnTo>
                      <a:pt x="601" y="12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0" name="Google Shape;1160;p19"/>
              <p:cNvSpPr/>
              <p:nvPr/>
            </p:nvSpPr>
            <p:spPr>
              <a:xfrm>
                <a:off x="2591200" y="1134600"/>
                <a:ext cx="20850" cy="32525"/>
              </a:xfrm>
              <a:custGeom>
                <a:avLst/>
                <a:gdLst/>
                <a:ahLst/>
                <a:cxnLst/>
                <a:rect l="l" t="t" r="r" b="b"/>
                <a:pathLst>
                  <a:path w="834" h="1301" extrusionOk="0">
                    <a:moveTo>
                      <a:pt x="734" y="0"/>
                    </a:moveTo>
                    <a:lnTo>
                      <a:pt x="0" y="1268"/>
                    </a:lnTo>
                    <a:lnTo>
                      <a:pt x="100" y="1301"/>
                    </a:lnTo>
                    <a:lnTo>
                      <a:pt x="834" y="100"/>
                    </a:lnTo>
                    <a:lnTo>
                      <a:pt x="7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1" name="Google Shape;1161;p19"/>
              <p:cNvSpPr/>
              <p:nvPr/>
            </p:nvSpPr>
            <p:spPr>
              <a:xfrm>
                <a:off x="2769650" y="889400"/>
                <a:ext cx="20050" cy="21725"/>
              </a:xfrm>
              <a:custGeom>
                <a:avLst/>
                <a:gdLst/>
                <a:ahLst/>
                <a:cxnLst/>
                <a:rect l="l" t="t" r="r" b="b"/>
                <a:pathLst>
                  <a:path w="802" h="869" extrusionOk="0">
                    <a:moveTo>
                      <a:pt x="701" y="1"/>
                    </a:moveTo>
                    <a:lnTo>
                      <a:pt x="0" y="802"/>
                    </a:lnTo>
                    <a:lnTo>
                      <a:pt x="34" y="868"/>
                    </a:lnTo>
                    <a:lnTo>
                      <a:pt x="801" y="68"/>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2" name="Google Shape;1162;p19"/>
              <p:cNvSpPr/>
              <p:nvPr/>
            </p:nvSpPr>
            <p:spPr>
              <a:xfrm>
                <a:off x="2822175" y="890250"/>
                <a:ext cx="28400" cy="23375"/>
              </a:xfrm>
              <a:custGeom>
                <a:avLst/>
                <a:gdLst/>
                <a:ahLst/>
                <a:cxnLst/>
                <a:rect l="l" t="t" r="r" b="b"/>
                <a:pathLst>
                  <a:path w="1136" h="935" extrusionOk="0">
                    <a:moveTo>
                      <a:pt x="68" y="0"/>
                    </a:moveTo>
                    <a:lnTo>
                      <a:pt x="1" y="67"/>
                    </a:lnTo>
                    <a:lnTo>
                      <a:pt x="1068" y="934"/>
                    </a:lnTo>
                    <a:lnTo>
                      <a:pt x="1135" y="868"/>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3" name="Google Shape;1163;p19"/>
              <p:cNvSpPr/>
              <p:nvPr/>
            </p:nvSpPr>
            <p:spPr>
              <a:xfrm>
                <a:off x="2958950" y="889400"/>
                <a:ext cx="28375" cy="18375"/>
              </a:xfrm>
              <a:custGeom>
                <a:avLst/>
                <a:gdLst/>
                <a:ahLst/>
                <a:cxnLst/>
                <a:rect l="l" t="t" r="r" b="b"/>
                <a:pathLst>
                  <a:path w="1135" h="735" extrusionOk="0">
                    <a:moveTo>
                      <a:pt x="101" y="1"/>
                    </a:moveTo>
                    <a:lnTo>
                      <a:pt x="1" y="101"/>
                    </a:lnTo>
                    <a:lnTo>
                      <a:pt x="1101" y="735"/>
                    </a:lnTo>
                    <a:lnTo>
                      <a:pt x="1135" y="6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4" name="Google Shape;1164;p19"/>
              <p:cNvSpPr/>
              <p:nvPr/>
            </p:nvSpPr>
            <p:spPr>
              <a:xfrm>
                <a:off x="2961450" y="938625"/>
                <a:ext cx="18375" cy="28375"/>
              </a:xfrm>
              <a:custGeom>
                <a:avLst/>
                <a:gdLst/>
                <a:ahLst/>
                <a:cxnLst/>
                <a:rect l="l" t="t" r="r" b="b"/>
                <a:pathLst>
                  <a:path w="735" h="1135" extrusionOk="0">
                    <a:moveTo>
                      <a:pt x="668" y="0"/>
                    </a:moveTo>
                    <a:lnTo>
                      <a:pt x="1" y="1101"/>
                    </a:lnTo>
                    <a:lnTo>
                      <a:pt x="67" y="1134"/>
                    </a:lnTo>
                    <a:lnTo>
                      <a:pt x="734" y="33"/>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5" name="Google Shape;1165;p19"/>
              <p:cNvSpPr/>
              <p:nvPr/>
            </p:nvSpPr>
            <p:spPr>
              <a:xfrm>
                <a:off x="3065700" y="964475"/>
                <a:ext cx="21700" cy="16700"/>
              </a:xfrm>
              <a:custGeom>
                <a:avLst/>
                <a:gdLst/>
                <a:ahLst/>
                <a:cxnLst/>
                <a:rect l="l" t="t" r="r" b="b"/>
                <a:pathLst>
                  <a:path w="868" h="668" extrusionOk="0">
                    <a:moveTo>
                      <a:pt x="834" y="0"/>
                    </a:moveTo>
                    <a:lnTo>
                      <a:pt x="0" y="601"/>
                    </a:lnTo>
                    <a:lnTo>
                      <a:pt x="67" y="667"/>
                    </a:lnTo>
                    <a:lnTo>
                      <a:pt x="868" y="100"/>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6" name="Google Shape;1166;p19"/>
              <p:cNvSpPr/>
              <p:nvPr/>
            </p:nvSpPr>
            <p:spPr>
              <a:xfrm>
                <a:off x="2702100" y="892750"/>
                <a:ext cx="1700" cy="25050"/>
              </a:xfrm>
              <a:custGeom>
                <a:avLst/>
                <a:gdLst/>
                <a:ahLst/>
                <a:cxnLst/>
                <a:rect l="l" t="t" r="r" b="b"/>
                <a:pathLst>
                  <a:path w="68" h="1002" extrusionOk="0">
                    <a:moveTo>
                      <a:pt x="1" y="0"/>
                    </a:moveTo>
                    <a:lnTo>
                      <a:pt x="1" y="1001"/>
                    </a:lnTo>
                    <a:lnTo>
                      <a:pt x="67" y="1001"/>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7" name="Google Shape;1167;p19"/>
              <p:cNvSpPr/>
              <p:nvPr/>
            </p:nvSpPr>
            <p:spPr>
              <a:xfrm>
                <a:off x="2651225" y="931950"/>
                <a:ext cx="26725" cy="6700"/>
              </a:xfrm>
              <a:custGeom>
                <a:avLst/>
                <a:gdLst/>
                <a:ahLst/>
                <a:cxnLst/>
                <a:rect l="l" t="t" r="r" b="b"/>
                <a:pathLst>
                  <a:path w="1069" h="268" extrusionOk="0">
                    <a:moveTo>
                      <a:pt x="1068" y="0"/>
                    </a:moveTo>
                    <a:lnTo>
                      <a:pt x="1" y="200"/>
                    </a:lnTo>
                    <a:lnTo>
                      <a:pt x="1" y="267"/>
                    </a:lnTo>
                    <a:lnTo>
                      <a:pt x="1068" y="100"/>
                    </a:lnTo>
                    <a:lnTo>
                      <a:pt x="10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8" name="Google Shape;1168;p19"/>
              <p:cNvSpPr/>
              <p:nvPr/>
            </p:nvSpPr>
            <p:spPr>
              <a:xfrm>
                <a:off x="2711275" y="970300"/>
                <a:ext cx="7525" cy="26725"/>
              </a:xfrm>
              <a:custGeom>
                <a:avLst/>
                <a:gdLst/>
                <a:ahLst/>
                <a:cxnLst/>
                <a:rect l="l" t="t" r="r" b="b"/>
                <a:pathLst>
                  <a:path w="301" h="1069" extrusionOk="0">
                    <a:moveTo>
                      <a:pt x="0" y="1"/>
                    </a:moveTo>
                    <a:lnTo>
                      <a:pt x="167" y="1068"/>
                    </a:lnTo>
                    <a:lnTo>
                      <a:pt x="301"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9" name="Google Shape;1169;p19"/>
              <p:cNvSpPr/>
              <p:nvPr/>
            </p:nvSpPr>
            <p:spPr>
              <a:xfrm>
                <a:off x="2720450" y="926100"/>
                <a:ext cx="29200" cy="8375"/>
              </a:xfrm>
              <a:custGeom>
                <a:avLst/>
                <a:gdLst/>
                <a:ahLst/>
                <a:cxnLst/>
                <a:rect l="l" t="t" r="r" b="b"/>
                <a:pathLst>
                  <a:path w="1168" h="335" extrusionOk="0">
                    <a:moveTo>
                      <a:pt x="1168" y="1"/>
                    </a:moveTo>
                    <a:lnTo>
                      <a:pt x="0" y="234"/>
                    </a:lnTo>
                    <a:lnTo>
                      <a:pt x="34" y="334"/>
                    </a:lnTo>
                    <a:lnTo>
                      <a:pt x="1168" y="101"/>
                    </a:lnTo>
                    <a:lnTo>
                      <a:pt x="11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0" name="Google Shape;1170;p19"/>
              <p:cNvSpPr/>
              <p:nvPr/>
            </p:nvSpPr>
            <p:spPr>
              <a:xfrm>
                <a:off x="2624550" y="1012000"/>
                <a:ext cx="24200" cy="17525"/>
              </a:xfrm>
              <a:custGeom>
                <a:avLst/>
                <a:gdLst/>
                <a:ahLst/>
                <a:cxnLst/>
                <a:rect l="l" t="t" r="r" b="b"/>
                <a:pathLst>
                  <a:path w="968" h="701" extrusionOk="0">
                    <a:moveTo>
                      <a:pt x="901" y="0"/>
                    </a:moveTo>
                    <a:lnTo>
                      <a:pt x="0" y="634"/>
                    </a:lnTo>
                    <a:lnTo>
                      <a:pt x="34" y="701"/>
                    </a:lnTo>
                    <a:lnTo>
                      <a:pt x="968" y="67"/>
                    </a:lnTo>
                    <a:lnTo>
                      <a:pt x="9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1" name="Google Shape;1171;p19"/>
              <p:cNvSpPr/>
              <p:nvPr/>
            </p:nvSpPr>
            <p:spPr>
              <a:xfrm>
                <a:off x="2633725" y="1333075"/>
                <a:ext cx="4200" cy="33375"/>
              </a:xfrm>
              <a:custGeom>
                <a:avLst/>
                <a:gdLst/>
                <a:ahLst/>
                <a:cxnLst/>
                <a:rect l="l" t="t" r="r" b="b"/>
                <a:pathLst>
                  <a:path w="168" h="1335" extrusionOk="0">
                    <a:moveTo>
                      <a:pt x="100" y="0"/>
                    </a:moveTo>
                    <a:lnTo>
                      <a:pt x="0" y="1334"/>
                    </a:lnTo>
                    <a:lnTo>
                      <a:pt x="100" y="1334"/>
                    </a:lnTo>
                    <a:lnTo>
                      <a:pt x="167" y="33"/>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2" name="Google Shape;1172;p19"/>
              <p:cNvSpPr/>
              <p:nvPr/>
            </p:nvSpPr>
            <p:spPr>
              <a:xfrm>
                <a:off x="2607875" y="1288025"/>
                <a:ext cx="20025" cy="22550"/>
              </a:xfrm>
              <a:custGeom>
                <a:avLst/>
                <a:gdLst/>
                <a:ahLst/>
                <a:cxnLst/>
                <a:rect l="l" t="t" r="r" b="b"/>
                <a:pathLst>
                  <a:path w="801" h="902" extrusionOk="0">
                    <a:moveTo>
                      <a:pt x="701" y="1"/>
                    </a:moveTo>
                    <a:lnTo>
                      <a:pt x="0" y="835"/>
                    </a:lnTo>
                    <a:lnTo>
                      <a:pt x="34" y="901"/>
                    </a:lnTo>
                    <a:lnTo>
                      <a:pt x="801" y="67"/>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3" name="Google Shape;1173;p19"/>
              <p:cNvSpPr/>
              <p:nvPr/>
            </p:nvSpPr>
            <p:spPr>
              <a:xfrm>
                <a:off x="2702100" y="1362250"/>
                <a:ext cx="21700" cy="30050"/>
              </a:xfrm>
              <a:custGeom>
                <a:avLst/>
                <a:gdLst/>
                <a:ahLst/>
                <a:cxnLst/>
                <a:rect l="l" t="t" r="r" b="b"/>
                <a:pathLst>
                  <a:path w="868" h="1202" extrusionOk="0">
                    <a:moveTo>
                      <a:pt x="67" y="1"/>
                    </a:moveTo>
                    <a:lnTo>
                      <a:pt x="1" y="67"/>
                    </a:lnTo>
                    <a:lnTo>
                      <a:pt x="834" y="1201"/>
                    </a:lnTo>
                    <a:lnTo>
                      <a:pt x="868" y="1168"/>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4" name="Google Shape;1174;p19"/>
              <p:cNvSpPr/>
              <p:nvPr/>
            </p:nvSpPr>
            <p:spPr>
              <a:xfrm>
                <a:off x="2771325" y="1086225"/>
                <a:ext cx="21700" cy="15875"/>
              </a:xfrm>
              <a:custGeom>
                <a:avLst/>
                <a:gdLst/>
                <a:ahLst/>
                <a:cxnLst/>
                <a:rect l="l" t="t" r="r" b="b"/>
                <a:pathLst>
                  <a:path w="868" h="635" extrusionOk="0">
                    <a:moveTo>
                      <a:pt x="834" y="0"/>
                    </a:moveTo>
                    <a:lnTo>
                      <a:pt x="0" y="567"/>
                    </a:lnTo>
                    <a:lnTo>
                      <a:pt x="34" y="634"/>
                    </a:lnTo>
                    <a:lnTo>
                      <a:pt x="867" y="67"/>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5" name="Google Shape;1175;p19"/>
              <p:cNvSpPr/>
              <p:nvPr/>
            </p:nvSpPr>
            <p:spPr>
              <a:xfrm>
                <a:off x="2998975" y="1116250"/>
                <a:ext cx="24225" cy="14200"/>
              </a:xfrm>
              <a:custGeom>
                <a:avLst/>
                <a:gdLst/>
                <a:ahLst/>
                <a:cxnLst/>
                <a:rect l="l" t="t" r="r" b="b"/>
                <a:pathLst>
                  <a:path w="969" h="568" extrusionOk="0">
                    <a:moveTo>
                      <a:pt x="34" y="0"/>
                    </a:moveTo>
                    <a:lnTo>
                      <a:pt x="1" y="67"/>
                    </a:lnTo>
                    <a:lnTo>
                      <a:pt x="868" y="567"/>
                    </a:lnTo>
                    <a:lnTo>
                      <a:pt x="968" y="5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6" name="Google Shape;1176;p19"/>
              <p:cNvSpPr/>
              <p:nvPr/>
            </p:nvSpPr>
            <p:spPr>
              <a:xfrm>
                <a:off x="2737125" y="1172950"/>
                <a:ext cx="31725" cy="8375"/>
              </a:xfrm>
              <a:custGeom>
                <a:avLst/>
                <a:gdLst/>
                <a:ahLst/>
                <a:cxnLst/>
                <a:rect l="l" t="t" r="r" b="b"/>
                <a:pathLst>
                  <a:path w="1269" h="335" extrusionOk="0">
                    <a:moveTo>
                      <a:pt x="1" y="0"/>
                    </a:moveTo>
                    <a:lnTo>
                      <a:pt x="1" y="101"/>
                    </a:lnTo>
                    <a:lnTo>
                      <a:pt x="1201" y="334"/>
                    </a:lnTo>
                    <a:lnTo>
                      <a:pt x="1268" y="267"/>
                    </a:lnTo>
                    <a:lnTo>
                      <a:pt x="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7" name="Google Shape;1177;p19"/>
              <p:cNvSpPr/>
              <p:nvPr/>
            </p:nvSpPr>
            <p:spPr>
              <a:xfrm>
                <a:off x="2790500" y="1258000"/>
                <a:ext cx="17525" cy="14200"/>
              </a:xfrm>
              <a:custGeom>
                <a:avLst/>
                <a:gdLst/>
                <a:ahLst/>
                <a:cxnLst/>
                <a:rect l="l" t="t" r="r" b="b"/>
                <a:pathLst>
                  <a:path w="701" h="568" extrusionOk="0">
                    <a:moveTo>
                      <a:pt x="634" y="1"/>
                    </a:moveTo>
                    <a:lnTo>
                      <a:pt x="0" y="501"/>
                    </a:lnTo>
                    <a:lnTo>
                      <a:pt x="34" y="5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8" name="Google Shape;1178;p19"/>
              <p:cNvSpPr/>
              <p:nvPr/>
            </p:nvSpPr>
            <p:spPr>
              <a:xfrm>
                <a:off x="2762975" y="1337225"/>
                <a:ext cx="24200" cy="20875"/>
              </a:xfrm>
              <a:custGeom>
                <a:avLst/>
                <a:gdLst/>
                <a:ahLst/>
                <a:cxnLst/>
                <a:rect l="l" t="t" r="r" b="b"/>
                <a:pathLst>
                  <a:path w="968" h="835" extrusionOk="0">
                    <a:moveTo>
                      <a:pt x="67" y="1"/>
                    </a:moveTo>
                    <a:lnTo>
                      <a:pt x="1" y="68"/>
                    </a:lnTo>
                    <a:lnTo>
                      <a:pt x="935" y="835"/>
                    </a:lnTo>
                    <a:lnTo>
                      <a:pt x="968" y="7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9" name="Google Shape;1179;p19"/>
              <p:cNvSpPr/>
              <p:nvPr/>
            </p:nvSpPr>
            <p:spPr>
              <a:xfrm>
                <a:off x="2795500" y="1380600"/>
                <a:ext cx="17550" cy="11700"/>
              </a:xfrm>
              <a:custGeom>
                <a:avLst/>
                <a:gdLst/>
                <a:ahLst/>
                <a:cxnLst/>
                <a:rect l="l" t="t" r="r" b="b"/>
                <a:pathLst>
                  <a:path w="702" h="468" extrusionOk="0">
                    <a:moveTo>
                      <a:pt x="67" y="0"/>
                    </a:moveTo>
                    <a:lnTo>
                      <a:pt x="1" y="100"/>
                    </a:lnTo>
                    <a:lnTo>
                      <a:pt x="668" y="467"/>
                    </a:lnTo>
                    <a:lnTo>
                      <a:pt x="701" y="367"/>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0" name="Google Shape;1180;p19"/>
              <p:cNvSpPr/>
              <p:nvPr/>
            </p:nvSpPr>
            <p:spPr>
              <a:xfrm>
                <a:off x="2766325" y="1300550"/>
                <a:ext cx="25025" cy="1675"/>
              </a:xfrm>
              <a:custGeom>
                <a:avLst/>
                <a:gdLst/>
                <a:ahLst/>
                <a:cxnLst/>
                <a:rect l="l" t="t" r="r" b="b"/>
                <a:pathLst>
                  <a:path w="1001" h="67"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1" name="Google Shape;1181;p19"/>
              <p:cNvSpPr/>
              <p:nvPr/>
            </p:nvSpPr>
            <p:spPr>
              <a:xfrm>
                <a:off x="2853050" y="1007825"/>
                <a:ext cx="21700" cy="15875"/>
              </a:xfrm>
              <a:custGeom>
                <a:avLst/>
                <a:gdLst/>
                <a:ahLst/>
                <a:cxnLst/>
                <a:rect l="l" t="t" r="r" b="b"/>
                <a:pathLst>
                  <a:path w="868" h="635" extrusionOk="0">
                    <a:moveTo>
                      <a:pt x="834" y="1"/>
                    </a:moveTo>
                    <a:lnTo>
                      <a:pt x="0" y="568"/>
                    </a:lnTo>
                    <a:lnTo>
                      <a:pt x="67" y="634"/>
                    </a:lnTo>
                    <a:lnTo>
                      <a:pt x="867" y="67"/>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2" name="Google Shape;1182;p19"/>
              <p:cNvSpPr/>
              <p:nvPr/>
            </p:nvSpPr>
            <p:spPr>
              <a:xfrm>
                <a:off x="2872225" y="1050350"/>
                <a:ext cx="25050" cy="1700"/>
              </a:xfrm>
              <a:custGeom>
                <a:avLst/>
                <a:gdLst/>
                <a:ahLst/>
                <a:cxnLst/>
                <a:rect l="l" t="t" r="r" b="b"/>
                <a:pathLst>
                  <a:path w="1002" h="68" extrusionOk="0">
                    <a:moveTo>
                      <a:pt x="0" y="1"/>
                    </a:moveTo>
                    <a:lnTo>
                      <a:pt x="0" y="68"/>
                    </a:lnTo>
                    <a:lnTo>
                      <a:pt x="1001" y="68"/>
                    </a:lnTo>
                    <a:lnTo>
                      <a:pt x="10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3" name="Google Shape;1183;p19"/>
              <p:cNvSpPr/>
              <p:nvPr/>
            </p:nvSpPr>
            <p:spPr>
              <a:xfrm>
                <a:off x="2848050" y="1097900"/>
                <a:ext cx="22525" cy="15875"/>
              </a:xfrm>
              <a:custGeom>
                <a:avLst/>
                <a:gdLst/>
                <a:ahLst/>
                <a:cxnLst/>
                <a:rect l="l" t="t" r="r" b="b"/>
                <a:pathLst>
                  <a:path w="901" h="635" extrusionOk="0">
                    <a:moveTo>
                      <a:pt x="33" y="0"/>
                    </a:moveTo>
                    <a:lnTo>
                      <a:pt x="0" y="100"/>
                    </a:lnTo>
                    <a:lnTo>
                      <a:pt x="867" y="634"/>
                    </a:lnTo>
                    <a:lnTo>
                      <a:pt x="901"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4" name="Google Shape;1184;p19"/>
              <p:cNvSpPr/>
              <p:nvPr/>
            </p:nvSpPr>
            <p:spPr>
              <a:xfrm>
                <a:off x="2856375" y="1200475"/>
                <a:ext cx="8375" cy="20875"/>
              </a:xfrm>
              <a:custGeom>
                <a:avLst/>
                <a:gdLst/>
                <a:ahLst/>
                <a:cxnLst/>
                <a:rect l="l" t="t" r="r" b="b"/>
                <a:pathLst>
                  <a:path w="335" h="835" extrusionOk="0">
                    <a:moveTo>
                      <a:pt x="234" y="0"/>
                    </a:moveTo>
                    <a:lnTo>
                      <a:pt x="1" y="801"/>
                    </a:lnTo>
                    <a:lnTo>
                      <a:pt x="67" y="834"/>
                    </a:lnTo>
                    <a:lnTo>
                      <a:pt x="334" y="34"/>
                    </a:lnTo>
                    <a:lnTo>
                      <a:pt x="2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5" name="Google Shape;1185;p19"/>
              <p:cNvSpPr/>
              <p:nvPr/>
            </p:nvSpPr>
            <p:spPr>
              <a:xfrm>
                <a:off x="2844700" y="1259675"/>
                <a:ext cx="25050" cy="20050"/>
              </a:xfrm>
              <a:custGeom>
                <a:avLst/>
                <a:gdLst/>
                <a:ahLst/>
                <a:cxnLst/>
                <a:rect l="l" t="t" r="r" b="b"/>
                <a:pathLst>
                  <a:path w="1002" h="802" extrusionOk="0">
                    <a:moveTo>
                      <a:pt x="67" y="1"/>
                    </a:moveTo>
                    <a:lnTo>
                      <a:pt x="1" y="101"/>
                    </a:lnTo>
                    <a:lnTo>
                      <a:pt x="901" y="801"/>
                    </a:lnTo>
                    <a:lnTo>
                      <a:pt x="1001" y="701"/>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6" name="Google Shape;1186;p19"/>
              <p:cNvSpPr/>
              <p:nvPr/>
            </p:nvSpPr>
            <p:spPr>
              <a:xfrm>
                <a:off x="2854700" y="1333075"/>
                <a:ext cx="18375" cy="12525"/>
              </a:xfrm>
              <a:custGeom>
                <a:avLst/>
                <a:gdLst/>
                <a:ahLst/>
                <a:cxnLst/>
                <a:rect l="l" t="t" r="r" b="b"/>
                <a:pathLst>
                  <a:path w="735" h="501" extrusionOk="0">
                    <a:moveTo>
                      <a:pt x="101" y="0"/>
                    </a:moveTo>
                    <a:lnTo>
                      <a:pt x="1" y="67"/>
                    </a:lnTo>
                    <a:lnTo>
                      <a:pt x="668" y="500"/>
                    </a:lnTo>
                    <a:lnTo>
                      <a:pt x="735" y="400"/>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7" name="Google Shape;1187;p19"/>
              <p:cNvSpPr/>
              <p:nvPr/>
            </p:nvSpPr>
            <p:spPr>
              <a:xfrm>
                <a:off x="3039000" y="1217150"/>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8" name="Google Shape;1188;p19"/>
              <p:cNvSpPr/>
              <p:nvPr/>
            </p:nvSpPr>
            <p:spPr>
              <a:xfrm>
                <a:off x="2731300" y="1204650"/>
                <a:ext cx="21700" cy="15850"/>
              </a:xfrm>
              <a:custGeom>
                <a:avLst/>
                <a:gdLst/>
                <a:ahLst/>
                <a:cxnLst/>
                <a:rect l="l" t="t" r="r" b="b"/>
                <a:pathLst>
                  <a:path w="868" h="634" extrusionOk="0">
                    <a:moveTo>
                      <a:pt x="33" y="0"/>
                    </a:moveTo>
                    <a:lnTo>
                      <a:pt x="0" y="67"/>
                    </a:lnTo>
                    <a:lnTo>
                      <a:pt x="767" y="634"/>
                    </a:lnTo>
                    <a:lnTo>
                      <a:pt x="867"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9" name="Google Shape;1189;p19"/>
              <p:cNvSpPr/>
              <p:nvPr/>
            </p:nvSpPr>
            <p:spPr>
              <a:xfrm>
                <a:off x="2770475" y="1020350"/>
                <a:ext cx="25050" cy="1675"/>
              </a:xfrm>
              <a:custGeom>
                <a:avLst/>
                <a:gdLst/>
                <a:ahLst/>
                <a:cxnLst/>
                <a:rect l="l" t="t" r="r" b="b"/>
                <a:pathLst>
                  <a:path w="1002" h="67"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0" name="Google Shape;1190;p19"/>
              <p:cNvSpPr/>
              <p:nvPr/>
            </p:nvSpPr>
            <p:spPr>
              <a:xfrm>
                <a:off x="2669575" y="1137100"/>
                <a:ext cx="21700" cy="16700"/>
              </a:xfrm>
              <a:custGeom>
                <a:avLst/>
                <a:gdLst/>
                <a:ahLst/>
                <a:cxnLst/>
                <a:rect l="l" t="t" r="r" b="b"/>
                <a:pathLst>
                  <a:path w="868" h="668" extrusionOk="0">
                    <a:moveTo>
                      <a:pt x="34" y="0"/>
                    </a:moveTo>
                    <a:lnTo>
                      <a:pt x="1" y="67"/>
                    </a:lnTo>
                    <a:lnTo>
                      <a:pt x="801" y="667"/>
                    </a:lnTo>
                    <a:lnTo>
                      <a:pt x="868" y="5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1" name="Google Shape;1191;p19"/>
              <p:cNvSpPr/>
              <p:nvPr/>
            </p:nvSpPr>
            <p:spPr>
              <a:xfrm>
                <a:off x="2647900" y="1179625"/>
                <a:ext cx="25050" cy="1700"/>
              </a:xfrm>
              <a:custGeom>
                <a:avLst/>
                <a:gdLst/>
                <a:ahLst/>
                <a:cxnLst/>
                <a:rect l="l" t="t" r="r" b="b"/>
                <a:pathLst>
                  <a:path w="1002" h="68"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2" name="Google Shape;1192;p19"/>
              <p:cNvSpPr/>
              <p:nvPr/>
            </p:nvSpPr>
            <p:spPr>
              <a:xfrm>
                <a:off x="2673750" y="1226325"/>
                <a:ext cx="24200" cy="16700"/>
              </a:xfrm>
              <a:custGeom>
                <a:avLst/>
                <a:gdLst/>
                <a:ahLst/>
                <a:cxnLst/>
                <a:rect l="l" t="t" r="r" b="b"/>
                <a:pathLst>
                  <a:path w="968" h="668" extrusionOk="0">
                    <a:moveTo>
                      <a:pt x="868" y="0"/>
                    </a:moveTo>
                    <a:lnTo>
                      <a:pt x="0" y="601"/>
                    </a:lnTo>
                    <a:lnTo>
                      <a:pt x="34" y="667"/>
                    </a:lnTo>
                    <a:lnTo>
                      <a:pt x="968" y="100"/>
                    </a:lnTo>
                    <a:lnTo>
                      <a:pt x="8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3" name="Google Shape;1193;p19"/>
              <p:cNvSpPr/>
              <p:nvPr/>
            </p:nvSpPr>
            <p:spPr>
              <a:xfrm>
                <a:off x="2935600" y="1109575"/>
                <a:ext cx="20875" cy="15025"/>
              </a:xfrm>
              <a:custGeom>
                <a:avLst/>
                <a:gdLst/>
                <a:ahLst/>
                <a:cxnLst/>
                <a:rect l="l" t="t" r="r" b="b"/>
                <a:pathLst>
                  <a:path w="835" h="601" extrusionOk="0">
                    <a:moveTo>
                      <a:pt x="768" y="0"/>
                    </a:moveTo>
                    <a:lnTo>
                      <a:pt x="1" y="501"/>
                    </a:lnTo>
                    <a:lnTo>
                      <a:pt x="34" y="601"/>
                    </a:lnTo>
                    <a:lnTo>
                      <a:pt x="834" y="100"/>
                    </a:lnTo>
                    <a:lnTo>
                      <a:pt x="7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4" name="Google Shape;1194;p19"/>
              <p:cNvSpPr/>
              <p:nvPr/>
            </p:nvSpPr>
            <p:spPr>
              <a:xfrm>
                <a:off x="2938100" y="1062025"/>
                <a:ext cx="20875" cy="16725"/>
              </a:xfrm>
              <a:custGeom>
                <a:avLst/>
                <a:gdLst/>
                <a:ahLst/>
                <a:cxnLst/>
                <a:rect l="l" t="t" r="r" b="b"/>
                <a:pathLst>
                  <a:path w="835" h="669" extrusionOk="0">
                    <a:moveTo>
                      <a:pt x="34" y="1"/>
                    </a:moveTo>
                    <a:lnTo>
                      <a:pt x="1" y="68"/>
                    </a:lnTo>
                    <a:lnTo>
                      <a:pt x="801" y="668"/>
                    </a:lnTo>
                    <a:lnTo>
                      <a:pt x="835" y="601"/>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5" name="Google Shape;1195;p19"/>
              <p:cNvSpPr/>
              <p:nvPr/>
            </p:nvSpPr>
            <p:spPr>
              <a:xfrm>
                <a:off x="2993975" y="1029500"/>
                <a:ext cx="4200" cy="25050"/>
              </a:xfrm>
              <a:custGeom>
                <a:avLst/>
                <a:gdLst/>
                <a:ahLst/>
                <a:cxnLst/>
                <a:rect l="l" t="t" r="r" b="b"/>
                <a:pathLst>
                  <a:path w="168" h="1002" extrusionOk="0">
                    <a:moveTo>
                      <a:pt x="67" y="1"/>
                    </a:moveTo>
                    <a:lnTo>
                      <a:pt x="1" y="968"/>
                    </a:lnTo>
                    <a:lnTo>
                      <a:pt x="101" y="1002"/>
                    </a:lnTo>
                    <a:lnTo>
                      <a:pt x="1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6" name="Google Shape;1196;p19"/>
              <p:cNvSpPr/>
              <p:nvPr/>
            </p:nvSpPr>
            <p:spPr>
              <a:xfrm>
                <a:off x="2919750" y="1388925"/>
                <a:ext cx="25050" cy="3375"/>
              </a:xfrm>
              <a:custGeom>
                <a:avLst/>
                <a:gdLst/>
                <a:ahLst/>
                <a:cxnLst/>
                <a:rect l="l" t="t" r="r" b="b"/>
                <a:pathLst>
                  <a:path w="1002" h="135" extrusionOk="0">
                    <a:moveTo>
                      <a:pt x="34" y="1"/>
                    </a:moveTo>
                    <a:lnTo>
                      <a:pt x="1" y="101"/>
                    </a:lnTo>
                    <a:lnTo>
                      <a:pt x="1001" y="134"/>
                    </a:lnTo>
                    <a:lnTo>
                      <a:pt x="1001" y="34"/>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7" name="Google Shape;1197;p19"/>
              <p:cNvSpPr/>
              <p:nvPr/>
            </p:nvSpPr>
            <p:spPr>
              <a:xfrm>
                <a:off x="2927250" y="1340575"/>
                <a:ext cx="21725" cy="16700"/>
              </a:xfrm>
              <a:custGeom>
                <a:avLst/>
                <a:gdLst/>
                <a:ahLst/>
                <a:cxnLst/>
                <a:rect l="l" t="t" r="r" b="b"/>
                <a:pathLst>
                  <a:path w="869" h="668" extrusionOk="0">
                    <a:moveTo>
                      <a:pt x="68" y="0"/>
                    </a:moveTo>
                    <a:lnTo>
                      <a:pt x="1" y="67"/>
                    </a:lnTo>
                    <a:lnTo>
                      <a:pt x="802" y="667"/>
                    </a:lnTo>
                    <a:lnTo>
                      <a:pt x="868" y="601"/>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8" name="Google Shape;1198;p19"/>
              <p:cNvSpPr/>
              <p:nvPr/>
            </p:nvSpPr>
            <p:spPr>
              <a:xfrm>
                <a:off x="2985625" y="1308875"/>
                <a:ext cx="11700" cy="26725"/>
              </a:xfrm>
              <a:custGeom>
                <a:avLst/>
                <a:gdLst/>
                <a:ahLst/>
                <a:cxnLst/>
                <a:rect l="l" t="t" r="r" b="b"/>
                <a:pathLst>
                  <a:path w="468" h="1069" extrusionOk="0">
                    <a:moveTo>
                      <a:pt x="101" y="1"/>
                    </a:moveTo>
                    <a:lnTo>
                      <a:pt x="1" y="34"/>
                    </a:lnTo>
                    <a:lnTo>
                      <a:pt x="368" y="1068"/>
                    </a:lnTo>
                    <a:lnTo>
                      <a:pt x="468"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9" name="Google Shape;1199;p19"/>
              <p:cNvSpPr/>
              <p:nvPr/>
            </p:nvSpPr>
            <p:spPr>
              <a:xfrm>
                <a:off x="2923100" y="1208800"/>
                <a:ext cx="21700" cy="15875"/>
              </a:xfrm>
              <a:custGeom>
                <a:avLst/>
                <a:gdLst/>
                <a:ahLst/>
                <a:cxnLst/>
                <a:rect l="l" t="t" r="r" b="b"/>
                <a:pathLst>
                  <a:path w="868" h="635" extrusionOk="0">
                    <a:moveTo>
                      <a:pt x="834" y="1"/>
                    </a:moveTo>
                    <a:lnTo>
                      <a:pt x="0" y="535"/>
                    </a:lnTo>
                    <a:lnTo>
                      <a:pt x="34" y="635"/>
                    </a:lnTo>
                    <a:lnTo>
                      <a:pt x="867" y="68"/>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0" name="Google Shape;1200;p19"/>
              <p:cNvSpPr/>
              <p:nvPr/>
            </p:nvSpPr>
            <p:spPr>
              <a:xfrm>
                <a:off x="2915575" y="1262175"/>
                <a:ext cx="26725" cy="10025"/>
              </a:xfrm>
              <a:custGeom>
                <a:avLst/>
                <a:gdLst/>
                <a:ahLst/>
                <a:cxnLst/>
                <a:rect l="l" t="t" r="r" b="b"/>
                <a:pathLst>
                  <a:path w="1069" h="401" extrusionOk="0">
                    <a:moveTo>
                      <a:pt x="1" y="1"/>
                    </a:moveTo>
                    <a:lnTo>
                      <a:pt x="1" y="67"/>
                    </a:lnTo>
                    <a:lnTo>
                      <a:pt x="1035" y="401"/>
                    </a:lnTo>
                    <a:lnTo>
                      <a:pt x="1068" y="268"/>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1" name="Google Shape;1201;p19"/>
              <p:cNvSpPr/>
              <p:nvPr/>
            </p:nvSpPr>
            <p:spPr>
              <a:xfrm>
                <a:off x="2992300" y="1381425"/>
                <a:ext cx="24225" cy="16700"/>
              </a:xfrm>
              <a:custGeom>
                <a:avLst/>
                <a:gdLst/>
                <a:ahLst/>
                <a:cxnLst/>
                <a:rect l="l" t="t" r="r" b="b"/>
                <a:pathLst>
                  <a:path w="969" h="668" extrusionOk="0">
                    <a:moveTo>
                      <a:pt x="68" y="1"/>
                    </a:moveTo>
                    <a:lnTo>
                      <a:pt x="1" y="101"/>
                    </a:lnTo>
                    <a:lnTo>
                      <a:pt x="901" y="668"/>
                    </a:lnTo>
                    <a:lnTo>
                      <a:pt x="968" y="601"/>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2" name="Google Shape;1202;p19"/>
              <p:cNvSpPr/>
              <p:nvPr/>
            </p:nvSpPr>
            <p:spPr>
              <a:xfrm>
                <a:off x="3054025" y="1172950"/>
                <a:ext cx="24200" cy="16700"/>
              </a:xfrm>
              <a:custGeom>
                <a:avLst/>
                <a:gdLst/>
                <a:ahLst/>
                <a:cxnLst/>
                <a:rect l="l" t="t" r="r" b="b"/>
                <a:pathLst>
                  <a:path w="968" h="668" extrusionOk="0">
                    <a:moveTo>
                      <a:pt x="34" y="0"/>
                    </a:moveTo>
                    <a:lnTo>
                      <a:pt x="0" y="101"/>
                    </a:lnTo>
                    <a:lnTo>
                      <a:pt x="868" y="668"/>
                    </a:lnTo>
                    <a:lnTo>
                      <a:pt x="968" y="6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3" name="Google Shape;1203;p19"/>
              <p:cNvSpPr/>
              <p:nvPr/>
            </p:nvSpPr>
            <p:spPr>
              <a:xfrm>
                <a:off x="3041500" y="1277200"/>
                <a:ext cx="17550" cy="15025"/>
              </a:xfrm>
              <a:custGeom>
                <a:avLst/>
                <a:gdLst/>
                <a:ahLst/>
                <a:cxnLst/>
                <a:rect l="l" t="t" r="r" b="b"/>
                <a:pathLst>
                  <a:path w="702" h="601" extrusionOk="0">
                    <a:moveTo>
                      <a:pt x="668" y="0"/>
                    </a:moveTo>
                    <a:lnTo>
                      <a:pt x="1" y="500"/>
                    </a:lnTo>
                    <a:lnTo>
                      <a:pt x="34" y="601"/>
                    </a:lnTo>
                    <a:lnTo>
                      <a:pt x="701"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4" name="Google Shape;1204;p19"/>
              <p:cNvSpPr/>
              <p:nvPr/>
            </p:nvSpPr>
            <p:spPr>
              <a:xfrm>
                <a:off x="2708775" y="1093725"/>
                <a:ext cx="25050" cy="3350"/>
              </a:xfrm>
              <a:custGeom>
                <a:avLst/>
                <a:gdLst/>
                <a:ahLst/>
                <a:cxnLst/>
                <a:rect l="l" t="t" r="r" b="b"/>
                <a:pathLst>
                  <a:path w="1002" h="134" extrusionOk="0">
                    <a:moveTo>
                      <a:pt x="0" y="1"/>
                    </a:moveTo>
                    <a:lnTo>
                      <a:pt x="0" y="101"/>
                    </a:lnTo>
                    <a:lnTo>
                      <a:pt x="1001" y="134"/>
                    </a:lnTo>
                    <a:lnTo>
                      <a:pt x="1001" y="67"/>
                    </a:lnTo>
                    <a:lnTo>
                      <a:pt x="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5" name="Google Shape;1205;p19"/>
              <p:cNvSpPr/>
              <p:nvPr/>
            </p:nvSpPr>
            <p:spPr>
              <a:xfrm>
                <a:off x="2716275" y="1047025"/>
                <a:ext cx="21700" cy="16700"/>
              </a:xfrm>
              <a:custGeom>
                <a:avLst/>
                <a:gdLst/>
                <a:ahLst/>
                <a:cxnLst/>
                <a:rect l="l" t="t" r="r" b="b"/>
                <a:pathLst>
                  <a:path w="868" h="668" extrusionOk="0">
                    <a:moveTo>
                      <a:pt x="67" y="0"/>
                    </a:moveTo>
                    <a:lnTo>
                      <a:pt x="1" y="67"/>
                    </a:lnTo>
                    <a:lnTo>
                      <a:pt x="801" y="668"/>
                    </a:lnTo>
                    <a:lnTo>
                      <a:pt x="868" y="6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6" name="Google Shape;1206;p19"/>
              <p:cNvSpPr/>
              <p:nvPr/>
            </p:nvSpPr>
            <p:spPr>
              <a:xfrm>
                <a:off x="3021500" y="1086225"/>
                <a:ext cx="22525" cy="6700"/>
              </a:xfrm>
              <a:custGeom>
                <a:avLst/>
                <a:gdLst/>
                <a:ahLst/>
                <a:cxnLst/>
                <a:rect l="l" t="t" r="r" b="b"/>
                <a:pathLst>
                  <a:path w="901" h="268" extrusionOk="0">
                    <a:moveTo>
                      <a:pt x="0" y="0"/>
                    </a:moveTo>
                    <a:lnTo>
                      <a:pt x="0" y="67"/>
                    </a:lnTo>
                    <a:lnTo>
                      <a:pt x="901" y="267"/>
                    </a:lnTo>
                    <a:lnTo>
                      <a:pt x="901" y="167"/>
                    </a:lnTo>
                    <a:lnTo>
                      <a:pt x="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7" name="Google Shape;1207;p19"/>
              <p:cNvSpPr/>
              <p:nvPr/>
            </p:nvSpPr>
            <p:spPr>
              <a:xfrm>
                <a:off x="2670400" y="1309725"/>
                <a:ext cx="7550" cy="27525"/>
              </a:xfrm>
              <a:custGeom>
                <a:avLst/>
                <a:gdLst/>
                <a:ahLst/>
                <a:cxnLst/>
                <a:rect l="l" t="t" r="r" b="b"/>
                <a:pathLst>
                  <a:path w="302" h="1101" extrusionOk="0">
                    <a:moveTo>
                      <a:pt x="1" y="0"/>
                    </a:moveTo>
                    <a:lnTo>
                      <a:pt x="168" y="1101"/>
                    </a:lnTo>
                    <a:lnTo>
                      <a:pt x="301"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8" name="Google Shape;1208;p19"/>
              <p:cNvSpPr/>
              <p:nvPr/>
            </p:nvSpPr>
            <p:spPr>
              <a:xfrm>
                <a:off x="2687925" y="1285525"/>
                <a:ext cx="29200" cy="8375"/>
              </a:xfrm>
              <a:custGeom>
                <a:avLst/>
                <a:gdLst/>
                <a:ahLst/>
                <a:cxnLst/>
                <a:rect l="l" t="t" r="r" b="b"/>
                <a:pathLst>
                  <a:path w="1168" h="335" extrusionOk="0">
                    <a:moveTo>
                      <a:pt x="1135" y="1"/>
                    </a:moveTo>
                    <a:lnTo>
                      <a:pt x="0" y="268"/>
                    </a:lnTo>
                    <a:lnTo>
                      <a:pt x="0" y="334"/>
                    </a:lnTo>
                    <a:lnTo>
                      <a:pt x="1168" y="101"/>
                    </a:lnTo>
                    <a:lnTo>
                      <a:pt x="11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9" name="Google Shape;1209;p19"/>
              <p:cNvSpPr/>
              <p:nvPr/>
            </p:nvSpPr>
            <p:spPr>
              <a:xfrm>
                <a:off x="2817175" y="956125"/>
                <a:ext cx="32550" cy="8375"/>
              </a:xfrm>
              <a:custGeom>
                <a:avLst/>
                <a:gdLst/>
                <a:ahLst/>
                <a:cxnLst/>
                <a:rect l="l" t="t" r="r" b="b"/>
                <a:pathLst>
                  <a:path w="1302" h="335" extrusionOk="0">
                    <a:moveTo>
                      <a:pt x="1" y="1"/>
                    </a:moveTo>
                    <a:lnTo>
                      <a:pt x="1" y="134"/>
                    </a:lnTo>
                    <a:lnTo>
                      <a:pt x="1302" y="334"/>
                    </a:lnTo>
                    <a:lnTo>
                      <a:pt x="1302" y="267"/>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0" name="Google Shape;1210;p19"/>
              <p:cNvSpPr/>
              <p:nvPr/>
            </p:nvSpPr>
            <p:spPr>
              <a:xfrm>
                <a:off x="2821350" y="1127075"/>
                <a:ext cx="6700" cy="29225"/>
              </a:xfrm>
              <a:custGeom>
                <a:avLst/>
                <a:gdLst/>
                <a:ahLst/>
                <a:cxnLst/>
                <a:rect l="l" t="t" r="r" b="b"/>
                <a:pathLst>
                  <a:path w="268" h="1169" extrusionOk="0">
                    <a:moveTo>
                      <a:pt x="134" y="1"/>
                    </a:moveTo>
                    <a:lnTo>
                      <a:pt x="1" y="68"/>
                    </a:lnTo>
                    <a:lnTo>
                      <a:pt x="167" y="1168"/>
                    </a:lnTo>
                    <a:lnTo>
                      <a:pt x="267" y="11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1" name="Google Shape;1211;p19"/>
              <p:cNvSpPr/>
              <p:nvPr/>
            </p:nvSpPr>
            <p:spPr>
              <a:xfrm>
                <a:off x="3056525" y="1030350"/>
                <a:ext cx="20875" cy="12525"/>
              </a:xfrm>
              <a:custGeom>
                <a:avLst/>
                <a:gdLst/>
                <a:ahLst/>
                <a:cxnLst/>
                <a:rect l="l" t="t" r="r" b="b"/>
                <a:pathLst>
                  <a:path w="835" h="501" extrusionOk="0">
                    <a:moveTo>
                      <a:pt x="34" y="0"/>
                    </a:moveTo>
                    <a:lnTo>
                      <a:pt x="0" y="100"/>
                    </a:lnTo>
                    <a:lnTo>
                      <a:pt x="768" y="501"/>
                    </a:lnTo>
                    <a:lnTo>
                      <a:pt x="834" y="4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2" name="Google Shape;1212;p19"/>
              <p:cNvSpPr/>
              <p:nvPr/>
            </p:nvSpPr>
            <p:spPr>
              <a:xfrm>
                <a:off x="2630375" y="962800"/>
                <a:ext cx="27550" cy="23375"/>
              </a:xfrm>
              <a:custGeom>
                <a:avLst/>
                <a:gdLst/>
                <a:ahLst/>
                <a:cxnLst/>
                <a:rect l="l" t="t" r="r" b="b"/>
                <a:pathLst>
                  <a:path w="1102" h="935" extrusionOk="0">
                    <a:moveTo>
                      <a:pt x="34" y="0"/>
                    </a:moveTo>
                    <a:lnTo>
                      <a:pt x="1" y="67"/>
                    </a:lnTo>
                    <a:lnTo>
                      <a:pt x="1035" y="934"/>
                    </a:lnTo>
                    <a:lnTo>
                      <a:pt x="1102" y="9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3" name="Google Shape;1213;p19"/>
              <p:cNvSpPr/>
              <p:nvPr/>
            </p:nvSpPr>
            <p:spPr>
              <a:xfrm>
                <a:off x="2567000" y="1093725"/>
                <a:ext cx="21700" cy="16700"/>
              </a:xfrm>
              <a:custGeom>
                <a:avLst/>
                <a:gdLst/>
                <a:ahLst/>
                <a:cxnLst/>
                <a:rect l="l" t="t" r="r" b="b"/>
                <a:pathLst>
                  <a:path w="868" h="668" extrusionOk="0">
                    <a:moveTo>
                      <a:pt x="801" y="1"/>
                    </a:moveTo>
                    <a:lnTo>
                      <a:pt x="1" y="601"/>
                    </a:lnTo>
                    <a:lnTo>
                      <a:pt x="34" y="668"/>
                    </a:lnTo>
                    <a:lnTo>
                      <a:pt x="868" y="101"/>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4" name="Google Shape;1214;p19"/>
              <p:cNvSpPr/>
              <p:nvPr/>
            </p:nvSpPr>
            <p:spPr>
              <a:xfrm>
                <a:off x="2661250" y="1049525"/>
                <a:ext cx="17525" cy="13375"/>
              </a:xfrm>
              <a:custGeom>
                <a:avLst/>
                <a:gdLst/>
                <a:ahLst/>
                <a:cxnLst/>
                <a:rect l="l" t="t" r="r" b="b"/>
                <a:pathLst>
                  <a:path w="701" h="535" extrusionOk="0">
                    <a:moveTo>
                      <a:pt x="667" y="1"/>
                    </a:moveTo>
                    <a:lnTo>
                      <a:pt x="0" y="434"/>
                    </a:lnTo>
                    <a:lnTo>
                      <a:pt x="33" y="534"/>
                    </a:lnTo>
                    <a:lnTo>
                      <a:pt x="701" y="67"/>
                    </a:lnTo>
                    <a:lnTo>
                      <a:pt x="6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5" name="Google Shape;1215;p19"/>
              <p:cNvSpPr/>
              <p:nvPr/>
            </p:nvSpPr>
            <p:spPr>
              <a:xfrm>
                <a:off x="2885575" y="869400"/>
                <a:ext cx="17525" cy="24200"/>
              </a:xfrm>
              <a:custGeom>
                <a:avLst/>
                <a:gdLst/>
                <a:ahLst/>
                <a:cxnLst/>
                <a:rect l="l" t="t" r="r" b="b"/>
                <a:pathLst>
                  <a:path w="701" h="968" extrusionOk="0">
                    <a:moveTo>
                      <a:pt x="634" y="0"/>
                    </a:moveTo>
                    <a:lnTo>
                      <a:pt x="0" y="901"/>
                    </a:lnTo>
                    <a:lnTo>
                      <a:pt x="67" y="968"/>
                    </a:lnTo>
                    <a:lnTo>
                      <a:pt x="701" y="67"/>
                    </a:lnTo>
                    <a:lnTo>
                      <a:pt x="6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6" name="Google Shape;1216;p19"/>
              <p:cNvSpPr/>
              <p:nvPr/>
            </p:nvSpPr>
            <p:spPr>
              <a:xfrm>
                <a:off x="3076525" y="1117075"/>
                <a:ext cx="17550" cy="23375"/>
              </a:xfrm>
              <a:custGeom>
                <a:avLst/>
                <a:gdLst/>
                <a:ahLst/>
                <a:cxnLst/>
                <a:rect l="l" t="t" r="r" b="b"/>
                <a:pathLst>
                  <a:path w="702" h="935" extrusionOk="0">
                    <a:moveTo>
                      <a:pt x="635" y="1"/>
                    </a:moveTo>
                    <a:lnTo>
                      <a:pt x="1" y="901"/>
                    </a:lnTo>
                    <a:lnTo>
                      <a:pt x="68" y="935"/>
                    </a:lnTo>
                    <a:lnTo>
                      <a:pt x="701" y="34"/>
                    </a:lnTo>
                    <a:lnTo>
                      <a:pt x="6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7" name="Google Shape;1217;p19"/>
              <p:cNvSpPr/>
              <p:nvPr/>
            </p:nvSpPr>
            <p:spPr>
              <a:xfrm>
                <a:off x="2824700" y="1045350"/>
                <a:ext cx="8350" cy="23375"/>
              </a:xfrm>
              <a:custGeom>
                <a:avLst/>
                <a:gdLst/>
                <a:ahLst/>
                <a:cxnLst/>
                <a:rect l="l" t="t" r="r" b="b"/>
                <a:pathLst>
                  <a:path w="334" h="935" extrusionOk="0">
                    <a:moveTo>
                      <a:pt x="200" y="1"/>
                    </a:moveTo>
                    <a:lnTo>
                      <a:pt x="0" y="901"/>
                    </a:lnTo>
                    <a:lnTo>
                      <a:pt x="100" y="935"/>
                    </a:lnTo>
                    <a:lnTo>
                      <a:pt x="334" y="34"/>
                    </a:lnTo>
                    <a:lnTo>
                      <a:pt x="20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8" name="Google Shape;1218;p19"/>
              <p:cNvSpPr/>
              <p:nvPr/>
            </p:nvSpPr>
            <p:spPr>
              <a:xfrm>
                <a:off x="2713775" y="1312225"/>
                <a:ext cx="9200" cy="22525"/>
              </a:xfrm>
              <a:custGeom>
                <a:avLst/>
                <a:gdLst/>
                <a:ahLst/>
                <a:cxnLst/>
                <a:rect l="l" t="t" r="r" b="b"/>
                <a:pathLst>
                  <a:path w="368" h="901" extrusionOk="0">
                    <a:moveTo>
                      <a:pt x="234" y="0"/>
                    </a:moveTo>
                    <a:lnTo>
                      <a:pt x="1" y="901"/>
                    </a:lnTo>
                    <a:lnTo>
                      <a:pt x="101" y="901"/>
                    </a:lnTo>
                    <a:lnTo>
                      <a:pt x="3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9" name="Google Shape;1219;p19"/>
              <p:cNvSpPr/>
              <p:nvPr/>
            </p:nvSpPr>
            <p:spPr>
              <a:xfrm>
                <a:off x="2791325" y="1202125"/>
                <a:ext cx="19200" cy="15050"/>
              </a:xfrm>
              <a:custGeom>
                <a:avLst/>
                <a:gdLst/>
                <a:ahLst/>
                <a:cxnLst/>
                <a:rect l="l" t="t" r="r" b="b"/>
                <a:pathLst>
                  <a:path w="768" h="602" extrusionOk="0">
                    <a:moveTo>
                      <a:pt x="668" y="1"/>
                    </a:moveTo>
                    <a:lnTo>
                      <a:pt x="1" y="501"/>
                    </a:lnTo>
                    <a:lnTo>
                      <a:pt x="101" y="601"/>
                    </a:lnTo>
                    <a:lnTo>
                      <a:pt x="768" y="101"/>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0" name="Google Shape;1220;p19"/>
              <p:cNvSpPr/>
              <p:nvPr/>
            </p:nvSpPr>
            <p:spPr>
              <a:xfrm>
                <a:off x="2565325" y="1056200"/>
                <a:ext cx="25050" cy="2525"/>
              </a:xfrm>
              <a:custGeom>
                <a:avLst/>
                <a:gdLst/>
                <a:ahLst/>
                <a:cxnLst/>
                <a:rect l="l" t="t" r="r" b="b"/>
                <a:pathLst>
                  <a:path w="1002" h="101" extrusionOk="0">
                    <a:moveTo>
                      <a:pt x="1" y="0"/>
                    </a:moveTo>
                    <a:lnTo>
                      <a:pt x="1" y="100"/>
                    </a:lnTo>
                    <a:lnTo>
                      <a:pt x="1002" y="100"/>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1" name="Google Shape;1221;p19"/>
              <p:cNvSpPr/>
              <p:nvPr/>
            </p:nvSpPr>
            <p:spPr>
              <a:xfrm>
                <a:off x="2546150" y="1177125"/>
                <a:ext cx="18375" cy="15025"/>
              </a:xfrm>
              <a:custGeom>
                <a:avLst/>
                <a:gdLst/>
                <a:ahLst/>
                <a:cxnLst/>
                <a:rect l="l" t="t" r="r" b="b"/>
                <a:pathLst>
                  <a:path w="735" h="601" extrusionOk="0">
                    <a:moveTo>
                      <a:pt x="668" y="0"/>
                    </a:moveTo>
                    <a:lnTo>
                      <a:pt x="1" y="501"/>
                    </a:lnTo>
                    <a:lnTo>
                      <a:pt x="34" y="601"/>
                    </a:lnTo>
                    <a:lnTo>
                      <a:pt x="735"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2" name="Google Shape;1222;p19"/>
              <p:cNvSpPr/>
              <p:nvPr/>
            </p:nvSpPr>
            <p:spPr>
              <a:xfrm>
                <a:off x="2838025" y="857725"/>
                <a:ext cx="14200" cy="18375"/>
              </a:xfrm>
              <a:custGeom>
                <a:avLst/>
                <a:gdLst/>
                <a:ahLst/>
                <a:cxnLst/>
                <a:rect l="l" t="t" r="r" b="b"/>
                <a:pathLst>
                  <a:path w="568" h="735" extrusionOk="0">
                    <a:moveTo>
                      <a:pt x="101" y="0"/>
                    </a:moveTo>
                    <a:lnTo>
                      <a:pt x="1" y="34"/>
                    </a:lnTo>
                    <a:lnTo>
                      <a:pt x="468" y="734"/>
                    </a:lnTo>
                    <a:lnTo>
                      <a:pt x="568" y="668"/>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3" name="Google Shape;1223;p19"/>
              <p:cNvSpPr/>
              <p:nvPr/>
            </p:nvSpPr>
            <p:spPr>
              <a:xfrm>
                <a:off x="2564500" y="1247175"/>
                <a:ext cx="30875" cy="9200"/>
              </a:xfrm>
              <a:custGeom>
                <a:avLst/>
                <a:gdLst/>
                <a:ahLst/>
                <a:cxnLst/>
                <a:rect l="l" t="t" r="r" b="b"/>
                <a:pathLst>
                  <a:path w="1235" h="368" extrusionOk="0">
                    <a:moveTo>
                      <a:pt x="34" y="0"/>
                    </a:moveTo>
                    <a:lnTo>
                      <a:pt x="1" y="134"/>
                    </a:lnTo>
                    <a:lnTo>
                      <a:pt x="1235" y="367"/>
                    </a:lnTo>
                    <a:lnTo>
                      <a:pt x="1235" y="2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4" name="Google Shape;1224;p19"/>
              <p:cNvSpPr/>
              <p:nvPr/>
            </p:nvSpPr>
            <p:spPr>
              <a:xfrm>
                <a:off x="3092375" y="1298875"/>
                <a:ext cx="17550" cy="24200"/>
              </a:xfrm>
              <a:custGeom>
                <a:avLst/>
                <a:gdLst/>
                <a:ahLst/>
                <a:cxnLst/>
                <a:rect l="l" t="t" r="r" b="b"/>
                <a:pathLst>
                  <a:path w="702" h="968" extrusionOk="0">
                    <a:moveTo>
                      <a:pt x="67" y="0"/>
                    </a:moveTo>
                    <a:lnTo>
                      <a:pt x="1" y="34"/>
                    </a:lnTo>
                    <a:lnTo>
                      <a:pt x="634" y="968"/>
                    </a:lnTo>
                    <a:lnTo>
                      <a:pt x="701" y="9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5" name="Google Shape;1225;p19"/>
              <p:cNvSpPr/>
              <p:nvPr/>
            </p:nvSpPr>
            <p:spPr>
              <a:xfrm>
                <a:off x="2744625" y="1125425"/>
                <a:ext cx="7525" cy="22525"/>
              </a:xfrm>
              <a:custGeom>
                <a:avLst/>
                <a:gdLst/>
                <a:ahLst/>
                <a:cxnLst/>
                <a:rect l="l" t="t" r="r" b="b"/>
                <a:pathLst>
                  <a:path w="301" h="901" extrusionOk="0">
                    <a:moveTo>
                      <a:pt x="201" y="0"/>
                    </a:moveTo>
                    <a:lnTo>
                      <a:pt x="1" y="901"/>
                    </a:lnTo>
                    <a:lnTo>
                      <a:pt x="67" y="901"/>
                    </a:lnTo>
                    <a:lnTo>
                      <a:pt x="3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6" name="Google Shape;1226;p19"/>
              <p:cNvSpPr/>
              <p:nvPr/>
            </p:nvSpPr>
            <p:spPr>
              <a:xfrm>
                <a:off x="2898075" y="1154600"/>
                <a:ext cx="17525" cy="14200"/>
              </a:xfrm>
              <a:custGeom>
                <a:avLst/>
                <a:gdLst/>
                <a:ahLst/>
                <a:cxnLst/>
                <a:rect l="l" t="t" r="r" b="b"/>
                <a:pathLst>
                  <a:path w="701" h="568" extrusionOk="0">
                    <a:moveTo>
                      <a:pt x="668" y="1"/>
                    </a:moveTo>
                    <a:lnTo>
                      <a:pt x="0" y="501"/>
                    </a:lnTo>
                    <a:lnTo>
                      <a:pt x="34" y="568"/>
                    </a:lnTo>
                    <a:lnTo>
                      <a:pt x="701" y="67"/>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27" name="Google Shape;1227;p19"/>
            <p:cNvGrpSpPr/>
            <p:nvPr/>
          </p:nvGrpSpPr>
          <p:grpSpPr>
            <a:xfrm>
              <a:off x="-109085" y="4438488"/>
              <a:ext cx="1445085" cy="772700"/>
              <a:chOff x="-109085" y="4438488"/>
              <a:chExt cx="1445085" cy="772700"/>
            </a:xfrm>
          </p:grpSpPr>
          <p:sp>
            <p:nvSpPr>
              <p:cNvPr id="1228" name="Google Shape;1228;p19"/>
              <p:cNvSpPr/>
              <p:nvPr/>
            </p:nvSpPr>
            <p:spPr>
              <a:xfrm flipH="1">
                <a:off x="-109085" y="4438488"/>
                <a:ext cx="1445085" cy="772700"/>
              </a:xfrm>
              <a:custGeom>
                <a:avLst/>
                <a:gdLst/>
                <a:ahLst/>
                <a:cxnLst/>
                <a:rect l="l" t="t" r="r" b="b"/>
                <a:pathLst>
                  <a:path w="96003" h="30908" extrusionOk="0">
                    <a:moveTo>
                      <a:pt x="1" y="29773"/>
                    </a:moveTo>
                    <a:lnTo>
                      <a:pt x="1" y="29773"/>
                    </a:lnTo>
                    <a:cubicBezTo>
                      <a:pt x="2179" y="30467"/>
                      <a:pt x="4415" y="30780"/>
                      <a:pt x="6663" y="30780"/>
                    </a:cubicBezTo>
                    <a:cubicBezTo>
                      <a:pt x="8884" y="30780"/>
                      <a:pt x="11116" y="30475"/>
                      <a:pt x="13315" y="29931"/>
                    </a:cubicBezTo>
                    <a:lnTo>
                      <a:pt x="13315" y="29931"/>
                    </a:lnTo>
                    <a:lnTo>
                      <a:pt x="1" y="29773"/>
                    </a:lnTo>
                    <a:close/>
                    <a:moveTo>
                      <a:pt x="67572" y="1"/>
                    </a:moveTo>
                    <a:cubicBezTo>
                      <a:pt x="59749" y="1"/>
                      <a:pt x="52210" y="3785"/>
                      <a:pt x="45800" y="8458"/>
                    </a:cubicBezTo>
                    <a:cubicBezTo>
                      <a:pt x="38695" y="13628"/>
                      <a:pt x="32457" y="20066"/>
                      <a:pt x="25052" y="24769"/>
                    </a:cubicBezTo>
                    <a:cubicBezTo>
                      <a:pt x="21460" y="27041"/>
                      <a:pt x="17447" y="28908"/>
                      <a:pt x="13315" y="29931"/>
                    </a:cubicBezTo>
                    <a:lnTo>
                      <a:pt x="13315" y="29931"/>
                    </a:lnTo>
                    <a:lnTo>
                      <a:pt x="95803" y="30907"/>
                    </a:lnTo>
                    <a:cubicBezTo>
                      <a:pt x="95836" y="30907"/>
                      <a:pt x="95769" y="30407"/>
                      <a:pt x="95803" y="30407"/>
                    </a:cubicBezTo>
                    <a:lnTo>
                      <a:pt x="96003" y="16597"/>
                    </a:lnTo>
                    <a:cubicBezTo>
                      <a:pt x="92334" y="12894"/>
                      <a:pt x="88664" y="9158"/>
                      <a:pt x="84461" y="6123"/>
                    </a:cubicBezTo>
                    <a:cubicBezTo>
                      <a:pt x="80258" y="3087"/>
                      <a:pt x="75421" y="752"/>
                      <a:pt x="70251" y="152"/>
                    </a:cubicBezTo>
                    <a:cubicBezTo>
                      <a:pt x="69355" y="50"/>
                      <a:pt x="68462" y="1"/>
                      <a:pt x="675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9" name="Google Shape;1229;p19"/>
              <p:cNvSpPr/>
              <p:nvPr/>
            </p:nvSpPr>
            <p:spPr>
              <a:xfrm flipH="1">
                <a:off x="27971" y="4797038"/>
                <a:ext cx="872684" cy="372450"/>
              </a:xfrm>
              <a:custGeom>
                <a:avLst/>
                <a:gdLst/>
                <a:ahLst/>
                <a:cxnLst/>
                <a:rect l="l" t="t" r="r" b="b"/>
                <a:pathLst>
                  <a:path w="57976" h="14898" extrusionOk="0">
                    <a:moveTo>
                      <a:pt x="35528" y="0"/>
                    </a:moveTo>
                    <a:cubicBezTo>
                      <a:pt x="26321" y="0"/>
                      <a:pt x="17765" y="8028"/>
                      <a:pt x="10108" y="11995"/>
                    </a:cubicBezTo>
                    <a:cubicBezTo>
                      <a:pt x="7219" y="13501"/>
                      <a:pt x="4133" y="14610"/>
                      <a:pt x="848" y="14854"/>
                    </a:cubicBezTo>
                    <a:lnTo>
                      <a:pt x="848" y="14854"/>
                    </a:lnTo>
                    <a:cubicBezTo>
                      <a:pt x="1722" y="14814"/>
                      <a:pt x="2586" y="14789"/>
                      <a:pt x="3470" y="14764"/>
                    </a:cubicBezTo>
                    <a:lnTo>
                      <a:pt x="57975" y="14397"/>
                    </a:lnTo>
                    <a:cubicBezTo>
                      <a:pt x="54840" y="12596"/>
                      <a:pt x="51904" y="10394"/>
                      <a:pt x="49503" y="7725"/>
                    </a:cubicBezTo>
                    <a:cubicBezTo>
                      <a:pt x="47168" y="5090"/>
                      <a:pt x="44566" y="2422"/>
                      <a:pt x="41197" y="1087"/>
                    </a:cubicBezTo>
                    <a:cubicBezTo>
                      <a:pt x="39282" y="329"/>
                      <a:pt x="37392" y="0"/>
                      <a:pt x="35528" y="0"/>
                    </a:cubicBezTo>
                    <a:close/>
                    <a:moveTo>
                      <a:pt x="848" y="14854"/>
                    </a:moveTo>
                    <a:cubicBezTo>
                      <a:pt x="567" y="14867"/>
                      <a:pt x="285" y="14881"/>
                      <a:pt x="1" y="14897"/>
                    </a:cubicBezTo>
                    <a:cubicBezTo>
                      <a:pt x="285" y="14889"/>
                      <a:pt x="567" y="14875"/>
                      <a:pt x="848" y="148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230" name="Shape 1230"/>
        <p:cNvGrpSpPr/>
        <p:nvPr/>
      </p:nvGrpSpPr>
      <p:grpSpPr>
        <a:xfrm>
          <a:off x="0" y="0"/>
          <a:ext cx="0" cy="0"/>
          <a:chOff x="0" y="0"/>
          <a:chExt cx="0" cy="0"/>
        </a:xfrm>
      </p:grpSpPr>
      <p:sp>
        <p:nvSpPr>
          <p:cNvPr id="1231" name="Google Shape;1231;p20"/>
          <p:cNvSpPr txBox="1"/>
          <p:nvPr>
            <p:ph type="title"/>
          </p:nvPr>
        </p:nvSpPr>
        <p:spPr>
          <a:xfrm>
            <a:off x="720000" y="7498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32" name="Google Shape;1232;p20"/>
          <p:cNvSpPr txBox="1"/>
          <p:nvPr>
            <p:ph type="subTitle" idx="1"/>
          </p:nvPr>
        </p:nvSpPr>
        <p:spPr>
          <a:xfrm>
            <a:off x="851225" y="2732223"/>
            <a:ext cx="2348100" cy="150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1233" name="Google Shape;1233;p20"/>
          <p:cNvSpPr txBox="1"/>
          <p:nvPr>
            <p:ph type="subTitle" idx="2"/>
          </p:nvPr>
        </p:nvSpPr>
        <p:spPr>
          <a:xfrm>
            <a:off x="3397950" y="2732223"/>
            <a:ext cx="2348100" cy="150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1234" name="Google Shape;1234;p20"/>
          <p:cNvSpPr txBox="1"/>
          <p:nvPr>
            <p:ph type="subTitle" idx="3"/>
          </p:nvPr>
        </p:nvSpPr>
        <p:spPr>
          <a:xfrm>
            <a:off x="5944675" y="2732225"/>
            <a:ext cx="2348100" cy="150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1235" name="Google Shape;1235;p20"/>
          <p:cNvSpPr txBox="1"/>
          <p:nvPr>
            <p:ph type="subTitle" idx="4"/>
          </p:nvPr>
        </p:nvSpPr>
        <p:spPr>
          <a:xfrm>
            <a:off x="851225" y="1831250"/>
            <a:ext cx="2348100" cy="807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Syne"/>
                <a:ea typeface="Syne"/>
                <a:cs typeface="Syne"/>
                <a:sym typeface="Syn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p:txBody>
      </p:sp>
      <p:sp>
        <p:nvSpPr>
          <p:cNvPr id="1236" name="Google Shape;1236;p20"/>
          <p:cNvSpPr txBox="1"/>
          <p:nvPr>
            <p:ph type="subTitle" idx="5"/>
          </p:nvPr>
        </p:nvSpPr>
        <p:spPr>
          <a:xfrm>
            <a:off x="3397954" y="1831250"/>
            <a:ext cx="2348100" cy="807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Syne"/>
                <a:ea typeface="Syne"/>
                <a:cs typeface="Syne"/>
                <a:sym typeface="Syn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p:txBody>
      </p:sp>
      <p:sp>
        <p:nvSpPr>
          <p:cNvPr id="1237" name="Google Shape;1237;p20"/>
          <p:cNvSpPr txBox="1"/>
          <p:nvPr>
            <p:ph type="subTitle" idx="6"/>
          </p:nvPr>
        </p:nvSpPr>
        <p:spPr>
          <a:xfrm>
            <a:off x="5944675" y="1831250"/>
            <a:ext cx="2348100" cy="807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Syne"/>
                <a:ea typeface="Syne"/>
                <a:cs typeface="Syne"/>
                <a:sym typeface="Syn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p:txBody>
      </p:sp>
      <p:grpSp>
        <p:nvGrpSpPr>
          <p:cNvPr id="1238" name="Google Shape;1238;p20"/>
          <p:cNvGrpSpPr/>
          <p:nvPr/>
        </p:nvGrpSpPr>
        <p:grpSpPr>
          <a:xfrm>
            <a:off x="-758075" y="-108213"/>
            <a:ext cx="9991211" cy="5319401"/>
            <a:chOff x="-758075" y="-108213"/>
            <a:chExt cx="9991211" cy="5319401"/>
          </a:xfrm>
        </p:grpSpPr>
        <p:grpSp>
          <p:nvGrpSpPr>
            <p:cNvPr id="1239" name="Google Shape;1239;p20"/>
            <p:cNvGrpSpPr/>
            <p:nvPr/>
          </p:nvGrpSpPr>
          <p:grpSpPr>
            <a:xfrm>
              <a:off x="6714232" y="4359600"/>
              <a:ext cx="2518904" cy="805242"/>
              <a:chOff x="6714232" y="4359600"/>
              <a:chExt cx="2518904" cy="805242"/>
            </a:xfrm>
          </p:grpSpPr>
          <p:sp>
            <p:nvSpPr>
              <p:cNvPr id="1240" name="Google Shape;1240;p20"/>
              <p:cNvSpPr/>
              <p:nvPr/>
            </p:nvSpPr>
            <p:spPr>
              <a:xfrm rot="10800000">
                <a:off x="6714232" y="4359600"/>
                <a:ext cx="2511668" cy="778075"/>
              </a:xfrm>
              <a:custGeom>
                <a:avLst/>
                <a:gdLst/>
                <a:ahLst/>
                <a:cxnLst/>
                <a:rect l="l" t="t" r="r" b="b"/>
                <a:pathLst>
                  <a:path w="70851" h="31123" extrusionOk="0">
                    <a:moveTo>
                      <a:pt x="33" y="1"/>
                    </a:moveTo>
                    <a:cubicBezTo>
                      <a:pt x="0" y="6839"/>
                      <a:pt x="167" y="13844"/>
                      <a:pt x="134" y="20682"/>
                    </a:cubicBezTo>
                    <a:cubicBezTo>
                      <a:pt x="134" y="24351"/>
                      <a:pt x="467" y="27821"/>
                      <a:pt x="2035" y="31123"/>
                    </a:cubicBezTo>
                    <a:cubicBezTo>
                      <a:pt x="1668" y="30356"/>
                      <a:pt x="5604" y="26987"/>
                      <a:pt x="6171" y="26486"/>
                    </a:cubicBezTo>
                    <a:cubicBezTo>
                      <a:pt x="9708" y="23617"/>
                      <a:pt x="13704" y="22446"/>
                      <a:pt x="17810" y="22446"/>
                    </a:cubicBezTo>
                    <a:cubicBezTo>
                      <a:pt x="21294" y="22446"/>
                      <a:pt x="24857" y="23289"/>
                      <a:pt x="28287" y="24652"/>
                    </a:cubicBezTo>
                    <a:cubicBezTo>
                      <a:pt x="33485" y="26715"/>
                      <a:pt x="39829" y="29074"/>
                      <a:pt x="45808" y="29074"/>
                    </a:cubicBezTo>
                    <a:cubicBezTo>
                      <a:pt x="49880" y="29074"/>
                      <a:pt x="53784" y="27979"/>
                      <a:pt x="57041" y="24952"/>
                    </a:cubicBezTo>
                    <a:cubicBezTo>
                      <a:pt x="60010" y="22183"/>
                      <a:pt x="61044" y="18647"/>
                      <a:pt x="61210" y="14745"/>
                    </a:cubicBezTo>
                    <a:cubicBezTo>
                      <a:pt x="61377" y="10975"/>
                      <a:pt x="61844" y="7072"/>
                      <a:pt x="64713" y="4304"/>
                    </a:cubicBezTo>
                    <a:cubicBezTo>
                      <a:pt x="66214" y="2836"/>
                      <a:pt x="68582" y="1"/>
                      <a:pt x="708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1" name="Google Shape;1241;p20"/>
              <p:cNvSpPr/>
              <p:nvPr/>
            </p:nvSpPr>
            <p:spPr>
              <a:xfrm rot="10800000">
                <a:off x="6891734" y="4825317"/>
                <a:ext cx="2341402" cy="339525"/>
              </a:xfrm>
              <a:custGeom>
                <a:avLst/>
                <a:gdLst/>
                <a:ahLst/>
                <a:cxnLst/>
                <a:rect l="l" t="t" r="r" b="b"/>
                <a:pathLst>
                  <a:path w="66048" h="13581" extrusionOk="0">
                    <a:moveTo>
                      <a:pt x="66048" y="0"/>
                    </a:moveTo>
                    <a:cubicBezTo>
                      <a:pt x="65047" y="334"/>
                      <a:pt x="63946" y="367"/>
                      <a:pt x="62912" y="367"/>
                    </a:cubicBezTo>
                    <a:lnTo>
                      <a:pt x="1769" y="367"/>
                    </a:lnTo>
                    <a:cubicBezTo>
                      <a:pt x="1168" y="934"/>
                      <a:pt x="968" y="1468"/>
                      <a:pt x="434" y="2068"/>
                    </a:cubicBezTo>
                    <a:cubicBezTo>
                      <a:pt x="1" y="2535"/>
                      <a:pt x="4471" y="7039"/>
                      <a:pt x="4871" y="7472"/>
                    </a:cubicBezTo>
                    <a:cubicBezTo>
                      <a:pt x="9616" y="12145"/>
                      <a:pt x="16559" y="13581"/>
                      <a:pt x="23301" y="13581"/>
                    </a:cubicBezTo>
                    <a:cubicBezTo>
                      <a:pt x="25991" y="13581"/>
                      <a:pt x="28649" y="13352"/>
                      <a:pt x="31123" y="13009"/>
                    </a:cubicBezTo>
                    <a:cubicBezTo>
                      <a:pt x="38962" y="11975"/>
                      <a:pt x="46534" y="9307"/>
                      <a:pt x="53639" y="5971"/>
                    </a:cubicBezTo>
                    <a:cubicBezTo>
                      <a:pt x="55574" y="5037"/>
                      <a:pt x="57575" y="4203"/>
                      <a:pt x="59543" y="3236"/>
                    </a:cubicBezTo>
                    <a:cubicBezTo>
                      <a:pt x="61678" y="2235"/>
                      <a:pt x="63846" y="801"/>
                      <a:pt x="660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42" name="Google Shape;1242;p20"/>
            <p:cNvGrpSpPr/>
            <p:nvPr/>
          </p:nvGrpSpPr>
          <p:grpSpPr>
            <a:xfrm>
              <a:off x="-758075" y="-108213"/>
              <a:ext cx="2345875" cy="681200"/>
              <a:chOff x="-758075" y="-108213"/>
              <a:chExt cx="2345875" cy="681200"/>
            </a:xfrm>
          </p:grpSpPr>
          <p:sp>
            <p:nvSpPr>
              <p:cNvPr id="1243" name="Google Shape;1243;p20"/>
              <p:cNvSpPr/>
              <p:nvPr/>
            </p:nvSpPr>
            <p:spPr>
              <a:xfrm rot="10800000">
                <a:off x="-758075" y="-108213"/>
                <a:ext cx="2345875" cy="681200"/>
              </a:xfrm>
              <a:custGeom>
                <a:avLst/>
                <a:gdLst/>
                <a:ahLst/>
                <a:cxnLst/>
                <a:rect l="l" t="t" r="r" b="b"/>
                <a:pathLst>
                  <a:path w="93835" h="27248" extrusionOk="0">
                    <a:moveTo>
                      <a:pt x="5481" y="25634"/>
                    </a:moveTo>
                    <a:lnTo>
                      <a:pt x="1" y="25646"/>
                    </a:lnTo>
                    <a:cubicBezTo>
                      <a:pt x="883" y="25711"/>
                      <a:pt x="1767" y="25742"/>
                      <a:pt x="2652" y="25742"/>
                    </a:cubicBezTo>
                    <a:cubicBezTo>
                      <a:pt x="3597" y="25742"/>
                      <a:pt x="4541" y="25706"/>
                      <a:pt x="5482" y="25634"/>
                    </a:cubicBezTo>
                    <a:close/>
                    <a:moveTo>
                      <a:pt x="53784" y="1"/>
                    </a:moveTo>
                    <a:cubicBezTo>
                      <a:pt x="52053" y="1"/>
                      <a:pt x="50314" y="220"/>
                      <a:pt x="48602" y="662"/>
                    </a:cubicBezTo>
                    <a:cubicBezTo>
                      <a:pt x="43165" y="2096"/>
                      <a:pt x="38362" y="5298"/>
                      <a:pt x="34325" y="9068"/>
                    </a:cubicBezTo>
                    <a:cubicBezTo>
                      <a:pt x="29956" y="13137"/>
                      <a:pt x="26086" y="17740"/>
                      <a:pt x="20682" y="20943"/>
                    </a:cubicBezTo>
                    <a:cubicBezTo>
                      <a:pt x="16277" y="23596"/>
                      <a:pt x="10952" y="25216"/>
                      <a:pt x="5482" y="25634"/>
                    </a:cubicBezTo>
                    <a:lnTo>
                      <a:pt x="5481" y="25634"/>
                    </a:lnTo>
                    <a:lnTo>
                      <a:pt x="91666" y="25446"/>
                    </a:lnTo>
                    <a:cubicBezTo>
                      <a:pt x="91683" y="25445"/>
                      <a:pt x="91699" y="25445"/>
                      <a:pt x="91715" y="25445"/>
                    </a:cubicBezTo>
                    <a:cubicBezTo>
                      <a:pt x="92751" y="25445"/>
                      <a:pt x="93309" y="26492"/>
                      <a:pt x="93834" y="27247"/>
                    </a:cubicBezTo>
                    <a:lnTo>
                      <a:pt x="93834" y="14004"/>
                    </a:lnTo>
                    <a:cubicBezTo>
                      <a:pt x="93308" y="14013"/>
                      <a:pt x="92782" y="14017"/>
                      <a:pt x="92255" y="14017"/>
                    </a:cubicBezTo>
                    <a:cubicBezTo>
                      <a:pt x="88513" y="14017"/>
                      <a:pt x="84781" y="13781"/>
                      <a:pt x="81125" y="12904"/>
                    </a:cubicBezTo>
                    <a:cubicBezTo>
                      <a:pt x="78023" y="12136"/>
                      <a:pt x="75054" y="10969"/>
                      <a:pt x="72453" y="9168"/>
                    </a:cubicBezTo>
                    <a:cubicBezTo>
                      <a:pt x="69684" y="7300"/>
                      <a:pt x="67449" y="4831"/>
                      <a:pt x="64614" y="3097"/>
                    </a:cubicBezTo>
                    <a:cubicBezTo>
                      <a:pt x="61277" y="1040"/>
                      <a:pt x="57549" y="1"/>
                      <a:pt x="53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4" name="Google Shape;1244;p20"/>
              <p:cNvSpPr/>
              <p:nvPr/>
            </p:nvSpPr>
            <p:spPr>
              <a:xfrm rot="10800000">
                <a:off x="-255777" y="-50310"/>
                <a:ext cx="1135850" cy="341350"/>
              </a:xfrm>
              <a:custGeom>
                <a:avLst/>
                <a:gdLst/>
                <a:ahLst/>
                <a:cxnLst/>
                <a:rect l="l" t="t" r="r" b="b"/>
                <a:pathLst>
                  <a:path w="45434" h="13654" extrusionOk="0">
                    <a:moveTo>
                      <a:pt x="21769" y="1"/>
                    </a:moveTo>
                    <a:cubicBezTo>
                      <a:pt x="19642" y="1"/>
                      <a:pt x="17621" y="813"/>
                      <a:pt x="15946" y="2116"/>
                    </a:cubicBezTo>
                    <a:cubicBezTo>
                      <a:pt x="14044" y="3551"/>
                      <a:pt x="12943" y="5652"/>
                      <a:pt x="11576" y="7553"/>
                    </a:cubicBezTo>
                    <a:cubicBezTo>
                      <a:pt x="9264" y="10692"/>
                      <a:pt x="6202" y="13012"/>
                      <a:pt x="2465" y="13540"/>
                    </a:cubicBezTo>
                    <a:lnTo>
                      <a:pt x="2465" y="13540"/>
                    </a:lnTo>
                    <a:cubicBezTo>
                      <a:pt x="11237" y="13461"/>
                      <a:pt x="45433" y="13157"/>
                      <a:pt x="45433" y="13157"/>
                    </a:cubicBezTo>
                    <a:cubicBezTo>
                      <a:pt x="44199" y="13157"/>
                      <a:pt x="43098" y="12524"/>
                      <a:pt x="41998" y="12057"/>
                    </a:cubicBezTo>
                    <a:cubicBezTo>
                      <a:pt x="38729" y="10822"/>
                      <a:pt x="35460" y="9288"/>
                      <a:pt x="32891" y="6886"/>
                    </a:cubicBezTo>
                    <a:cubicBezTo>
                      <a:pt x="30689" y="4852"/>
                      <a:pt x="28688" y="2450"/>
                      <a:pt x="25953" y="1049"/>
                    </a:cubicBezTo>
                    <a:cubicBezTo>
                      <a:pt x="24785" y="482"/>
                      <a:pt x="23551" y="115"/>
                      <a:pt x="22250" y="15"/>
                    </a:cubicBezTo>
                    <a:cubicBezTo>
                      <a:pt x="22089" y="5"/>
                      <a:pt x="21928" y="1"/>
                      <a:pt x="21769" y="1"/>
                    </a:cubicBezTo>
                    <a:close/>
                    <a:moveTo>
                      <a:pt x="2465" y="13540"/>
                    </a:moveTo>
                    <a:lnTo>
                      <a:pt x="2465" y="13540"/>
                    </a:lnTo>
                    <a:cubicBezTo>
                      <a:pt x="1171" y="13551"/>
                      <a:pt x="430" y="13558"/>
                      <a:pt x="435" y="13558"/>
                    </a:cubicBezTo>
                    <a:cubicBezTo>
                      <a:pt x="234" y="13558"/>
                      <a:pt x="201" y="13624"/>
                      <a:pt x="1" y="13624"/>
                    </a:cubicBezTo>
                    <a:cubicBezTo>
                      <a:pt x="282" y="13644"/>
                      <a:pt x="561" y="13653"/>
                      <a:pt x="836" y="13653"/>
                    </a:cubicBezTo>
                    <a:cubicBezTo>
                      <a:pt x="1392" y="13653"/>
                      <a:pt x="1936" y="13614"/>
                      <a:pt x="2465" y="1354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45" name="Google Shape;1245;p20"/>
            <p:cNvGrpSpPr/>
            <p:nvPr/>
          </p:nvGrpSpPr>
          <p:grpSpPr>
            <a:xfrm>
              <a:off x="-268456" y="461777"/>
              <a:ext cx="827511" cy="801376"/>
              <a:chOff x="2546150" y="857725"/>
              <a:chExt cx="607125" cy="587950"/>
            </a:xfrm>
          </p:grpSpPr>
          <p:sp>
            <p:nvSpPr>
              <p:cNvPr id="1246" name="Google Shape;1246;p20"/>
              <p:cNvSpPr/>
              <p:nvPr/>
            </p:nvSpPr>
            <p:spPr>
              <a:xfrm>
                <a:off x="3113225" y="1037850"/>
                <a:ext cx="22550" cy="15875"/>
              </a:xfrm>
              <a:custGeom>
                <a:avLst/>
                <a:gdLst/>
                <a:ahLst/>
                <a:cxnLst/>
                <a:rect l="l" t="t" r="r" b="b"/>
                <a:pathLst>
                  <a:path w="902" h="635" extrusionOk="0">
                    <a:moveTo>
                      <a:pt x="801" y="1"/>
                    </a:moveTo>
                    <a:lnTo>
                      <a:pt x="1" y="534"/>
                    </a:lnTo>
                    <a:lnTo>
                      <a:pt x="67" y="634"/>
                    </a:lnTo>
                    <a:lnTo>
                      <a:pt x="901" y="67"/>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7" name="Google Shape;1247;p20"/>
              <p:cNvSpPr/>
              <p:nvPr/>
            </p:nvSpPr>
            <p:spPr>
              <a:xfrm>
                <a:off x="3020650" y="925275"/>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8" name="Google Shape;1248;p20"/>
              <p:cNvSpPr/>
              <p:nvPr/>
            </p:nvSpPr>
            <p:spPr>
              <a:xfrm>
                <a:off x="3111550" y="1096225"/>
                <a:ext cx="22550" cy="16700"/>
              </a:xfrm>
              <a:custGeom>
                <a:avLst/>
                <a:gdLst/>
                <a:ahLst/>
                <a:cxnLst/>
                <a:rect l="l" t="t" r="r" b="b"/>
                <a:pathLst>
                  <a:path w="902" h="668" extrusionOk="0">
                    <a:moveTo>
                      <a:pt x="34" y="1"/>
                    </a:moveTo>
                    <a:lnTo>
                      <a:pt x="1" y="67"/>
                    </a:lnTo>
                    <a:lnTo>
                      <a:pt x="868" y="668"/>
                    </a:lnTo>
                    <a:lnTo>
                      <a:pt x="902" y="568"/>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9" name="Google Shape;1249;p20"/>
              <p:cNvSpPr/>
              <p:nvPr/>
            </p:nvSpPr>
            <p:spPr>
              <a:xfrm>
                <a:off x="3135750" y="1177125"/>
                <a:ext cx="17525" cy="15025"/>
              </a:xfrm>
              <a:custGeom>
                <a:avLst/>
                <a:gdLst/>
                <a:ahLst/>
                <a:cxnLst/>
                <a:rect l="l" t="t" r="r" b="b"/>
                <a:pathLst>
                  <a:path w="701" h="601" extrusionOk="0">
                    <a:moveTo>
                      <a:pt x="667" y="0"/>
                    </a:moveTo>
                    <a:lnTo>
                      <a:pt x="0" y="501"/>
                    </a:lnTo>
                    <a:lnTo>
                      <a:pt x="67" y="601"/>
                    </a:lnTo>
                    <a:lnTo>
                      <a:pt x="701" y="100"/>
                    </a:lnTo>
                    <a:lnTo>
                      <a:pt x="6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0" name="Google Shape;1250;p20"/>
              <p:cNvSpPr/>
              <p:nvPr/>
            </p:nvSpPr>
            <p:spPr>
              <a:xfrm>
                <a:off x="3109050" y="1258000"/>
                <a:ext cx="24225" cy="19225"/>
              </a:xfrm>
              <a:custGeom>
                <a:avLst/>
                <a:gdLst/>
                <a:ahLst/>
                <a:cxnLst/>
                <a:rect l="l" t="t" r="r" b="b"/>
                <a:pathLst>
                  <a:path w="969" h="769" extrusionOk="0">
                    <a:moveTo>
                      <a:pt x="68" y="1"/>
                    </a:moveTo>
                    <a:lnTo>
                      <a:pt x="1" y="68"/>
                    </a:lnTo>
                    <a:lnTo>
                      <a:pt x="901" y="768"/>
                    </a:lnTo>
                    <a:lnTo>
                      <a:pt x="968" y="735"/>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1" name="Google Shape;1251;p20"/>
              <p:cNvSpPr/>
              <p:nvPr/>
            </p:nvSpPr>
            <p:spPr>
              <a:xfrm>
                <a:off x="3049850" y="1352250"/>
                <a:ext cx="19200" cy="15025"/>
              </a:xfrm>
              <a:custGeom>
                <a:avLst/>
                <a:gdLst/>
                <a:ahLst/>
                <a:cxnLst/>
                <a:rect l="l" t="t" r="r" b="b"/>
                <a:pathLst>
                  <a:path w="768" h="601" extrusionOk="0">
                    <a:moveTo>
                      <a:pt x="701" y="0"/>
                    </a:moveTo>
                    <a:lnTo>
                      <a:pt x="0" y="567"/>
                    </a:lnTo>
                    <a:lnTo>
                      <a:pt x="34" y="601"/>
                    </a:lnTo>
                    <a:lnTo>
                      <a:pt x="768" y="67"/>
                    </a:lnTo>
                    <a:lnTo>
                      <a:pt x="7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2" name="Google Shape;1252;p20"/>
              <p:cNvSpPr/>
              <p:nvPr/>
            </p:nvSpPr>
            <p:spPr>
              <a:xfrm>
                <a:off x="3111550" y="1219650"/>
                <a:ext cx="25050" cy="2525"/>
              </a:xfrm>
              <a:custGeom>
                <a:avLst/>
                <a:gdLst/>
                <a:ahLst/>
                <a:cxnLst/>
                <a:rect l="l" t="t" r="r" b="b"/>
                <a:pathLst>
                  <a:path w="1002" h="101" extrusionOk="0">
                    <a:moveTo>
                      <a:pt x="1" y="0"/>
                    </a:moveTo>
                    <a:lnTo>
                      <a:pt x="1" y="101"/>
                    </a:lnTo>
                    <a:lnTo>
                      <a:pt x="1002" y="101"/>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3" name="Google Shape;1253;p20"/>
              <p:cNvSpPr/>
              <p:nvPr/>
            </p:nvSpPr>
            <p:spPr>
              <a:xfrm>
                <a:off x="3007325" y="972800"/>
                <a:ext cx="17525" cy="24225"/>
              </a:xfrm>
              <a:custGeom>
                <a:avLst/>
                <a:gdLst/>
                <a:ahLst/>
                <a:cxnLst/>
                <a:rect l="l" t="t" r="r" b="b"/>
                <a:pathLst>
                  <a:path w="701" h="969" extrusionOk="0">
                    <a:moveTo>
                      <a:pt x="67" y="1"/>
                    </a:moveTo>
                    <a:lnTo>
                      <a:pt x="0" y="34"/>
                    </a:lnTo>
                    <a:lnTo>
                      <a:pt x="634" y="968"/>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4" name="Google Shape;1254;p20"/>
              <p:cNvSpPr/>
              <p:nvPr/>
            </p:nvSpPr>
            <p:spPr>
              <a:xfrm>
                <a:off x="2762975" y="962800"/>
                <a:ext cx="15875" cy="21700"/>
              </a:xfrm>
              <a:custGeom>
                <a:avLst/>
                <a:gdLst/>
                <a:ahLst/>
                <a:cxnLst/>
                <a:rect l="l" t="t" r="r" b="b"/>
                <a:pathLst>
                  <a:path w="635" h="868" extrusionOk="0">
                    <a:moveTo>
                      <a:pt x="101" y="0"/>
                    </a:moveTo>
                    <a:lnTo>
                      <a:pt x="1" y="34"/>
                    </a:lnTo>
                    <a:lnTo>
                      <a:pt x="534" y="868"/>
                    </a:lnTo>
                    <a:lnTo>
                      <a:pt x="634" y="834"/>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5" name="Google Shape;1255;p20"/>
              <p:cNvSpPr/>
              <p:nvPr/>
            </p:nvSpPr>
            <p:spPr>
              <a:xfrm>
                <a:off x="2899750" y="924425"/>
                <a:ext cx="17525" cy="24225"/>
              </a:xfrm>
              <a:custGeom>
                <a:avLst/>
                <a:gdLst/>
                <a:ahLst/>
                <a:cxnLst/>
                <a:rect l="l" t="t" r="r" b="b"/>
                <a:pathLst>
                  <a:path w="701" h="969" extrusionOk="0">
                    <a:moveTo>
                      <a:pt x="634" y="1"/>
                    </a:moveTo>
                    <a:lnTo>
                      <a:pt x="0" y="902"/>
                    </a:lnTo>
                    <a:lnTo>
                      <a:pt x="67" y="9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6" name="Google Shape;1256;p20"/>
              <p:cNvSpPr/>
              <p:nvPr/>
            </p:nvSpPr>
            <p:spPr>
              <a:xfrm>
                <a:off x="2998975" y="1222150"/>
                <a:ext cx="17550" cy="25050"/>
              </a:xfrm>
              <a:custGeom>
                <a:avLst/>
                <a:gdLst/>
                <a:ahLst/>
                <a:cxnLst/>
                <a:rect l="l" t="t" r="r" b="b"/>
                <a:pathLst>
                  <a:path w="702" h="1002" extrusionOk="0">
                    <a:moveTo>
                      <a:pt x="67" y="1"/>
                    </a:moveTo>
                    <a:lnTo>
                      <a:pt x="1" y="101"/>
                    </a:lnTo>
                    <a:lnTo>
                      <a:pt x="634" y="1001"/>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7" name="Google Shape;1257;p20"/>
              <p:cNvSpPr/>
              <p:nvPr/>
            </p:nvSpPr>
            <p:spPr>
              <a:xfrm>
                <a:off x="2933100" y="991975"/>
                <a:ext cx="15025" cy="22550"/>
              </a:xfrm>
              <a:custGeom>
                <a:avLst/>
                <a:gdLst/>
                <a:ahLst/>
                <a:cxnLst/>
                <a:rect l="l" t="t" r="r" b="b"/>
                <a:pathLst>
                  <a:path w="601" h="902" extrusionOk="0">
                    <a:moveTo>
                      <a:pt x="67" y="1"/>
                    </a:moveTo>
                    <a:lnTo>
                      <a:pt x="0" y="34"/>
                    </a:lnTo>
                    <a:lnTo>
                      <a:pt x="534" y="902"/>
                    </a:lnTo>
                    <a:lnTo>
                      <a:pt x="601" y="8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8" name="Google Shape;1258;p20"/>
              <p:cNvSpPr/>
              <p:nvPr/>
            </p:nvSpPr>
            <p:spPr>
              <a:xfrm>
                <a:off x="2941450" y="1417300"/>
                <a:ext cx="3350" cy="25025"/>
              </a:xfrm>
              <a:custGeom>
                <a:avLst/>
                <a:gdLst/>
                <a:ahLst/>
                <a:cxnLst/>
                <a:rect l="l" t="t" r="r" b="b"/>
                <a:pathLst>
                  <a:path w="134" h="1001" extrusionOk="0">
                    <a:moveTo>
                      <a:pt x="33" y="0"/>
                    </a:moveTo>
                    <a:lnTo>
                      <a:pt x="0" y="967"/>
                    </a:lnTo>
                    <a:lnTo>
                      <a:pt x="133" y="1001"/>
                    </a:lnTo>
                    <a:lnTo>
                      <a:pt x="1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9" name="Google Shape;1259;p20"/>
              <p:cNvSpPr/>
              <p:nvPr/>
            </p:nvSpPr>
            <p:spPr>
              <a:xfrm>
                <a:off x="2879725" y="1405625"/>
                <a:ext cx="16700" cy="23375"/>
              </a:xfrm>
              <a:custGeom>
                <a:avLst/>
                <a:gdLst/>
                <a:ahLst/>
                <a:cxnLst/>
                <a:rect l="l" t="t" r="r" b="b"/>
                <a:pathLst>
                  <a:path w="668" h="935" extrusionOk="0">
                    <a:moveTo>
                      <a:pt x="601" y="0"/>
                    </a:moveTo>
                    <a:lnTo>
                      <a:pt x="1" y="901"/>
                    </a:lnTo>
                    <a:lnTo>
                      <a:pt x="67" y="934"/>
                    </a:lnTo>
                    <a:lnTo>
                      <a:pt x="668" y="67"/>
                    </a:lnTo>
                    <a:lnTo>
                      <a:pt x="6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0" name="Google Shape;1260;p20"/>
              <p:cNvSpPr/>
              <p:nvPr/>
            </p:nvSpPr>
            <p:spPr>
              <a:xfrm>
                <a:off x="2799675" y="1426475"/>
                <a:ext cx="13375" cy="19200"/>
              </a:xfrm>
              <a:custGeom>
                <a:avLst/>
                <a:gdLst/>
                <a:ahLst/>
                <a:cxnLst/>
                <a:rect l="l" t="t" r="r" b="b"/>
                <a:pathLst>
                  <a:path w="535" h="768" extrusionOk="0">
                    <a:moveTo>
                      <a:pt x="100" y="0"/>
                    </a:moveTo>
                    <a:lnTo>
                      <a:pt x="0" y="100"/>
                    </a:lnTo>
                    <a:lnTo>
                      <a:pt x="501" y="767"/>
                    </a:lnTo>
                    <a:lnTo>
                      <a:pt x="534" y="701"/>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1" name="Google Shape;1261;p20"/>
              <p:cNvSpPr/>
              <p:nvPr/>
            </p:nvSpPr>
            <p:spPr>
              <a:xfrm>
                <a:off x="2960625" y="1164600"/>
                <a:ext cx="20875" cy="23375"/>
              </a:xfrm>
              <a:custGeom>
                <a:avLst/>
                <a:gdLst/>
                <a:ahLst/>
                <a:cxnLst/>
                <a:rect l="l" t="t" r="r" b="b"/>
                <a:pathLst>
                  <a:path w="835" h="935" extrusionOk="0">
                    <a:moveTo>
                      <a:pt x="734" y="1"/>
                    </a:moveTo>
                    <a:lnTo>
                      <a:pt x="0" y="902"/>
                    </a:lnTo>
                    <a:lnTo>
                      <a:pt x="34" y="935"/>
                    </a:lnTo>
                    <a:lnTo>
                      <a:pt x="834" y="68"/>
                    </a:lnTo>
                    <a:lnTo>
                      <a:pt x="7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2" name="Google Shape;1262;p20"/>
              <p:cNvSpPr/>
              <p:nvPr/>
            </p:nvSpPr>
            <p:spPr>
              <a:xfrm>
                <a:off x="2769650" y="1401450"/>
                <a:ext cx="3350" cy="25050"/>
              </a:xfrm>
              <a:custGeom>
                <a:avLst/>
                <a:gdLst/>
                <a:ahLst/>
                <a:cxnLst/>
                <a:rect l="l" t="t" r="r" b="b"/>
                <a:pathLst>
                  <a:path w="134" h="1002" extrusionOk="0">
                    <a:moveTo>
                      <a:pt x="34" y="0"/>
                    </a:moveTo>
                    <a:lnTo>
                      <a:pt x="0" y="1001"/>
                    </a:lnTo>
                    <a:lnTo>
                      <a:pt x="67" y="1001"/>
                    </a:lnTo>
                    <a:lnTo>
                      <a:pt x="134" y="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3" name="Google Shape;1263;p20"/>
              <p:cNvSpPr/>
              <p:nvPr/>
            </p:nvSpPr>
            <p:spPr>
              <a:xfrm>
                <a:off x="2585350" y="997000"/>
                <a:ext cx="3350" cy="25875"/>
              </a:xfrm>
              <a:custGeom>
                <a:avLst/>
                <a:gdLst/>
                <a:ahLst/>
                <a:cxnLst/>
                <a:rect l="l" t="t" r="r" b="b"/>
                <a:pathLst>
                  <a:path w="134" h="1035" extrusionOk="0">
                    <a:moveTo>
                      <a:pt x="67" y="0"/>
                    </a:moveTo>
                    <a:lnTo>
                      <a:pt x="1" y="1034"/>
                    </a:lnTo>
                    <a:lnTo>
                      <a:pt x="67"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4" name="Google Shape;1264;p20"/>
              <p:cNvSpPr/>
              <p:nvPr/>
            </p:nvSpPr>
            <p:spPr>
              <a:xfrm>
                <a:off x="2612875" y="1210475"/>
                <a:ext cx="15025" cy="32550"/>
              </a:xfrm>
              <a:custGeom>
                <a:avLst/>
                <a:gdLst/>
                <a:ahLst/>
                <a:cxnLst/>
                <a:rect l="l" t="t" r="r" b="b"/>
                <a:pathLst>
                  <a:path w="601" h="1302" extrusionOk="0">
                    <a:moveTo>
                      <a:pt x="134" y="1"/>
                    </a:moveTo>
                    <a:lnTo>
                      <a:pt x="0" y="67"/>
                    </a:lnTo>
                    <a:lnTo>
                      <a:pt x="501" y="1301"/>
                    </a:lnTo>
                    <a:lnTo>
                      <a:pt x="601" y="12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5" name="Google Shape;1265;p20"/>
              <p:cNvSpPr/>
              <p:nvPr/>
            </p:nvSpPr>
            <p:spPr>
              <a:xfrm>
                <a:off x="2591200" y="1134600"/>
                <a:ext cx="20850" cy="32525"/>
              </a:xfrm>
              <a:custGeom>
                <a:avLst/>
                <a:gdLst/>
                <a:ahLst/>
                <a:cxnLst/>
                <a:rect l="l" t="t" r="r" b="b"/>
                <a:pathLst>
                  <a:path w="834" h="1301" extrusionOk="0">
                    <a:moveTo>
                      <a:pt x="734" y="0"/>
                    </a:moveTo>
                    <a:lnTo>
                      <a:pt x="0" y="1268"/>
                    </a:lnTo>
                    <a:lnTo>
                      <a:pt x="100" y="1301"/>
                    </a:lnTo>
                    <a:lnTo>
                      <a:pt x="834" y="100"/>
                    </a:lnTo>
                    <a:lnTo>
                      <a:pt x="7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6" name="Google Shape;1266;p20"/>
              <p:cNvSpPr/>
              <p:nvPr/>
            </p:nvSpPr>
            <p:spPr>
              <a:xfrm>
                <a:off x="2769650" y="889400"/>
                <a:ext cx="20050" cy="21725"/>
              </a:xfrm>
              <a:custGeom>
                <a:avLst/>
                <a:gdLst/>
                <a:ahLst/>
                <a:cxnLst/>
                <a:rect l="l" t="t" r="r" b="b"/>
                <a:pathLst>
                  <a:path w="802" h="869" extrusionOk="0">
                    <a:moveTo>
                      <a:pt x="701" y="1"/>
                    </a:moveTo>
                    <a:lnTo>
                      <a:pt x="0" y="802"/>
                    </a:lnTo>
                    <a:lnTo>
                      <a:pt x="34" y="868"/>
                    </a:lnTo>
                    <a:lnTo>
                      <a:pt x="801" y="68"/>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7" name="Google Shape;1267;p20"/>
              <p:cNvSpPr/>
              <p:nvPr/>
            </p:nvSpPr>
            <p:spPr>
              <a:xfrm>
                <a:off x="2822175" y="890250"/>
                <a:ext cx="28400" cy="23375"/>
              </a:xfrm>
              <a:custGeom>
                <a:avLst/>
                <a:gdLst/>
                <a:ahLst/>
                <a:cxnLst/>
                <a:rect l="l" t="t" r="r" b="b"/>
                <a:pathLst>
                  <a:path w="1136" h="935" extrusionOk="0">
                    <a:moveTo>
                      <a:pt x="68" y="0"/>
                    </a:moveTo>
                    <a:lnTo>
                      <a:pt x="1" y="67"/>
                    </a:lnTo>
                    <a:lnTo>
                      <a:pt x="1068" y="934"/>
                    </a:lnTo>
                    <a:lnTo>
                      <a:pt x="1135" y="868"/>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8" name="Google Shape;1268;p20"/>
              <p:cNvSpPr/>
              <p:nvPr/>
            </p:nvSpPr>
            <p:spPr>
              <a:xfrm>
                <a:off x="2958950" y="889400"/>
                <a:ext cx="28375" cy="18375"/>
              </a:xfrm>
              <a:custGeom>
                <a:avLst/>
                <a:gdLst/>
                <a:ahLst/>
                <a:cxnLst/>
                <a:rect l="l" t="t" r="r" b="b"/>
                <a:pathLst>
                  <a:path w="1135" h="735" extrusionOk="0">
                    <a:moveTo>
                      <a:pt x="101" y="1"/>
                    </a:moveTo>
                    <a:lnTo>
                      <a:pt x="1" y="101"/>
                    </a:lnTo>
                    <a:lnTo>
                      <a:pt x="1101" y="735"/>
                    </a:lnTo>
                    <a:lnTo>
                      <a:pt x="1135" y="6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9" name="Google Shape;1269;p20"/>
              <p:cNvSpPr/>
              <p:nvPr/>
            </p:nvSpPr>
            <p:spPr>
              <a:xfrm>
                <a:off x="2961450" y="938625"/>
                <a:ext cx="18375" cy="28375"/>
              </a:xfrm>
              <a:custGeom>
                <a:avLst/>
                <a:gdLst/>
                <a:ahLst/>
                <a:cxnLst/>
                <a:rect l="l" t="t" r="r" b="b"/>
                <a:pathLst>
                  <a:path w="735" h="1135" extrusionOk="0">
                    <a:moveTo>
                      <a:pt x="668" y="0"/>
                    </a:moveTo>
                    <a:lnTo>
                      <a:pt x="1" y="1101"/>
                    </a:lnTo>
                    <a:lnTo>
                      <a:pt x="67" y="1134"/>
                    </a:lnTo>
                    <a:lnTo>
                      <a:pt x="734" y="33"/>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0" name="Google Shape;1270;p20"/>
              <p:cNvSpPr/>
              <p:nvPr/>
            </p:nvSpPr>
            <p:spPr>
              <a:xfrm>
                <a:off x="3065700" y="964475"/>
                <a:ext cx="21700" cy="16700"/>
              </a:xfrm>
              <a:custGeom>
                <a:avLst/>
                <a:gdLst/>
                <a:ahLst/>
                <a:cxnLst/>
                <a:rect l="l" t="t" r="r" b="b"/>
                <a:pathLst>
                  <a:path w="868" h="668" extrusionOk="0">
                    <a:moveTo>
                      <a:pt x="834" y="0"/>
                    </a:moveTo>
                    <a:lnTo>
                      <a:pt x="0" y="601"/>
                    </a:lnTo>
                    <a:lnTo>
                      <a:pt x="67" y="667"/>
                    </a:lnTo>
                    <a:lnTo>
                      <a:pt x="868" y="100"/>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1" name="Google Shape;1271;p20"/>
              <p:cNvSpPr/>
              <p:nvPr/>
            </p:nvSpPr>
            <p:spPr>
              <a:xfrm>
                <a:off x="2702100" y="892750"/>
                <a:ext cx="1700" cy="25050"/>
              </a:xfrm>
              <a:custGeom>
                <a:avLst/>
                <a:gdLst/>
                <a:ahLst/>
                <a:cxnLst/>
                <a:rect l="l" t="t" r="r" b="b"/>
                <a:pathLst>
                  <a:path w="68" h="1002" extrusionOk="0">
                    <a:moveTo>
                      <a:pt x="1" y="0"/>
                    </a:moveTo>
                    <a:lnTo>
                      <a:pt x="1" y="1001"/>
                    </a:lnTo>
                    <a:lnTo>
                      <a:pt x="67" y="1001"/>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2" name="Google Shape;1272;p20"/>
              <p:cNvSpPr/>
              <p:nvPr/>
            </p:nvSpPr>
            <p:spPr>
              <a:xfrm>
                <a:off x="2651225" y="931950"/>
                <a:ext cx="26725" cy="6700"/>
              </a:xfrm>
              <a:custGeom>
                <a:avLst/>
                <a:gdLst/>
                <a:ahLst/>
                <a:cxnLst/>
                <a:rect l="l" t="t" r="r" b="b"/>
                <a:pathLst>
                  <a:path w="1069" h="268" extrusionOk="0">
                    <a:moveTo>
                      <a:pt x="1068" y="0"/>
                    </a:moveTo>
                    <a:lnTo>
                      <a:pt x="1" y="200"/>
                    </a:lnTo>
                    <a:lnTo>
                      <a:pt x="1" y="267"/>
                    </a:lnTo>
                    <a:lnTo>
                      <a:pt x="1068" y="100"/>
                    </a:lnTo>
                    <a:lnTo>
                      <a:pt x="10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3" name="Google Shape;1273;p20"/>
              <p:cNvSpPr/>
              <p:nvPr/>
            </p:nvSpPr>
            <p:spPr>
              <a:xfrm>
                <a:off x="2711275" y="970300"/>
                <a:ext cx="7525" cy="26725"/>
              </a:xfrm>
              <a:custGeom>
                <a:avLst/>
                <a:gdLst/>
                <a:ahLst/>
                <a:cxnLst/>
                <a:rect l="l" t="t" r="r" b="b"/>
                <a:pathLst>
                  <a:path w="301" h="1069" extrusionOk="0">
                    <a:moveTo>
                      <a:pt x="0" y="1"/>
                    </a:moveTo>
                    <a:lnTo>
                      <a:pt x="167" y="1068"/>
                    </a:lnTo>
                    <a:lnTo>
                      <a:pt x="301"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4" name="Google Shape;1274;p20"/>
              <p:cNvSpPr/>
              <p:nvPr/>
            </p:nvSpPr>
            <p:spPr>
              <a:xfrm>
                <a:off x="2720450" y="926100"/>
                <a:ext cx="29200" cy="8375"/>
              </a:xfrm>
              <a:custGeom>
                <a:avLst/>
                <a:gdLst/>
                <a:ahLst/>
                <a:cxnLst/>
                <a:rect l="l" t="t" r="r" b="b"/>
                <a:pathLst>
                  <a:path w="1168" h="335" extrusionOk="0">
                    <a:moveTo>
                      <a:pt x="1168" y="1"/>
                    </a:moveTo>
                    <a:lnTo>
                      <a:pt x="0" y="234"/>
                    </a:lnTo>
                    <a:lnTo>
                      <a:pt x="34" y="334"/>
                    </a:lnTo>
                    <a:lnTo>
                      <a:pt x="1168" y="101"/>
                    </a:lnTo>
                    <a:lnTo>
                      <a:pt x="11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5" name="Google Shape;1275;p20"/>
              <p:cNvSpPr/>
              <p:nvPr/>
            </p:nvSpPr>
            <p:spPr>
              <a:xfrm>
                <a:off x="2624550" y="1012000"/>
                <a:ext cx="24200" cy="17525"/>
              </a:xfrm>
              <a:custGeom>
                <a:avLst/>
                <a:gdLst/>
                <a:ahLst/>
                <a:cxnLst/>
                <a:rect l="l" t="t" r="r" b="b"/>
                <a:pathLst>
                  <a:path w="968" h="701" extrusionOk="0">
                    <a:moveTo>
                      <a:pt x="901" y="0"/>
                    </a:moveTo>
                    <a:lnTo>
                      <a:pt x="0" y="634"/>
                    </a:lnTo>
                    <a:lnTo>
                      <a:pt x="34" y="701"/>
                    </a:lnTo>
                    <a:lnTo>
                      <a:pt x="968" y="67"/>
                    </a:lnTo>
                    <a:lnTo>
                      <a:pt x="9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6" name="Google Shape;1276;p20"/>
              <p:cNvSpPr/>
              <p:nvPr/>
            </p:nvSpPr>
            <p:spPr>
              <a:xfrm>
                <a:off x="2633725" y="1333075"/>
                <a:ext cx="4200" cy="33375"/>
              </a:xfrm>
              <a:custGeom>
                <a:avLst/>
                <a:gdLst/>
                <a:ahLst/>
                <a:cxnLst/>
                <a:rect l="l" t="t" r="r" b="b"/>
                <a:pathLst>
                  <a:path w="168" h="1335" extrusionOk="0">
                    <a:moveTo>
                      <a:pt x="100" y="0"/>
                    </a:moveTo>
                    <a:lnTo>
                      <a:pt x="0" y="1334"/>
                    </a:lnTo>
                    <a:lnTo>
                      <a:pt x="100" y="1334"/>
                    </a:lnTo>
                    <a:lnTo>
                      <a:pt x="167" y="33"/>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7" name="Google Shape;1277;p20"/>
              <p:cNvSpPr/>
              <p:nvPr/>
            </p:nvSpPr>
            <p:spPr>
              <a:xfrm>
                <a:off x="2607875" y="1288025"/>
                <a:ext cx="20025" cy="22550"/>
              </a:xfrm>
              <a:custGeom>
                <a:avLst/>
                <a:gdLst/>
                <a:ahLst/>
                <a:cxnLst/>
                <a:rect l="l" t="t" r="r" b="b"/>
                <a:pathLst>
                  <a:path w="801" h="902" extrusionOk="0">
                    <a:moveTo>
                      <a:pt x="701" y="1"/>
                    </a:moveTo>
                    <a:lnTo>
                      <a:pt x="0" y="835"/>
                    </a:lnTo>
                    <a:lnTo>
                      <a:pt x="34" y="901"/>
                    </a:lnTo>
                    <a:lnTo>
                      <a:pt x="801" y="67"/>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8" name="Google Shape;1278;p20"/>
              <p:cNvSpPr/>
              <p:nvPr/>
            </p:nvSpPr>
            <p:spPr>
              <a:xfrm>
                <a:off x="2702100" y="1362250"/>
                <a:ext cx="21700" cy="30050"/>
              </a:xfrm>
              <a:custGeom>
                <a:avLst/>
                <a:gdLst/>
                <a:ahLst/>
                <a:cxnLst/>
                <a:rect l="l" t="t" r="r" b="b"/>
                <a:pathLst>
                  <a:path w="868" h="1202" extrusionOk="0">
                    <a:moveTo>
                      <a:pt x="67" y="1"/>
                    </a:moveTo>
                    <a:lnTo>
                      <a:pt x="1" y="67"/>
                    </a:lnTo>
                    <a:lnTo>
                      <a:pt x="834" y="1201"/>
                    </a:lnTo>
                    <a:lnTo>
                      <a:pt x="868" y="1168"/>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9" name="Google Shape;1279;p20"/>
              <p:cNvSpPr/>
              <p:nvPr/>
            </p:nvSpPr>
            <p:spPr>
              <a:xfrm>
                <a:off x="2771325" y="1086225"/>
                <a:ext cx="21700" cy="15875"/>
              </a:xfrm>
              <a:custGeom>
                <a:avLst/>
                <a:gdLst/>
                <a:ahLst/>
                <a:cxnLst/>
                <a:rect l="l" t="t" r="r" b="b"/>
                <a:pathLst>
                  <a:path w="868" h="635" extrusionOk="0">
                    <a:moveTo>
                      <a:pt x="834" y="0"/>
                    </a:moveTo>
                    <a:lnTo>
                      <a:pt x="0" y="567"/>
                    </a:lnTo>
                    <a:lnTo>
                      <a:pt x="34" y="634"/>
                    </a:lnTo>
                    <a:lnTo>
                      <a:pt x="867" y="67"/>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0" name="Google Shape;1280;p20"/>
              <p:cNvSpPr/>
              <p:nvPr/>
            </p:nvSpPr>
            <p:spPr>
              <a:xfrm>
                <a:off x="2998975" y="1116250"/>
                <a:ext cx="24225" cy="14200"/>
              </a:xfrm>
              <a:custGeom>
                <a:avLst/>
                <a:gdLst/>
                <a:ahLst/>
                <a:cxnLst/>
                <a:rect l="l" t="t" r="r" b="b"/>
                <a:pathLst>
                  <a:path w="969" h="568" extrusionOk="0">
                    <a:moveTo>
                      <a:pt x="34" y="0"/>
                    </a:moveTo>
                    <a:lnTo>
                      <a:pt x="1" y="67"/>
                    </a:lnTo>
                    <a:lnTo>
                      <a:pt x="868" y="567"/>
                    </a:lnTo>
                    <a:lnTo>
                      <a:pt x="968" y="5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1" name="Google Shape;1281;p20"/>
              <p:cNvSpPr/>
              <p:nvPr/>
            </p:nvSpPr>
            <p:spPr>
              <a:xfrm>
                <a:off x="2737125" y="1172950"/>
                <a:ext cx="31725" cy="8375"/>
              </a:xfrm>
              <a:custGeom>
                <a:avLst/>
                <a:gdLst/>
                <a:ahLst/>
                <a:cxnLst/>
                <a:rect l="l" t="t" r="r" b="b"/>
                <a:pathLst>
                  <a:path w="1269" h="335" extrusionOk="0">
                    <a:moveTo>
                      <a:pt x="1" y="0"/>
                    </a:moveTo>
                    <a:lnTo>
                      <a:pt x="1" y="101"/>
                    </a:lnTo>
                    <a:lnTo>
                      <a:pt x="1201" y="334"/>
                    </a:lnTo>
                    <a:lnTo>
                      <a:pt x="1268" y="267"/>
                    </a:lnTo>
                    <a:lnTo>
                      <a:pt x="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2" name="Google Shape;1282;p20"/>
              <p:cNvSpPr/>
              <p:nvPr/>
            </p:nvSpPr>
            <p:spPr>
              <a:xfrm>
                <a:off x="2790500" y="1258000"/>
                <a:ext cx="17525" cy="14200"/>
              </a:xfrm>
              <a:custGeom>
                <a:avLst/>
                <a:gdLst/>
                <a:ahLst/>
                <a:cxnLst/>
                <a:rect l="l" t="t" r="r" b="b"/>
                <a:pathLst>
                  <a:path w="701" h="568" extrusionOk="0">
                    <a:moveTo>
                      <a:pt x="634" y="1"/>
                    </a:moveTo>
                    <a:lnTo>
                      <a:pt x="0" y="501"/>
                    </a:lnTo>
                    <a:lnTo>
                      <a:pt x="34" y="5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3" name="Google Shape;1283;p20"/>
              <p:cNvSpPr/>
              <p:nvPr/>
            </p:nvSpPr>
            <p:spPr>
              <a:xfrm>
                <a:off x="2762975" y="1337225"/>
                <a:ext cx="24200" cy="20875"/>
              </a:xfrm>
              <a:custGeom>
                <a:avLst/>
                <a:gdLst/>
                <a:ahLst/>
                <a:cxnLst/>
                <a:rect l="l" t="t" r="r" b="b"/>
                <a:pathLst>
                  <a:path w="968" h="835" extrusionOk="0">
                    <a:moveTo>
                      <a:pt x="67" y="1"/>
                    </a:moveTo>
                    <a:lnTo>
                      <a:pt x="1" y="68"/>
                    </a:lnTo>
                    <a:lnTo>
                      <a:pt x="935" y="835"/>
                    </a:lnTo>
                    <a:lnTo>
                      <a:pt x="968" y="7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4" name="Google Shape;1284;p20"/>
              <p:cNvSpPr/>
              <p:nvPr/>
            </p:nvSpPr>
            <p:spPr>
              <a:xfrm>
                <a:off x="2795500" y="1380600"/>
                <a:ext cx="17550" cy="11700"/>
              </a:xfrm>
              <a:custGeom>
                <a:avLst/>
                <a:gdLst/>
                <a:ahLst/>
                <a:cxnLst/>
                <a:rect l="l" t="t" r="r" b="b"/>
                <a:pathLst>
                  <a:path w="702" h="468" extrusionOk="0">
                    <a:moveTo>
                      <a:pt x="67" y="0"/>
                    </a:moveTo>
                    <a:lnTo>
                      <a:pt x="1" y="100"/>
                    </a:lnTo>
                    <a:lnTo>
                      <a:pt x="668" y="467"/>
                    </a:lnTo>
                    <a:lnTo>
                      <a:pt x="701" y="367"/>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5" name="Google Shape;1285;p20"/>
              <p:cNvSpPr/>
              <p:nvPr/>
            </p:nvSpPr>
            <p:spPr>
              <a:xfrm>
                <a:off x="2766325" y="1300550"/>
                <a:ext cx="25025" cy="1675"/>
              </a:xfrm>
              <a:custGeom>
                <a:avLst/>
                <a:gdLst/>
                <a:ahLst/>
                <a:cxnLst/>
                <a:rect l="l" t="t" r="r" b="b"/>
                <a:pathLst>
                  <a:path w="1001" h="67"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6" name="Google Shape;1286;p20"/>
              <p:cNvSpPr/>
              <p:nvPr/>
            </p:nvSpPr>
            <p:spPr>
              <a:xfrm>
                <a:off x="2853050" y="1007825"/>
                <a:ext cx="21700" cy="15875"/>
              </a:xfrm>
              <a:custGeom>
                <a:avLst/>
                <a:gdLst/>
                <a:ahLst/>
                <a:cxnLst/>
                <a:rect l="l" t="t" r="r" b="b"/>
                <a:pathLst>
                  <a:path w="868" h="635" extrusionOk="0">
                    <a:moveTo>
                      <a:pt x="834" y="1"/>
                    </a:moveTo>
                    <a:lnTo>
                      <a:pt x="0" y="568"/>
                    </a:lnTo>
                    <a:lnTo>
                      <a:pt x="67" y="634"/>
                    </a:lnTo>
                    <a:lnTo>
                      <a:pt x="867" y="67"/>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7" name="Google Shape;1287;p20"/>
              <p:cNvSpPr/>
              <p:nvPr/>
            </p:nvSpPr>
            <p:spPr>
              <a:xfrm>
                <a:off x="2872225" y="1050350"/>
                <a:ext cx="25050" cy="1700"/>
              </a:xfrm>
              <a:custGeom>
                <a:avLst/>
                <a:gdLst/>
                <a:ahLst/>
                <a:cxnLst/>
                <a:rect l="l" t="t" r="r" b="b"/>
                <a:pathLst>
                  <a:path w="1002" h="68" extrusionOk="0">
                    <a:moveTo>
                      <a:pt x="0" y="1"/>
                    </a:moveTo>
                    <a:lnTo>
                      <a:pt x="0" y="68"/>
                    </a:lnTo>
                    <a:lnTo>
                      <a:pt x="1001" y="68"/>
                    </a:lnTo>
                    <a:lnTo>
                      <a:pt x="10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8" name="Google Shape;1288;p20"/>
              <p:cNvSpPr/>
              <p:nvPr/>
            </p:nvSpPr>
            <p:spPr>
              <a:xfrm>
                <a:off x="2848050" y="1097900"/>
                <a:ext cx="22525" cy="15875"/>
              </a:xfrm>
              <a:custGeom>
                <a:avLst/>
                <a:gdLst/>
                <a:ahLst/>
                <a:cxnLst/>
                <a:rect l="l" t="t" r="r" b="b"/>
                <a:pathLst>
                  <a:path w="901" h="635" extrusionOk="0">
                    <a:moveTo>
                      <a:pt x="33" y="0"/>
                    </a:moveTo>
                    <a:lnTo>
                      <a:pt x="0" y="100"/>
                    </a:lnTo>
                    <a:lnTo>
                      <a:pt x="867" y="634"/>
                    </a:lnTo>
                    <a:lnTo>
                      <a:pt x="901"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9" name="Google Shape;1289;p20"/>
              <p:cNvSpPr/>
              <p:nvPr/>
            </p:nvSpPr>
            <p:spPr>
              <a:xfrm>
                <a:off x="2856375" y="1200475"/>
                <a:ext cx="8375" cy="20875"/>
              </a:xfrm>
              <a:custGeom>
                <a:avLst/>
                <a:gdLst/>
                <a:ahLst/>
                <a:cxnLst/>
                <a:rect l="l" t="t" r="r" b="b"/>
                <a:pathLst>
                  <a:path w="335" h="835" extrusionOk="0">
                    <a:moveTo>
                      <a:pt x="234" y="0"/>
                    </a:moveTo>
                    <a:lnTo>
                      <a:pt x="1" y="801"/>
                    </a:lnTo>
                    <a:lnTo>
                      <a:pt x="67" y="834"/>
                    </a:lnTo>
                    <a:lnTo>
                      <a:pt x="334" y="34"/>
                    </a:lnTo>
                    <a:lnTo>
                      <a:pt x="2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0" name="Google Shape;1290;p20"/>
              <p:cNvSpPr/>
              <p:nvPr/>
            </p:nvSpPr>
            <p:spPr>
              <a:xfrm>
                <a:off x="2844700" y="1259675"/>
                <a:ext cx="25050" cy="20050"/>
              </a:xfrm>
              <a:custGeom>
                <a:avLst/>
                <a:gdLst/>
                <a:ahLst/>
                <a:cxnLst/>
                <a:rect l="l" t="t" r="r" b="b"/>
                <a:pathLst>
                  <a:path w="1002" h="802" extrusionOk="0">
                    <a:moveTo>
                      <a:pt x="67" y="1"/>
                    </a:moveTo>
                    <a:lnTo>
                      <a:pt x="1" y="101"/>
                    </a:lnTo>
                    <a:lnTo>
                      <a:pt x="901" y="801"/>
                    </a:lnTo>
                    <a:lnTo>
                      <a:pt x="1001" y="701"/>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1" name="Google Shape;1291;p20"/>
              <p:cNvSpPr/>
              <p:nvPr/>
            </p:nvSpPr>
            <p:spPr>
              <a:xfrm>
                <a:off x="2854700" y="1333075"/>
                <a:ext cx="18375" cy="12525"/>
              </a:xfrm>
              <a:custGeom>
                <a:avLst/>
                <a:gdLst/>
                <a:ahLst/>
                <a:cxnLst/>
                <a:rect l="l" t="t" r="r" b="b"/>
                <a:pathLst>
                  <a:path w="735" h="501" extrusionOk="0">
                    <a:moveTo>
                      <a:pt x="101" y="0"/>
                    </a:moveTo>
                    <a:lnTo>
                      <a:pt x="1" y="67"/>
                    </a:lnTo>
                    <a:lnTo>
                      <a:pt x="668" y="500"/>
                    </a:lnTo>
                    <a:lnTo>
                      <a:pt x="735" y="400"/>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2" name="Google Shape;1292;p20"/>
              <p:cNvSpPr/>
              <p:nvPr/>
            </p:nvSpPr>
            <p:spPr>
              <a:xfrm>
                <a:off x="3039000" y="1217150"/>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3" name="Google Shape;1293;p20"/>
              <p:cNvSpPr/>
              <p:nvPr/>
            </p:nvSpPr>
            <p:spPr>
              <a:xfrm>
                <a:off x="2731300" y="1204650"/>
                <a:ext cx="21700" cy="15850"/>
              </a:xfrm>
              <a:custGeom>
                <a:avLst/>
                <a:gdLst/>
                <a:ahLst/>
                <a:cxnLst/>
                <a:rect l="l" t="t" r="r" b="b"/>
                <a:pathLst>
                  <a:path w="868" h="634" extrusionOk="0">
                    <a:moveTo>
                      <a:pt x="33" y="0"/>
                    </a:moveTo>
                    <a:lnTo>
                      <a:pt x="0" y="67"/>
                    </a:lnTo>
                    <a:lnTo>
                      <a:pt x="767" y="634"/>
                    </a:lnTo>
                    <a:lnTo>
                      <a:pt x="867"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4" name="Google Shape;1294;p20"/>
              <p:cNvSpPr/>
              <p:nvPr/>
            </p:nvSpPr>
            <p:spPr>
              <a:xfrm>
                <a:off x="2770475" y="1020350"/>
                <a:ext cx="25050" cy="1675"/>
              </a:xfrm>
              <a:custGeom>
                <a:avLst/>
                <a:gdLst/>
                <a:ahLst/>
                <a:cxnLst/>
                <a:rect l="l" t="t" r="r" b="b"/>
                <a:pathLst>
                  <a:path w="1002" h="67"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5" name="Google Shape;1295;p20"/>
              <p:cNvSpPr/>
              <p:nvPr/>
            </p:nvSpPr>
            <p:spPr>
              <a:xfrm>
                <a:off x="2669575" y="1137100"/>
                <a:ext cx="21700" cy="16700"/>
              </a:xfrm>
              <a:custGeom>
                <a:avLst/>
                <a:gdLst/>
                <a:ahLst/>
                <a:cxnLst/>
                <a:rect l="l" t="t" r="r" b="b"/>
                <a:pathLst>
                  <a:path w="868" h="668" extrusionOk="0">
                    <a:moveTo>
                      <a:pt x="34" y="0"/>
                    </a:moveTo>
                    <a:lnTo>
                      <a:pt x="1" y="67"/>
                    </a:lnTo>
                    <a:lnTo>
                      <a:pt x="801" y="667"/>
                    </a:lnTo>
                    <a:lnTo>
                      <a:pt x="868" y="5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6" name="Google Shape;1296;p20"/>
              <p:cNvSpPr/>
              <p:nvPr/>
            </p:nvSpPr>
            <p:spPr>
              <a:xfrm>
                <a:off x="2647900" y="1179625"/>
                <a:ext cx="25050" cy="1700"/>
              </a:xfrm>
              <a:custGeom>
                <a:avLst/>
                <a:gdLst/>
                <a:ahLst/>
                <a:cxnLst/>
                <a:rect l="l" t="t" r="r" b="b"/>
                <a:pathLst>
                  <a:path w="1002" h="68"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7" name="Google Shape;1297;p20"/>
              <p:cNvSpPr/>
              <p:nvPr/>
            </p:nvSpPr>
            <p:spPr>
              <a:xfrm>
                <a:off x="2673750" y="1226325"/>
                <a:ext cx="24200" cy="16700"/>
              </a:xfrm>
              <a:custGeom>
                <a:avLst/>
                <a:gdLst/>
                <a:ahLst/>
                <a:cxnLst/>
                <a:rect l="l" t="t" r="r" b="b"/>
                <a:pathLst>
                  <a:path w="968" h="668" extrusionOk="0">
                    <a:moveTo>
                      <a:pt x="868" y="0"/>
                    </a:moveTo>
                    <a:lnTo>
                      <a:pt x="0" y="601"/>
                    </a:lnTo>
                    <a:lnTo>
                      <a:pt x="34" y="667"/>
                    </a:lnTo>
                    <a:lnTo>
                      <a:pt x="968" y="100"/>
                    </a:lnTo>
                    <a:lnTo>
                      <a:pt x="8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8" name="Google Shape;1298;p20"/>
              <p:cNvSpPr/>
              <p:nvPr/>
            </p:nvSpPr>
            <p:spPr>
              <a:xfrm>
                <a:off x="2935600" y="1109575"/>
                <a:ext cx="20875" cy="15025"/>
              </a:xfrm>
              <a:custGeom>
                <a:avLst/>
                <a:gdLst/>
                <a:ahLst/>
                <a:cxnLst/>
                <a:rect l="l" t="t" r="r" b="b"/>
                <a:pathLst>
                  <a:path w="835" h="601" extrusionOk="0">
                    <a:moveTo>
                      <a:pt x="768" y="0"/>
                    </a:moveTo>
                    <a:lnTo>
                      <a:pt x="1" y="501"/>
                    </a:lnTo>
                    <a:lnTo>
                      <a:pt x="34" y="601"/>
                    </a:lnTo>
                    <a:lnTo>
                      <a:pt x="834" y="100"/>
                    </a:lnTo>
                    <a:lnTo>
                      <a:pt x="7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9" name="Google Shape;1299;p20"/>
              <p:cNvSpPr/>
              <p:nvPr/>
            </p:nvSpPr>
            <p:spPr>
              <a:xfrm>
                <a:off x="2938100" y="1062025"/>
                <a:ext cx="20875" cy="16725"/>
              </a:xfrm>
              <a:custGeom>
                <a:avLst/>
                <a:gdLst/>
                <a:ahLst/>
                <a:cxnLst/>
                <a:rect l="l" t="t" r="r" b="b"/>
                <a:pathLst>
                  <a:path w="835" h="669" extrusionOk="0">
                    <a:moveTo>
                      <a:pt x="34" y="1"/>
                    </a:moveTo>
                    <a:lnTo>
                      <a:pt x="1" y="68"/>
                    </a:lnTo>
                    <a:lnTo>
                      <a:pt x="801" y="668"/>
                    </a:lnTo>
                    <a:lnTo>
                      <a:pt x="835" y="601"/>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0" name="Google Shape;1300;p20"/>
              <p:cNvSpPr/>
              <p:nvPr/>
            </p:nvSpPr>
            <p:spPr>
              <a:xfrm>
                <a:off x="2993975" y="1029500"/>
                <a:ext cx="4200" cy="25050"/>
              </a:xfrm>
              <a:custGeom>
                <a:avLst/>
                <a:gdLst/>
                <a:ahLst/>
                <a:cxnLst/>
                <a:rect l="l" t="t" r="r" b="b"/>
                <a:pathLst>
                  <a:path w="168" h="1002" extrusionOk="0">
                    <a:moveTo>
                      <a:pt x="67" y="1"/>
                    </a:moveTo>
                    <a:lnTo>
                      <a:pt x="1" y="968"/>
                    </a:lnTo>
                    <a:lnTo>
                      <a:pt x="101" y="1002"/>
                    </a:lnTo>
                    <a:lnTo>
                      <a:pt x="1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1" name="Google Shape;1301;p20"/>
              <p:cNvSpPr/>
              <p:nvPr/>
            </p:nvSpPr>
            <p:spPr>
              <a:xfrm>
                <a:off x="2919750" y="1388925"/>
                <a:ext cx="25050" cy="3375"/>
              </a:xfrm>
              <a:custGeom>
                <a:avLst/>
                <a:gdLst/>
                <a:ahLst/>
                <a:cxnLst/>
                <a:rect l="l" t="t" r="r" b="b"/>
                <a:pathLst>
                  <a:path w="1002" h="135" extrusionOk="0">
                    <a:moveTo>
                      <a:pt x="34" y="1"/>
                    </a:moveTo>
                    <a:lnTo>
                      <a:pt x="1" y="101"/>
                    </a:lnTo>
                    <a:lnTo>
                      <a:pt x="1001" y="134"/>
                    </a:lnTo>
                    <a:lnTo>
                      <a:pt x="1001" y="34"/>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2" name="Google Shape;1302;p20"/>
              <p:cNvSpPr/>
              <p:nvPr/>
            </p:nvSpPr>
            <p:spPr>
              <a:xfrm>
                <a:off x="2927250" y="1340575"/>
                <a:ext cx="21725" cy="16700"/>
              </a:xfrm>
              <a:custGeom>
                <a:avLst/>
                <a:gdLst/>
                <a:ahLst/>
                <a:cxnLst/>
                <a:rect l="l" t="t" r="r" b="b"/>
                <a:pathLst>
                  <a:path w="869" h="668" extrusionOk="0">
                    <a:moveTo>
                      <a:pt x="68" y="0"/>
                    </a:moveTo>
                    <a:lnTo>
                      <a:pt x="1" y="67"/>
                    </a:lnTo>
                    <a:lnTo>
                      <a:pt x="802" y="667"/>
                    </a:lnTo>
                    <a:lnTo>
                      <a:pt x="868" y="601"/>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3" name="Google Shape;1303;p20"/>
              <p:cNvSpPr/>
              <p:nvPr/>
            </p:nvSpPr>
            <p:spPr>
              <a:xfrm>
                <a:off x="2985625" y="1308875"/>
                <a:ext cx="11700" cy="26725"/>
              </a:xfrm>
              <a:custGeom>
                <a:avLst/>
                <a:gdLst/>
                <a:ahLst/>
                <a:cxnLst/>
                <a:rect l="l" t="t" r="r" b="b"/>
                <a:pathLst>
                  <a:path w="468" h="1069" extrusionOk="0">
                    <a:moveTo>
                      <a:pt x="101" y="1"/>
                    </a:moveTo>
                    <a:lnTo>
                      <a:pt x="1" y="34"/>
                    </a:lnTo>
                    <a:lnTo>
                      <a:pt x="368" y="1068"/>
                    </a:lnTo>
                    <a:lnTo>
                      <a:pt x="468"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4" name="Google Shape;1304;p20"/>
              <p:cNvSpPr/>
              <p:nvPr/>
            </p:nvSpPr>
            <p:spPr>
              <a:xfrm>
                <a:off x="2923100" y="1208800"/>
                <a:ext cx="21700" cy="15875"/>
              </a:xfrm>
              <a:custGeom>
                <a:avLst/>
                <a:gdLst/>
                <a:ahLst/>
                <a:cxnLst/>
                <a:rect l="l" t="t" r="r" b="b"/>
                <a:pathLst>
                  <a:path w="868" h="635" extrusionOk="0">
                    <a:moveTo>
                      <a:pt x="834" y="1"/>
                    </a:moveTo>
                    <a:lnTo>
                      <a:pt x="0" y="535"/>
                    </a:lnTo>
                    <a:lnTo>
                      <a:pt x="34" y="635"/>
                    </a:lnTo>
                    <a:lnTo>
                      <a:pt x="867" y="68"/>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5" name="Google Shape;1305;p20"/>
              <p:cNvSpPr/>
              <p:nvPr/>
            </p:nvSpPr>
            <p:spPr>
              <a:xfrm>
                <a:off x="2915575" y="1262175"/>
                <a:ext cx="26725" cy="10025"/>
              </a:xfrm>
              <a:custGeom>
                <a:avLst/>
                <a:gdLst/>
                <a:ahLst/>
                <a:cxnLst/>
                <a:rect l="l" t="t" r="r" b="b"/>
                <a:pathLst>
                  <a:path w="1069" h="401" extrusionOk="0">
                    <a:moveTo>
                      <a:pt x="1" y="1"/>
                    </a:moveTo>
                    <a:lnTo>
                      <a:pt x="1" y="67"/>
                    </a:lnTo>
                    <a:lnTo>
                      <a:pt x="1035" y="401"/>
                    </a:lnTo>
                    <a:lnTo>
                      <a:pt x="1068" y="268"/>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6" name="Google Shape;1306;p20"/>
              <p:cNvSpPr/>
              <p:nvPr/>
            </p:nvSpPr>
            <p:spPr>
              <a:xfrm>
                <a:off x="2992300" y="1381425"/>
                <a:ext cx="24225" cy="16700"/>
              </a:xfrm>
              <a:custGeom>
                <a:avLst/>
                <a:gdLst/>
                <a:ahLst/>
                <a:cxnLst/>
                <a:rect l="l" t="t" r="r" b="b"/>
                <a:pathLst>
                  <a:path w="969" h="668" extrusionOk="0">
                    <a:moveTo>
                      <a:pt x="68" y="1"/>
                    </a:moveTo>
                    <a:lnTo>
                      <a:pt x="1" y="101"/>
                    </a:lnTo>
                    <a:lnTo>
                      <a:pt x="901" y="668"/>
                    </a:lnTo>
                    <a:lnTo>
                      <a:pt x="968" y="601"/>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7" name="Google Shape;1307;p20"/>
              <p:cNvSpPr/>
              <p:nvPr/>
            </p:nvSpPr>
            <p:spPr>
              <a:xfrm>
                <a:off x="3054025" y="1172950"/>
                <a:ext cx="24200" cy="16700"/>
              </a:xfrm>
              <a:custGeom>
                <a:avLst/>
                <a:gdLst/>
                <a:ahLst/>
                <a:cxnLst/>
                <a:rect l="l" t="t" r="r" b="b"/>
                <a:pathLst>
                  <a:path w="968" h="668" extrusionOk="0">
                    <a:moveTo>
                      <a:pt x="34" y="0"/>
                    </a:moveTo>
                    <a:lnTo>
                      <a:pt x="0" y="101"/>
                    </a:lnTo>
                    <a:lnTo>
                      <a:pt x="868" y="668"/>
                    </a:lnTo>
                    <a:lnTo>
                      <a:pt x="968" y="6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8" name="Google Shape;1308;p20"/>
              <p:cNvSpPr/>
              <p:nvPr/>
            </p:nvSpPr>
            <p:spPr>
              <a:xfrm>
                <a:off x="3041500" y="1277200"/>
                <a:ext cx="17550" cy="15025"/>
              </a:xfrm>
              <a:custGeom>
                <a:avLst/>
                <a:gdLst/>
                <a:ahLst/>
                <a:cxnLst/>
                <a:rect l="l" t="t" r="r" b="b"/>
                <a:pathLst>
                  <a:path w="702" h="601" extrusionOk="0">
                    <a:moveTo>
                      <a:pt x="668" y="0"/>
                    </a:moveTo>
                    <a:lnTo>
                      <a:pt x="1" y="500"/>
                    </a:lnTo>
                    <a:lnTo>
                      <a:pt x="34" y="601"/>
                    </a:lnTo>
                    <a:lnTo>
                      <a:pt x="701"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9" name="Google Shape;1309;p20"/>
              <p:cNvSpPr/>
              <p:nvPr/>
            </p:nvSpPr>
            <p:spPr>
              <a:xfrm>
                <a:off x="2708775" y="1093725"/>
                <a:ext cx="25050" cy="3350"/>
              </a:xfrm>
              <a:custGeom>
                <a:avLst/>
                <a:gdLst/>
                <a:ahLst/>
                <a:cxnLst/>
                <a:rect l="l" t="t" r="r" b="b"/>
                <a:pathLst>
                  <a:path w="1002" h="134" extrusionOk="0">
                    <a:moveTo>
                      <a:pt x="0" y="1"/>
                    </a:moveTo>
                    <a:lnTo>
                      <a:pt x="0" y="101"/>
                    </a:lnTo>
                    <a:lnTo>
                      <a:pt x="1001" y="134"/>
                    </a:lnTo>
                    <a:lnTo>
                      <a:pt x="1001" y="67"/>
                    </a:lnTo>
                    <a:lnTo>
                      <a:pt x="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0" name="Google Shape;1310;p20"/>
              <p:cNvSpPr/>
              <p:nvPr/>
            </p:nvSpPr>
            <p:spPr>
              <a:xfrm>
                <a:off x="2716275" y="1047025"/>
                <a:ext cx="21700" cy="16700"/>
              </a:xfrm>
              <a:custGeom>
                <a:avLst/>
                <a:gdLst/>
                <a:ahLst/>
                <a:cxnLst/>
                <a:rect l="l" t="t" r="r" b="b"/>
                <a:pathLst>
                  <a:path w="868" h="668" extrusionOk="0">
                    <a:moveTo>
                      <a:pt x="67" y="0"/>
                    </a:moveTo>
                    <a:lnTo>
                      <a:pt x="1" y="67"/>
                    </a:lnTo>
                    <a:lnTo>
                      <a:pt x="801" y="668"/>
                    </a:lnTo>
                    <a:lnTo>
                      <a:pt x="868" y="6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1" name="Google Shape;1311;p20"/>
              <p:cNvSpPr/>
              <p:nvPr/>
            </p:nvSpPr>
            <p:spPr>
              <a:xfrm>
                <a:off x="3021500" y="1086225"/>
                <a:ext cx="22525" cy="6700"/>
              </a:xfrm>
              <a:custGeom>
                <a:avLst/>
                <a:gdLst/>
                <a:ahLst/>
                <a:cxnLst/>
                <a:rect l="l" t="t" r="r" b="b"/>
                <a:pathLst>
                  <a:path w="901" h="268" extrusionOk="0">
                    <a:moveTo>
                      <a:pt x="0" y="0"/>
                    </a:moveTo>
                    <a:lnTo>
                      <a:pt x="0" y="67"/>
                    </a:lnTo>
                    <a:lnTo>
                      <a:pt x="901" y="267"/>
                    </a:lnTo>
                    <a:lnTo>
                      <a:pt x="901" y="167"/>
                    </a:lnTo>
                    <a:lnTo>
                      <a:pt x="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2" name="Google Shape;1312;p20"/>
              <p:cNvSpPr/>
              <p:nvPr/>
            </p:nvSpPr>
            <p:spPr>
              <a:xfrm>
                <a:off x="2670400" y="1309725"/>
                <a:ext cx="7550" cy="27525"/>
              </a:xfrm>
              <a:custGeom>
                <a:avLst/>
                <a:gdLst/>
                <a:ahLst/>
                <a:cxnLst/>
                <a:rect l="l" t="t" r="r" b="b"/>
                <a:pathLst>
                  <a:path w="302" h="1101" extrusionOk="0">
                    <a:moveTo>
                      <a:pt x="1" y="0"/>
                    </a:moveTo>
                    <a:lnTo>
                      <a:pt x="168" y="1101"/>
                    </a:lnTo>
                    <a:lnTo>
                      <a:pt x="301"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3" name="Google Shape;1313;p20"/>
              <p:cNvSpPr/>
              <p:nvPr/>
            </p:nvSpPr>
            <p:spPr>
              <a:xfrm>
                <a:off x="2687925" y="1285525"/>
                <a:ext cx="29200" cy="8375"/>
              </a:xfrm>
              <a:custGeom>
                <a:avLst/>
                <a:gdLst/>
                <a:ahLst/>
                <a:cxnLst/>
                <a:rect l="l" t="t" r="r" b="b"/>
                <a:pathLst>
                  <a:path w="1168" h="335" extrusionOk="0">
                    <a:moveTo>
                      <a:pt x="1135" y="1"/>
                    </a:moveTo>
                    <a:lnTo>
                      <a:pt x="0" y="268"/>
                    </a:lnTo>
                    <a:lnTo>
                      <a:pt x="0" y="334"/>
                    </a:lnTo>
                    <a:lnTo>
                      <a:pt x="1168" y="101"/>
                    </a:lnTo>
                    <a:lnTo>
                      <a:pt x="11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4" name="Google Shape;1314;p20"/>
              <p:cNvSpPr/>
              <p:nvPr/>
            </p:nvSpPr>
            <p:spPr>
              <a:xfrm>
                <a:off x="2817175" y="956125"/>
                <a:ext cx="32550" cy="8375"/>
              </a:xfrm>
              <a:custGeom>
                <a:avLst/>
                <a:gdLst/>
                <a:ahLst/>
                <a:cxnLst/>
                <a:rect l="l" t="t" r="r" b="b"/>
                <a:pathLst>
                  <a:path w="1302" h="335" extrusionOk="0">
                    <a:moveTo>
                      <a:pt x="1" y="1"/>
                    </a:moveTo>
                    <a:lnTo>
                      <a:pt x="1" y="134"/>
                    </a:lnTo>
                    <a:lnTo>
                      <a:pt x="1302" y="334"/>
                    </a:lnTo>
                    <a:lnTo>
                      <a:pt x="1302" y="267"/>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5" name="Google Shape;1315;p20"/>
              <p:cNvSpPr/>
              <p:nvPr/>
            </p:nvSpPr>
            <p:spPr>
              <a:xfrm>
                <a:off x="2821350" y="1127075"/>
                <a:ext cx="6700" cy="29225"/>
              </a:xfrm>
              <a:custGeom>
                <a:avLst/>
                <a:gdLst/>
                <a:ahLst/>
                <a:cxnLst/>
                <a:rect l="l" t="t" r="r" b="b"/>
                <a:pathLst>
                  <a:path w="268" h="1169" extrusionOk="0">
                    <a:moveTo>
                      <a:pt x="134" y="1"/>
                    </a:moveTo>
                    <a:lnTo>
                      <a:pt x="1" y="68"/>
                    </a:lnTo>
                    <a:lnTo>
                      <a:pt x="167" y="1168"/>
                    </a:lnTo>
                    <a:lnTo>
                      <a:pt x="267" y="11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6" name="Google Shape;1316;p20"/>
              <p:cNvSpPr/>
              <p:nvPr/>
            </p:nvSpPr>
            <p:spPr>
              <a:xfrm>
                <a:off x="3056525" y="1030350"/>
                <a:ext cx="20875" cy="12525"/>
              </a:xfrm>
              <a:custGeom>
                <a:avLst/>
                <a:gdLst/>
                <a:ahLst/>
                <a:cxnLst/>
                <a:rect l="l" t="t" r="r" b="b"/>
                <a:pathLst>
                  <a:path w="835" h="501" extrusionOk="0">
                    <a:moveTo>
                      <a:pt x="34" y="0"/>
                    </a:moveTo>
                    <a:lnTo>
                      <a:pt x="0" y="100"/>
                    </a:lnTo>
                    <a:lnTo>
                      <a:pt x="768" y="501"/>
                    </a:lnTo>
                    <a:lnTo>
                      <a:pt x="834" y="4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7" name="Google Shape;1317;p20"/>
              <p:cNvSpPr/>
              <p:nvPr/>
            </p:nvSpPr>
            <p:spPr>
              <a:xfrm>
                <a:off x="2630375" y="962800"/>
                <a:ext cx="27550" cy="23375"/>
              </a:xfrm>
              <a:custGeom>
                <a:avLst/>
                <a:gdLst/>
                <a:ahLst/>
                <a:cxnLst/>
                <a:rect l="l" t="t" r="r" b="b"/>
                <a:pathLst>
                  <a:path w="1102" h="935" extrusionOk="0">
                    <a:moveTo>
                      <a:pt x="34" y="0"/>
                    </a:moveTo>
                    <a:lnTo>
                      <a:pt x="1" y="67"/>
                    </a:lnTo>
                    <a:lnTo>
                      <a:pt x="1035" y="934"/>
                    </a:lnTo>
                    <a:lnTo>
                      <a:pt x="1102" y="9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8" name="Google Shape;1318;p20"/>
              <p:cNvSpPr/>
              <p:nvPr/>
            </p:nvSpPr>
            <p:spPr>
              <a:xfrm>
                <a:off x="2567000" y="1093725"/>
                <a:ext cx="21700" cy="16700"/>
              </a:xfrm>
              <a:custGeom>
                <a:avLst/>
                <a:gdLst/>
                <a:ahLst/>
                <a:cxnLst/>
                <a:rect l="l" t="t" r="r" b="b"/>
                <a:pathLst>
                  <a:path w="868" h="668" extrusionOk="0">
                    <a:moveTo>
                      <a:pt x="801" y="1"/>
                    </a:moveTo>
                    <a:lnTo>
                      <a:pt x="1" y="601"/>
                    </a:lnTo>
                    <a:lnTo>
                      <a:pt x="34" y="668"/>
                    </a:lnTo>
                    <a:lnTo>
                      <a:pt x="868" y="101"/>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9" name="Google Shape;1319;p20"/>
              <p:cNvSpPr/>
              <p:nvPr/>
            </p:nvSpPr>
            <p:spPr>
              <a:xfrm>
                <a:off x="2661250" y="1049525"/>
                <a:ext cx="17525" cy="13375"/>
              </a:xfrm>
              <a:custGeom>
                <a:avLst/>
                <a:gdLst/>
                <a:ahLst/>
                <a:cxnLst/>
                <a:rect l="l" t="t" r="r" b="b"/>
                <a:pathLst>
                  <a:path w="701" h="535" extrusionOk="0">
                    <a:moveTo>
                      <a:pt x="667" y="1"/>
                    </a:moveTo>
                    <a:lnTo>
                      <a:pt x="0" y="434"/>
                    </a:lnTo>
                    <a:lnTo>
                      <a:pt x="33" y="534"/>
                    </a:lnTo>
                    <a:lnTo>
                      <a:pt x="701" y="67"/>
                    </a:lnTo>
                    <a:lnTo>
                      <a:pt x="6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0" name="Google Shape;1320;p20"/>
              <p:cNvSpPr/>
              <p:nvPr/>
            </p:nvSpPr>
            <p:spPr>
              <a:xfrm>
                <a:off x="2885575" y="869400"/>
                <a:ext cx="17525" cy="24200"/>
              </a:xfrm>
              <a:custGeom>
                <a:avLst/>
                <a:gdLst/>
                <a:ahLst/>
                <a:cxnLst/>
                <a:rect l="l" t="t" r="r" b="b"/>
                <a:pathLst>
                  <a:path w="701" h="968" extrusionOk="0">
                    <a:moveTo>
                      <a:pt x="634" y="0"/>
                    </a:moveTo>
                    <a:lnTo>
                      <a:pt x="0" y="901"/>
                    </a:lnTo>
                    <a:lnTo>
                      <a:pt x="67" y="968"/>
                    </a:lnTo>
                    <a:lnTo>
                      <a:pt x="701" y="67"/>
                    </a:lnTo>
                    <a:lnTo>
                      <a:pt x="6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1" name="Google Shape;1321;p20"/>
              <p:cNvSpPr/>
              <p:nvPr/>
            </p:nvSpPr>
            <p:spPr>
              <a:xfrm>
                <a:off x="3076525" y="1117075"/>
                <a:ext cx="17550" cy="23375"/>
              </a:xfrm>
              <a:custGeom>
                <a:avLst/>
                <a:gdLst/>
                <a:ahLst/>
                <a:cxnLst/>
                <a:rect l="l" t="t" r="r" b="b"/>
                <a:pathLst>
                  <a:path w="702" h="935" extrusionOk="0">
                    <a:moveTo>
                      <a:pt x="635" y="1"/>
                    </a:moveTo>
                    <a:lnTo>
                      <a:pt x="1" y="901"/>
                    </a:lnTo>
                    <a:lnTo>
                      <a:pt x="68" y="935"/>
                    </a:lnTo>
                    <a:lnTo>
                      <a:pt x="701" y="34"/>
                    </a:lnTo>
                    <a:lnTo>
                      <a:pt x="6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2" name="Google Shape;1322;p20"/>
              <p:cNvSpPr/>
              <p:nvPr/>
            </p:nvSpPr>
            <p:spPr>
              <a:xfrm>
                <a:off x="2824700" y="1045350"/>
                <a:ext cx="8350" cy="23375"/>
              </a:xfrm>
              <a:custGeom>
                <a:avLst/>
                <a:gdLst/>
                <a:ahLst/>
                <a:cxnLst/>
                <a:rect l="l" t="t" r="r" b="b"/>
                <a:pathLst>
                  <a:path w="334" h="935" extrusionOk="0">
                    <a:moveTo>
                      <a:pt x="200" y="1"/>
                    </a:moveTo>
                    <a:lnTo>
                      <a:pt x="0" y="901"/>
                    </a:lnTo>
                    <a:lnTo>
                      <a:pt x="100" y="935"/>
                    </a:lnTo>
                    <a:lnTo>
                      <a:pt x="334" y="34"/>
                    </a:lnTo>
                    <a:lnTo>
                      <a:pt x="20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3" name="Google Shape;1323;p20"/>
              <p:cNvSpPr/>
              <p:nvPr/>
            </p:nvSpPr>
            <p:spPr>
              <a:xfrm>
                <a:off x="2713775" y="1312225"/>
                <a:ext cx="9200" cy="22525"/>
              </a:xfrm>
              <a:custGeom>
                <a:avLst/>
                <a:gdLst/>
                <a:ahLst/>
                <a:cxnLst/>
                <a:rect l="l" t="t" r="r" b="b"/>
                <a:pathLst>
                  <a:path w="368" h="901" extrusionOk="0">
                    <a:moveTo>
                      <a:pt x="234" y="0"/>
                    </a:moveTo>
                    <a:lnTo>
                      <a:pt x="1" y="901"/>
                    </a:lnTo>
                    <a:lnTo>
                      <a:pt x="101" y="901"/>
                    </a:lnTo>
                    <a:lnTo>
                      <a:pt x="3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4" name="Google Shape;1324;p20"/>
              <p:cNvSpPr/>
              <p:nvPr/>
            </p:nvSpPr>
            <p:spPr>
              <a:xfrm>
                <a:off x="2791325" y="1202125"/>
                <a:ext cx="19200" cy="15050"/>
              </a:xfrm>
              <a:custGeom>
                <a:avLst/>
                <a:gdLst/>
                <a:ahLst/>
                <a:cxnLst/>
                <a:rect l="l" t="t" r="r" b="b"/>
                <a:pathLst>
                  <a:path w="768" h="602" extrusionOk="0">
                    <a:moveTo>
                      <a:pt x="668" y="1"/>
                    </a:moveTo>
                    <a:lnTo>
                      <a:pt x="1" y="501"/>
                    </a:lnTo>
                    <a:lnTo>
                      <a:pt x="101" y="601"/>
                    </a:lnTo>
                    <a:lnTo>
                      <a:pt x="768" y="101"/>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5" name="Google Shape;1325;p20"/>
              <p:cNvSpPr/>
              <p:nvPr/>
            </p:nvSpPr>
            <p:spPr>
              <a:xfrm>
                <a:off x="2565325" y="1056200"/>
                <a:ext cx="25050" cy="2525"/>
              </a:xfrm>
              <a:custGeom>
                <a:avLst/>
                <a:gdLst/>
                <a:ahLst/>
                <a:cxnLst/>
                <a:rect l="l" t="t" r="r" b="b"/>
                <a:pathLst>
                  <a:path w="1002" h="101" extrusionOk="0">
                    <a:moveTo>
                      <a:pt x="1" y="0"/>
                    </a:moveTo>
                    <a:lnTo>
                      <a:pt x="1" y="100"/>
                    </a:lnTo>
                    <a:lnTo>
                      <a:pt x="1002" y="100"/>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6" name="Google Shape;1326;p20"/>
              <p:cNvSpPr/>
              <p:nvPr/>
            </p:nvSpPr>
            <p:spPr>
              <a:xfrm>
                <a:off x="2546150" y="1177125"/>
                <a:ext cx="18375" cy="15025"/>
              </a:xfrm>
              <a:custGeom>
                <a:avLst/>
                <a:gdLst/>
                <a:ahLst/>
                <a:cxnLst/>
                <a:rect l="l" t="t" r="r" b="b"/>
                <a:pathLst>
                  <a:path w="735" h="601" extrusionOk="0">
                    <a:moveTo>
                      <a:pt x="668" y="0"/>
                    </a:moveTo>
                    <a:lnTo>
                      <a:pt x="1" y="501"/>
                    </a:lnTo>
                    <a:lnTo>
                      <a:pt x="34" y="601"/>
                    </a:lnTo>
                    <a:lnTo>
                      <a:pt x="735"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7" name="Google Shape;1327;p20"/>
              <p:cNvSpPr/>
              <p:nvPr/>
            </p:nvSpPr>
            <p:spPr>
              <a:xfrm>
                <a:off x="2838025" y="857725"/>
                <a:ext cx="14200" cy="18375"/>
              </a:xfrm>
              <a:custGeom>
                <a:avLst/>
                <a:gdLst/>
                <a:ahLst/>
                <a:cxnLst/>
                <a:rect l="l" t="t" r="r" b="b"/>
                <a:pathLst>
                  <a:path w="568" h="735" extrusionOk="0">
                    <a:moveTo>
                      <a:pt x="101" y="0"/>
                    </a:moveTo>
                    <a:lnTo>
                      <a:pt x="1" y="34"/>
                    </a:lnTo>
                    <a:lnTo>
                      <a:pt x="468" y="734"/>
                    </a:lnTo>
                    <a:lnTo>
                      <a:pt x="568" y="668"/>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8" name="Google Shape;1328;p20"/>
              <p:cNvSpPr/>
              <p:nvPr/>
            </p:nvSpPr>
            <p:spPr>
              <a:xfrm>
                <a:off x="2564500" y="1247175"/>
                <a:ext cx="30875" cy="9200"/>
              </a:xfrm>
              <a:custGeom>
                <a:avLst/>
                <a:gdLst/>
                <a:ahLst/>
                <a:cxnLst/>
                <a:rect l="l" t="t" r="r" b="b"/>
                <a:pathLst>
                  <a:path w="1235" h="368" extrusionOk="0">
                    <a:moveTo>
                      <a:pt x="34" y="0"/>
                    </a:moveTo>
                    <a:lnTo>
                      <a:pt x="1" y="134"/>
                    </a:lnTo>
                    <a:lnTo>
                      <a:pt x="1235" y="367"/>
                    </a:lnTo>
                    <a:lnTo>
                      <a:pt x="1235" y="2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9" name="Google Shape;1329;p20"/>
              <p:cNvSpPr/>
              <p:nvPr/>
            </p:nvSpPr>
            <p:spPr>
              <a:xfrm>
                <a:off x="3092375" y="1298875"/>
                <a:ext cx="17550" cy="24200"/>
              </a:xfrm>
              <a:custGeom>
                <a:avLst/>
                <a:gdLst/>
                <a:ahLst/>
                <a:cxnLst/>
                <a:rect l="l" t="t" r="r" b="b"/>
                <a:pathLst>
                  <a:path w="702" h="968" extrusionOk="0">
                    <a:moveTo>
                      <a:pt x="67" y="0"/>
                    </a:moveTo>
                    <a:lnTo>
                      <a:pt x="1" y="34"/>
                    </a:lnTo>
                    <a:lnTo>
                      <a:pt x="634" y="968"/>
                    </a:lnTo>
                    <a:lnTo>
                      <a:pt x="701" y="9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0" name="Google Shape;1330;p20"/>
              <p:cNvSpPr/>
              <p:nvPr/>
            </p:nvSpPr>
            <p:spPr>
              <a:xfrm>
                <a:off x="2744625" y="1125425"/>
                <a:ext cx="7525" cy="22525"/>
              </a:xfrm>
              <a:custGeom>
                <a:avLst/>
                <a:gdLst/>
                <a:ahLst/>
                <a:cxnLst/>
                <a:rect l="l" t="t" r="r" b="b"/>
                <a:pathLst>
                  <a:path w="301" h="901" extrusionOk="0">
                    <a:moveTo>
                      <a:pt x="201" y="0"/>
                    </a:moveTo>
                    <a:lnTo>
                      <a:pt x="1" y="901"/>
                    </a:lnTo>
                    <a:lnTo>
                      <a:pt x="67" y="901"/>
                    </a:lnTo>
                    <a:lnTo>
                      <a:pt x="3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1" name="Google Shape;1331;p20"/>
              <p:cNvSpPr/>
              <p:nvPr/>
            </p:nvSpPr>
            <p:spPr>
              <a:xfrm>
                <a:off x="2898075" y="1154600"/>
                <a:ext cx="17525" cy="14200"/>
              </a:xfrm>
              <a:custGeom>
                <a:avLst/>
                <a:gdLst/>
                <a:ahLst/>
                <a:cxnLst/>
                <a:rect l="l" t="t" r="r" b="b"/>
                <a:pathLst>
                  <a:path w="701" h="568" extrusionOk="0">
                    <a:moveTo>
                      <a:pt x="668" y="1"/>
                    </a:moveTo>
                    <a:lnTo>
                      <a:pt x="0" y="501"/>
                    </a:lnTo>
                    <a:lnTo>
                      <a:pt x="34" y="568"/>
                    </a:lnTo>
                    <a:lnTo>
                      <a:pt x="701" y="67"/>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32" name="Google Shape;1332;p20"/>
            <p:cNvGrpSpPr/>
            <p:nvPr/>
          </p:nvGrpSpPr>
          <p:grpSpPr>
            <a:xfrm>
              <a:off x="-109085" y="4438488"/>
              <a:ext cx="1445085" cy="772700"/>
              <a:chOff x="-109085" y="4438488"/>
              <a:chExt cx="1445085" cy="772700"/>
            </a:xfrm>
          </p:grpSpPr>
          <p:sp>
            <p:nvSpPr>
              <p:cNvPr id="1333" name="Google Shape;1333;p20"/>
              <p:cNvSpPr/>
              <p:nvPr/>
            </p:nvSpPr>
            <p:spPr>
              <a:xfrm flipH="1">
                <a:off x="-109085" y="4438488"/>
                <a:ext cx="1445085" cy="772700"/>
              </a:xfrm>
              <a:custGeom>
                <a:avLst/>
                <a:gdLst/>
                <a:ahLst/>
                <a:cxnLst/>
                <a:rect l="l" t="t" r="r" b="b"/>
                <a:pathLst>
                  <a:path w="96003" h="30908" extrusionOk="0">
                    <a:moveTo>
                      <a:pt x="1" y="29773"/>
                    </a:moveTo>
                    <a:lnTo>
                      <a:pt x="1" y="29773"/>
                    </a:lnTo>
                    <a:cubicBezTo>
                      <a:pt x="2179" y="30467"/>
                      <a:pt x="4415" y="30780"/>
                      <a:pt x="6663" y="30780"/>
                    </a:cubicBezTo>
                    <a:cubicBezTo>
                      <a:pt x="8884" y="30780"/>
                      <a:pt x="11116" y="30475"/>
                      <a:pt x="13315" y="29931"/>
                    </a:cubicBezTo>
                    <a:lnTo>
                      <a:pt x="13315" y="29931"/>
                    </a:lnTo>
                    <a:lnTo>
                      <a:pt x="1" y="29773"/>
                    </a:lnTo>
                    <a:close/>
                    <a:moveTo>
                      <a:pt x="67572" y="1"/>
                    </a:moveTo>
                    <a:cubicBezTo>
                      <a:pt x="59749" y="1"/>
                      <a:pt x="52210" y="3785"/>
                      <a:pt x="45800" y="8458"/>
                    </a:cubicBezTo>
                    <a:cubicBezTo>
                      <a:pt x="38695" y="13628"/>
                      <a:pt x="32457" y="20066"/>
                      <a:pt x="25052" y="24769"/>
                    </a:cubicBezTo>
                    <a:cubicBezTo>
                      <a:pt x="21460" y="27041"/>
                      <a:pt x="17447" y="28908"/>
                      <a:pt x="13315" y="29931"/>
                    </a:cubicBezTo>
                    <a:lnTo>
                      <a:pt x="13315" y="29931"/>
                    </a:lnTo>
                    <a:lnTo>
                      <a:pt x="95803" y="30907"/>
                    </a:lnTo>
                    <a:cubicBezTo>
                      <a:pt x="95836" y="30907"/>
                      <a:pt x="95769" y="30407"/>
                      <a:pt x="95803" y="30407"/>
                    </a:cubicBezTo>
                    <a:lnTo>
                      <a:pt x="96003" y="16597"/>
                    </a:lnTo>
                    <a:cubicBezTo>
                      <a:pt x="92334" y="12894"/>
                      <a:pt x="88664" y="9158"/>
                      <a:pt x="84461" y="6123"/>
                    </a:cubicBezTo>
                    <a:cubicBezTo>
                      <a:pt x="80258" y="3087"/>
                      <a:pt x="75421" y="752"/>
                      <a:pt x="70251" y="152"/>
                    </a:cubicBezTo>
                    <a:cubicBezTo>
                      <a:pt x="69355" y="50"/>
                      <a:pt x="68462" y="1"/>
                      <a:pt x="675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4" name="Google Shape;1334;p20"/>
              <p:cNvSpPr/>
              <p:nvPr/>
            </p:nvSpPr>
            <p:spPr>
              <a:xfrm flipH="1">
                <a:off x="27971" y="4797038"/>
                <a:ext cx="872684" cy="372450"/>
              </a:xfrm>
              <a:custGeom>
                <a:avLst/>
                <a:gdLst/>
                <a:ahLst/>
                <a:cxnLst/>
                <a:rect l="l" t="t" r="r" b="b"/>
                <a:pathLst>
                  <a:path w="57976" h="14898" extrusionOk="0">
                    <a:moveTo>
                      <a:pt x="35528" y="0"/>
                    </a:moveTo>
                    <a:cubicBezTo>
                      <a:pt x="26321" y="0"/>
                      <a:pt x="17765" y="8028"/>
                      <a:pt x="10108" y="11995"/>
                    </a:cubicBezTo>
                    <a:cubicBezTo>
                      <a:pt x="7219" y="13501"/>
                      <a:pt x="4133" y="14610"/>
                      <a:pt x="848" y="14854"/>
                    </a:cubicBezTo>
                    <a:lnTo>
                      <a:pt x="848" y="14854"/>
                    </a:lnTo>
                    <a:cubicBezTo>
                      <a:pt x="1722" y="14814"/>
                      <a:pt x="2586" y="14789"/>
                      <a:pt x="3470" y="14764"/>
                    </a:cubicBezTo>
                    <a:lnTo>
                      <a:pt x="57975" y="14397"/>
                    </a:lnTo>
                    <a:cubicBezTo>
                      <a:pt x="54840" y="12596"/>
                      <a:pt x="51904" y="10394"/>
                      <a:pt x="49503" y="7725"/>
                    </a:cubicBezTo>
                    <a:cubicBezTo>
                      <a:pt x="47168" y="5090"/>
                      <a:pt x="44566" y="2422"/>
                      <a:pt x="41197" y="1087"/>
                    </a:cubicBezTo>
                    <a:cubicBezTo>
                      <a:pt x="39282" y="329"/>
                      <a:pt x="37392" y="0"/>
                      <a:pt x="35528" y="0"/>
                    </a:cubicBezTo>
                    <a:close/>
                    <a:moveTo>
                      <a:pt x="848" y="14854"/>
                    </a:moveTo>
                    <a:cubicBezTo>
                      <a:pt x="567" y="14867"/>
                      <a:pt x="285" y="14881"/>
                      <a:pt x="1" y="14897"/>
                    </a:cubicBezTo>
                    <a:cubicBezTo>
                      <a:pt x="285" y="14889"/>
                      <a:pt x="567" y="14875"/>
                      <a:pt x="848" y="148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11" name="Shape 111"/>
        <p:cNvGrpSpPr/>
        <p:nvPr/>
      </p:nvGrpSpPr>
      <p:grpSpPr>
        <a:xfrm>
          <a:off x="0" y="0"/>
          <a:ext cx="0" cy="0"/>
          <a:chOff x="0" y="0"/>
          <a:chExt cx="0" cy="0"/>
        </a:xfrm>
      </p:grpSpPr>
      <p:sp>
        <p:nvSpPr>
          <p:cNvPr id="112" name="Google Shape;112;p3"/>
          <p:cNvSpPr txBox="1"/>
          <p:nvPr>
            <p:ph type="title"/>
          </p:nvPr>
        </p:nvSpPr>
        <p:spPr>
          <a:xfrm>
            <a:off x="4047175" y="2495775"/>
            <a:ext cx="43836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13" name="Google Shape;113;p3"/>
          <p:cNvSpPr txBox="1"/>
          <p:nvPr>
            <p:ph type="title" idx="2" hasCustomPrompt="1"/>
          </p:nvPr>
        </p:nvSpPr>
        <p:spPr>
          <a:xfrm>
            <a:off x="5240775" y="1553100"/>
            <a:ext cx="1996500" cy="1095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80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14" name="Google Shape;114;p3"/>
          <p:cNvSpPr/>
          <p:nvPr>
            <p:ph type="pic" idx="3"/>
          </p:nvPr>
        </p:nvSpPr>
        <p:spPr>
          <a:xfrm>
            <a:off x="0" y="0"/>
            <a:ext cx="3493500" cy="5143500"/>
          </a:xfrm>
          <a:prstGeom prst="rect">
            <a:avLst/>
          </a:prstGeom>
          <a:noFill/>
          <a:ln>
            <a:noFill/>
          </a:ln>
        </p:spPr>
      </p:sp>
      <p:grpSp>
        <p:nvGrpSpPr>
          <p:cNvPr id="115" name="Google Shape;115;p3"/>
          <p:cNvGrpSpPr/>
          <p:nvPr/>
        </p:nvGrpSpPr>
        <p:grpSpPr>
          <a:xfrm flipH="1">
            <a:off x="7380262" y="4045905"/>
            <a:ext cx="2522118" cy="1116195"/>
            <a:chOff x="-171075" y="4045905"/>
            <a:chExt cx="2522118" cy="1116195"/>
          </a:xfrm>
        </p:grpSpPr>
        <p:sp>
          <p:nvSpPr>
            <p:cNvPr id="116" name="Google Shape;116;p3"/>
            <p:cNvSpPr/>
            <p:nvPr/>
          </p:nvSpPr>
          <p:spPr>
            <a:xfrm rot="10800000" flipH="1">
              <a:off x="-171075" y="4045905"/>
              <a:ext cx="2522118" cy="1107901"/>
            </a:xfrm>
            <a:custGeom>
              <a:avLst/>
              <a:gdLst/>
              <a:ahLst/>
              <a:cxnLst/>
              <a:rect l="l" t="t" r="r" b="b"/>
              <a:pathLst>
                <a:path w="70851" h="31123" extrusionOk="0">
                  <a:moveTo>
                    <a:pt x="33" y="1"/>
                  </a:moveTo>
                  <a:cubicBezTo>
                    <a:pt x="0" y="6839"/>
                    <a:pt x="167" y="13844"/>
                    <a:pt x="134" y="20682"/>
                  </a:cubicBezTo>
                  <a:cubicBezTo>
                    <a:pt x="134" y="24351"/>
                    <a:pt x="467" y="27821"/>
                    <a:pt x="2035" y="31123"/>
                  </a:cubicBezTo>
                  <a:cubicBezTo>
                    <a:pt x="1668" y="30356"/>
                    <a:pt x="5604" y="26987"/>
                    <a:pt x="6171" y="26486"/>
                  </a:cubicBezTo>
                  <a:cubicBezTo>
                    <a:pt x="9708" y="23617"/>
                    <a:pt x="13704" y="22446"/>
                    <a:pt x="17810" y="22446"/>
                  </a:cubicBezTo>
                  <a:cubicBezTo>
                    <a:pt x="21294" y="22446"/>
                    <a:pt x="24857" y="23289"/>
                    <a:pt x="28287" y="24652"/>
                  </a:cubicBezTo>
                  <a:cubicBezTo>
                    <a:pt x="33485" y="26715"/>
                    <a:pt x="39829" y="29074"/>
                    <a:pt x="45808" y="29074"/>
                  </a:cubicBezTo>
                  <a:cubicBezTo>
                    <a:pt x="49880" y="29074"/>
                    <a:pt x="53784" y="27979"/>
                    <a:pt x="57041" y="24952"/>
                  </a:cubicBezTo>
                  <a:cubicBezTo>
                    <a:pt x="60010" y="22183"/>
                    <a:pt x="61044" y="18647"/>
                    <a:pt x="61210" y="14745"/>
                  </a:cubicBezTo>
                  <a:cubicBezTo>
                    <a:pt x="61377" y="10975"/>
                    <a:pt x="61844" y="7072"/>
                    <a:pt x="64713" y="4304"/>
                  </a:cubicBezTo>
                  <a:cubicBezTo>
                    <a:pt x="66214" y="2836"/>
                    <a:pt x="68582" y="1"/>
                    <a:pt x="70851" y="1"/>
                  </a:cubicBezTo>
                  <a:close/>
                </a:path>
              </a:pathLst>
            </a:custGeom>
            <a:solidFill>
              <a:srgbClr val="1B00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3"/>
            <p:cNvSpPr/>
            <p:nvPr/>
          </p:nvSpPr>
          <p:spPr>
            <a:xfrm rot="10800000" flipH="1">
              <a:off x="-135479" y="4678650"/>
              <a:ext cx="2351144" cy="483450"/>
            </a:xfrm>
            <a:custGeom>
              <a:avLst/>
              <a:gdLst/>
              <a:ahLst/>
              <a:cxnLst/>
              <a:rect l="l" t="t" r="r" b="b"/>
              <a:pathLst>
                <a:path w="66048" h="13581" extrusionOk="0">
                  <a:moveTo>
                    <a:pt x="66048" y="0"/>
                  </a:moveTo>
                  <a:cubicBezTo>
                    <a:pt x="65047" y="334"/>
                    <a:pt x="63946" y="367"/>
                    <a:pt x="62912" y="367"/>
                  </a:cubicBezTo>
                  <a:lnTo>
                    <a:pt x="1769" y="367"/>
                  </a:lnTo>
                  <a:cubicBezTo>
                    <a:pt x="1168" y="934"/>
                    <a:pt x="968" y="1468"/>
                    <a:pt x="434" y="2068"/>
                  </a:cubicBezTo>
                  <a:cubicBezTo>
                    <a:pt x="1" y="2535"/>
                    <a:pt x="4471" y="7039"/>
                    <a:pt x="4871" y="7472"/>
                  </a:cubicBezTo>
                  <a:cubicBezTo>
                    <a:pt x="9616" y="12145"/>
                    <a:pt x="16559" y="13581"/>
                    <a:pt x="23301" y="13581"/>
                  </a:cubicBezTo>
                  <a:cubicBezTo>
                    <a:pt x="25991" y="13581"/>
                    <a:pt x="28649" y="13352"/>
                    <a:pt x="31123" y="13009"/>
                  </a:cubicBezTo>
                  <a:cubicBezTo>
                    <a:pt x="38962" y="11975"/>
                    <a:pt x="46534" y="9307"/>
                    <a:pt x="53639" y="5971"/>
                  </a:cubicBezTo>
                  <a:cubicBezTo>
                    <a:pt x="55574" y="5037"/>
                    <a:pt x="57575" y="4203"/>
                    <a:pt x="59543" y="3236"/>
                  </a:cubicBezTo>
                  <a:cubicBezTo>
                    <a:pt x="61678" y="2235"/>
                    <a:pt x="63846" y="801"/>
                    <a:pt x="66048" y="0"/>
                  </a:cubicBezTo>
                  <a:close/>
                </a:path>
              </a:pathLst>
            </a:custGeom>
            <a:solidFill>
              <a:srgbClr val="F2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335" name="Shape 1335"/>
        <p:cNvGrpSpPr/>
        <p:nvPr/>
      </p:nvGrpSpPr>
      <p:grpSpPr>
        <a:xfrm>
          <a:off x="0" y="0"/>
          <a:ext cx="0" cy="0"/>
          <a:chOff x="0" y="0"/>
          <a:chExt cx="0" cy="0"/>
        </a:xfrm>
      </p:grpSpPr>
      <p:sp>
        <p:nvSpPr>
          <p:cNvPr id="1336" name="Google Shape;1336;p21"/>
          <p:cNvSpPr txBox="1"/>
          <p:nvPr>
            <p:ph type="title"/>
          </p:nvPr>
        </p:nvSpPr>
        <p:spPr>
          <a:xfrm>
            <a:off x="720000" y="7498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37" name="Google Shape;1337;p21"/>
          <p:cNvSpPr txBox="1"/>
          <p:nvPr>
            <p:ph type="subTitle" idx="1"/>
          </p:nvPr>
        </p:nvSpPr>
        <p:spPr>
          <a:xfrm>
            <a:off x="1357782" y="1903608"/>
            <a:ext cx="2707500" cy="108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1338" name="Google Shape;1338;p21"/>
          <p:cNvSpPr txBox="1"/>
          <p:nvPr>
            <p:ph type="subTitle" idx="2"/>
          </p:nvPr>
        </p:nvSpPr>
        <p:spPr>
          <a:xfrm>
            <a:off x="5078719" y="1903606"/>
            <a:ext cx="2707500" cy="108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1339" name="Google Shape;1339;p21"/>
          <p:cNvSpPr txBox="1"/>
          <p:nvPr>
            <p:ph type="subTitle" idx="3"/>
          </p:nvPr>
        </p:nvSpPr>
        <p:spPr>
          <a:xfrm>
            <a:off x="1357782" y="3591794"/>
            <a:ext cx="2707500" cy="108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1340" name="Google Shape;1340;p21"/>
          <p:cNvSpPr txBox="1"/>
          <p:nvPr>
            <p:ph type="subTitle" idx="4"/>
          </p:nvPr>
        </p:nvSpPr>
        <p:spPr>
          <a:xfrm>
            <a:off x="5078718" y="3591798"/>
            <a:ext cx="2707500" cy="108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1341" name="Google Shape;1341;p21"/>
          <p:cNvSpPr txBox="1"/>
          <p:nvPr>
            <p:ph type="subTitle" idx="5"/>
          </p:nvPr>
        </p:nvSpPr>
        <p:spPr>
          <a:xfrm>
            <a:off x="1357781" y="1522850"/>
            <a:ext cx="27075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Syne"/>
                <a:ea typeface="Syne"/>
                <a:cs typeface="Syne"/>
                <a:sym typeface="Syn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p:txBody>
      </p:sp>
      <p:sp>
        <p:nvSpPr>
          <p:cNvPr id="1342" name="Google Shape;1342;p21"/>
          <p:cNvSpPr txBox="1"/>
          <p:nvPr>
            <p:ph type="subTitle" idx="6"/>
          </p:nvPr>
        </p:nvSpPr>
        <p:spPr>
          <a:xfrm>
            <a:off x="1357781" y="3211112"/>
            <a:ext cx="27075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Syne"/>
                <a:ea typeface="Syne"/>
                <a:cs typeface="Syne"/>
                <a:sym typeface="Syn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p:txBody>
      </p:sp>
      <p:sp>
        <p:nvSpPr>
          <p:cNvPr id="1343" name="Google Shape;1343;p21"/>
          <p:cNvSpPr txBox="1"/>
          <p:nvPr>
            <p:ph type="subTitle" idx="7"/>
          </p:nvPr>
        </p:nvSpPr>
        <p:spPr>
          <a:xfrm>
            <a:off x="5078693" y="1522850"/>
            <a:ext cx="27075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Syne"/>
                <a:ea typeface="Syne"/>
                <a:cs typeface="Syne"/>
                <a:sym typeface="Syn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p:txBody>
      </p:sp>
      <p:sp>
        <p:nvSpPr>
          <p:cNvPr id="1344" name="Google Shape;1344;p21"/>
          <p:cNvSpPr txBox="1"/>
          <p:nvPr>
            <p:ph type="subTitle" idx="8"/>
          </p:nvPr>
        </p:nvSpPr>
        <p:spPr>
          <a:xfrm>
            <a:off x="5078694" y="3211115"/>
            <a:ext cx="27075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Syne"/>
                <a:ea typeface="Syne"/>
                <a:cs typeface="Syne"/>
                <a:sym typeface="Syn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p:txBody>
      </p:sp>
      <p:grpSp>
        <p:nvGrpSpPr>
          <p:cNvPr id="1345" name="Google Shape;1345;p21"/>
          <p:cNvGrpSpPr/>
          <p:nvPr/>
        </p:nvGrpSpPr>
        <p:grpSpPr>
          <a:xfrm flipH="1">
            <a:off x="7839037" y="4045905"/>
            <a:ext cx="2522118" cy="1116195"/>
            <a:chOff x="-171075" y="4045905"/>
            <a:chExt cx="2522118" cy="1116195"/>
          </a:xfrm>
        </p:grpSpPr>
        <p:sp>
          <p:nvSpPr>
            <p:cNvPr id="1346" name="Google Shape;1346;p21"/>
            <p:cNvSpPr/>
            <p:nvPr/>
          </p:nvSpPr>
          <p:spPr>
            <a:xfrm rot="10800000" flipH="1">
              <a:off x="-171075" y="4045905"/>
              <a:ext cx="2522118" cy="1107901"/>
            </a:xfrm>
            <a:custGeom>
              <a:avLst/>
              <a:gdLst/>
              <a:ahLst/>
              <a:cxnLst/>
              <a:rect l="l" t="t" r="r" b="b"/>
              <a:pathLst>
                <a:path w="70851" h="31123" extrusionOk="0">
                  <a:moveTo>
                    <a:pt x="33" y="1"/>
                  </a:moveTo>
                  <a:cubicBezTo>
                    <a:pt x="0" y="6839"/>
                    <a:pt x="167" y="13844"/>
                    <a:pt x="134" y="20682"/>
                  </a:cubicBezTo>
                  <a:cubicBezTo>
                    <a:pt x="134" y="24351"/>
                    <a:pt x="467" y="27821"/>
                    <a:pt x="2035" y="31123"/>
                  </a:cubicBezTo>
                  <a:cubicBezTo>
                    <a:pt x="1668" y="30356"/>
                    <a:pt x="5604" y="26987"/>
                    <a:pt x="6171" y="26486"/>
                  </a:cubicBezTo>
                  <a:cubicBezTo>
                    <a:pt x="9708" y="23617"/>
                    <a:pt x="13704" y="22446"/>
                    <a:pt x="17810" y="22446"/>
                  </a:cubicBezTo>
                  <a:cubicBezTo>
                    <a:pt x="21294" y="22446"/>
                    <a:pt x="24857" y="23289"/>
                    <a:pt x="28287" y="24652"/>
                  </a:cubicBezTo>
                  <a:cubicBezTo>
                    <a:pt x="33485" y="26715"/>
                    <a:pt x="39829" y="29074"/>
                    <a:pt x="45808" y="29074"/>
                  </a:cubicBezTo>
                  <a:cubicBezTo>
                    <a:pt x="49880" y="29074"/>
                    <a:pt x="53784" y="27979"/>
                    <a:pt x="57041" y="24952"/>
                  </a:cubicBezTo>
                  <a:cubicBezTo>
                    <a:pt x="60010" y="22183"/>
                    <a:pt x="61044" y="18647"/>
                    <a:pt x="61210" y="14745"/>
                  </a:cubicBezTo>
                  <a:cubicBezTo>
                    <a:pt x="61377" y="10975"/>
                    <a:pt x="61844" y="7072"/>
                    <a:pt x="64713" y="4304"/>
                  </a:cubicBezTo>
                  <a:cubicBezTo>
                    <a:pt x="66214" y="2836"/>
                    <a:pt x="68582" y="1"/>
                    <a:pt x="70851" y="1"/>
                  </a:cubicBezTo>
                  <a:close/>
                </a:path>
              </a:pathLst>
            </a:custGeom>
            <a:solidFill>
              <a:srgbClr val="1B00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7" name="Google Shape;1347;p21"/>
            <p:cNvSpPr/>
            <p:nvPr/>
          </p:nvSpPr>
          <p:spPr>
            <a:xfrm rot="10800000" flipH="1">
              <a:off x="-135479" y="4678650"/>
              <a:ext cx="2351144" cy="483450"/>
            </a:xfrm>
            <a:custGeom>
              <a:avLst/>
              <a:gdLst/>
              <a:ahLst/>
              <a:cxnLst/>
              <a:rect l="l" t="t" r="r" b="b"/>
              <a:pathLst>
                <a:path w="66048" h="13581" extrusionOk="0">
                  <a:moveTo>
                    <a:pt x="66048" y="0"/>
                  </a:moveTo>
                  <a:cubicBezTo>
                    <a:pt x="65047" y="334"/>
                    <a:pt x="63946" y="367"/>
                    <a:pt x="62912" y="367"/>
                  </a:cubicBezTo>
                  <a:lnTo>
                    <a:pt x="1769" y="367"/>
                  </a:lnTo>
                  <a:cubicBezTo>
                    <a:pt x="1168" y="934"/>
                    <a:pt x="968" y="1468"/>
                    <a:pt x="434" y="2068"/>
                  </a:cubicBezTo>
                  <a:cubicBezTo>
                    <a:pt x="1" y="2535"/>
                    <a:pt x="4471" y="7039"/>
                    <a:pt x="4871" y="7472"/>
                  </a:cubicBezTo>
                  <a:cubicBezTo>
                    <a:pt x="9616" y="12145"/>
                    <a:pt x="16559" y="13581"/>
                    <a:pt x="23301" y="13581"/>
                  </a:cubicBezTo>
                  <a:cubicBezTo>
                    <a:pt x="25991" y="13581"/>
                    <a:pt x="28649" y="13352"/>
                    <a:pt x="31123" y="13009"/>
                  </a:cubicBezTo>
                  <a:cubicBezTo>
                    <a:pt x="38962" y="11975"/>
                    <a:pt x="46534" y="9307"/>
                    <a:pt x="53639" y="5971"/>
                  </a:cubicBezTo>
                  <a:cubicBezTo>
                    <a:pt x="55574" y="5037"/>
                    <a:pt x="57575" y="4203"/>
                    <a:pt x="59543" y="3236"/>
                  </a:cubicBezTo>
                  <a:cubicBezTo>
                    <a:pt x="61678" y="2235"/>
                    <a:pt x="63846" y="801"/>
                    <a:pt x="66048" y="0"/>
                  </a:cubicBezTo>
                  <a:close/>
                </a:path>
              </a:pathLst>
            </a:custGeom>
            <a:solidFill>
              <a:srgbClr val="F2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48" name="Google Shape;1348;p21"/>
          <p:cNvGrpSpPr/>
          <p:nvPr/>
        </p:nvGrpSpPr>
        <p:grpSpPr>
          <a:xfrm flipH="1">
            <a:off x="-114290" y="953665"/>
            <a:ext cx="827511" cy="801376"/>
            <a:chOff x="2546150" y="857725"/>
            <a:chExt cx="607125" cy="587950"/>
          </a:xfrm>
        </p:grpSpPr>
        <p:sp>
          <p:nvSpPr>
            <p:cNvPr id="1349" name="Google Shape;1349;p21"/>
            <p:cNvSpPr/>
            <p:nvPr/>
          </p:nvSpPr>
          <p:spPr>
            <a:xfrm>
              <a:off x="3113225" y="1037850"/>
              <a:ext cx="22550" cy="15875"/>
            </a:xfrm>
            <a:custGeom>
              <a:avLst/>
              <a:gdLst/>
              <a:ahLst/>
              <a:cxnLst/>
              <a:rect l="l" t="t" r="r" b="b"/>
              <a:pathLst>
                <a:path w="902" h="635" extrusionOk="0">
                  <a:moveTo>
                    <a:pt x="801" y="1"/>
                  </a:moveTo>
                  <a:lnTo>
                    <a:pt x="1" y="534"/>
                  </a:lnTo>
                  <a:lnTo>
                    <a:pt x="67" y="634"/>
                  </a:lnTo>
                  <a:lnTo>
                    <a:pt x="901" y="67"/>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0" name="Google Shape;1350;p21"/>
            <p:cNvSpPr/>
            <p:nvPr/>
          </p:nvSpPr>
          <p:spPr>
            <a:xfrm>
              <a:off x="3020650" y="925275"/>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1" name="Google Shape;1351;p21"/>
            <p:cNvSpPr/>
            <p:nvPr/>
          </p:nvSpPr>
          <p:spPr>
            <a:xfrm>
              <a:off x="3111550" y="1096225"/>
              <a:ext cx="22550" cy="16700"/>
            </a:xfrm>
            <a:custGeom>
              <a:avLst/>
              <a:gdLst/>
              <a:ahLst/>
              <a:cxnLst/>
              <a:rect l="l" t="t" r="r" b="b"/>
              <a:pathLst>
                <a:path w="902" h="668" extrusionOk="0">
                  <a:moveTo>
                    <a:pt x="34" y="1"/>
                  </a:moveTo>
                  <a:lnTo>
                    <a:pt x="1" y="67"/>
                  </a:lnTo>
                  <a:lnTo>
                    <a:pt x="868" y="668"/>
                  </a:lnTo>
                  <a:lnTo>
                    <a:pt x="902" y="568"/>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2" name="Google Shape;1352;p21"/>
            <p:cNvSpPr/>
            <p:nvPr/>
          </p:nvSpPr>
          <p:spPr>
            <a:xfrm>
              <a:off x="3135750" y="1177125"/>
              <a:ext cx="17525" cy="15025"/>
            </a:xfrm>
            <a:custGeom>
              <a:avLst/>
              <a:gdLst/>
              <a:ahLst/>
              <a:cxnLst/>
              <a:rect l="l" t="t" r="r" b="b"/>
              <a:pathLst>
                <a:path w="701" h="601" extrusionOk="0">
                  <a:moveTo>
                    <a:pt x="667" y="0"/>
                  </a:moveTo>
                  <a:lnTo>
                    <a:pt x="0" y="501"/>
                  </a:lnTo>
                  <a:lnTo>
                    <a:pt x="67" y="601"/>
                  </a:lnTo>
                  <a:lnTo>
                    <a:pt x="701" y="100"/>
                  </a:lnTo>
                  <a:lnTo>
                    <a:pt x="6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3" name="Google Shape;1353;p21"/>
            <p:cNvSpPr/>
            <p:nvPr/>
          </p:nvSpPr>
          <p:spPr>
            <a:xfrm>
              <a:off x="3109050" y="1258000"/>
              <a:ext cx="24225" cy="19225"/>
            </a:xfrm>
            <a:custGeom>
              <a:avLst/>
              <a:gdLst/>
              <a:ahLst/>
              <a:cxnLst/>
              <a:rect l="l" t="t" r="r" b="b"/>
              <a:pathLst>
                <a:path w="969" h="769" extrusionOk="0">
                  <a:moveTo>
                    <a:pt x="68" y="1"/>
                  </a:moveTo>
                  <a:lnTo>
                    <a:pt x="1" y="68"/>
                  </a:lnTo>
                  <a:lnTo>
                    <a:pt x="901" y="768"/>
                  </a:lnTo>
                  <a:lnTo>
                    <a:pt x="968" y="735"/>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4" name="Google Shape;1354;p21"/>
            <p:cNvSpPr/>
            <p:nvPr/>
          </p:nvSpPr>
          <p:spPr>
            <a:xfrm>
              <a:off x="3049850" y="1352250"/>
              <a:ext cx="19200" cy="15025"/>
            </a:xfrm>
            <a:custGeom>
              <a:avLst/>
              <a:gdLst/>
              <a:ahLst/>
              <a:cxnLst/>
              <a:rect l="l" t="t" r="r" b="b"/>
              <a:pathLst>
                <a:path w="768" h="601" extrusionOk="0">
                  <a:moveTo>
                    <a:pt x="701" y="0"/>
                  </a:moveTo>
                  <a:lnTo>
                    <a:pt x="0" y="567"/>
                  </a:lnTo>
                  <a:lnTo>
                    <a:pt x="34" y="601"/>
                  </a:lnTo>
                  <a:lnTo>
                    <a:pt x="768" y="67"/>
                  </a:lnTo>
                  <a:lnTo>
                    <a:pt x="7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5" name="Google Shape;1355;p21"/>
            <p:cNvSpPr/>
            <p:nvPr/>
          </p:nvSpPr>
          <p:spPr>
            <a:xfrm>
              <a:off x="3111550" y="1219650"/>
              <a:ext cx="25050" cy="2525"/>
            </a:xfrm>
            <a:custGeom>
              <a:avLst/>
              <a:gdLst/>
              <a:ahLst/>
              <a:cxnLst/>
              <a:rect l="l" t="t" r="r" b="b"/>
              <a:pathLst>
                <a:path w="1002" h="101" extrusionOk="0">
                  <a:moveTo>
                    <a:pt x="1" y="0"/>
                  </a:moveTo>
                  <a:lnTo>
                    <a:pt x="1" y="101"/>
                  </a:lnTo>
                  <a:lnTo>
                    <a:pt x="1002" y="101"/>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6" name="Google Shape;1356;p21"/>
            <p:cNvSpPr/>
            <p:nvPr/>
          </p:nvSpPr>
          <p:spPr>
            <a:xfrm>
              <a:off x="3007325" y="972800"/>
              <a:ext cx="17525" cy="24225"/>
            </a:xfrm>
            <a:custGeom>
              <a:avLst/>
              <a:gdLst/>
              <a:ahLst/>
              <a:cxnLst/>
              <a:rect l="l" t="t" r="r" b="b"/>
              <a:pathLst>
                <a:path w="701" h="969" extrusionOk="0">
                  <a:moveTo>
                    <a:pt x="67" y="1"/>
                  </a:moveTo>
                  <a:lnTo>
                    <a:pt x="0" y="34"/>
                  </a:lnTo>
                  <a:lnTo>
                    <a:pt x="634" y="968"/>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7" name="Google Shape;1357;p21"/>
            <p:cNvSpPr/>
            <p:nvPr/>
          </p:nvSpPr>
          <p:spPr>
            <a:xfrm>
              <a:off x="2762975" y="962800"/>
              <a:ext cx="15875" cy="21700"/>
            </a:xfrm>
            <a:custGeom>
              <a:avLst/>
              <a:gdLst/>
              <a:ahLst/>
              <a:cxnLst/>
              <a:rect l="l" t="t" r="r" b="b"/>
              <a:pathLst>
                <a:path w="635" h="868" extrusionOk="0">
                  <a:moveTo>
                    <a:pt x="101" y="0"/>
                  </a:moveTo>
                  <a:lnTo>
                    <a:pt x="1" y="34"/>
                  </a:lnTo>
                  <a:lnTo>
                    <a:pt x="534" y="868"/>
                  </a:lnTo>
                  <a:lnTo>
                    <a:pt x="634" y="834"/>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8" name="Google Shape;1358;p21"/>
            <p:cNvSpPr/>
            <p:nvPr/>
          </p:nvSpPr>
          <p:spPr>
            <a:xfrm>
              <a:off x="2899750" y="924425"/>
              <a:ext cx="17525" cy="24225"/>
            </a:xfrm>
            <a:custGeom>
              <a:avLst/>
              <a:gdLst/>
              <a:ahLst/>
              <a:cxnLst/>
              <a:rect l="l" t="t" r="r" b="b"/>
              <a:pathLst>
                <a:path w="701" h="969" extrusionOk="0">
                  <a:moveTo>
                    <a:pt x="634" y="1"/>
                  </a:moveTo>
                  <a:lnTo>
                    <a:pt x="0" y="902"/>
                  </a:lnTo>
                  <a:lnTo>
                    <a:pt x="67" y="9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9" name="Google Shape;1359;p21"/>
            <p:cNvSpPr/>
            <p:nvPr/>
          </p:nvSpPr>
          <p:spPr>
            <a:xfrm>
              <a:off x="2998975" y="1222150"/>
              <a:ext cx="17550" cy="25050"/>
            </a:xfrm>
            <a:custGeom>
              <a:avLst/>
              <a:gdLst/>
              <a:ahLst/>
              <a:cxnLst/>
              <a:rect l="l" t="t" r="r" b="b"/>
              <a:pathLst>
                <a:path w="702" h="1002" extrusionOk="0">
                  <a:moveTo>
                    <a:pt x="67" y="1"/>
                  </a:moveTo>
                  <a:lnTo>
                    <a:pt x="1" y="101"/>
                  </a:lnTo>
                  <a:lnTo>
                    <a:pt x="634" y="1001"/>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0" name="Google Shape;1360;p21"/>
            <p:cNvSpPr/>
            <p:nvPr/>
          </p:nvSpPr>
          <p:spPr>
            <a:xfrm>
              <a:off x="2933100" y="991975"/>
              <a:ext cx="15025" cy="22550"/>
            </a:xfrm>
            <a:custGeom>
              <a:avLst/>
              <a:gdLst/>
              <a:ahLst/>
              <a:cxnLst/>
              <a:rect l="l" t="t" r="r" b="b"/>
              <a:pathLst>
                <a:path w="601" h="902" extrusionOk="0">
                  <a:moveTo>
                    <a:pt x="67" y="1"/>
                  </a:moveTo>
                  <a:lnTo>
                    <a:pt x="0" y="34"/>
                  </a:lnTo>
                  <a:lnTo>
                    <a:pt x="534" y="902"/>
                  </a:lnTo>
                  <a:lnTo>
                    <a:pt x="601" y="8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1" name="Google Shape;1361;p21"/>
            <p:cNvSpPr/>
            <p:nvPr/>
          </p:nvSpPr>
          <p:spPr>
            <a:xfrm>
              <a:off x="2941450" y="1417300"/>
              <a:ext cx="3350" cy="25025"/>
            </a:xfrm>
            <a:custGeom>
              <a:avLst/>
              <a:gdLst/>
              <a:ahLst/>
              <a:cxnLst/>
              <a:rect l="l" t="t" r="r" b="b"/>
              <a:pathLst>
                <a:path w="134" h="1001" extrusionOk="0">
                  <a:moveTo>
                    <a:pt x="33" y="0"/>
                  </a:moveTo>
                  <a:lnTo>
                    <a:pt x="0" y="967"/>
                  </a:lnTo>
                  <a:lnTo>
                    <a:pt x="133" y="1001"/>
                  </a:lnTo>
                  <a:lnTo>
                    <a:pt x="1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2" name="Google Shape;1362;p21"/>
            <p:cNvSpPr/>
            <p:nvPr/>
          </p:nvSpPr>
          <p:spPr>
            <a:xfrm>
              <a:off x="2879725" y="1405625"/>
              <a:ext cx="16700" cy="23375"/>
            </a:xfrm>
            <a:custGeom>
              <a:avLst/>
              <a:gdLst/>
              <a:ahLst/>
              <a:cxnLst/>
              <a:rect l="l" t="t" r="r" b="b"/>
              <a:pathLst>
                <a:path w="668" h="935" extrusionOk="0">
                  <a:moveTo>
                    <a:pt x="601" y="0"/>
                  </a:moveTo>
                  <a:lnTo>
                    <a:pt x="1" y="901"/>
                  </a:lnTo>
                  <a:lnTo>
                    <a:pt x="67" y="934"/>
                  </a:lnTo>
                  <a:lnTo>
                    <a:pt x="668" y="67"/>
                  </a:lnTo>
                  <a:lnTo>
                    <a:pt x="6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3" name="Google Shape;1363;p21"/>
            <p:cNvSpPr/>
            <p:nvPr/>
          </p:nvSpPr>
          <p:spPr>
            <a:xfrm>
              <a:off x="2799675" y="1426475"/>
              <a:ext cx="13375" cy="19200"/>
            </a:xfrm>
            <a:custGeom>
              <a:avLst/>
              <a:gdLst/>
              <a:ahLst/>
              <a:cxnLst/>
              <a:rect l="l" t="t" r="r" b="b"/>
              <a:pathLst>
                <a:path w="535" h="768" extrusionOk="0">
                  <a:moveTo>
                    <a:pt x="100" y="0"/>
                  </a:moveTo>
                  <a:lnTo>
                    <a:pt x="0" y="100"/>
                  </a:lnTo>
                  <a:lnTo>
                    <a:pt x="501" y="767"/>
                  </a:lnTo>
                  <a:lnTo>
                    <a:pt x="534" y="701"/>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4" name="Google Shape;1364;p21"/>
            <p:cNvSpPr/>
            <p:nvPr/>
          </p:nvSpPr>
          <p:spPr>
            <a:xfrm>
              <a:off x="2960625" y="1164600"/>
              <a:ext cx="20875" cy="23375"/>
            </a:xfrm>
            <a:custGeom>
              <a:avLst/>
              <a:gdLst/>
              <a:ahLst/>
              <a:cxnLst/>
              <a:rect l="l" t="t" r="r" b="b"/>
              <a:pathLst>
                <a:path w="835" h="935" extrusionOk="0">
                  <a:moveTo>
                    <a:pt x="734" y="1"/>
                  </a:moveTo>
                  <a:lnTo>
                    <a:pt x="0" y="902"/>
                  </a:lnTo>
                  <a:lnTo>
                    <a:pt x="34" y="935"/>
                  </a:lnTo>
                  <a:lnTo>
                    <a:pt x="834" y="68"/>
                  </a:lnTo>
                  <a:lnTo>
                    <a:pt x="7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5" name="Google Shape;1365;p21"/>
            <p:cNvSpPr/>
            <p:nvPr/>
          </p:nvSpPr>
          <p:spPr>
            <a:xfrm>
              <a:off x="2769650" y="1401450"/>
              <a:ext cx="3350" cy="25050"/>
            </a:xfrm>
            <a:custGeom>
              <a:avLst/>
              <a:gdLst/>
              <a:ahLst/>
              <a:cxnLst/>
              <a:rect l="l" t="t" r="r" b="b"/>
              <a:pathLst>
                <a:path w="134" h="1002" extrusionOk="0">
                  <a:moveTo>
                    <a:pt x="34" y="0"/>
                  </a:moveTo>
                  <a:lnTo>
                    <a:pt x="0" y="1001"/>
                  </a:lnTo>
                  <a:lnTo>
                    <a:pt x="67" y="1001"/>
                  </a:lnTo>
                  <a:lnTo>
                    <a:pt x="134" y="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6" name="Google Shape;1366;p21"/>
            <p:cNvSpPr/>
            <p:nvPr/>
          </p:nvSpPr>
          <p:spPr>
            <a:xfrm>
              <a:off x="2585350" y="997000"/>
              <a:ext cx="3350" cy="25875"/>
            </a:xfrm>
            <a:custGeom>
              <a:avLst/>
              <a:gdLst/>
              <a:ahLst/>
              <a:cxnLst/>
              <a:rect l="l" t="t" r="r" b="b"/>
              <a:pathLst>
                <a:path w="134" h="1035" extrusionOk="0">
                  <a:moveTo>
                    <a:pt x="67" y="0"/>
                  </a:moveTo>
                  <a:lnTo>
                    <a:pt x="1" y="1034"/>
                  </a:lnTo>
                  <a:lnTo>
                    <a:pt x="67"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7" name="Google Shape;1367;p21"/>
            <p:cNvSpPr/>
            <p:nvPr/>
          </p:nvSpPr>
          <p:spPr>
            <a:xfrm>
              <a:off x="2612875" y="1210475"/>
              <a:ext cx="15025" cy="32550"/>
            </a:xfrm>
            <a:custGeom>
              <a:avLst/>
              <a:gdLst/>
              <a:ahLst/>
              <a:cxnLst/>
              <a:rect l="l" t="t" r="r" b="b"/>
              <a:pathLst>
                <a:path w="601" h="1302" extrusionOk="0">
                  <a:moveTo>
                    <a:pt x="134" y="1"/>
                  </a:moveTo>
                  <a:lnTo>
                    <a:pt x="0" y="67"/>
                  </a:lnTo>
                  <a:lnTo>
                    <a:pt x="501" y="1301"/>
                  </a:lnTo>
                  <a:lnTo>
                    <a:pt x="601" y="12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8" name="Google Shape;1368;p21"/>
            <p:cNvSpPr/>
            <p:nvPr/>
          </p:nvSpPr>
          <p:spPr>
            <a:xfrm>
              <a:off x="2591200" y="1134600"/>
              <a:ext cx="20850" cy="32525"/>
            </a:xfrm>
            <a:custGeom>
              <a:avLst/>
              <a:gdLst/>
              <a:ahLst/>
              <a:cxnLst/>
              <a:rect l="l" t="t" r="r" b="b"/>
              <a:pathLst>
                <a:path w="834" h="1301" extrusionOk="0">
                  <a:moveTo>
                    <a:pt x="734" y="0"/>
                  </a:moveTo>
                  <a:lnTo>
                    <a:pt x="0" y="1268"/>
                  </a:lnTo>
                  <a:lnTo>
                    <a:pt x="100" y="1301"/>
                  </a:lnTo>
                  <a:lnTo>
                    <a:pt x="834" y="100"/>
                  </a:lnTo>
                  <a:lnTo>
                    <a:pt x="7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9" name="Google Shape;1369;p21"/>
            <p:cNvSpPr/>
            <p:nvPr/>
          </p:nvSpPr>
          <p:spPr>
            <a:xfrm>
              <a:off x="2769650" y="889400"/>
              <a:ext cx="20050" cy="21725"/>
            </a:xfrm>
            <a:custGeom>
              <a:avLst/>
              <a:gdLst/>
              <a:ahLst/>
              <a:cxnLst/>
              <a:rect l="l" t="t" r="r" b="b"/>
              <a:pathLst>
                <a:path w="802" h="869" extrusionOk="0">
                  <a:moveTo>
                    <a:pt x="701" y="1"/>
                  </a:moveTo>
                  <a:lnTo>
                    <a:pt x="0" y="802"/>
                  </a:lnTo>
                  <a:lnTo>
                    <a:pt x="34" y="868"/>
                  </a:lnTo>
                  <a:lnTo>
                    <a:pt x="801" y="68"/>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0" name="Google Shape;1370;p21"/>
            <p:cNvSpPr/>
            <p:nvPr/>
          </p:nvSpPr>
          <p:spPr>
            <a:xfrm>
              <a:off x="2822175" y="890250"/>
              <a:ext cx="28400" cy="23375"/>
            </a:xfrm>
            <a:custGeom>
              <a:avLst/>
              <a:gdLst/>
              <a:ahLst/>
              <a:cxnLst/>
              <a:rect l="l" t="t" r="r" b="b"/>
              <a:pathLst>
                <a:path w="1136" h="935" extrusionOk="0">
                  <a:moveTo>
                    <a:pt x="68" y="0"/>
                  </a:moveTo>
                  <a:lnTo>
                    <a:pt x="1" y="67"/>
                  </a:lnTo>
                  <a:lnTo>
                    <a:pt x="1068" y="934"/>
                  </a:lnTo>
                  <a:lnTo>
                    <a:pt x="1135" y="868"/>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1" name="Google Shape;1371;p21"/>
            <p:cNvSpPr/>
            <p:nvPr/>
          </p:nvSpPr>
          <p:spPr>
            <a:xfrm>
              <a:off x="2958950" y="889400"/>
              <a:ext cx="28375" cy="18375"/>
            </a:xfrm>
            <a:custGeom>
              <a:avLst/>
              <a:gdLst/>
              <a:ahLst/>
              <a:cxnLst/>
              <a:rect l="l" t="t" r="r" b="b"/>
              <a:pathLst>
                <a:path w="1135" h="735" extrusionOk="0">
                  <a:moveTo>
                    <a:pt x="101" y="1"/>
                  </a:moveTo>
                  <a:lnTo>
                    <a:pt x="1" y="101"/>
                  </a:lnTo>
                  <a:lnTo>
                    <a:pt x="1101" y="735"/>
                  </a:lnTo>
                  <a:lnTo>
                    <a:pt x="1135" y="6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2" name="Google Shape;1372;p21"/>
            <p:cNvSpPr/>
            <p:nvPr/>
          </p:nvSpPr>
          <p:spPr>
            <a:xfrm>
              <a:off x="2961450" y="938625"/>
              <a:ext cx="18375" cy="28375"/>
            </a:xfrm>
            <a:custGeom>
              <a:avLst/>
              <a:gdLst/>
              <a:ahLst/>
              <a:cxnLst/>
              <a:rect l="l" t="t" r="r" b="b"/>
              <a:pathLst>
                <a:path w="735" h="1135" extrusionOk="0">
                  <a:moveTo>
                    <a:pt x="668" y="0"/>
                  </a:moveTo>
                  <a:lnTo>
                    <a:pt x="1" y="1101"/>
                  </a:lnTo>
                  <a:lnTo>
                    <a:pt x="67" y="1134"/>
                  </a:lnTo>
                  <a:lnTo>
                    <a:pt x="734" y="33"/>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3" name="Google Shape;1373;p21"/>
            <p:cNvSpPr/>
            <p:nvPr/>
          </p:nvSpPr>
          <p:spPr>
            <a:xfrm>
              <a:off x="3065700" y="964475"/>
              <a:ext cx="21700" cy="16700"/>
            </a:xfrm>
            <a:custGeom>
              <a:avLst/>
              <a:gdLst/>
              <a:ahLst/>
              <a:cxnLst/>
              <a:rect l="l" t="t" r="r" b="b"/>
              <a:pathLst>
                <a:path w="868" h="668" extrusionOk="0">
                  <a:moveTo>
                    <a:pt x="834" y="0"/>
                  </a:moveTo>
                  <a:lnTo>
                    <a:pt x="0" y="601"/>
                  </a:lnTo>
                  <a:lnTo>
                    <a:pt x="67" y="667"/>
                  </a:lnTo>
                  <a:lnTo>
                    <a:pt x="868" y="100"/>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4" name="Google Shape;1374;p21"/>
            <p:cNvSpPr/>
            <p:nvPr/>
          </p:nvSpPr>
          <p:spPr>
            <a:xfrm>
              <a:off x="2702100" y="892750"/>
              <a:ext cx="1700" cy="25050"/>
            </a:xfrm>
            <a:custGeom>
              <a:avLst/>
              <a:gdLst/>
              <a:ahLst/>
              <a:cxnLst/>
              <a:rect l="l" t="t" r="r" b="b"/>
              <a:pathLst>
                <a:path w="68" h="1002" extrusionOk="0">
                  <a:moveTo>
                    <a:pt x="1" y="0"/>
                  </a:moveTo>
                  <a:lnTo>
                    <a:pt x="1" y="1001"/>
                  </a:lnTo>
                  <a:lnTo>
                    <a:pt x="67" y="1001"/>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5" name="Google Shape;1375;p21"/>
            <p:cNvSpPr/>
            <p:nvPr/>
          </p:nvSpPr>
          <p:spPr>
            <a:xfrm>
              <a:off x="2651225" y="931950"/>
              <a:ext cx="26725" cy="6700"/>
            </a:xfrm>
            <a:custGeom>
              <a:avLst/>
              <a:gdLst/>
              <a:ahLst/>
              <a:cxnLst/>
              <a:rect l="l" t="t" r="r" b="b"/>
              <a:pathLst>
                <a:path w="1069" h="268" extrusionOk="0">
                  <a:moveTo>
                    <a:pt x="1068" y="0"/>
                  </a:moveTo>
                  <a:lnTo>
                    <a:pt x="1" y="200"/>
                  </a:lnTo>
                  <a:lnTo>
                    <a:pt x="1" y="267"/>
                  </a:lnTo>
                  <a:lnTo>
                    <a:pt x="1068" y="100"/>
                  </a:lnTo>
                  <a:lnTo>
                    <a:pt x="10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6" name="Google Shape;1376;p21"/>
            <p:cNvSpPr/>
            <p:nvPr/>
          </p:nvSpPr>
          <p:spPr>
            <a:xfrm>
              <a:off x="2711275" y="970300"/>
              <a:ext cx="7525" cy="26725"/>
            </a:xfrm>
            <a:custGeom>
              <a:avLst/>
              <a:gdLst/>
              <a:ahLst/>
              <a:cxnLst/>
              <a:rect l="l" t="t" r="r" b="b"/>
              <a:pathLst>
                <a:path w="301" h="1069" extrusionOk="0">
                  <a:moveTo>
                    <a:pt x="0" y="1"/>
                  </a:moveTo>
                  <a:lnTo>
                    <a:pt x="167" y="1068"/>
                  </a:lnTo>
                  <a:lnTo>
                    <a:pt x="301"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7" name="Google Shape;1377;p21"/>
            <p:cNvSpPr/>
            <p:nvPr/>
          </p:nvSpPr>
          <p:spPr>
            <a:xfrm>
              <a:off x="2720450" y="926100"/>
              <a:ext cx="29200" cy="8375"/>
            </a:xfrm>
            <a:custGeom>
              <a:avLst/>
              <a:gdLst/>
              <a:ahLst/>
              <a:cxnLst/>
              <a:rect l="l" t="t" r="r" b="b"/>
              <a:pathLst>
                <a:path w="1168" h="335" extrusionOk="0">
                  <a:moveTo>
                    <a:pt x="1168" y="1"/>
                  </a:moveTo>
                  <a:lnTo>
                    <a:pt x="0" y="234"/>
                  </a:lnTo>
                  <a:lnTo>
                    <a:pt x="34" y="334"/>
                  </a:lnTo>
                  <a:lnTo>
                    <a:pt x="1168" y="101"/>
                  </a:lnTo>
                  <a:lnTo>
                    <a:pt x="11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8" name="Google Shape;1378;p21"/>
            <p:cNvSpPr/>
            <p:nvPr/>
          </p:nvSpPr>
          <p:spPr>
            <a:xfrm>
              <a:off x="2624550" y="1012000"/>
              <a:ext cx="24200" cy="17525"/>
            </a:xfrm>
            <a:custGeom>
              <a:avLst/>
              <a:gdLst/>
              <a:ahLst/>
              <a:cxnLst/>
              <a:rect l="l" t="t" r="r" b="b"/>
              <a:pathLst>
                <a:path w="968" h="701" extrusionOk="0">
                  <a:moveTo>
                    <a:pt x="901" y="0"/>
                  </a:moveTo>
                  <a:lnTo>
                    <a:pt x="0" y="634"/>
                  </a:lnTo>
                  <a:lnTo>
                    <a:pt x="34" y="701"/>
                  </a:lnTo>
                  <a:lnTo>
                    <a:pt x="968" y="67"/>
                  </a:lnTo>
                  <a:lnTo>
                    <a:pt x="9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9" name="Google Shape;1379;p21"/>
            <p:cNvSpPr/>
            <p:nvPr/>
          </p:nvSpPr>
          <p:spPr>
            <a:xfrm>
              <a:off x="2633725" y="1333075"/>
              <a:ext cx="4200" cy="33375"/>
            </a:xfrm>
            <a:custGeom>
              <a:avLst/>
              <a:gdLst/>
              <a:ahLst/>
              <a:cxnLst/>
              <a:rect l="l" t="t" r="r" b="b"/>
              <a:pathLst>
                <a:path w="168" h="1335" extrusionOk="0">
                  <a:moveTo>
                    <a:pt x="100" y="0"/>
                  </a:moveTo>
                  <a:lnTo>
                    <a:pt x="0" y="1334"/>
                  </a:lnTo>
                  <a:lnTo>
                    <a:pt x="100" y="1334"/>
                  </a:lnTo>
                  <a:lnTo>
                    <a:pt x="167" y="33"/>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0" name="Google Shape;1380;p21"/>
            <p:cNvSpPr/>
            <p:nvPr/>
          </p:nvSpPr>
          <p:spPr>
            <a:xfrm>
              <a:off x="2607875" y="1288025"/>
              <a:ext cx="20025" cy="22550"/>
            </a:xfrm>
            <a:custGeom>
              <a:avLst/>
              <a:gdLst/>
              <a:ahLst/>
              <a:cxnLst/>
              <a:rect l="l" t="t" r="r" b="b"/>
              <a:pathLst>
                <a:path w="801" h="902" extrusionOk="0">
                  <a:moveTo>
                    <a:pt x="701" y="1"/>
                  </a:moveTo>
                  <a:lnTo>
                    <a:pt x="0" y="835"/>
                  </a:lnTo>
                  <a:lnTo>
                    <a:pt x="34" y="901"/>
                  </a:lnTo>
                  <a:lnTo>
                    <a:pt x="801" y="67"/>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1" name="Google Shape;1381;p21"/>
            <p:cNvSpPr/>
            <p:nvPr/>
          </p:nvSpPr>
          <p:spPr>
            <a:xfrm>
              <a:off x="2702100" y="1362250"/>
              <a:ext cx="21700" cy="30050"/>
            </a:xfrm>
            <a:custGeom>
              <a:avLst/>
              <a:gdLst/>
              <a:ahLst/>
              <a:cxnLst/>
              <a:rect l="l" t="t" r="r" b="b"/>
              <a:pathLst>
                <a:path w="868" h="1202" extrusionOk="0">
                  <a:moveTo>
                    <a:pt x="67" y="1"/>
                  </a:moveTo>
                  <a:lnTo>
                    <a:pt x="1" y="67"/>
                  </a:lnTo>
                  <a:lnTo>
                    <a:pt x="834" y="1201"/>
                  </a:lnTo>
                  <a:lnTo>
                    <a:pt x="868" y="1168"/>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2" name="Google Shape;1382;p21"/>
            <p:cNvSpPr/>
            <p:nvPr/>
          </p:nvSpPr>
          <p:spPr>
            <a:xfrm>
              <a:off x="2771325" y="1086225"/>
              <a:ext cx="21700" cy="15875"/>
            </a:xfrm>
            <a:custGeom>
              <a:avLst/>
              <a:gdLst/>
              <a:ahLst/>
              <a:cxnLst/>
              <a:rect l="l" t="t" r="r" b="b"/>
              <a:pathLst>
                <a:path w="868" h="635" extrusionOk="0">
                  <a:moveTo>
                    <a:pt x="834" y="0"/>
                  </a:moveTo>
                  <a:lnTo>
                    <a:pt x="0" y="567"/>
                  </a:lnTo>
                  <a:lnTo>
                    <a:pt x="34" y="634"/>
                  </a:lnTo>
                  <a:lnTo>
                    <a:pt x="867" y="67"/>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3" name="Google Shape;1383;p21"/>
            <p:cNvSpPr/>
            <p:nvPr/>
          </p:nvSpPr>
          <p:spPr>
            <a:xfrm>
              <a:off x="2998975" y="1116250"/>
              <a:ext cx="24225" cy="14200"/>
            </a:xfrm>
            <a:custGeom>
              <a:avLst/>
              <a:gdLst/>
              <a:ahLst/>
              <a:cxnLst/>
              <a:rect l="l" t="t" r="r" b="b"/>
              <a:pathLst>
                <a:path w="969" h="568" extrusionOk="0">
                  <a:moveTo>
                    <a:pt x="34" y="0"/>
                  </a:moveTo>
                  <a:lnTo>
                    <a:pt x="1" y="67"/>
                  </a:lnTo>
                  <a:lnTo>
                    <a:pt x="868" y="567"/>
                  </a:lnTo>
                  <a:lnTo>
                    <a:pt x="968" y="5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4" name="Google Shape;1384;p21"/>
            <p:cNvSpPr/>
            <p:nvPr/>
          </p:nvSpPr>
          <p:spPr>
            <a:xfrm>
              <a:off x="2737125" y="1172950"/>
              <a:ext cx="31725" cy="8375"/>
            </a:xfrm>
            <a:custGeom>
              <a:avLst/>
              <a:gdLst/>
              <a:ahLst/>
              <a:cxnLst/>
              <a:rect l="l" t="t" r="r" b="b"/>
              <a:pathLst>
                <a:path w="1269" h="335" extrusionOk="0">
                  <a:moveTo>
                    <a:pt x="1" y="0"/>
                  </a:moveTo>
                  <a:lnTo>
                    <a:pt x="1" y="101"/>
                  </a:lnTo>
                  <a:lnTo>
                    <a:pt x="1201" y="334"/>
                  </a:lnTo>
                  <a:lnTo>
                    <a:pt x="1268" y="267"/>
                  </a:lnTo>
                  <a:lnTo>
                    <a:pt x="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5" name="Google Shape;1385;p21"/>
            <p:cNvSpPr/>
            <p:nvPr/>
          </p:nvSpPr>
          <p:spPr>
            <a:xfrm>
              <a:off x="2790500" y="1258000"/>
              <a:ext cx="17525" cy="14200"/>
            </a:xfrm>
            <a:custGeom>
              <a:avLst/>
              <a:gdLst/>
              <a:ahLst/>
              <a:cxnLst/>
              <a:rect l="l" t="t" r="r" b="b"/>
              <a:pathLst>
                <a:path w="701" h="568" extrusionOk="0">
                  <a:moveTo>
                    <a:pt x="634" y="1"/>
                  </a:moveTo>
                  <a:lnTo>
                    <a:pt x="0" y="501"/>
                  </a:lnTo>
                  <a:lnTo>
                    <a:pt x="34" y="5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6" name="Google Shape;1386;p21"/>
            <p:cNvSpPr/>
            <p:nvPr/>
          </p:nvSpPr>
          <p:spPr>
            <a:xfrm>
              <a:off x="2762975" y="1337225"/>
              <a:ext cx="24200" cy="20875"/>
            </a:xfrm>
            <a:custGeom>
              <a:avLst/>
              <a:gdLst/>
              <a:ahLst/>
              <a:cxnLst/>
              <a:rect l="l" t="t" r="r" b="b"/>
              <a:pathLst>
                <a:path w="968" h="835" extrusionOk="0">
                  <a:moveTo>
                    <a:pt x="67" y="1"/>
                  </a:moveTo>
                  <a:lnTo>
                    <a:pt x="1" y="68"/>
                  </a:lnTo>
                  <a:lnTo>
                    <a:pt x="935" y="835"/>
                  </a:lnTo>
                  <a:lnTo>
                    <a:pt x="968" y="7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7" name="Google Shape;1387;p21"/>
            <p:cNvSpPr/>
            <p:nvPr/>
          </p:nvSpPr>
          <p:spPr>
            <a:xfrm>
              <a:off x="2795500" y="1380600"/>
              <a:ext cx="17550" cy="11700"/>
            </a:xfrm>
            <a:custGeom>
              <a:avLst/>
              <a:gdLst/>
              <a:ahLst/>
              <a:cxnLst/>
              <a:rect l="l" t="t" r="r" b="b"/>
              <a:pathLst>
                <a:path w="702" h="468" extrusionOk="0">
                  <a:moveTo>
                    <a:pt x="67" y="0"/>
                  </a:moveTo>
                  <a:lnTo>
                    <a:pt x="1" y="100"/>
                  </a:lnTo>
                  <a:lnTo>
                    <a:pt x="668" y="467"/>
                  </a:lnTo>
                  <a:lnTo>
                    <a:pt x="701" y="367"/>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21"/>
            <p:cNvSpPr/>
            <p:nvPr/>
          </p:nvSpPr>
          <p:spPr>
            <a:xfrm>
              <a:off x="2766325" y="1300550"/>
              <a:ext cx="25025" cy="1675"/>
            </a:xfrm>
            <a:custGeom>
              <a:avLst/>
              <a:gdLst/>
              <a:ahLst/>
              <a:cxnLst/>
              <a:rect l="l" t="t" r="r" b="b"/>
              <a:pathLst>
                <a:path w="1001" h="67"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9" name="Google Shape;1389;p21"/>
            <p:cNvSpPr/>
            <p:nvPr/>
          </p:nvSpPr>
          <p:spPr>
            <a:xfrm>
              <a:off x="2853050" y="1007825"/>
              <a:ext cx="21700" cy="15875"/>
            </a:xfrm>
            <a:custGeom>
              <a:avLst/>
              <a:gdLst/>
              <a:ahLst/>
              <a:cxnLst/>
              <a:rect l="l" t="t" r="r" b="b"/>
              <a:pathLst>
                <a:path w="868" h="635" extrusionOk="0">
                  <a:moveTo>
                    <a:pt x="834" y="1"/>
                  </a:moveTo>
                  <a:lnTo>
                    <a:pt x="0" y="568"/>
                  </a:lnTo>
                  <a:lnTo>
                    <a:pt x="67" y="634"/>
                  </a:lnTo>
                  <a:lnTo>
                    <a:pt x="867" y="67"/>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0" name="Google Shape;1390;p21"/>
            <p:cNvSpPr/>
            <p:nvPr/>
          </p:nvSpPr>
          <p:spPr>
            <a:xfrm>
              <a:off x="2872225" y="1050350"/>
              <a:ext cx="25050" cy="1700"/>
            </a:xfrm>
            <a:custGeom>
              <a:avLst/>
              <a:gdLst/>
              <a:ahLst/>
              <a:cxnLst/>
              <a:rect l="l" t="t" r="r" b="b"/>
              <a:pathLst>
                <a:path w="1002" h="68" extrusionOk="0">
                  <a:moveTo>
                    <a:pt x="0" y="1"/>
                  </a:moveTo>
                  <a:lnTo>
                    <a:pt x="0" y="68"/>
                  </a:lnTo>
                  <a:lnTo>
                    <a:pt x="1001" y="68"/>
                  </a:lnTo>
                  <a:lnTo>
                    <a:pt x="10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1" name="Google Shape;1391;p21"/>
            <p:cNvSpPr/>
            <p:nvPr/>
          </p:nvSpPr>
          <p:spPr>
            <a:xfrm>
              <a:off x="2848050" y="1097900"/>
              <a:ext cx="22525" cy="15875"/>
            </a:xfrm>
            <a:custGeom>
              <a:avLst/>
              <a:gdLst/>
              <a:ahLst/>
              <a:cxnLst/>
              <a:rect l="l" t="t" r="r" b="b"/>
              <a:pathLst>
                <a:path w="901" h="635" extrusionOk="0">
                  <a:moveTo>
                    <a:pt x="33" y="0"/>
                  </a:moveTo>
                  <a:lnTo>
                    <a:pt x="0" y="100"/>
                  </a:lnTo>
                  <a:lnTo>
                    <a:pt x="867" y="634"/>
                  </a:lnTo>
                  <a:lnTo>
                    <a:pt x="901"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2" name="Google Shape;1392;p21"/>
            <p:cNvSpPr/>
            <p:nvPr/>
          </p:nvSpPr>
          <p:spPr>
            <a:xfrm>
              <a:off x="2856375" y="1200475"/>
              <a:ext cx="8375" cy="20875"/>
            </a:xfrm>
            <a:custGeom>
              <a:avLst/>
              <a:gdLst/>
              <a:ahLst/>
              <a:cxnLst/>
              <a:rect l="l" t="t" r="r" b="b"/>
              <a:pathLst>
                <a:path w="335" h="835" extrusionOk="0">
                  <a:moveTo>
                    <a:pt x="234" y="0"/>
                  </a:moveTo>
                  <a:lnTo>
                    <a:pt x="1" y="801"/>
                  </a:lnTo>
                  <a:lnTo>
                    <a:pt x="67" y="834"/>
                  </a:lnTo>
                  <a:lnTo>
                    <a:pt x="334" y="34"/>
                  </a:lnTo>
                  <a:lnTo>
                    <a:pt x="2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3" name="Google Shape;1393;p21"/>
            <p:cNvSpPr/>
            <p:nvPr/>
          </p:nvSpPr>
          <p:spPr>
            <a:xfrm>
              <a:off x="2844700" y="1259675"/>
              <a:ext cx="25050" cy="20050"/>
            </a:xfrm>
            <a:custGeom>
              <a:avLst/>
              <a:gdLst/>
              <a:ahLst/>
              <a:cxnLst/>
              <a:rect l="l" t="t" r="r" b="b"/>
              <a:pathLst>
                <a:path w="1002" h="802" extrusionOk="0">
                  <a:moveTo>
                    <a:pt x="67" y="1"/>
                  </a:moveTo>
                  <a:lnTo>
                    <a:pt x="1" y="101"/>
                  </a:lnTo>
                  <a:lnTo>
                    <a:pt x="901" y="801"/>
                  </a:lnTo>
                  <a:lnTo>
                    <a:pt x="1001" y="701"/>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4" name="Google Shape;1394;p21"/>
            <p:cNvSpPr/>
            <p:nvPr/>
          </p:nvSpPr>
          <p:spPr>
            <a:xfrm>
              <a:off x="2854700" y="1333075"/>
              <a:ext cx="18375" cy="12525"/>
            </a:xfrm>
            <a:custGeom>
              <a:avLst/>
              <a:gdLst/>
              <a:ahLst/>
              <a:cxnLst/>
              <a:rect l="l" t="t" r="r" b="b"/>
              <a:pathLst>
                <a:path w="735" h="501" extrusionOk="0">
                  <a:moveTo>
                    <a:pt x="101" y="0"/>
                  </a:moveTo>
                  <a:lnTo>
                    <a:pt x="1" y="67"/>
                  </a:lnTo>
                  <a:lnTo>
                    <a:pt x="668" y="500"/>
                  </a:lnTo>
                  <a:lnTo>
                    <a:pt x="735" y="400"/>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5" name="Google Shape;1395;p21"/>
            <p:cNvSpPr/>
            <p:nvPr/>
          </p:nvSpPr>
          <p:spPr>
            <a:xfrm>
              <a:off x="3039000" y="1217150"/>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21"/>
            <p:cNvSpPr/>
            <p:nvPr/>
          </p:nvSpPr>
          <p:spPr>
            <a:xfrm>
              <a:off x="2731300" y="1204650"/>
              <a:ext cx="21700" cy="15850"/>
            </a:xfrm>
            <a:custGeom>
              <a:avLst/>
              <a:gdLst/>
              <a:ahLst/>
              <a:cxnLst/>
              <a:rect l="l" t="t" r="r" b="b"/>
              <a:pathLst>
                <a:path w="868" h="634" extrusionOk="0">
                  <a:moveTo>
                    <a:pt x="33" y="0"/>
                  </a:moveTo>
                  <a:lnTo>
                    <a:pt x="0" y="67"/>
                  </a:lnTo>
                  <a:lnTo>
                    <a:pt x="767" y="634"/>
                  </a:lnTo>
                  <a:lnTo>
                    <a:pt x="867"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7" name="Google Shape;1397;p21"/>
            <p:cNvSpPr/>
            <p:nvPr/>
          </p:nvSpPr>
          <p:spPr>
            <a:xfrm>
              <a:off x="2770475" y="1020350"/>
              <a:ext cx="25050" cy="1675"/>
            </a:xfrm>
            <a:custGeom>
              <a:avLst/>
              <a:gdLst/>
              <a:ahLst/>
              <a:cxnLst/>
              <a:rect l="l" t="t" r="r" b="b"/>
              <a:pathLst>
                <a:path w="1002" h="67"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8" name="Google Shape;1398;p21"/>
            <p:cNvSpPr/>
            <p:nvPr/>
          </p:nvSpPr>
          <p:spPr>
            <a:xfrm>
              <a:off x="2669575" y="1137100"/>
              <a:ext cx="21700" cy="16700"/>
            </a:xfrm>
            <a:custGeom>
              <a:avLst/>
              <a:gdLst/>
              <a:ahLst/>
              <a:cxnLst/>
              <a:rect l="l" t="t" r="r" b="b"/>
              <a:pathLst>
                <a:path w="868" h="668" extrusionOk="0">
                  <a:moveTo>
                    <a:pt x="34" y="0"/>
                  </a:moveTo>
                  <a:lnTo>
                    <a:pt x="1" y="67"/>
                  </a:lnTo>
                  <a:lnTo>
                    <a:pt x="801" y="667"/>
                  </a:lnTo>
                  <a:lnTo>
                    <a:pt x="868" y="5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9" name="Google Shape;1399;p21"/>
            <p:cNvSpPr/>
            <p:nvPr/>
          </p:nvSpPr>
          <p:spPr>
            <a:xfrm>
              <a:off x="2647900" y="1179625"/>
              <a:ext cx="25050" cy="1700"/>
            </a:xfrm>
            <a:custGeom>
              <a:avLst/>
              <a:gdLst/>
              <a:ahLst/>
              <a:cxnLst/>
              <a:rect l="l" t="t" r="r" b="b"/>
              <a:pathLst>
                <a:path w="1002" h="68"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0" name="Google Shape;1400;p21"/>
            <p:cNvSpPr/>
            <p:nvPr/>
          </p:nvSpPr>
          <p:spPr>
            <a:xfrm>
              <a:off x="2673750" y="1226325"/>
              <a:ext cx="24200" cy="16700"/>
            </a:xfrm>
            <a:custGeom>
              <a:avLst/>
              <a:gdLst/>
              <a:ahLst/>
              <a:cxnLst/>
              <a:rect l="l" t="t" r="r" b="b"/>
              <a:pathLst>
                <a:path w="968" h="668" extrusionOk="0">
                  <a:moveTo>
                    <a:pt x="868" y="0"/>
                  </a:moveTo>
                  <a:lnTo>
                    <a:pt x="0" y="601"/>
                  </a:lnTo>
                  <a:lnTo>
                    <a:pt x="34" y="667"/>
                  </a:lnTo>
                  <a:lnTo>
                    <a:pt x="968" y="100"/>
                  </a:lnTo>
                  <a:lnTo>
                    <a:pt x="8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1" name="Google Shape;1401;p21"/>
            <p:cNvSpPr/>
            <p:nvPr/>
          </p:nvSpPr>
          <p:spPr>
            <a:xfrm>
              <a:off x="2935600" y="1109575"/>
              <a:ext cx="20875" cy="15025"/>
            </a:xfrm>
            <a:custGeom>
              <a:avLst/>
              <a:gdLst/>
              <a:ahLst/>
              <a:cxnLst/>
              <a:rect l="l" t="t" r="r" b="b"/>
              <a:pathLst>
                <a:path w="835" h="601" extrusionOk="0">
                  <a:moveTo>
                    <a:pt x="768" y="0"/>
                  </a:moveTo>
                  <a:lnTo>
                    <a:pt x="1" y="501"/>
                  </a:lnTo>
                  <a:lnTo>
                    <a:pt x="34" y="601"/>
                  </a:lnTo>
                  <a:lnTo>
                    <a:pt x="834" y="100"/>
                  </a:lnTo>
                  <a:lnTo>
                    <a:pt x="7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2" name="Google Shape;1402;p21"/>
            <p:cNvSpPr/>
            <p:nvPr/>
          </p:nvSpPr>
          <p:spPr>
            <a:xfrm>
              <a:off x="2938100" y="1062025"/>
              <a:ext cx="20875" cy="16725"/>
            </a:xfrm>
            <a:custGeom>
              <a:avLst/>
              <a:gdLst/>
              <a:ahLst/>
              <a:cxnLst/>
              <a:rect l="l" t="t" r="r" b="b"/>
              <a:pathLst>
                <a:path w="835" h="669" extrusionOk="0">
                  <a:moveTo>
                    <a:pt x="34" y="1"/>
                  </a:moveTo>
                  <a:lnTo>
                    <a:pt x="1" y="68"/>
                  </a:lnTo>
                  <a:lnTo>
                    <a:pt x="801" y="668"/>
                  </a:lnTo>
                  <a:lnTo>
                    <a:pt x="835" y="601"/>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21"/>
            <p:cNvSpPr/>
            <p:nvPr/>
          </p:nvSpPr>
          <p:spPr>
            <a:xfrm>
              <a:off x="2993975" y="1029500"/>
              <a:ext cx="4200" cy="25050"/>
            </a:xfrm>
            <a:custGeom>
              <a:avLst/>
              <a:gdLst/>
              <a:ahLst/>
              <a:cxnLst/>
              <a:rect l="l" t="t" r="r" b="b"/>
              <a:pathLst>
                <a:path w="168" h="1002" extrusionOk="0">
                  <a:moveTo>
                    <a:pt x="67" y="1"/>
                  </a:moveTo>
                  <a:lnTo>
                    <a:pt x="1" y="968"/>
                  </a:lnTo>
                  <a:lnTo>
                    <a:pt x="101" y="1002"/>
                  </a:lnTo>
                  <a:lnTo>
                    <a:pt x="1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21"/>
            <p:cNvSpPr/>
            <p:nvPr/>
          </p:nvSpPr>
          <p:spPr>
            <a:xfrm>
              <a:off x="2919750" y="1388925"/>
              <a:ext cx="25050" cy="3375"/>
            </a:xfrm>
            <a:custGeom>
              <a:avLst/>
              <a:gdLst/>
              <a:ahLst/>
              <a:cxnLst/>
              <a:rect l="l" t="t" r="r" b="b"/>
              <a:pathLst>
                <a:path w="1002" h="135" extrusionOk="0">
                  <a:moveTo>
                    <a:pt x="34" y="1"/>
                  </a:moveTo>
                  <a:lnTo>
                    <a:pt x="1" y="101"/>
                  </a:lnTo>
                  <a:lnTo>
                    <a:pt x="1001" y="134"/>
                  </a:lnTo>
                  <a:lnTo>
                    <a:pt x="1001" y="34"/>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21"/>
            <p:cNvSpPr/>
            <p:nvPr/>
          </p:nvSpPr>
          <p:spPr>
            <a:xfrm>
              <a:off x="2927250" y="1340575"/>
              <a:ext cx="21725" cy="16700"/>
            </a:xfrm>
            <a:custGeom>
              <a:avLst/>
              <a:gdLst/>
              <a:ahLst/>
              <a:cxnLst/>
              <a:rect l="l" t="t" r="r" b="b"/>
              <a:pathLst>
                <a:path w="869" h="668" extrusionOk="0">
                  <a:moveTo>
                    <a:pt x="68" y="0"/>
                  </a:moveTo>
                  <a:lnTo>
                    <a:pt x="1" y="67"/>
                  </a:lnTo>
                  <a:lnTo>
                    <a:pt x="802" y="667"/>
                  </a:lnTo>
                  <a:lnTo>
                    <a:pt x="868" y="601"/>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6" name="Google Shape;1406;p21"/>
            <p:cNvSpPr/>
            <p:nvPr/>
          </p:nvSpPr>
          <p:spPr>
            <a:xfrm>
              <a:off x="2985625" y="1308875"/>
              <a:ext cx="11700" cy="26725"/>
            </a:xfrm>
            <a:custGeom>
              <a:avLst/>
              <a:gdLst/>
              <a:ahLst/>
              <a:cxnLst/>
              <a:rect l="l" t="t" r="r" b="b"/>
              <a:pathLst>
                <a:path w="468" h="1069" extrusionOk="0">
                  <a:moveTo>
                    <a:pt x="101" y="1"/>
                  </a:moveTo>
                  <a:lnTo>
                    <a:pt x="1" y="34"/>
                  </a:lnTo>
                  <a:lnTo>
                    <a:pt x="368" y="1068"/>
                  </a:lnTo>
                  <a:lnTo>
                    <a:pt x="468"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7" name="Google Shape;1407;p21"/>
            <p:cNvSpPr/>
            <p:nvPr/>
          </p:nvSpPr>
          <p:spPr>
            <a:xfrm>
              <a:off x="2923100" y="1208800"/>
              <a:ext cx="21700" cy="15875"/>
            </a:xfrm>
            <a:custGeom>
              <a:avLst/>
              <a:gdLst/>
              <a:ahLst/>
              <a:cxnLst/>
              <a:rect l="l" t="t" r="r" b="b"/>
              <a:pathLst>
                <a:path w="868" h="635" extrusionOk="0">
                  <a:moveTo>
                    <a:pt x="834" y="1"/>
                  </a:moveTo>
                  <a:lnTo>
                    <a:pt x="0" y="535"/>
                  </a:lnTo>
                  <a:lnTo>
                    <a:pt x="34" y="635"/>
                  </a:lnTo>
                  <a:lnTo>
                    <a:pt x="867" y="68"/>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8" name="Google Shape;1408;p21"/>
            <p:cNvSpPr/>
            <p:nvPr/>
          </p:nvSpPr>
          <p:spPr>
            <a:xfrm>
              <a:off x="2915575" y="1262175"/>
              <a:ext cx="26725" cy="10025"/>
            </a:xfrm>
            <a:custGeom>
              <a:avLst/>
              <a:gdLst/>
              <a:ahLst/>
              <a:cxnLst/>
              <a:rect l="l" t="t" r="r" b="b"/>
              <a:pathLst>
                <a:path w="1069" h="401" extrusionOk="0">
                  <a:moveTo>
                    <a:pt x="1" y="1"/>
                  </a:moveTo>
                  <a:lnTo>
                    <a:pt x="1" y="67"/>
                  </a:lnTo>
                  <a:lnTo>
                    <a:pt x="1035" y="401"/>
                  </a:lnTo>
                  <a:lnTo>
                    <a:pt x="1068" y="268"/>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9" name="Google Shape;1409;p21"/>
            <p:cNvSpPr/>
            <p:nvPr/>
          </p:nvSpPr>
          <p:spPr>
            <a:xfrm>
              <a:off x="2992300" y="1381425"/>
              <a:ext cx="24225" cy="16700"/>
            </a:xfrm>
            <a:custGeom>
              <a:avLst/>
              <a:gdLst/>
              <a:ahLst/>
              <a:cxnLst/>
              <a:rect l="l" t="t" r="r" b="b"/>
              <a:pathLst>
                <a:path w="969" h="668" extrusionOk="0">
                  <a:moveTo>
                    <a:pt x="68" y="1"/>
                  </a:moveTo>
                  <a:lnTo>
                    <a:pt x="1" y="101"/>
                  </a:lnTo>
                  <a:lnTo>
                    <a:pt x="901" y="668"/>
                  </a:lnTo>
                  <a:lnTo>
                    <a:pt x="968" y="601"/>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0" name="Google Shape;1410;p21"/>
            <p:cNvSpPr/>
            <p:nvPr/>
          </p:nvSpPr>
          <p:spPr>
            <a:xfrm>
              <a:off x="3054025" y="1172950"/>
              <a:ext cx="24200" cy="16700"/>
            </a:xfrm>
            <a:custGeom>
              <a:avLst/>
              <a:gdLst/>
              <a:ahLst/>
              <a:cxnLst/>
              <a:rect l="l" t="t" r="r" b="b"/>
              <a:pathLst>
                <a:path w="968" h="668" extrusionOk="0">
                  <a:moveTo>
                    <a:pt x="34" y="0"/>
                  </a:moveTo>
                  <a:lnTo>
                    <a:pt x="0" y="101"/>
                  </a:lnTo>
                  <a:lnTo>
                    <a:pt x="868" y="668"/>
                  </a:lnTo>
                  <a:lnTo>
                    <a:pt x="968" y="6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1" name="Google Shape;1411;p21"/>
            <p:cNvSpPr/>
            <p:nvPr/>
          </p:nvSpPr>
          <p:spPr>
            <a:xfrm>
              <a:off x="3041500" y="1277200"/>
              <a:ext cx="17550" cy="15025"/>
            </a:xfrm>
            <a:custGeom>
              <a:avLst/>
              <a:gdLst/>
              <a:ahLst/>
              <a:cxnLst/>
              <a:rect l="l" t="t" r="r" b="b"/>
              <a:pathLst>
                <a:path w="702" h="601" extrusionOk="0">
                  <a:moveTo>
                    <a:pt x="668" y="0"/>
                  </a:moveTo>
                  <a:lnTo>
                    <a:pt x="1" y="500"/>
                  </a:lnTo>
                  <a:lnTo>
                    <a:pt x="34" y="601"/>
                  </a:lnTo>
                  <a:lnTo>
                    <a:pt x="701"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2" name="Google Shape;1412;p21"/>
            <p:cNvSpPr/>
            <p:nvPr/>
          </p:nvSpPr>
          <p:spPr>
            <a:xfrm>
              <a:off x="2708775" y="1093725"/>
              <a:ext cx="25050" cy="3350"/>
            </a:xfrm>
            <a:custGeom>
              <a:avLst/>
              <a:gdLst/>
              <a:ahLst/>
              <a:cxnLst/>
              <a:rect l="l" t="t" r="r" b="b"/>
              <a:pathLst>
                <a:path w="1002" h="134" extrusionOk="0">
                  <a:moveTo>
                    <a:pt x="0" y="1"/>
                  </a:moveTo>
                  <a:lnTo>
                    <a:pt x="0" y="101"/>
                  </a:lnTo>
                  <a:lnTo>
                    <a:pt x="1001" y="134"/>
                  </a:lnTo>
                  <a:lnTo>
                    <a:pt x="1001" y="67"/>
                  </a:lnTo>
                  <a:lnTo>
                    <a:pt x="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3" name="Google Shape;1413;p21"/>
            <p:cNvSpPr/>
            <p:nvPr/>
          </p:nvSpPr>
          <p:spPr>
            <a:xfrm>
              <a:off x="2716275" y="1047025"/>
              <a:ext cx="21700" cy="16700"/>
            </a:xfrm>
            <a:custGeom>
              <a:avLst/>
              <a:gdLst/>
              <a:ahLst/>
              <a:cxnLst/>
              <a:rect l="l" t="t" r="r" b="b"/>
              <a:pathLst>
                <a:path w="868" h="668" extrusionOk="0">
                  <a:moveTo>
                    <a:pt x="67" y="0"/>
                  </a:moveTo>
                  <a:lnTo>
                    <a:pt x="1" y="67"/>
                  </a:lnTo>
                  <a:lnTo>
                    <a:pt x="801" y="668"/>
                  </a:lnTo>
                  <a:lnTo>
                    <a:pt x="868" y="6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4" name="Google Shape;1414;p21"/>
            <p:cNvSpPr/>
            <p:nvPr/>
          </p:nvSpPr>
          <p:spPr>
            <a:xfrm>
              <a:off x="3021500" y="1086225"/>
              <a:ext cx="22525" cy="6700"/>
            </a:xfrm>
            <a:custGeom>
              <a:avLst/>
              <a:gdLst/>
              <a:ahLst/>
              <a:cxnLst/>
              <a:rect l="l" t="t" r="r" b="b"/>
              <a:pathLst>
                <a:path w="901" h="268" extrusionOk="0">
                  <a:moveTo>
                    <a:pt x="0" y="0"/>
                  </a:moveTo>
                  <a:lnTo>
                    <a:pt x="0" y="67"/>
                  </a:lnTo>
                  <a:lnTo>
                    <a:pt x="901" y="267"/>
                  </a:lnTo>
                  <a:lnTo>
                    <a:pt x="901" y="167"/>
                  </a:lnTo>
                  <a:lnTo>
                    <a:pt x="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21"/>
            <p:cNvSpPr/>
            <p:nvPr/>
          </p:nvSpPr>
          <p:spPr>
            <a:xfrm>
              <a:off x="2670400" y="1309725"/>
              <a:ext cx="7550" cy="27525"/>
            </a:xfrm>
            <a:custGeom>
              <a:avLst/>
              <a:gdLst/>
              <a:ahLst/>
              <a:cxnLst/>
              <a:rect l="l" t="t" r="r" b="b"/>
              <a:pathLst>
                <a:path w="302" h="1101" extrusionOk="0">
                  <a:moveTo>
                    <a:pt x="1" y="0"/>
                  </a:moveTo>
                  <a:lnTo>
                    <a:pt x="168" y="1101"/>
                  </a:lnTo>
                  <a:lnTo>
                    <a:pt x="301"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416;p21"/>
            <p:cNvSpPr/>
            <p:nvPr/>
          </p:nvSpPr>
          <p:spPr>
            <a:xfrm>
              <a:off x="2687925" y="1285525"/>
              <a:ext cx="29200" cy="8375"/>
            </a:xfrm>
            <a:custGeom>
              <a:avLst/>
              <a:gdLst/>
              <a:ahLst/>
              <a:cxnLst/>
              <a:rect l="l" t="t" r="r" b="b"/>
              <a:pathLst>
                <a:path w="1168" h="335" extrusionOk="0">
                  <a:moveTo>
                    <a:pt x="1135" y="1"/>
                  </a:moveTo>
                  <a:lnTo>
                    <a:pt x="0" y="268"/>
                  </a:lnTo>
                  <a:lnTo>
                    <a:pt x="0" y="334"/>
                  </a:lnTo>
                  <a:lnTo>
                    <a:pt x="1168" y="101"/>
                  </a:lnTo>
                  <a:lnTo>
                    <a:pt x="11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7" name="Google Shape;1417;p21"/>
            <p:cNvSpPr/>
            <p:nvPr/>
          </p:nvSpPr>
          <p:spPr>
            <a:xfrm>
              <a:off x="2817175" y="956125"/>
              <a:ext cx="32550" cy="8375"/>
            </a:xfrm>
            <a:custGeom>
              <a:avLst/>
              <a:gdLst/>
              <a:ahLst/>
              <a:cxnLst/>
              <a:rect l="l" t="t" r="r" b="b"/>
              <a:pathLst>
                <a:path w="1302" h="335" extrusionOk="0">
                  <a:moveTo>
                    <a:pt x="1" y="1"/>
                  </a:moveTo>
                  <a:lnTo>
                    <a:pt x="1" y="134"/>
                  </a:lnTo>
                  <a:lnTo>
                    <a:pt x="1302" y="334"/>
                  </a:lnTo>
                  <a:lnTo>
                    <a:pt x="1302" y="267"/>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8" name="Google Shape;1418;p21"/>
            <p:cNvSpPr/>
            <p:nvPr/>
          </p:nvSpPr>
          <p:spPr>
            <a:xfrm>
              <a:off x="2821350" y="1127075"/>
              <a:ext cx="6700" cy="29225"/>
            </a:xfrm>
            <a:custGeom>
              <a:avLst/>
              <a:gdLst/>
              <a:ahLst/>
              <a:cxnLst/>
              <a:rect l="l" t="t" r="r" b="b"/>
              <a:pathLst>
                <a:path w="268" h="1169" extrusionOk="0">
                  <a:moveTo>
                    <a:pt x="134" y="1"/>
                  </a:moveTo>
                  <a:lnTo>
                    <a:pt x="1" y="68"/>
                  </a:lnTo>
                  <a:lnTo>
                    <a:pt x="167" y="1168"/>
                  </a:lnTo>
                  <a:lnTo>
                    <a:pt x="267" y="11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9" name="Google Shape;1419;p21"/>
            <p:cNvSpPr/>
            <p:nvPr/>
          </p:nvSpPr>
          <p:spPr>
            <a:xfrm>
              <a:off x="3056525" y="1030350"/>
              <a:ext cx="20875" cy="12525"/>
            </a:xfrm>
            <a:custGeom>
              <a:avLst/>
              <a:gdLst/>
              <a:ahLst/>
              <a:cxnLst/>
              <a:rect l="l" t="t" r="r" b="b"/>
              <a:pathLst>
                <a:path w="835" h="501" extrusionOk="0">
                  <a:moveTo>
                    <a:pt x="34" y="0"/>
                  </a:moveTo>
                  <a:lnTo>
                    <a:pt x="0" y="100"/>
                  </a:lnTo>
                  <a:lnTo>
                    <a:pt x="768" y="501"/>
                  </a:lnTo>
                  <a:lnTo>
                    <a:pt x="834" y="4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0" name="Google Shape;1420;p21"/>
            <p:cNvSpPr/>
            <p:nvPr/>
          </p:nvSpPr>
          <p:spPr>
            <a:xfrm>
              <a:off x="2630375" y="962800"/>
              <a:ext cx="27550" cy="23375"/>
            </a:xfrm>
            <a:custGeom>
              <a:avLst/>
              <a:gdLst/>
              <a:ahLst/>
              <a:cxnLst/>
              <a:rect l="l" t="t" r="r" b="b"/>
              <a:pathLst>
                <a:path w="1102" h="935" extrusionOk="0">
                  <a:moveTo>
                    <a:pt x="34" y="0"/>
                  </a:moveTo>
                  <a:lnTo>
                    <a:pt x="1" y="67"/>
                  </a:lnTo>
                  <a:lnTo>
                    <a:pt x="1035" y="934"/>
                  </a:lnTo>
                  <a:lnTo>
                    <a:pt x="1102" y="9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1" name="Google Shape;1421;p21"/>
            <p:cNvSpPr/>
            <p:nvPr/>
          </p:nvSpPr>
          <p:spPr>
            <a:xfrm>
              <a:off x="2567000" y="1093725"/>
              <a:ext cx="21700" cy="16700"/>
            </a:xfrm>
            <a:custGeom>
              <a:avLst/>
              <a:gdLst/>
              <a:ahLst/>
              <a:cxnLst/>
              <a:rect l="l" t="t" r="r" b="b"/>
              <a:pathLst>
                <a:path w="868" h="668" extrusionOk="0">
                  <a:moveTo>
                    <a:pt x="801" y="1"/>
                  </a:moveTo>
                  <a:lnTo>
                    <a:pt x="1" y="601"/>
                  </a:lnTo>
                  <a:lnTo>
                    <a:pt x="34" y="668"/>
                  </a:lnTo>
                  <a:lnTo>
                    <a:pt x="868" y="101"/>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2" name="Google Shape;1422;p21"/>
            <p:cNvSpPr/>
            <p:nvPr/>
          </p:nvSpPr>
          <p:spPr>
            <a:xfrm>
              <a:off x="2661250" y="1049525"/>
              <a:ext cx="17525" cy="13375"/>
            </a:xfrm>
            <a:custGeom>
              <a:avLst/>
              <a:gdLst/>
              <a:ahLst/>
              <a:cxnLst/>
              <a:rect l="l" t="t" r="r" b="b"/>
              <a:pathLst>
                <a:path w="701" h="535" extrusionOk="0">
                  <a:moveTo>
                    <a:pt x="667" y="1"/>
                  </a:moveTo>
                  <a:lnTo>
                    <a:pt x="0" y="434"/>
                  </a:lnTo>
                  <a:lnTo>
                    <a:pt x="33" y="534"/>
                  </a:lnTo>
                  <a:lnTo>
                    <a:pt x="701" y="67"/>
                  </a:lnTo>
                  <a:lnTo>
                    <a:pt x="6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3" name="Google Shape;1423;p21"/>
            <p:cNvSpPr/>
            <p:nvPr/>
          </p:nvSpPr>
          <p:spPr>
            <a:xfrm>
              <a:off x="2885575" y="869400"/>
              <a:ext cx="17525" cy="24200"/>
            </a:xfrm>
            <a:custGeom>
              <a:avLst/>
              <a:gdLst/>
              <a:ahLst/>
              <a:cxnLst/>
              <a:rect l="l" t="t" r="r" b="b"/>
              <a:pathLst>
                <a:path w="701" h="968" extrusionOk="0">
                  <a:moveTo>
                    <a:pt x="634" y="0"/>
                  </a:moveTo>
                  <a:lnTo>
                    <a:pt x="0" y="901"/>
                  </a:lnTo>
                  <a:lnTo>
                    <a:pt x="67" y="968"/>
                  </a:lnTo>
                  <a:lnTo>
                    <a:pt x="701" y="67"/>
                  </a:lnTo>
                  <a:lnTo>
                    <a:pt x="6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4" name="Google Shape;1424;p21"/>
            <p:cNvSpPr/>
            <p:nvPr/>
          </p:nvSpPr>
          <p:spPr>
            <a:xfrm>
              <a:off x="3076525" y="1117075"/>
              <a:ext cx="17550" cy="23375"/>
            </a:xfrm>
            <a:custGeom>
              <a:avLst/>
              <a:gdLst/>
              <a:ahLst/>
              <a:cxnLst/>
              <a:rect l="l" t="t" r="r" b="b"/>
              <a:pathLst>
                <a:path w="702" h="935" extrusionOk="0">
                  <a:moveTo>
                    <a:pt x="635" y="1"/>
                  </a:moveTo>
                  <a:lnTo>
                    <a:pt x="1" y="901"/>
                  </a:lnTo>
                  <a:lnTo>
                    <a:pt x="68" y="935"/>
                  </a:lnTo>
                  <a:lnTo>
                    <a:pt x="701" y="34"/>
                  </a:lnTo>
                  <a:lnTo>
                    <a:pt x="6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5" name="Google Shape;1425;p21"/>
            <p:cNvSpPr/>
            <p:nvPr/>
          </p:nvSpPr>
          <p:spPr>
            <a:xfrm>
              <a:off x="2824700" y="1045350"/>
              <a:ext cx="8350" cy="23375"/>
            </a:xfrm>
            <a:custGeom>
              <a:avLst/>
              <a:gdLst/>
              <a:ahLst/>
              <a:cxnLst/>
              <a:rect l="l" t="t" r="r" b="b"/>
              <a:pathLst>
                <a:path w="334" h="935" extrusionOk="0">
                  <a:moveTo>
                    <a:pt x="200" y="1"/>
                  </a:moveTo>
                  <a:lnTo>
                    <a:pt x="0" y="901"/>
                  </a:lnTo>
                  <a:lnTo>
                    <a:pt x="100" y="935"/>
                  </a:lnTo>
                  <a:lnTo>
                    <a:pt x="334" y="34"/>
                  </a:lnTo>
                  <a:lnTo>
                    <a:pt x="20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6" name="Google Shape;1426;p21"/>
            <p:cNvSpPr/>
            <p:nvPr/>
          </p:nvSpPr>
          <p:spPr>
            <a:xfrm>
              <a:off x="2713775" y="1312225"/>
              <a:ext cx="9200" cy="22525"/>
            </a:xfrm>
            <a:custGeom>
              <a:avLst/>
              <a:gdLst/>
              <a:ahLst/>
              <a:cxnLst/>
              <a:rect l="l" t="t" r="r" b="b"/>
              <a:pathLst>
                <a:path w="368" h="901" extrusionOk="0">
                  <a:moveTo>
                    <a:pt x="234" y="0"/>
                  </a:moveTo>
                  <a:lnTo>
                    <a:pt x="1" y="901"/>
                  </a:lnTo>
                  <a:lnTo>
                    <a:pt x="101" y="901"/>
                  </a:lnTo>
                  <a:lnTo>
                    <a:pt x="3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7" name="Google Shape;1427;p21"/>
            <p:cNvSpPr/>
            <p:nvPr/>
          </p:nvSpPr>
          <p:spPr>
            <a:xfrm>
              <a:off x="2791325" y="1202125"/>
              <a:ext cx="19200" cy="15050"/>
            </a:xfrm>
            <a:custGeom>
              <a:avLst/>
              <a:gdLst/>
              <a:ahLst/>
              <a:cxnLst/>
              <a:rect l="l" t="t" r="r" b="b"/>
              <a:pathLst>
                <a:path w="768" h="602" extrusionOk="0">
                  <a:moveTo>
                    <a:pt x="668" y="1"/>
                  </a:moveTo>
                  <a:lnTo>
                    <a:pt x="1" y="501"/>
                  </a:lnTo>
                  <a:lnTo>
                    <a:pt x="101" y="601"/>
                  </a:lnTo>
                  <a:lnTo>
                    <a:pt x="768" y="101"/>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8" name="Google Shape;1428;p21"/>
            <p:cNvSpPr/>
            <p:nvPr/>
          </p:nvSpPr>
          <p:spPr>
            <a:xfrm>
              <a:off x="2565325" y="1056200"/>
              <a:ext cx="25050" cy="2525"/>
            </a:xfrm>
            <a:custGeom>
              <a:avLst/>
              <a:gdLst/>
              <a:ahLst/>
              <a:cxnLst/>
              <a:rect l="l" t="t" r="r" b="b"/>
              <a:pathLst>
                <a:path w="1002" h="101" extrusionOk="0">
                  <a:moveTo>
                    <a:pt x="1" y="0"/>
                  </a:moveTo>
                  <a:lnTo>
                    <a:pt x="1" y="100"/>
                  </a:lnTo>
                  <a:lnTo>
                    <a:pt x="1002" y="100"/>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9" name="Google Shape;1429;p21"/>
            <p:cNvSpPr/>
            <p:nvPr/>
          </p:nvSpPr>
          <p:spPr>
            <a:xfrm>
              <a:off x="2546150" y="1177125"/>
              <a:ext cx="18375" cy="15025"/>
            </a:xfrm>
            <a:custGeom>
              <a:avLst/>
              <a:gdLst/>
              <a:ahLst/>
              <a:cxnLst/>
              <a:rect l="l" t="t" r="r" b="b"/>
              <a:pathLst>
                <a:path w="735" h="601" extrusionOk="0">
                  <a:moveTo>
                    <a:pt x="668" y="0"/>
                  </a:moveTo>
                  <a:lnTo>
                    <a:pt x="1" y="501"/>
                  </a:lnTo>
                  <a:lnTo>
                    <a:pt x="34" y="601"/>
                  </a:lnTo>
                  <a:lnTo>
                    <a:pt x="735"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0" name="Google Shape;1430;p21"/>
            <p:cNvSpPr/>
            <p:nvPr/>
          </p:nvSpPr>
          <p:spPr>
            <a:xfrm>
              <a:off x="2838025" y="857725"/>
              <a:ext cx="14200" cy="18375"/>
            </a:xfrm>
            <a:custGeom>
              <a:avLst/>
              <a:gdLst/>
              <a:ahLst/>
              <a:cxnLst/>
              <a:rect l="l" t="t" r="r" b="b"/>
              <a:pathLst>
                <a:path w="568" h="735" extrusionOk="0">
                  <a:moveTo>
                    <a:pt x="101" y="0"/>
                  </a:moveTo>
                  <a:lnTo>
                    <a:pt x="1" y="34"/>
                  </a:lnTo>
                  <a:lnTo>
                    <a:pt x="468" y="734"/>
                  </a:lnTo>
                  <a:lnTo>
                    <a:pt x="568" y="668"/>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1" name="Google Shape;1431;p21"/>
            <p:cNvSpPr/>
            <p:nvPr/>
          </p:nvSpPr>
          <p:spPr>
            <a:xfrm>
              <a:off x="2564500" y="1247175"/>
              <a:ext cx="30875" cy="9200"/>
            </a:xfrm>
            <a:custGeom>
              <a:avLst/>
              <a:gdLst/>
              <a:ahLst/>
              <a:cxnLst/>
              <a:rect l="l" t="t" r="r" b="b"/>
              <a:pathLst>
                <a:path w="1235" h="368" extrusionOk="0">
                  <a:moveTo>
                    <a:pt x="34" y="0"/>
                  </a:moveTo>
                  <a:lnTo>
                    <a:pt x="1" y="134"/>
                  </a:lnTo>
                  <a:lnTo>
                    <a:pt x="1235" y="367"/>
                  </a:lnTo>
                  <a:lnTo>
                    <a:pt x="1235" y="2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2" name="Google Shape;1432;p21"/>
            <p:cNvSpPr/>
            <p:nvPr/>
          </p:nvSpPr>
          <p:spPr>
            <a:xfrm>
              <a:off x="3092375" y="1298875"/>
              <a:ext cx="17550" cy="24200"/>
            </a:xfrm>
            <a:custGeom>
              <a:avLst/>
              <a:gdLst/>
              <a:ahLst/>
              <a:cxnLst/>
              <a:rect l="l" t="t" r="r" b="b"/>
              <a:pathLst>
                <a:path w="702" h="968" extrusionOk="0">
                  <a:moveTo>
                    <a:pt x="67" y="0"/>
                  </a:moveTo>
                  <a:lnTo>
                    <a:pt x="1" y="34"/>
                  </a:lnTo>
                  <a:lnTo>
                    <a:pt x="634" y="968"/>
                  </a:lnTo>
                  <a:lnTo>
                    <a:pt x="701" y="9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3" name="Google Shape;1433;p21"/>
            <p:cNvSpPr/>
            <p:nvPr/>
          </p:nvSpPr>
          <p:spPr>
            <a:xfrm>
              <a:off x="2744625" y="1125425"/>
              <a:ext cx="7525" cy="22525"/>
            </a:xfrm>
            <a:custGeom>
              <a:avLst/>
              <a:gdLst/>
              <a:ahLst/>
              <a:cxnLst/>
              <a:rect l="l" t="t" r="r" b="b"/>
              <a:pathLst>
                <a:path w="301" h="901" extrusionOk="0">
                  <a:moveTo>
                    <a:pt x="201" y="0"/>
                  </a:moveTo>
                  <a:lnTo>
                    <a:pt x="1" y="901"/>
                  </a:lnTo>
                  <a:lnTo>
                    <a:pt x="67" y="901"/>
                  </a:lnTo>
                  <a:lnTo>
                    <a:pt x="3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4" name="Google Shape;1434;p21"/>
            <p:cNvSpPr/>
            <p:nvPr/>
          </p:nvSpPr>
          <p:spPr>
            <a:xfrm>
              <a:off x="2898075" y="1154600"/>
              <a:ext cx="17525" cy="14200"/>
            </a:xfrm>
            <a:custGeom>
              <a:avLst/>
              <a:gdLst/>
              <a:ahLst/>
              <a:cxnLst/>
              <a:rect l="l" t="t" r="r" b="b"/>
              <a:pathLst>
                <a:path w="701" h="568" extrusionOk="0">
                  <a:moveTo>
                    <a:pt x="668" y="1"/>
                  </a:moveTo>
                  <a:lnTo>
                    <a:pt x="0" y="501"/>
                  </a:lnTo>
                  <a:lnTo>
                    <a:pt x="34" y="568"/>
                  </a:lnTo>
                  <a:lnTo>
                    <a:pt x="701" y="67"/>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35" name="Google Shape;1435;p21"/>
          <p:cNvGrpSpPr/>
          <p:nvPr/>
        </p:nvGrpSpPr>
        <p:grpSpPr>
          <a:xfrm>
            <a:off x="-109085" y="4438488"/>
            <a:ext cx="1445085" cy="772700"/>
            <a:chOff x="-109085" y="4438488"/>
            <a:chExt cx="1445085" cy="772700"/>
          </a:xfrm>
        </p:grpSpPr>
        <p:sp>
          <p:nvSpPr>
            <p:cNvPr id="1436" name="Google Shape;1436;p21"/>
            <p:cNvSpPr/>
            <p:nvPr/>
          </p:nvSpPr>
          <p:spPr>
            <a:xfrm flipH="1">
              <a:off x="-109085" y="4438488"/>
              <a:ext cx="1445085" cy="772700"/>
            </a:xfrm>
            <a:custGeom>
              <a:avLst/>
              <a:gdLst/>
              <a:ahLst/>
              <a:cxnLst/>
              <a:rect l="l" t="t" r="r" b="b"/>
              <a:pathLst>
                <a:path w="96003" h="30908" extrusionOk="0">
                  <a:moveTo>
                    <a:pt x="1" y="29773"/>
                  </a:moveTo>
                  <a:lnTo>
                    <a:pt x="1" y="29773"/>
                  </a:lnTo>
                  <a:cubicBezTo>
                    <a:pt x="2179" y="30467"/>
                    <a:pt x="4415" y="30780"/>
                    <a:pt x="6663" y="30780"/>
                  </a:cubicBezTo>
                  <a:cubicBezTo>
                    <a:pt x="8884" y="30780"/>
                    <a:pt x="11116" y="30475"/>
                    <a:pt x="13315" y="29931"/>
                  </a:cubicBezTo>
                  <a:lnTo>
                    <a:pt x="13315" y="29931"/>
                  </a:lnTo>
                  <a:lnTo>
                    <a:pt x="1" y="29773"/>
                  </a:lnTo>
                  <a:close/>
                  <a:moveTo>
                    <a:pt x="67572" y="1"/>
                  </a:moveTo>
                  <a:cubicBezTo>
                    <a:pt x="59749" y="1"/>
                    <a:pt x="52210" y="3785"/>
                    <a:pt x="45800" y="8458"/>
                  </a:cubicBezTo>
                  <a:cubicBezTo>
                    <a:pt x="38695" y="13628"/>
                    <a:pt x="32457" y="20066"/>
                    <a:pt x="25052" y="24769"/>
                  </a:cubicBezTo>
                  <a:cubicBezTo>
                    <a:pt x="21460" y="27041"/>
                    <a:pt x="17447" y="28908"/>
                    <a:pt x="13315" y="29931"/>
                  </a:cubicBezTo>
                  <a:lnTo>
                    <a:pt x="13315" y="29931"/>
                  </a:lnTo>
                  <a:lnTo>
                    <a:pt x="95803" y="30907"/>
                  </a:lnTo>
                  <a:cubicBezTo>
                    <a:pt x="95836" y="30907"/>
                    <a:pt x="95769" y="30407"/>
                    <a:pt x="95803" y="30407"/>
                  </a:cubicBezTo>
                  <a:lnTo>
                    <a:pt x="96003" y="16597"/>
                  </a:lnTo>
                  <a:cubicBezTo>
                    <a:pt x="92334" y="12894"/>
                    <a:pt x="88664" y="9158"/>
                    <a:pt x="84461" y="6123"/>
                  </a:cubicBezTo>
                  <a:cubicBezTo>
                    <a:pt x="80258" y="3087"/>
                    <a:pt x="75421" y="752"/>
                    <a:pt x="70251" y="152"/>
                  </a:cubicBezTo>
                  <a:cubicBezTo>
                    <a:pt x="69355" y="50"/>
                    <a:pt x="68462" y="1"/>
                    <a:pt x="675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7" name="Google Shape;1437;p21"/>
            <p:cNvSpPr/>
            <p:nvPr/>
          </p:nvSpPr>
          <p:spPr>
            <a:xfrm flipH="1">
              <a:off x="27971" y="4797038"/>
              <a:ext cx="872684" cy="372450"/>
            </a:xfrm>
            <a:custGeom>
              <a:avLst/>
              <a:gdLst/>
              <a:ahLst/>
              <a:cxnLst/>
              <a:rect l="l" t="t" r="r" b="b"/>
              <a:pathLst>
                <a:path w="57976" h="14898" extrusionOk="0">
                  <a:moveTo>
                    <a:pt x="35528" y="0"/>
                  </a:moveTo>
                  <a:cubicBezTo>
                    <a:pt x="26321" y="0"/>
                    <a:pt x="17765" y="8028"/>
                    <a:pt x="10108" y="11995"/>
                  </a:cubicBezTo>
                  <a:cubicBezTo>
                    <a:pt x="7219" y="13501"/>
                    <a:pt x="4133" y="14610"/>
                    <a:pt x="848" y="14854"/>
                  </a:cubicBezTo>
                  <a:lnTo>
                    <a:pt x="848" y="14854"/>
                  </a:lnTo>
                  <a:cubicBezTo>
                    <a:pt x="1722" y="14814"/>
                    <a:pt x="2586" y="14789"/>
                    <a:pt x="3470" y="14764"/>
                  </a:cubicBezTo>
                  <a:lnTo>
                    <a:pt x="57975" y="14397"/>
                  </a:lnTo>
                  <a:cubicBezTo>
                    <a:pt x="54840" y="12596"/>
                    <a:pt x="51904" y="10394"/>
                    <a:pt x="49503" y="7725"/>
                  </a:cubicBezTo>
                  <a:cubicBezTo>
                    <a:pt x="47168" y="5090"/>
                    <a:pt x="44566" y="2422"/>
                    <a:pt x="41197" y="1087"/>
                  </a:cubicBezTo>
                  <a:cubicBezTo>
                    <a:pt x="39282" y="329"/>
                    <a:pt x="37392" y="0"/>
                    <a:pt x="35528" y="0"/>
                  </a:cubicBezTo>
                  <a:close/>
                  <a:moveTo>
                    <a:pt x="848" y="14854"/>
                  </a:moveTo>
                  <a:cubicBezTo>
                    <a:pt x="567" y="14867"/>
                    <a:pt x="285" y="14881"/>
                    <a:pt x="1" y="14897"/>
                  </a:cubicBezTo>
                  <a:cubicBezTo>
                    <a:pt x="285" y="14889"/>
                    <a:pt x="567" y="14875"/>
                    <a:pt x="848" y="148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438" name="Shape 1438"/>
        <p:cNvGrpSpPr/>
        <p:nvPr/>
      </p:nvGrpSpPr>
      <p:grpSpPr>
        <a:xfrm>
          <a:off x="0" y="0"/>
          <a:ext cx="0" cy="0"/>
          <a:chOff x="0" y="0"/>
          <a:chExt cx="0" cy="0"/>
        </a:xfrm>
      </p:grpSpPr>
      <p:sp>
        <p:nvSpPr>
          <p:cNvPr id="1439" name="Google Shape;1439;p22"/>
          <p:cNvSpPr txBox="1"/>
          <p:nvPr>
            <p:ph type="title"/>
          </p:nvPr>
        </p:nvSpPr>
        <p:spPr>
          <a:xfrm>
            <a:off x="720000" y="7498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40" name="Google Shape;1440;p22"/>
          <p:cNvSpPr txBox="1"/>
          <p:nvPr>
            <p:ph type="subTitle" idx="1"/>
          </p:nvPr>
        </p:nvSpPr>
        <p:spPr>
          <a:xfrm>
            <a:off x="712900" y="2019800"/>
            <a:ext cx="2469300" cy="105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1441" name="Google Shape;1441;p22"/>
          <p:cNvSpPr txBox="1"/>
          <p:nvPr>
            <p:ph type="subTitle" idx="2"/>
          </p:nvPr>
        </p:nvSpPr>
        <p:spPr>
          <a:xfrm>
            <a:off x="3281976" y="2019810"/>
            <a:ext cx="2579700" cy="105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1442" name="Google Shape;1442;p22"/>
          <p:cNvSpPr txBox="1"/>
          <p:nvPr>
            <p:ph type="subTitle" idx="3"/>
          </p:nvPr>
        </p:nvSpPr>
        <p:spPr>
          <a:xfrm>
            <a:off x="712900" y="3620902"/>
            <a:ext cx="2469300" cy="105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1443" name="Google Shape;1443;p22"/>
          <p:cNvSpPr txBox="1"/>
          <p:nvPr>
            <p:ph type="subTitle" idx="4"/>
          </p:nvPr>
        </p:nvSpPr>
        <p:spPr>
          <a:xfrm>
            <a:off x="3281985" y="3620903"/>
            <a:ext cx="2579700" cy="105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1444" name="Google Shape;1444;p22"/>
          <p:cNvSpPr txBox="1"/>
          <p:nvPr>
            <p:ph type="subTitle" idx="5"/>
          </p:nvPr>
        </p:nvSpPr>
        <p:spPr>
          <a:xfrm>
            <a:off x="5961455" y="2019806"/>
            <a:ext cx="2469300" cy="105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1445" name="Google Shape;1445;p22"/>
          <p:cNvSpPr txBox="1"/>
          <p:nvPr>
            <p:ph type="subTitle" idx="6"/>
          </p:nvPr>
        </p:nvSpPr>
        <p:spPr>
          <a:xfrm>
            <a:off x="5961474" y="3620902"/>
            <a:ext cx="2469300" cy="105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1446" name="Google Shape;1446;p22"/>
          <p:cNvSpPr txBox="1"/>
          <p:nvPr>
            <p:ph type="subTitle" idx="7"/>
          </p:nvPr>
        </p:nvSpPr>
        <p:spPr>
          <a:xfrm>
            <a:off x="712900" y="1552248"/>
            <a:ext cx="2469300" cy="459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Syne"/>
                <a:ea typeface="Syne"/>
                <a:cs typeface="Syne"/>
                <a:sym typeface="Syn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p:txBody>
      </p:sp>
      <p:sp>
        <p:nvSpPr>
          <p:cNvPr id="1447" name="Google Shape;1447;p22"/>
          <p:cNvSpPr txBox="1"/>
          <p:nvPr>
            <p:ph type="subTitle" idx="8"/>
          </p:nvPr>
        </p:nvSpPr>
        <p:spPr>
          <a:xfrm>
            <a:off x="3281974" y="1552248"/>
            <a:ext cx="2577300" cy="459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Syne"/>
                <a:ea typeface="Syne"/>
                <a:cs typeface="Syne"/>
                <a:sym typeface="Syn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p:txBody>
      </p:sp>
      <p:sp>
        <p:nvSpPr>
          <p:cNvPr id="1448" name="Google Shape;1448;p22"/>
          <p:cNvSpPr txBox="1"/>
          <p:nvPr>
            <p:ph type="subTitle" idx="9"/>
          </p:nvPr>
        </p:nvSpPr>
        <p:spPr>
          <a:xfrm>
            <a:off x="5961452" y="1552248"/>
            <a:ext cx="2466900" cy="459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Syne"/>
                <a:ea typeface="Syne"/>
                <a:cs typeface="Syne"/>
                <a:sym typeface="Syn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p:txBody>
      </p:sp>
      <p:sp>
        <p:nvSpPr>
          <p:cNvPr id="1449" name="Google Shape;1449;p22"/>
          <p:cNvSpPr txBox="1"/>
          <p:nvPr>
            <p:ph type="subTitle" idx="13"/>
          </p:nvPr>
        </p:nvSpPr>
        <p:spPr>
          <a:xfrm>
            <a:off x="712900" y="3155810"/>
            <a:ext cx="2469300" cy="459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Syne"/>
                <a:ea typeface="Syne"/>
                <a:cs typeface="Syne"/>
                <a:sym typeface="Syn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p:txBody>
      </p:sp>
      <p:sp>
        <p:nvSpPr>
          <p:cNvPr id="1450" name="Google Shape;1450;p22"/>
          <p:cNvSpPr txBox="1"/>
          <p:nvPr>
            <p:ph type="subTitle" idx="14"/>
          </p:nvPr>
        </p:nvSpPr>
        <p:spPr>
          <a:xfrm>
            <a:off x="3281974" y="3155807"/>
            <a:ext cx="2577300" cy="459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Syne"/>
                <a:ea typeface="Syne"/>
                <a:cs typeface="Syne"/>
                <a:sym typeface="Syn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p:txBody>
      </p:sp>
      <p:sp>
        <p:nvSpPr>
          <p:cNvPr id="1451" name="Google Shape;1451;p22"/>
          <p:cNvSpPr txBox="1"/>
          <p:nvPr>
            <p:ph type="subTitle" idx="15"/>
          </p:nvPr>
        </p:nvSpPr>
        <p:spPr>
          <a:xfrm>
            <a:off x="5961452" y="3155803"/>
            <a:ext cx="2469300" cy="459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Syne"/>
                <a:ea typeface="Syne"/>
                <a:cs typeface="Syne"/>
                <a:sym typeface="Syn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p:txBody>
      </p:sp>
      <p:grpSp>
        <p:nvGrpSpPr>
          <p:cNvPr id="1452" name="Google Shape;1452;p22"/>
          <p:cNvGrpSpPr/>
          <p:nvPr/>
        </p:nvGrpSpPr>
        <p:grpSpPr>
          <a:xfrm>
            <a:off x="7845625" y="4430025"/>
            <a:ext cx="1298442" cy="759402"/>
            <a:chOff x="7845625" y="4430025"/>
            <a:chExt cx="1298442" cy="759402"/>
          </a:xfrm>
        </p:grpSpPr>
        <p:sp>
          <p:nvSpPr>
            <p:cNvPr id="1453" name="Google Shape;1453;p22"/>
            <p:cNvSpPr/>
            <p:nvPr/>
          </p:nvSpPr>
          <p:spPr>
            <a:xfrm>
              <a:off x="7845625" y="4430025"/>
              <a:ext cx="1298442" cy="759402"/>
            </a:xfrm>
            <a:custGeom>
              <a:avLst/>
              <a:gdLst/>
              <a:ahLst/>
              <a:cxnLst/>
              <a:rect l="l" t="t" r="r" b="b"/>
              <a:pathLst>
                <a:path w="93835" h="27248" extrusionOk="0">
                  <a:moveTo>
                    <a:pt x="5481" y="25634"/>
                  </a:moveTo>
                  <a:lnTo>
                    <a:pt x="1" y="25646"/>
                  </a:lnTo>
                  <a:cubicBezTo>
                    <a:pt x="883" y="25711"/>
                    <a:pt x="1767" y="25742"/>
                    <a:pt x="2652" y="25742"/>
                  </a:cubicBezTo>
                  <a:cubicBezTo>
                    <a:pt x="3597" y="25742"/>
                    <a:pt x="4541" y="25706"/>
                    <a:pt x="5482" y="25634"/>
                  </a:cubicBezTo>
                  <a:close/>
                  <a:moveTo>
                    <a:pt x="53784" y="1"/>
                  </a:moveTo>
                  <a:cubicBezTo>
                    <a:pt x="52053" y="1"/>
                    <a:pt x="50314" y="220"/>
                    <a:pt x="48602" y="662"/>
                  </a:cubicBezTo>
                  <a:cubicBezTo>
                    <a:pt x="43165" y="2096"/>
                    <a:pt x="38362" y="5298"/>
                    <a:pt x="34325" y="9068"/>
                  </a:cubicBezTo>
                  <a:cubicBezTo>
                    <a:pt x="29956" y="13137"/>
                    <a:pt x="26086" y="17740"/>
                    <a:pt x="20682" y="20943"/>
                  </a:cubicBezTo>
                  <a:cubicBezTo>
                    <a:pt x="16277" y="23596"/>
                    <a:pt x="10952" y="25216"/>
                    <a:pt x="5482" y="25634"/>
                  </a:cubicBezTo>
                  <a:lnTo>
                    <a:pt x="5481" y="25634"/>
                  </a:lnTo>
                  <a:lnTo>
                    <a:pt x="91666" y="25446"/>
                  </a:lnTo>
                  <a:cubicBezTo>
                    <a:pt x="91683" y="25445"/>
                    <a:pt x="91699" y="25445"/>
                    <a:pt x="91715" y="25445"/>
                  </a:cubicBezTo>
                  <a:cubicBezTo>
                    <a:pt x="92751" y="25445"/>
                    <a:pt x="93309" y="26492"/>
                    <a:pt x="93834" y="27247"/>
                  </a:cubicBezTo>
                  <a:lnTo>
                    <a:pt x="93834" y="14004"/>
                  </a:lnTo>
                  <a:cubicBezTo>
                    <a:pt x="93308" y="14013"/>
                    <a:pt x="92782" y="14017"/>
                    <a:pt x="92255" y="14017"/>
                  </a:cubicBezTo>
                  <a:cubicBezTo>
                    <a:pt x="88513" y="14017"/>
                    <a:pt x="84781" y="13781"/>
                    <a:pt x="81125" y="12904"/>
                  </a:cubicBezTo>
                  <a:cubicBezTo>
                    <a:pt x="78023" y="12136"/>
                    <a:pt x="75054" y="10969"/>
                    <a:pt x="72453" y="9168"/>
                  </a:cubicBezTo>
                  <a:cubicBezTo>
                    <a:pt x="69684" y="7300"/>
                    <a:pt x="67449" y="4831"/>
                    <a:pt x="64614" y="3097"/>
                  </a:cubicBezTo>
                  <a:cubicBezTo>
                    <a:pt x="61277" y="1040"/>
                    <a:pt x="57549" y="1"/>
                    <a:pt x="53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4" name="Google Shape;1454;p22"/>
            <p:cNvSpPr/>
            <p:nvPr/>
          </p:nvSpPr>
          <p:spPr>
            <a:xfrm>
              <a:off x="8493214" y="4805031"/>
              <a:ext cx="628693" cy="380537"/>
            </a:xfrm>
            <a:custGeom>
              <a:avLst/>
              <a:gdLst/>
              <a:ahLst/>
              <a:cxnLst/>
              <a:rect l="l" t="t" r="r" b="b"/>
              <a:pathLst>
                <a:path w="45434" h="13654" extrusionOk="0">
                  <a:moveTo>
                    <a:pt x="21769" y="1"/>
                  </a:moveTo>
                  <a:cubicBezTo>
                    <a:pt x="19642" y="1"/>
                    <a:pt x="17621" y="813"/>
                    <a:pt x="15946" y="2116"/>
                  </a:cubicBezTo>
                  <a:cubicBezTo>
                    <a:pt x="14044" y="3551"/>
                    <a:pt x="12943" y="5652"/>
                    <a:pt x="11576" y="7553"/>
                  </a:cubicBezTo>
                  <a:cubicBezTo>
                    <a:pt x="9264" y="10692"/>
                    <a:pt x="6202" y="13012"/>
                    <a:pt x="2465" y="13540"/>
                  </a:cubicBezTo>
                  <a:lnTo>
                    <a:pt x="2465" y="13540"/>
                  </a:lnTo>
                  <a:cubicBezTo>
                    <a:pt x="11237" y="13461"/>
                    <a:pt x="45433" y="13157"/>
                    <a:pt x="45433" y="13157"/>
                  </a:cubicBezTo>
                  <a:cubicBezTo>
                    <a:pt x="44199" y="13157"/>
                    <a:pt x="43098" y="12524"/>
                    <a:pt x="41998" y="12057"/>
                  </a:cubicBezTo>
                  <a:cubicBezTo>
                    <a:pt x="38729" y="10822"/>
                    <a:pt x="35460" y="9288"/>
                    <a:pt x="32891" y="6886"/>
                  </a:cubicBezTo>
                  <a:cubicBezTo>
                    <a:pt x="30689" y="4852"/>
                    <a:pt x="28688" y="2450"/>
                    <a:pt x="25953" y="1049"/>
                  </a:cubicBezTo>
                  <a:cubicBezTo>
                    <a:pt x="24785" y="482"/>
                    <a:pt x="23551" y="115"/>
                    <a:pt x="22250" y="15"/>
                  </a:cubicBezTo>
                  <a:cubicBezTo>
                    <a:pt x="22089" y="5"/>
                    <a:pt x="21928" y="1"/>
                    <a:pt x="21769" y="1"/>
                  </a:cubicBezTo>
                  <a:close/>
                  <a:moveTo>
                    <a:pt x="2465" y="13540"/>
                  </a:moveTo>
                  <a:lnTo>
                    <a:pt x="2465" y="13540"/>
                  </a:lnTo>
                  <a:cubicBezTo>
                    <a:pt x="1171" y="13551"/>
                    <a:pt x="430" y="13558"/>
                    <a:pt x="435" y="13558"/>
                  </a:cubicBezTo>
                  <a:cubicBezTo>
                    <a:pt x="234" y="13558"/>
                    <a:pt x="201" y="13624"/>
                    <a:pt x="1" y="13624"/>
                  </a:cubicBezTo>
                  <a:cubicBezTo>
                    <a:pt x="282" y="13644"/>
                    <a:pt x="561" y="13653"/>
                    <a:pt x="836" y="13653"/>
                  </a:cubicBezTo>
                  <a:cubicBezTo>
                    <a:pt x="1392" y="13653"/>
                    <a:pt x="1936" y="13614"/>
                    <a:pt x="2465" y="1354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5" name="Google Shape;1455;p22"/>
          <p:cNvGrpSpPr/>
          <p:nvPr/>
        </p:nvGrpSpPr>
        <p:grpSpPr>
          <a:xfrm>
            <a:off x="-76200" y="-55975"/>
            <a:ext cx="1050150" cy="953250"/>
            <a:chOff x="-76200" y="-55975"/>
            <a:chExt cx="1050150" cy="953250"/>
          </a:xfrm>
        </p:grpSpPr>
        <p:sp>
          <p:nvSpPr>
            <p:cNvPr id="1456" name="Google Shape;1456;p22"/>
            <p:cNvSpPr/>
            <p:nvPr/>
          </p:nvSpPr>
          <p:spPr>
            <a:xfrm flipH="1">
              <a:off x="-51176" y="-55975"/>
              <a:ext cx="1025126" cy="953250"/>
            </a:xfrm>
            <a:custGeom>
              <a:avLst/>
              <a:gdLst/>
              <a:ahLst/>
              <a:cxnLst/>
              <a:rect l="l" t="t" r="r" b="b"/>
              <a:pathLst>
                <a:path w="51938" h="38130" extrusionOk="0">
                  <a:moveTo>
                    <a:pt x="51937" y="0"/>
                  </a:moveTo>
                  <a:lnTo>
                    <a:pt x="0" y="100"/>
                  </a:lnTo>
                  <a:cubicBezTo>
                    <a:pt x="33" y="200"/>
                    <a:pt x="267" y="934"/>
                    <a:pt x="334" y="1034"/>
                  </a:cubicBezTo>
                  <a:lnTo>
                    <a:pt x="467" y="2636"/>
                  </a:lnTo>
                  <a:cubicBezTo>
                    <a:pt x="1444" y="2418"/>
                    <a:pt x="2432" y="2314"/>
                    <a:pt x="3415" y="2314"/>
                  </a:cubicBezTo>
                  <a:cubicBezTo>
                    <a:pt x="8176" y="2314"/>
                    <a:pt x="12824" y="4765"/>
                    <a:pt x="15478" y="8773"/>
                  </a:cubicBezTo>
                  <a:cubicBezTo>
                    <a:pt x="18713" y="13643"/>
                    <a:pt x="17613" y="18647"/>
                    <a:pt x="15911" y="23817"/>
                  </a:cubicBezTo>
                  <a:cubicBezTo>
                    <a:pt x="14711" y="27520"/>
                    <a:pt x="13710" y="31856"/>
                    <a:pt x="16745" y="34992"/>
                  </a:cubicBezTo>
                  <a:cubicBezTo>
                    <a:pt x="18480" y="36727"/>
                    <a:pt x="20948" y="37661"/>
                    <a:pt x="23417" y="37994"/>
                  </a:cubicBezTo>
                  <a:cubicBezTo>
                    <a:pt x="24041" y="38069"/>
                    <a:pt x="24649" y="38103"/>
                    <a:pt x="25243" y="38103"/>
                  </a:cubicBezTo>
                  <a:cubicBezTo>
                    <a:pt x="30235" y="38103"/>
                    <a:pt x="34265" y="35691"/>
                    <a:pt x="39095" y="34558"/>
                  </a:cubicBezTo>
                  <a:cubicBezTo>
                    <a:pt x="39904" y="34369"/>
                    <a:pt x="40772" y="34289"/>
                    <a:pt x="41651" y="34289"/>
                  </a:cubicBezTo>
                  <a:cubicBezTo>
                    <a:pt x="43090" y="34289"/>
                    <a:pt x="44562" y="34502"/>
                    <a:pt x="45866" y="34792"/>
                  </a:cubicBezTo>
                  <a:cubicBezTo>
                    <a:pt x="46767" y="34992"/>
                    <a:pt x="51904" y="36493"/>
                    <a:pt x="51904" y="37661"/>
                  </a:cubicBezTo>
                  <a:cubicBezTo>
                    <a:pt x="51904" y="37660"/>
                    <a:pt x="51904" y="37659"/>
                    <a:pt x="51904" y="37659"/>
                  </a:cubicBezTo>
                  <a:cubicBezTo>
                    <a:pt x="51906" y="37659"/>
                    <a:pt x="51935" y="38129"/>
                    <a:pt x="51937" y="38129"/>
                  </a:cubicBezTo>
                  <a:cubicBezTo>
                    <a:pt x="51937" y="38129"/>
                    <a:pt x="51937" y="38129"/>
                    <a:pt x="51937" y="38128"/>
                  </a:cubicBezTo>
                  <a:lnTo>
                    <a:pt x="519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7" name="Google Shape;1457;p22"/>
            <p:cNvSpPr/>
            <p:nvPr/>
          </p:nvSpPr>
          <p:spPr>
            <a:xfrm flipH="1">
              <a:off x="-76200" y="-22625"/>
              <a:ext cx="703850" cy="529575"/>
            </a:xfrm>
            <a:custGeom>
              <a:avLst/>
              <a:gdLst/>
              <a:ahLst/>
              <a:cxnLst/>
              <a:rect l="l" t="t" r="r" b="b"/>
              <a:pathLst>
                <a:path w="28154" h="21183" extrusionOk="0">
                  <a:moveTo>
                    <a:pt x="634" y="1"/>
                  </a:moveTo>
                  <a:cubicBezTo>
                    <a:pt x="401" y="1"/>
                    <a:pt x="267" y="334"/>
                    <a:pt x="0" y="501"/>
                  </a:cubicBezTo>
                  <a:cubicBezTo>
                    <a:pt x="1802" y="1435"/>
                    <a:pt x="3169" y="3036"/>
                    <a:pt x="3803" y="4971"/>
                  </a:cubicBezTo>
                  <a:cubicBezTo>
                    <a:pt x="5071" y="8707"/>
                    <a:pt x="3603" y="12843"/>
                    <a:pt x="5971" y="16312"/>
                  </a:cubicBezTo>
                  <a:cubicBezTo>
                    <a:pt x="7939" y="19181"/>
                    <a:pt x="11609" y="20282"/>
                    <a:pt x="14911" y="20649"/>
                  </a:cubicBezTo>
                  <a:cubicBezTo>
                    <a:pt x="15133" y="20679"/>
                    <a:pt x="15947" y="20685"/>
                    <a:pt x="17072" y="20685"/>
                  </a:cubicBezTo>
                  <a:cubicBezTo>
                    <a:pt x="17812" y="20685"/>
                    <a:pt x="18685" y="20683"/>
                    <a:pt x="19612" y="20683"/>
                  </a:cubicBezTo>
                  <a:cubicBezTo>
                    <a:pt x="23430" y="20683"/>
                    <a:pt x="28154" y="20727"/>
                    <a:pt x="28154" y="21182"/>
                  </a:cubicBezTo>
                  <a:lnTo>
                    <a:pt x="28020" y="835"/>
                  </a:lnTo>
                  <a:lnTo>
                    <a:pt x="6005" y="835"/>
                  </a:lnTo>
                  <a:cubicBezTo>
                    <a:pt x="4270" y="267"/>
                    <a:pt x="2469" y="1"/>
                    <a:pt x="634" y="1"/>
                  </a:cubicBezTo>
                  <a:close/>
                </a:path>
              </a:pathLst>
            </a:custGeom>
            <a:solidFill>
              <a:srgbClr val="F2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458" name="Shape 1458"/>
        <p:cNvGrpSpPr/>
        <p:nvPr/>
      </p:nvGrpSpPr>
      <p:grpSpPr>
        <a:xfrm>
          <a:off x="0" y="0"/>
          <a:ext cx="0" cy="0"/>
          <a:chOff x="0" y="0"/>
          <a:chExt cx="0" cy="0"/>
        </a:xfrm>
      </p:grpSpPr>
      <p:sp>
        <p:nvSpPr>
          <p:cNvPr id="1459" name="Google Shape;1459;p23"/>
          <p:cNvSpPr txBox="1"/>
          <p:nvPr>
            <p:ph type="title"/>
          </p:nvPr>
        </p:nvSpPr>
        <p:spPr>
          <a:xfrm>
            <a:off x="2347938" y="752375"/>
            <a:ext cx="4448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7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60" name="Google Shape;1460;p23"/>
          <p:cNvSpPr txBox="1"/>
          <p:nvPr>
            <p:ph type="subTitle" idx="1"/>
          </p:nvPr>
        </p:nvSpPr>
        <p:spPr>
          <a:xfrm>
            <a:off x="2347900" y="1765250"/>
            <a:ext cx="4448100" cy="105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1461" name="Google Shape;1461;p23"/>
          <p:cNvSpPr txBox="1"/>
          <p:nvPr/>
        </p:nvSpPr>
        <p:spPr>
          <a:xfrm>
            <a:off x="2347950" y="3459550"/>
            <a:ext cx="44481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GB" sz="1000" b="1">
                <a:solidFill>
                  <a:schemeClr val="dk1"/>
                </a:solidFill>
                <a:latin typeface="Raleway"/>
                <a:ea typeface="Raleway"/>
                <a:cs typeface="Raleway"/>
                <a:sym typeface="Raleway"/>
              </a:rPr>
              <a:t>CREDITS:</a:t>
            </a:r>
            <a:r>
              <a:rPr lang="en-GB" sz="1000">
                <a:solidFill>
                  <a:schemeClr val="dk1"/>
                </a:solidFill>
                <a:latin typeface="Raleway"/>
                <a:ea typeface="Raleway"/>
                <a:cs typeface="Raleway"/>
                <a:sym typeface="Raleway"/>
              </a:rPr>
              <a:t> This presentation template was created by </a:t>
            </a:r>
            <a:r>
              <a:rPr lang="en-GB" sz="1000" b="1" u="sng">
                <a:solidFill>
                  <a:schemeClr val="hlink"/>
                </a:solidFill>
                <a:latin typeface="Raleway"/>
                <a:ea typeface="Raleway"/>
                <a:cs typeface="Raleway"/>
                <a:sym typeface="Raleway"/>
                <a:hlinkClick r:id="rId2"/>
              </a:rPr>
              <a:t>Slidesgo</a:t>
            </a:r>
            <a:r>
              <a:rPr lang="en-GB" sz="1000">
                <a:solidFill>
                  <a:schemeClr val="dk1"/>
                </a:solidFill>
                <a:latin typeface="Raleway"/>
                <a:ea typeface="Raleway"/>
                <a:cs typeface="Raleway"/>
                <a:sym typeface="Raleway"/>
              </a:rPr>
              <a:t>, and includes icons by </a:t>
            </a:r>
            <a:r>
              <a:rPr lang="en-GB" sz="1000" b="1" u="sng">
                <a:solidFill>
                  <a:schemeClr val="dk1"/>
                </a:solidFill>
                <a:latin typeface="Raleway"/>
                <a:ea typeface="Raleway"/>
                <a:cs typeface="Raleway"/>
                <a:sym typeface="Raleway"/>
                <a:hlinkClick r:id="rId3"/>
              </a:rPr>
              <a:t>Flaticon</a:t>
            </a:r>
            <a:r>
              <a:rPr lang="en-GB" sz="1000">
                <a:solidFill>
                  <a:schemeClr val="dk1"/>
                </a:solidFill>
                <a:latin typeface="Raleway"/>
                <a:ea typeface="Raleway"/>
                <a:cs typeface="Raleway"/>
                <a:sym typeface="Raleway"/>
              </a:rPr>
              <a:t>, and infographics &amp; images by </a:t>
            </a:r>
            <a:r>
              <a:rPr lang="en-GB" sz="1000" b="1" u="sng">
                <a:solidFill>
                  <a:schemeClr val="dk1"/>
                </a:solidFill>
                <a:latin typeface="Raleway"/>
                <a:ea typeface="Raleway"/>
                <a:cs typeface="Raleway"/>
                <a:sym typeface="Raleway"/>
                <a:hlinkClick r:id="rId4"/>
              </a:rPr>
              <a:t>Freepik</a:t>
            </a:r>
            <a:r>
              <a:rPr lang="en-GB" sz="1000" u="sng">
                <a:solidFill>
                  <a:schemeClr val="dk1"/>
                </a:solidFill>
                <a:latin typeface="Raleway"/>
                <a:ea typeface="Raleway"/>
                <a:cs typeface="Raleway"/>
                <a:sym typeface="Raleway"/>
              </a:rPr>
              <a:t> </a:t>
            </a:r>
            <a:endParaRPr sz="1000" b="1" u="sng">
              <a:solidFill>
                <a:schemeClr val="dk1"/>
              </a:solidFill>
              <a:latin typeface="Raleway"/>
              <a:ea typeface="Raleway"/>
              <a:cs typeface="Raleway"/>
              <a:sym typeface="Raleway"/>
            </a:endParaRPr>
          </a:p>
        </p:txBody>
      </p:sp>
      <p:grpSp>
        <p:nvGrpSpPr>
          <p:cNvPr id="1462" name="Google Shape;1462;p23"/>
          <p:cNvGrpSpPr/>
          <p:nvPr/>
        </p:nvGrpSpPr>
        <p:grpSpPr>
          <a:xfrm>
            <a:off x="-171075" y="-12"/>
            <a:ext cx="9587671" cy="5259363"/>
            <a:chOff x="-171075" y="-12"/>
            <a:chExt cx="9587671" cy="5259363"/>
          </a:xfrm>
        </p:grpSpPr>
        <p:grpSp>
          <p:nvGrpSpPr>
            <p:cNvPr id="1463" name="Google Shape;1463;p23"/>
            <p:cNvGrpSpPr/>
            <p:nvPr/>
          </p:nvGrpSpPr>
          <p:grpSpPr>
            <a:xfrm flipH="1">
              <a:off x="6696561" y="4045905"/>
              <a:ext cx="2537322" cy="1116195"/>
              <a:chOff x="-186279" y="4045905"/>
              <a:chExt cx="2537322" cy="1116195"/>
            </a:xfrm>
          </p:grpSpPr>
          <p:sp>
            <p:nvSpPr>
              <p:cNvPr id="1464" name="Google Shape;1464;p23"/>
              <p:cNvSpPr/>
              <p:nvPr/>
            </p:nvSpPr>
            <p:spPr>
              <a:xfrm rot="10800000" flipH="1">
                <a:off x="-171075" y="4045905"/>
                <a:ext cx="2522118" cy="1107901"/>
              </a:xfrm>
              <a:custGeom>
                <a:avLst/>
                <a:gdLst/>
                <a:ahLst/>
                <a:cxnLst/>
                <a:rect l="l" t="t" r="r" b="b"/>
                <a:pathLst>
                  <a:path w="70851" h="31123" extrusionOk="0">
                    <a:moveTo>
                      <a:pt x="33" y="1"/>
                    </a:moveTo>
                    <a:cubicBezTo>
                      <a:pt x="0" y="6839"/>
                      <a:pt x="167" y="13844"/>
                      <a:pt x="134" y="20682"/>
                    </a:cubicBezTo>
                    <a:cubicBezTo>
                      <a:pt x="134" y="24351"/>
                      <a:pt x="467" y="27821"/>
                      <a:pt x="2035" y="31123"/>
                    </a:cubicBezTo>
                    <a:cubicBezTo>
                      <a:pt x="1668" y="30356"/>
                      <a:pt x="5604" y="26987"/>
                      <a:pt x="6171" y="26486"/>
                    </a:cubicBezTo>
                    <a:cubicBezTo>
                      <a:pt x="9708" y="23617"/>
                      <a:pt x="13704" y="22446"/>
                      <a:pt x="17810" y="22446"/>
                    </a:cubicBezTo>
                    <a:cubicBezTo>
                      <a:pt x="21294" y="22446"/>
                      <a:pt x="24857" y="23289"/>
                      <a:pt x="28287" y="24652"/>
                    </a:cubicBezTo>
                    <a:cubicBezTo>
                      <a:pt x="33485" y="26715"/>
                      <a:pt x="39829" y="29074"/>
                      <a:pt x="45808" y="29074"/>
                    </a:cubicBezTo>
                    <a:cubicBezTo>
                      <a:pt x="49880" y="29074"/>
                      <a:pt x="53784" y="27979"/>
                      <a:pt x="57041" y="24952"/>
                    </a:cubicBezTo>
                    <a:cubicBezTo>
                      <a:pt x="60010" y="22183"/>
                      <a:pt x="61044" y="18647"/>
                      <a:pt x="61210" y="14745"/>
                    </a:cubicBezTo>
                    <a:cubicBezTo>
                      <a:pt x="61377" y="10975"/>
                      <a:pt x="61844" y="7072"/>
                      <a:pt x="64713" y="4304"/>
                    </a:cubicBezTo>
                    <a:cubicBezTo>
                      <a:pt x="66214" y="2836"/>
                      <a:pt x="68582" y="1"/>
                      <a:pt x="70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5" name="Google Shape;1465;p23"/>
              <p:cNvSpPr/>
              <p:nvPr/>
            </p:nvSpPr>
            <p:spPr>
              <a:xfrm rot="10800000" flipH="1">
                <a:off x="-186279" y="4678650"/>
                <a:ext cx="2351144" cy="483450"/>
              </a:xfrm>
              <a:custGeom>
                <a:avLst/>
                <a:gdLst/>
                <a:ahLst/>
                <a:cxnLst/>
                <a:rect l="l" t="t" r="r" b="b"/>
                <a:pathLst>
                  <a:path w="66048" h="13581" extrusionOk="0">
                    <a:moveTo>
                      <a:pt x="66048" y="0"/>
                    </a:moveTo>
                    <a:cubicBezTo>
                      <a:pt x="65047" y="334"/>
                      <a:pt x="63946" y="367"/>
                      <a:pt x="62912" y="367"/>
                    </a:cubicBezTo>
                    <a:lnTo>
                      <a:pt x="1769" y="367"/>
                    </a:lnTo>
                    <a:cubicBezTo>
                      <a:pt x="1168" y="934"/>
                      <a:pt x="968" y="1468"/>
                      <a:pt x="434" y="2068"/>
                    </a:cubicBezTo>
                    <a:cubicBezTo>
                      <a:pt x="1" y="2535"/>
                      <a:pt x="4471" y="7039"/>
                      <a:pt x="4871" y="7472"/>
                    </a:cubicBezTo>
                    <a:cubicBezTo>
                      <a:pt x="9616" y="12145"/>
                      <a:pt x="16559" y="13581"/>
                      <a:pt x="23301" y="13581"/>
                    </a:cubicBezTo>
                    <a:cubicBezTo>
                      <a:pt x="25991" y="13581"/>
                      <a:pt x="28649" y="13352"/>
                      <a:pt x="31123" y="13009"/>
                    </a:cubicBezTo>
                    <a:cubicBezTo>
                      <a:pt x="38962" y="11975"/>
                      <a:pt x="46534" y="9307"/>
                      <a:pt x="53639" y="5971"/>
                    </a:cubicBezTo>
                    <a:cubicBezTo>
                      <a:pt x="55574" y="5037"/>
                      <a:pt x="57575" y="4203"/>
                      <a:pt x="59543" y="3236"/>
                    </a:cubicBezTo>
                    <a:cubicBezTo>
                      <a:pt x="61678" y="2235"/>
                      <a:pt x="63846" y="801"/>
                      <a:pt x="660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66" name="Google Shape;1466;p23"/>
            <p:cNvGrpSpPr/>
            <p:nvPr/>
          </p:nvGrpSpPr>
          <p:grpSpPr>
            <a:xfrm flipH="1">
              <a:off x="-171075" y="3816797"/>
              <a:ext cx="2351153" cy="1442553"/>
              <a:chOff x="6867527" y="3816797"/>
              <a:chExt cx="2351153" cy="1442553"/>
            </a:xfrm>
          </p:grpSpPr>
          <p:sp>
            <p:nvSpPr>
              <p:cNvPr id="1467" name="Google Shape;1467;p23"/>
              <p:cNvSpPr/>
              <p:nvPr/>
            </p:nvSpPr>
            <p:spPr>
              <a:xfrm rot="10800000" flipH="1">
                <a:off x="6867527" y="3816797"/>
                <a:ext cx="2306696" cy="1442553"/>
              </a:xfrm>
              <a:custGeom>
                <a:avLst/>
                <a:gdLst/>
                <a:ahLst/>
                <a:cxnLst/>
                <a:rect l="l" t="t" r="r" b="b"/>
                <a:pathLst>
                  <a:path w="51938" h="38130" extrusionOk="0">
                    <a:moveTo>
                      <a:pt x="51937" y="0"/>
                    </a:moveTo>
                    <a:lnTo>
                      <a:pt x="0" y="100"/>
                    </a:lnTo>
                    <a:cubicBezTo>
                      <a:pt x="33" y="200"/>
                      <a:pt x="267" y="934"/>
                      <a:pt x="334" y="1034"/>
                    </a:cubicBezTo>
                    <a:lnTo>
                      <a:pt x="467" y="2636"/>
                    </a:lnTo>
                    <a:cubicBezTo>
                      <a:pt x="1444" y="2418"/>
                      <a:pt x="2432" y="2314"/>
                      <a:pt x="3415" y="2314"/>
                    </a:cubicBezTo>
                    <a:cubicBezTo>
                      <a:pt x="8176" y="2314"/>
                      <a:pt x="12824" y="4765"/>
                      <a:pt x="15478" y="8773"/>
                    </a:cubicBezTo>
                    <a:cubicBezTo>
                      <a:pt x="18713" y="13643"/>
                      <a:pt x="17613" y="18647"/>
                      <a:pt x="15911" y="23817"/>
                    </a:cubicBezTo>
                    <a:cubicBezTo>
                      <a:pt x="14711" y="27520"/>
                      <a:pt x="13710" y="31856"/>
                      <a:pt x="16745" y="34992"/>
                    </a:cubicBezTo>
                    <a:cubicBezTo>
                      <a:pt x="18480" y="36727"/>
                      <a:pt x="20948" y="37661"/>
                      <a:pt x="23417" y="37994"/>
                    </a:cubicBezTo>
                    <a:cubicBezTo>
                      <a:pt x="24041" y="38069"/>
                      <a:pt x="24649" y="38103"/>
                      <a:pt x="25243" y="38103"/>
                    </a:cubicBezTo>
                    <a:cubicBezTo>
                      <a:pt x="30235" y="38103"/>
                      <a:pt x="34265" y="35691"/>
                      <a:pt x="39095" y="34558"/>
                    </a:cubicBezTo>
                    <a:cubicBezTo>
                      <a:pt x="39904" y="34369"/>
                      <a:pt x="40772" y="34289"/>
                      <a:pt x="41651" y="34289"/>
                    </a:cubicBezTo>
                    <a:cubicBezTo>
                      <a:pt x="43090" y="34289"/>
                      <a:pt x="44562" y="34502"/>
                      <a:pt x="45866" y="34792"/>
                    </a:cubicBezTo>
                    <a:cubicBezTo>
                      <a:pt x="46767" y="34992"/>
                      <a:pt x="51904" y="36493"/>
                      <a:pt x="51904" y="37661"/>
                    </a:cubicBezTo>
                    <a:cubicBezTo>
                      <a:pt x="51904" y="37660"/>
                      <a:pt x="51904" y="37659"/>
                      <a:pt x="51904" y="37659"/>
                    </a:cubicBezTo>
                    <a:cubicBezTo>
                      <a:pt x="51906" y="37659"/>
                      <a:pt x="51935" y="38129"/>
                      <a:pt x="51937" y="38129"/>
                    </a:cubicBezTo>
                    <a:cubicBezTo>
                      <a:pt x="51937" y="38129"/>
                      <a:pt x="51937" y="38129"/>
                      <a:pt x="51937" y="38128"/>
                    </a:cubicBezTo>
                    <a:lnTo>
                      <a:pt x="519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8" name="Google Shape;1468;p23"/>
              <p:cNvSpPr/>
              <p:nvPr/>
            </p:nvSpPr>
            <p:spPr>
              <a:xfrm rot="10800000" flipH="1">
                <a:off x="7968290" y="4407473"/>
                <a:ext cx="1250390" cy="801406"/>
              </a:xfrm>
              <a:custGeom>
                <a:avLst/>
                <a:gdLst/>
                <a:ahLst/>
                <a:cxnLst/>
                <a:rect l="l" t="t" r="r" b="b"/>
                <a:pathLst>
                  <a:path w="28154" h="21183" extrusionOk="0">
                    <a:moveTo>
                      <a:pt x="634" y="1"/>
                    </a:moveTo>
                    <a:cubicBezTo>
                      <a:pt x="401" y="1"/>
                      <a:pt x="267" y="334"/>
                      <a:pt x="0" y="501"/>
                    </a:cubicBezTo>
                    <a:cubicBezTo>
                      <a:pt x="1802" y="1435"/>
                      <a:pt x="3169" y="3036"/>
                      <a:pt x="3803" y="4971"/>
                    </a:cubicBezTo>
                    <a:cubicBezTo>
                      <a:pt x="5071" y="8707"/>
                      <a:pt x="3603" y="12843"/>
                      <a:pt x="5971" y="16312"/>
                    </a:cubicBezTo>
                    <a:cubicBezTo>
                      <a:pt x="7939" y="19181"/>
                      <a:pt x="11609" y="20282"/>
                      <a:pt x="14911" y="20649"/>
                    </a:cubicBezTo>
                    <a:cubicBezTo>
                      <a:pt x="15133" y="20679"/>
                      <a:pt x="15947" y="20685"/>
                      <a:pt x="17072" y="20685"/>
                    </a:cubicBezTo>
                    <a:cubicBezTo>
                      <a:pt x="17812" y="20685"/>
                      <a:pt x="18685" y="20683"/>
                      <a:pt x="19612" y="20683"/>
                    </a:cubicBezTo>
                    <a:cubicBezTo>
                      <a:pt x="23430" y="20683"/>
                      <a:pt x="28154" y="20727"/>
                      <a:pt x="28154" y="21182"/>
                    </a:cubicBezTo>
                    <a:lnTo>
                      <a:pt x="28020" y="835"/>
                    </a:lnTo>
                    <a:lnTo>
                      <a:pt x="6005" y="835"/>
                    </a:lnTo>
                    <a:cubicBezTo>
                      <a:pt x="4270" y="267"/>
                      <a:pt x="2469" y="1"/>
                      <a:pt x="634" y="1"/>
                    </a:cubicBezTo>
                    <a:close/>
                  </a:path>
                </a:pathLst>
              </a:custGeom>
              <a:solidFill>
                <a:srgbClr val="F2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69" name="Google Shape;1469;p23"/>
            <p:cNvGrpSpPr/>
            <p:nvPr/>
          </p:nvGrpSpPr>
          <p:grpSpPr>
            <a:xfrm>
              <a:off x="713234" y="3336952"/>
              <a:ext cx="827511" cy="801376"/>
              <a:chOff x="2546150" y="857725"/>
              <a:chExt cx="607125" cy="587950"/>
            </a:xfrm>
          </p:grpSpPr>
          <p:sp>
            <p:nvSpPr>
              <p:cNvPr id="1470" name="Google Shape;1470;p23"/>
              <p:cNvSpPr/>
              <p:nvPr/>
            </p:nvSpPr>
            <p:spPr>
              <a:xfrm>
                <a:off x="3113225" y="1037850"/>
                <a:ext cx="22550" cy="15875"/>
              </a:xfrm>
              <a:custGeom>
                <a:avLst/>
                <a:gdLst/>
                <a:ahLst/>
                <a:cxnLst/>
                <a:rect l="l" t="t" r="r" b="b"/>
                <a:pathLst>
                  <a:path w="902" h="635" extrusionOk="0">
                    <a:moveTo>
                      <a:pt x="801" y="1"/>
                    </a:moveTo>
                    <a:lnTo>
                      <a:pt x="1" y="534"/>
                    </a:lnTo>
                    <a:lnTo>
                      <a:pt x="67" y="634"/>
                    </a:lnTo>
                    <a:lnTo>
                      <a:pt x="901" y="67"/>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1" name="Google Shape;1471;p23"/>
              <p:cNvSpPr/>
              <p:nvPr/>
            </p:nvSpPr>
            <p:spPr>
              <a:xfrm>
                <a:off x="3020650" y="925275"/>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2" name="Google Shape;1472;p23"/>
              <p:cNvSpPr/>
              <p:nvPr/>
            </p:nvSpPr>
            <p:spPr>
              <a:xfrm>
                <a:off x="3111550" y="1096225"/>
                <a:ext cx="22550" cy="16700"/>
              </a:xfrm>
              <a:custGeom>
                <a:avLst/>
                <a:gdLst/>
                <a:ahLst/>
                <a:cxnLst/>
                <a:rect l="l" t="t" r="r" b="b"/>
                <a:pathLst>
                  <a:path w="902" h="668" extrusionOk="0">
                    <a:moveTo>
                      <a:pt x="34" y="1"/>
                    </a:moveTo>
                    <a:lnTo>
                      <a:pt x="1" y="67"/>
                    </a:lnTo>
                    <a:lnTo>
                      <a:pt x="868" y="668"/>
                    </a:lnTo>
                    <a:lnTo>
                      <a:pt x="902" y="568"/>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3" name="Google Shape;1473;p23"/>
              <p:cNvSpPr/>
              <p:nvPr/>
            </p:nvSpPr>
            <p:spPr>
              <a:xfrm>
                <a:off x="3135750" y="1177125"/>
                <a:ext cx="17525" cy="15025"/>
              </a:xfrm>
              <a:custGeom>
                <a:avLst/>
                <a:gdLst/>
                <a:ahLst/>
                <a:cxnLst/>
                <a:rect l="l" t="t" r="r" b="b"/>
                <a:pathLst>
                  <a:path w="701" h="601" extrusionOk="0">
                    <a:moveTo>
                      <a:pt x="667" y="0"/>
                    </a:moveTo>
                    <a:lnTo>
                      <a:pt x="0" y="501"/>
                    </a:lnTo>
                    <a:lnTo>
                      <a:pt x="67" y="601"/>
                    </a:lnTo>
                    <a:lnTo>
                      <a:pt x="701" y="100"/>
                    </a:lnTo>
                    <a:lnTo>
                      <a:pt x="6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4" name="Google Shape;1474;p23"/>
              <p:cNvSpPr/>
              <p:nvPr/>
            </p:nvSpPr>
            <p:spPr>
              <a:xfrm>
                <a:off x="3109050" y="1258000"/>
                <a:ext cx="24225" cy="19225"/>
              </a:xfrm>
              <a:custGeom>
                <a:avLst/>
                <a:gdLst/>
                <a:ahLst/>
                <a:cxnLst/>
                <a:rect l="l" t="t" r="r" b="b"/>
                <a:pathLst>
                  <a:path w="969" h="769" extrusionOk="0">
                    <a:moveTo>
                      <a:pt x="68" y="1"/>
                    </a:moveTo>
                    <a:lnTo>
                      <a:pt x="1" y="68"/>
                    </a:lnTo>
                    <a:lnTo>
                      <a:pt x="901" y="768"/>
                    </a:lnTo>
                    <a:lnTo>
                      <a:pt x="968" y="735"/>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5" name="Google Shape;1475;p23"/>
              <p:cNvSpPr/>
              <p:nvPr/>
            </p:nvSpPr>
            <p:spPr>
              <a:xfrm>
                <a:off x="3049850" y="1352250"/>
                <a:ext cx="19200" cy="15025"/>
              </a:xfrm>
              <a:custGeom>
                <a:avLst/>
                <a:gdLst/>
                <a:ahLst/>
                <a:cxnLst/>
                <a:rect l="l" t="t" r="r" b="b"/>
                <a:pathLst>
                  <a:path w="768" h="601" extrusionOk="0">
                    <a:moveTo>
                      <a:pt x="701" y="0"/>
                    </a:moveTo>
                    <a:lnTo>
                      <a:pt x="0" y="567"/>
                    </a:lnTo>
                    <a:lnTo>
                      <a:pt x="34" y="601"/>
                    </a:lnTo>
                    <a:lnTo>
                      <a:pt x="768" y="67"/>
                    </a:lnTo>
                    <a:lnTo>
                      <a:pt x="7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6" name="Google Shape;1476;p23"/>
              <p:cNvSpPr/>
              <p:nvPr/>
            </p:nvSpPr>
            <p:spPr>
              <a:xfrm>
                <a:off x="3111550" y="1219650"/>
                <a:ext cx="25050" cy="2525"/>
              </a:xfrm>
              <a:custGeom>
                <a:avLst/>
                <a:gdLst/>
                <a:ahLst/>
                <a:cxnLst/>
                <a:rect l="l" t="t" r="r" b="b"/>
                <a:pathLst>
                  <a:path w="1002" h="101" extrusionOk="0">
                    <a:moveTo>
                      <a:pt x="1" y="0"/>
                    </a:moveTo>
                    <a:lnTo>
                      <a:pt x="1" y="101"/>
                    </a:lnTo>
                    <a:lnTo>
                      <a:pt x="1002" y="101"/>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7" name="Google Shape;1477;p23"/>
              <p:cNvSpPr/>
              <p:nvPr/>
            </p:nvSpPr>
            <p:spPr>
              <a:xfrm>
                <a:off x="3007325" y="972800"/>
                <a:ext cx="17525" cy="24225"/>
              </a:xfrm>
              <a:custGeom>
                <a:avLst/>
                <a:gdLst/>
                <a:ahLst/>
                <a:cxnLst/>
                <a:rect l="l" t="t" r="r" b="b"/>
                <a:pathLst>
                  <a:path w="701" h="969" extrusionOk="0">
                    <a:moveTo>
                      <a:pt x="67" y="1"/>
                    </a:moveTo>
                    <a:lnTo>
                      <a:pt x="0" y="34"/>
                    </a:lnTo>
                    <a:lnTo>
                      <a:pt x="634" y="968"/>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8" name="Google Shape;1478;p23"/>
              <p:cNvSpPr/>
              <p:nvPr/>
            </p:nvSpPr>
            <p:spPr>
              <a:xfrm>
                <a:off x="2762975" y="962800"/>
                <a:ext cx="15875" cy="21700"/>
              </a:xfrm>
              <a:custGeom>
                <a:avLst/>
                <a:gdLst/>
                <a:ahLst/>
                <a:cxnLst/>
                <a:rect l="l" t="t" r="r" b="b"/>
                <a:pathLst>
                  <a:path w="635" h="868" extrusionOk="0">
                    <a:moveTo>
                      <a:pt x="101" y="0"/>
                    </a:moveTo>
                    <a:lnTo>
                      <a:pt x="1" y="34"/>
                    </a:lnTo>
                    <a:lnTo>
                      <a:pt x="534" y="868"/>
                    </a:lnTo>
                    <a:lnTo>
                      <a:pt x="634" y="834"/>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9" name="Google Shape;1479;p23"/>
              <p:cNvSpPr/>
              <p:nvPr/>
            </p:nvSpPr>
            <p:spPr>
              <a:xfrm>
                <a:off x="2899750" y="924425"/>
                <a:ext cx="17525" cy="24225"/>
              </a:xfrm>
              <a:custGeom>
                <a:avLst/>
                <a:gdLst/>
                <a:ahLst/>
                <a:cxnLst/>
                <a:rect l="l" t="t" r="r" b="b"/>
                <a:pathLst>
                  <a:path w="701" h="969" extrusionOk="0">
                    <a:moveTo>
                      <a:pt x="634" y="1"/>
                    </a:moveTo>
                    <a:lnTo>
                      <a:pt x="0" y="902"/>
                    </a:lnTo>
                    <a:lnTo>
                      <a:pt x="67" y="9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0" name="Google Shape;1480;p23"/>
              <p:cNvSpPr/>
              <p:nvPr/>
            </p:nvSpPr>
            <p:spPr>
              <a:xfrm>
                <a:off x="2998975" y="1222150"/>
                <a:ext cx="17550" cy="25050"/>
              </a:xfrm>
              <a:custGeom>
                <a:avLst/>
                <a:gdLst/>
                <a:ahLst/>
                <a:cxnLst/>
                <a:rect l="l" t="t" r="r" b="b"/>
                <a:pathLst>
                  <a:path w="702" h="1002" extrusionOk="0">
                    <a:moveTo>
                      <a:pt x="67" y="1"/>
                    </a:moveTo>
                    <a:lnTo>
                      <a:pt x="1" y="101"/>
                    </a:lnTo>
                    <a:lnTo>
                      <a:pt x="634" y="1001"/>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1" name="Google Shape;1481;p23"/>
              <p:cNvSpPr/>
              <p:nvPr/>
            </p:nvSpPr>
            <p:spPr>
              <a:xfrm>
                <a:off x="2933100" y="991975"/>
                <a:ext cx="15025" cy="22550"/>
              </a:xfrm>
              <a:custGeom>
                <a:avLst/>
                <a:gdLst/>
                <a:ahLst/>
                <a:cxnLst/>
                <a:rect l="l" t="t" r="r" b="b"/>
                <a:pathLst>
                  <a:path w="601" h="902" extrusionOk="0">
                    <a:moveTo>
                      <a:pt x="67" y="1"/>
                    </a:moveTo>
                    <a:lnTo>
                      <a:pt x="0" y="34"/>
                    </a:lnTo>
                    <a:lnTo>
                      <a:pt x="534" y="902"/>
                    </a:lnTo>
                    <a:lnTo>
                      <a:pt x="601" y="8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2" name="Google Shape;1482;p23"/>
              <p:cNvSpPr/>
              <p:nvPr/>
            </p:nvSpPr>
            <p:spPr>
              <a:xfrm>
                <a:off x="2941450" y="1417300"/>
                <a:ext cx="3350" cy="25025"/>
              </a:xfrm>
              <a:custGeom>
                <a:avLst/>
                <a:gdLst/>
                <a:ahLst/>
                <a:cxnLst/>
                <a:rect l="l" t="t" r="r" b="b"/>
                <a:pathLst>
                  <a:path w="134" h="1001" extrusionOk="0">
                    <a:moveTo>
                      <a:pt x="33" y="0"/>
                    </a:moveTo>
                    <a:lnTo>
                      <a:pt x="0" y="967"/>
                    </a:lnTo>
                    <a:lnTo>
                      <a:pt x="133" y="1001"/>
                    </a:lnTo>
                    <a:lnTo>
                      <a:pt x="1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3" name="Google Shape;1483;p23"/>
              <p:cNvSpPr/>
              <p:nvPr/>
            </p:nvSpPr>
            <p:spPr>
              <a:xfrm>
                <a:off x="2879725" y="1405625"/>
                <a:ext cx="16700" cy="23375"/>
              </a:xfrm>
              <a:custGeom>
                <a:avLst/>
                <a:gdLst/>
                <a:ahLst/>
                <a:cxnLst/>
                <a:rect l="l" t="t" r="r" b="b"/>
                <a:pathLst>
                  <a:path w="668" h="935" extrusionOk="0">
                    <a:moveTo>
                      <a:pt x="601" y="0"/>
                    </a:moveTo>
                    <a:lnTo>
                      <a:pt x="1" y="901"/>
                    </a:lnTo>
                    <a:lnTo>
                      <a:pt x="67" y="934"/>
                    </a:lnTo>
                    <a:lnTo>
                      <a:pt x="668" y="67"/>
                    </a:lnTo>
                    <a:lnTo>
                      <a:pt x="6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4" name="Google Shape;1484;p23"/>
              <p:cNvSpPr/>
              <p:nvPr/>
            </p:nvSpPr>
            <p:spPr>
              <a:xfrm>
                <a:off x="2799675" y="1426475"/>
                <a:ext cx="13375" cy="19200"/>
              </a:xfrm>
              <a:custGeom>
                <a:avLst/>
                <a:gdLst/>
                <a:ahLst/>
                <a:cxnLst/>
                <a:rect l="l" t="t" r="r" b="b"/>
                <a:pathLst>
                  <a:path w="535" h="768" extrusionOk="0">
                    <a:moveTo>
                      <a:pt x="100" y="0"/>
                    </a:moveTo>
                    <a:lnTo>
                      <a:pt x="0" y="100"/>
                    </a:lnTo>
                    <a:lnTo>
                      <a:pt x="501" y="767"/>
                    </a:lnTo>
                    <a:lnTo>
                      <a:pt x="534" y="701"/>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5" name="Google Shape;1485;p23"/>
              <p:cNvSpPr/>
              <p:nvPr/>
            </p:nvSpPr>
            <p:spPr>
              <a:xfrm>
                <a:off x="2960625" y="1164600"/>
                <a:ext cx="20875" cy="23375"/>
              </a:xfrm>
              <a:custGeom>
                <a:avLst/>
                <a:gdLst/>
                <a:ahLst/>
                <a:cxnLst/>
                <a:rect l="l" t="t" r="r" b="b"/>
                <a:pathLst>
                  <a:path w="835" h="935" extrusionOk="0">
                    <a:moveTo>
                      <a:pt x="734" y="1"/>
                    </a:moveTo>
                    <a:lnTo>
                      <a:pt x="0" y="902"/>
                    </a:lnTo>
                    <a:lnTo>
                      <a:pt x="34" y="935"/>
                    </a:lnTo>
                    <a:lnTo>
                      <a:pt x="834" y="68"/>
                    </a:lnTo>
                    <a:lnTo>
                      <a:pt x="7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23"/>
              <p:cNvSpPr/>
              <p:nvPr/>
            </p:nvSpPr>
            <p:spPr>
              <a:xfrm>
                <a:off x="2769650" y="1401450"/>
                <a:ext cx="3350" cy="25050"/>
              </a:xfrm>
              <a:custGeom>
                <a:avLst/>
                <a:gdLst/>
                <a:ahLst/>
                <a:cxnLst/>
                <a:rect l="l" t="t" r="r" b="b"/>
                <a:pathLst>
                  <a:path w="134" h="1002" extrusionOk="0">
                    <a:moveTo>
                      <a:pt x="34" y="0"/>
                    </a:moveTo>
                    <a:lnTo>
                      <a:pt x="0" y="1001"/>
                    </a:lnTo>
                    <a:lnTo>
                      <a:pt x="67" y="1001"/>
                    </a:lnTo>
                    <a:lnTo>
                      <a:pt x="134" y="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23"/>
              <p:cNvSpPr/>
              <p:nvPr/>
            </p:nvSpPr>
            <p:spPr>
              <a:xfrm>
                <a:off x="2585350" y="997000"/>
                <a:ext cx="3350" cy="25875"/>
              </a:xfrm>
              <a:custGeom>
                <a:avLst/>
                <a:gdLst/>
                <a:ahLst/>
                <a:cxnLst/>
                <a:rect l="l" t="t" r="r" b="b"/>
                <a:pathLst>
                  <a:path w="134" h="1035" extrusionOk="0">
                    <a:moveTo>
                      <a:pt x="67" y="0"/>
                    </a:moveTo>
                    <a:lnTo>
                      <a:pt x="1" y="1034"/>
                    </a:lnTo>
                    <a:lnTo>
                      <a:pt x="67"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8" name="Google Shape;1488;p23"/>
              <p:cNvSpPr/>
              <p:nvPr/>
            </p:nvSpPr>
            <p:spPr>
              <a:xfrm>
                <a:off x="2612875" y="1210475"/>
                <a:ext cx="15025" cy="32550"/>
              </a:xfrm>
              <a:custGeom>
                <a:avLst/>
                <a:gdLst/>
                <a:ahLst/>
                <a:cxnLst/>
                <a:rect l="l" t="t" r="r" b="b"/>
                <a:pathLst>
                  <a:path w="601" h="1302" extrusionOk="0">
                    <a:moveTo>
                      <a:pt x="134" y="1"/>
                    </a:moveTo>
                    <a:lnTo>
                      <a:pt x="0" y="67"/>
                    </a:lnTo>
                    <a:lnTo>
                      <a:pt x="501" y="1301"/>
                    </a:lnTo>
                    <a:lnTo>
                      <a:pt x="601" y="12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9" name="Google Shape;1489;p23"/>
              <p:cNvSpPr/>
              <p:nvPr/>
            </p:nvSpPr>
            <p:spPr>
              <a:xfrm>
                <a:off x="2591200" y="1134600"/>
                <a:ext cx="20850" cy="32525"/>
              </a:xfrm>
              <a:custGeom>
                <a:avLst/>
                <a:gdLst/>
                <a:ahLst/>
                <a:cxnLst/>
                <a:rect l="l" t="t" r="r" b="b"/>
                <a:pathLst>
                  <a:path w="834" h="1301" extrusionOk="0">
                    <a:moveTo>
                      <a:pt x="734" y="0"/>
                    </a:moveTo>
                    <a:lnTo>
                      <a:pt x="0" y="1268"/>
                    </a:lnTo>
                    <a:lnTo>
                      <a:pt x="100" y="1301"/>
                    </a:lnTo>
                    <a:lnTo>
                      <a:pt x="834" y="100"/>
                    </a:lnTo>
                    <a:lnTo>
                      <a:pt x="7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0" name="Google Shape;1490;p23"/>
              <p:cNvSpPr/>
              <p:nvPr/>
            </p:nvSpPr>
            <p:spPr>
              <a:xfrm>
                <a:off x="2769650" y="889400"/>
                <a:ext cx="20050" cy="21725"/>
              </a:xfrm>
              <a:custGeom>
                <a:avLst/>
                <a:gdLst/>
                <a:ahLst/>
                <a:cxnLst/>
                <a:rect l="l" t="t" r="r" b="b"/>
                <a:pathLst>
                  <a:path w="802" h="869" extrusionOk="0">
                    <a:moveTo>
                      <a:pt x="701" y="1"/>
                    </a:moveTo>
                    <a:lnTo>
                      <a:pt x="0" y="802"/>
                    </a:lnTo>
                    <a:lnTo>
                      <a:pt x="34" y="868"/>
                    </a:lnTo>
                    <a:lnTo>
                      <a:pt x="801" y="68"/>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1" name="Google Shape;1491;p23"/>
              <p:cNvSpPr/>
              <p:nvPr/>
            </p:nvSpPr>
            <p:spPr>
              <a:xfrm>
                <a:off x="2822175" y="890250"/>
                <a:ext cx="28400" cy="23375"/>
              </a:xfrm>
              <a:custGeom>
                <a:avLst/>
                <a:gdLst/>
                <a:ahLst/>
                <a:cxnLst/>
                <a:rect l="l" t="t" r="r" b="b"/>
                <a:pathLst>
                  <a:path w="1136" h="935" extrusionOk="0">
                    <a:moveTo>
                      <a:pt x="68" y="0"/>
                    </a:moveTo>
                    <a:lnTo>
                      <a:pt x="1" y="67"/>
                    </a:lnTo>
                    <a:lnTo>
                      <a:pt x="1068" y="934"/>
                    </a:lnTo>
                    <a:lnTo>
                      <a:pt x="1135" y="868"/>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2" name="Google Shape;1492;p23"/>
              <p:cNvSpPr/>
              <p:nvPr/>
            </p:nvSpPr>
            <p:spPr>
              <a:xfrm>
                <a:off x="2958950" y="889400"/>
                <a:ext cx="28375" cy="18375"/>
              </a:xfrm>
              <a:custGeom>
                <a:avLst/>
                <a:gdLst/>
                <a:ahLst/>
                <a:cxnLst/>
                <a:rect l="l" t="t" r="r" b="b"/>
                <a:pathLst>
                  <a:path w="1135" h="735" extrusionOk="0">
                    <a:moveTo>
                      <a:pt x="101" y="1"/>
                    </a:moveTo>
                    <a:lnTo>
                      <a:pt x="1" y="101"/>
                    </a:lnTo>
                    <a:lnTo>
                      <a:pt x="1101" y="735"/>
                    </a:lnTo>
                    <a:lnTo>
                      <a:pt x="1135" y="6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3" name="Google Shape;1493;p23"/>
              <p:cNvSpPr/>
              <p:nvPr/>
            </p:nvSpPr>
            <p:spPr>
              <a:xfrm>
                <a:off x="2961450" y="938625"/>
                <a:ext cx="18375" cy="28375"/>
              </a:xfrm>
              <a:custGeom>
                <a:avLst/>
                <a:gdLst/>
                <a:ahLst/>
                <a:cxnLst/>
                <a:rect l="l" t="t" r="r" b="b"/>
                <a:pathLst>
                  <a:path w="735" h="1135" extrusionOk="0">
                    <a:moveTo>
                      <a:pt x="668" y="0"/>
                    </a:moveTo>
                    <a:lnTo>
                      <a:pt x="1" y="1101"/>
                    </a:lnTo>
                    <a:lnTo>
                      <a:pt x="67" y="1134"/>
                    </a:lnTo>
                    <a:lnTo>
                      <a:pt x="734" y="33"/>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4" name="Google Shape;1494;p23"/>
              <p:cNvSpPr/>
              <p:nvPr/>
            </p:nvSpPr>
            <p:spPr>
              <a:xfrm>
                <a:off x="3065700" y="964475"/>
                <a:ext cx="21700" cy="16700"/>
              </a:xfrm>
              <a:custGeom>
                <a:avLst/>
                <a:gdLst/>
                <a:ahLst/>
                <a:cxnLst/>
                <a:rect l="l" t="t" r="r" b="b"/>
                <a:pathLst>
                  <a:path w="868" h="668" extrusionOk="0">
                    <a:moveTo>
                      <a:pt x="834" y="0"/>
                    </a:moveTo>
                    <a:lnTo>
                      <a:pt x="0" y="601"/>
                    </a:lnTo>
                    <a:lnTo>
                      <a:pt x="67" y="667"/>
                    </a:lnTo>
                    <a:lnTo>
                      <a:pt x="868" y="100"/>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5" name="Google Shape;1495;p23"/>
              <p:cNvSpPr/>
              <p:nvPr/>
            </p:nvSpPr>
            <p:spPr>
              <a:xfrm>
                <a:off x="2702100" y="892750"/>
                <a:ext cx="1700" cy="25050"/>
              </a:xfrm>
              <a:custGeom>
                <a:avLst/>
                <a:gdLst/>
                <a:ahLst/>
                <a:cxnLst/>
                <a:rect l="l" t="t" r="r" b="b"/>
                <a:pathLst>
                  <a:path w="68" h="1002" extrusionOk="0">
                    <a:moveTo>
                      <a:pt x="1" y="0"/>
                    </a:moveTo>
                    <a:lnTo>
                      <a:pt x="1" y="1001"/>
                    </a:lnTo>
                    <a:lnTo>
                      <a:pt x="67" y="1001"/>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6" name="Google Shape;1496;p23"/>
              <p:cNvSpPr/>
              <p:nvPr/>
            </p:nvSpPr>
            <p:spPr>
              <a:xfrm>
                <a:off x="2651225" y="931950"/>
                <a:ext cx="26725" cy="6700"/>
              </a:xfrm>
              <a:custGeom>
                <a:avLst/>
                <a:gdLst/>
                <a:ahLst/>
                <a:cxnLst/>
                <a:rect l="l" t="t" r="r" b="b"/>
                <a:pathLst>
                  <a:path w="1069" h="268" extrusionOk="0">
                    <a:moveTo>
                      <a:pt x="1068" y="0"/>
                    </a:moveTo>
                    <a:lnTo>
                      <a:pt x="1" y="200"/>
                    </a:lnTo>
                    <a:lnTo>
                      <a:pt x="1" y="267"/>
                    </a:lnTo>
                    <a:lnTo>
                      <a:pt x="1068" y="100"/>
                    </a:lnTo>
                    <a:lnTo>
                      <a:pt x="10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7" name="Google Shape;1497;p23"/>
              <p:cNvSpPr/>
              <p:nvPr/>
            </p:nvSpPr>
            <p:spPr>
              <a:xfrm>
                <a:off x="2711275" y="970300"/>
                <a:ext cx="7525" cy="26725"/>
              </a:xfrm>
              <a:custGeom>
                <a:avLst/>
                <a:gdLst/>
                <a:ahLst/>
                <a:cxnLst/>
                <a:rect l="l" t="t" r="r" b="b"/>
                <a:pathLst>
                  <a:path w="301" h="1069" extrusionOk="0">
                    <a:moveTo>
                      <a:pt x="0" y="1"/>
                    </a:moveTo>
                    <a:lnTo>
                      <a:pt x="167" y="1068"/>
                    </a:lnTo>
                    <a:lnTo>
                      <a:pt x="301"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8" name="Google Shape;1498;p23"/>
              <p:cNvSpPr/>
              <p:nvPr/>
            </p:nvSpPr>
            <p:spPr>
              <a:xfrm>
                <a:off x="2720450" y="926100"/>
                <a:ext cx="29200" cy="8375"/>
              </a:xfrm>
              <a:custGeom>
                <a:avLst/>
                <a:gdLst/>
                <a:ahLst/>
                <a:cxnLst/>
                <a:rect l="l" t="t" r="r" b="b"/>
                <a:pathLst>
                  <a:path w="1168" h="335" extrusionOk="0">
                    <a:moveTo>
                      <a:pt x="1168" y="1"/>
                    </a:moveTo>
                    <a:lnTo>
                      <a:pt x="0" y="234"/>
                    </a:lnTo>
                    <a:lnTo>
                      <a:pt x="34" y="334"/>
                    </a:lnTo>
                    <a:lnTo>
                      <a:pt x="1168" y="101"/>
                    </a:lnTo>
                    <a:lnTo>
                      <a:pt x="11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9" name="Google Shape;1499;p23"/>
              <p:cNvSpPr/>
              <p:nvPr/>
            </p:nvSpPr>
            <p:spPr>
              <a:xfrm>
                <a:off x="2624550" y="1012000"/>
                <a:ext cx="24200" cy="17525"/>
              </a:xfrm>
              <a:custGeom>
                <a:avLst/>
                <a:gdLst/>
                <a:ahLst/>
                <a:cxnLst/>
                <a:rect l="l" t="t" r="r" b="b"/>
                <a:pathLst>
                  <a:path w="968" h="701" extrusionOk="0">
                    <a:moveTo>
                      <a:pt x="901" y="0"/>
                    </a:moveTo>
                    <a:lnTo>
                      <a:pt x="0" y="634"/>
                    </a:lnTo>
                    <a:lnTo>
                      <a:pt x="34" y="701"/>
                    </a:lnTo>
                    <a:lnTo>
                      <a:pt x="968" y="67"/>
                    </a:lnTo>
                    <a:lnTo>
                      <a:pt x="9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0" name="Google Shape;1500;p23"/>
              <p:cNvSpPr/>
              <p:nvPr/>
            </p:nvSpPr>
            <p:spPr>
              <a:xfrm>
                <a:off x="2633725" y="1333075"/>
                <a:ext cx="4200" cy="33375"/>
              </a:xfrm>
              <a:custGeom>
                <a:avLst/>
                <a:gdLst/>
                <a:ahLst/>
                <a:cxnLst/>
                <a:rect l="l" t="t" r="r" b="b"/>
                <a:pathLst>
                  <a:path w="168" h="1335" extrusionOk="0">
                    <a:moveTo>
                      <a:pt x="100" y="0"/>
                    </a:moveTo>
                    <a:lnTo>
                      <a:pt x="0" y="1334"/>
                    </a:lnTo>
                    <a:lnTo>
                      <a:pt x="100" y="1334"/>
                    </a:lnTo>
                    <a:lnTo>
                      <a:pt x="167" y="33"/>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1" name="Google Shape;1501;p23"/>
              <p:cNvSpPr/>
              <p:nvPr/>
            </p:nvSpPr>
            <p:spPr>
              <a:xfrm>
                <a:off x="2607875" y="1288025"/>
                <a:ext cx="20025" cy="22550"/>
              </a:xfrm>
              <a:custGeom>
                <a:avLst/>
                <a:gdLst/>
                <a:ahLst/>
                <a:cxnLst/>
                <a:rect l="l" t="t" r="r" b="b"/>
                <a:pathLst>
                  <a:path w="801" h="902" extrusionOk="0">
                    <a:moveTo>
                      <a:pt x="701" y="1"/>
                    </a:moveTo>
                    <a:lnTo>
                      <a:pt x="0" y="835"/>
                    </a:lnTo>
                    <a:lnTo>
                      <a:pt x="34" y="901"/>
                    </a:lnTo>
                    <a:lnTo>
                      <a:pt x="801" y="67"/>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2" name="Google Shape;1502;p23"/>
              <p:cNvSpPr/>
              <p:nvPr/>
            </p:nvSpPr>
            <p:spPr>
              <a:xfrm>
                <a:off x="2702100" y="1362250"/>
                <a:ext cx="21700" cy="30050"/>
              </a:xfrm>
              <a:custGeom>
                <a:avLst/>
                <a:gdLst/>
                <a:ahLst/>
                <a:cxnLst/>
                <a:rect l="l" t="t" r="r" b="b"/>
                <a:pathLst>
                  <a:path w="868" h="1202" extrusionOk="0">
                    <a:moveTo>
                      <a:pt x="67" y="1"/>
                    </a:moveTo>
                    <a:lnTo>
                      <a:pt x="1" y="67"/>
                    </a:lnTo>
                    <a:lnTo>
                      <a:pt x="834" y="1201"/>
                    </a:lnTo>
                    <a:lnTo>
                      <a:pt x="868" y="1168"/>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3" name="Google Shape;1503;p23"/>
              <p:cNvSpPr/>
              <p:nvPr/>
            </p:nvSpPr>
            <p:spPr>
              <a:xfrm>
                <a:off x="2771325" y="1086225"/>
                <a:ext cx="21700" cy="15875"/>
              </a:xfrm>
              <a:custGeom>
                <a:avLst/>
                <a:gdLst/>
                <a:ahLst/>
                <a:cxnLst/>
                <a:rect l="l" t="t" r="r" b="b"/>
                <a:pathLst>
                  <a:path w="868" h="635" extrusionOk="0">
                    <a:moveTo>
                      <a:pt x="834" y="0"/>
                    </a:moveTo>
                    <a:lnTo>
                      <a:pt x="0" y="567"/>
                    </a:lnTo>
                    <a:lnTo>
                      <a:pt x="34" y="634"/>
                    </a:lnTo>
                    <a:lnTo>
                      <a:pt x="867" y="67"/>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23"/>
              <p:cNvSpPr/>
              <p:nvPr/>
            </p:nvSpPr>
            <p:spPr>
              <a:xfrm>
                <a:off x="2998975" y="1116250"/>
                <a:ext cx="24225" cy="14200"/>
              </a:xfrm>
              <a:custGeom>
                <a:avLst/>
                <a:gdLst/>
                <a:ahLst/>
                <a:cxnLst/>
                <a:rect l="l" t="t" r="r" b="b"/>
                <a:pathLst>
                  <a:path w="969" h="568" extrusionOk="0">
                    <a:moveTo>
                      <a:pt x="34" y="0"/>
                    </a:moveTo>
                    <a:lnTo>
                      <a:pt x="1" y="67"/>
                    </a:lnTo>
                    <a:lnTo>
                      <a:pt x="868" y="567"/>
                    </a:lnTo>
                    <a:lnTo>
                      <a:pt x="968" y="5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5" name="Google Shape;1505;p23"/>
              <p:cNvSpPr/>
              <p:nvPr/>
            </p:nvSpPr>
            <p:spPr>
              <a:xfrm>
                <a:off x="2737125" y="1172950"/>
                <a:ext cx="31725" cy="8375"/>
              </a:xfrm>
              <a:custGeom>
                <a:avLst/>
                <a:gdLst/>
                <a:ahLst/>
                <a:cxnLst/>
                <a:rect l="l" t="t" r="r" b="b"/>
                <a:pathLst>
                  <a:path w="1269" h="335" extrusionOk="0">
                    <a:moveTo>
                      <a:pt x="1" y="0"/>
                    </a:moveTo>
                    <a:lnTo>
                      <a:pt x="1" y="101"/>
                    </a:lnTo>
                    <a:lnTo>
                      <a:pt x="1201" y="334"/>
                    </a:lnTo>
                    <a:lnTo>
                      <a:pt x="1268" y="267"/>
                    </a:lnTo>
                    <a:lnTo>
                      <a:pt x="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23"/>
              <p:cNvSpPr/>
              <p:nvPr/>
            </p:nvSpPr>
            <p:spPr>
              <a:xfrm>
                <a:off x="2790500" y="1258000"/>
                <a:ext cx="17525" cy="14200"/>
              </a:xfrm>
              <a:custGeom>
                <a:avLst/>
                <a:gdLst/>
                <a:ahLst/>
                <a:cxnLst/>
                <a:rect l="l" t="t" r="r" b="b"/>
                <a:pathLst>
                  <a:path w="701" h="568" extrusionOk="0">
                    <a:moveTo>
                      <a:pt x="634" y="1"/>
                    </a:moveTo>
                    <a:lnTo>
                      <a:pt x="0" y="501"/>
                    </a:lnTo>
                    <a:lnTo>
                      <a:pt x="34" y="5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7" name="Google Shape;1507;p23"/>
              <p:cNvSpPr/>
              <p:nvPr/>
            </p:nvSpPr>
            <p:spPr>
              <a:xfrm>
                <a:off x="2762975" y="1337225"/>
                <a:ext cx="24200" cy="20875"/>
              </a:xfrm>
              <a:custGeom>
                <a:avLst/>
                <a:gdLst/>
                <a:ahLst/>
                <a:cxnLst/>
                <a:rect l="l" t="t" r="r" b="b"/>
                <a:pathLst>
                  <a:path w="968" h="835" extrusionOk="0">
                    <a:moveTo>
                      <a:pt x="67" y="1"/>
                    </a:moveTo>
                    <a:lnTo>
                      <a:pt x="1" y="68"/>
                    </a:lnTo>
                    <a:lnTo>
                      <a:pt x="935" y="835"/>
                    </a:lnTo>
                    <a:lnTo>
                      <a:pt x="968" y="7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8" name="Google Shape;1508;p23"/>
              <p:cNvSpPr/>
              <p:nvPr/>
            </p:nvSpPr>
            <p:spPr>
              <a:xfrm>
                <a:off x="2795500" y="1380600"/>
                <a:ext cx="17550" cy="11700"/>
              </a:xfrm>
              <a:custGeom>
                <a:avLst/>
                <a:gdLst/>
                <a:ahLst/>
                <a:cxnLst/>
                <a:rect l="l" t="t" r="r" b="b"/>
                <a:pathLst>
                  <a:path w="702" h="468" extrusionOk="0">
                    <a:moveTo>
                      <a:pt x="67" y="0"/>
                    </a:moveTo>
                    <a:lnTo>
                      <a:pt x="1" y="100"/>
                    </a:lnTo>
                    <a:lnTo>
                      <a:pt x="668" y="467"/>
                    </a:lnTo>
                    <a:lnTo>
                      <a:pt x="701" y="367"/>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9" name="Google Shape;1509;p23"/>
              <p:cNvSpPr/>
              <p:nvPr/>
            </p:nvSpPr>
            <p:spPr>
              <a:xfrm>
                <a:off x="2766325" y="1300550"/>
                <a:ext cx="25025" cy="1675"/>
              </a:xfrm>
              <a:custGeom>
                <a:avLst/>
                <a:gdLst/>
                <a:ahLst/>
                <a:cxnLst/>
                <a:rect l="l" t="t" r="r" b="b"/>
                <a:pathLst>
                  <a:path w="1001" h="67"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23"/>
              <p:cNvSpPr/>
              <p:nvPr/>
            </p:nvSpPr>
            <p:spPr>
              <a:xfrm>
                <a:off x="2853050" y="1007825"/>
                <a:ext cx="21700" cy="15875"/>
              </a:xfrm>
              <a:custGeom>
                <a:avLst/>
                <a:gdLst/>
                <a:ahLst/>
                <a:cxnLst/>
                <a:rect l="l" t="t" r="r" b="b"/>
                <a:pathLst>
                  <a:path w="868" h="635" extrusionOk="0">
                    <a:moveTo>
                      <a:pt x="834" y="1"/>
                    </a:moveTo>
                    <a:lnTo>
                      <a:pt x="0" y="568"/>
                    </a:lnTo>
                    <a:lnTo>
                      <a:pt x="67" y="634"/>
                    </a:lnTo>
                    <a:lnTo>
                      <a:pt x="867" y="67"/>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23"/>
              <p:cNvSpPr/>
              <p:nvPr/>
            </p:nvSpPr>
            <p:spPr>
              <a:xfrm>
                <a:off x="2872225" y="1050350"/>
                <a:ext cx="25050" cy="1700"/>
              </a:xfrm>
              <a:custGeom>
                <a:avLst/>
                <a:gdLst/>
                <a:ahLst/>
                <a:cxnLst/>
                <a:rect l="l" t="t" r="r" b="b"/>
                <a:pathLst>
                  <a:path w="1002" h="68" extrusionOk="0">
                    <a:moveTo>
                      <a:pt x="0" y="1"/>
                    </a:moveTo>
                    <a:lnTo>
                      <a:pt x="0" y="68"/>
                    </a:lnTo>
                    <a:lnTo>
                      <a:pt x="1001" y="68"/>
                    </a:lnTo>
                    <a:lnTo>
                      <a:pt x="10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2" name="Google Shape;1512;p23"/>
              <p:cNvSpPr/>
              <p:nvPr/>
            </p:nvSpPr>
            <p:spPr>
              <a:xfrm>
                <a:off x="2848050" y="1097900"/>
                <a:ext cx="22525" cy="15875"/>
              </a:xfrm>
              <a:custGeom>
                <a:avLst/>
                <a:gdLst/>
                <a:ahLst/>
                <a:cxnLst/>
                <a:rect l="l" t="t" r="r" b="b"/>
                <a:pathLst>
                  <a:path w="901" h="635" extrusionOk="0">
                    <a:moveTo>
                      <a:pt x="33" y="0"/>
                    </a:moveTo>
                    <a:lnTo>
                      <a:pt x="0" y="100"/>
                    </a:lnTo>
                    <a:lnTo>
                      <a:pt x="867" y="634"/>
                    </a:lnTo>
                    <a:lnTo>
                      <a:pt x="901"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3" name="Google Shape;1513;p23"/>
              <p:cNvSpPr/>
              <p:nvPr/>
            </p:nvSpPr>
            <p:spPr>
              <a:xfrm>
                <a:off x="2856375" y="1200475"/>
                <a:ext cx="8375" cy="20875"/>
              </a:xfrm>
              <a:custGeom>
                <a:avLst/>
                <a:gdLst/>
                <a:ahLst/>
                <a:cxnLst/>
                <a:rect l="l" t="t" r="r" b="b"/>
                <a:pathLst>
                  <a:path w="335" h="835" extrusionOk="0">
                    <a:moveTo>
                      <a:pt x="234" y="0"/>
                    </a:moveTo>
                    <a:lnTo>
                      <a:pt x="1" y="801"/>
                    </a:lnTo>
                    <a:lnTo>
                      <a:pt x="67" y="834"/>
                    </a:lnTo>
                    <a:lnTo>
                      <a:pt x="334" y="34"/>
                    </a:lnTo>
                    <a:lnTo>
                      <a:pt x="2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4" name="Google Shape;1514;p23"/>
              <p:cNvSpPr/>
              <p:nvPr/>
            </p:nvSpPr>
            <p:spPr>
              <a:xfrm>
                <a:off x="2844700" y="1259675"/>
                <a:ext cx="25050" cy="20050"/>
              </a:xfrm>
              <a:custGeom>
                <a:avLst/>
                <a:gdLst/>
                <a:ahLst/>
                <a:cxnLst/>
                <a:rect l="l" t="t" r="r" b="b"/>
                <a:pathLst>
                  <a:path w="1002" h="802" extrusionOk="0">
                    <a:moveTo>
                      <a:pt x="67" y="1"/>
                    </a:moveTo>
                    <a:lnTo>
                      <a:pt x="1" y="101"/>
                    </a:lnTo>
                    <a:lnTo>
                      <a:pt x="901" y="801"/>
                    </a:lnTo>
                    <a:lnTo>
                      <a:pt x="1001" y="701"/>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5" name="Google Shape;1515;p23"/>
              <p:cNvSpPr/>
              <p:nvPr/>
            </p:nvSpPr>
            <p:spPr>
              <a:xfrm>
                <a:off x="2854700" y="1333075"/>
                <a:ext cx="18375" cy="12525"/>
              </a:xfrm>
              <a:custGeom>
                <a:avLst/>
                <a:gdLst/>
                <a:ahLst/>
                <a:cxnLst/>
                <a:rect l="l" t="t" r="r" b="b"/>
                <a:pathLst>
                  <a:path w="735" h="501" extrusionOk="0">
                    <a:moveTo>
                      <a:pt x="101" y="0"/>
                    </a:moveTo>
                    <a:lnTo>
                      <a:pt x="1" y="67"/>
                    </a:lnTo>
                    <a:lnTo>
                      <a:pt x="668" y="500"/>
                    </a:lnTo>
                    <a:lnTo>
                      <a:pt x="735" y="400"/>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6" name="Google Shape;1516;p23"/>
              <p:cNvSpPr/>
              <p:nvPr/>
            </p:nvSpPr>
            <p:spPr>
              <a:xfrm>
                <a:off x="3039000" y="1217150"/>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7" name="Google Shape;1517;p23"/>
              <p:cNvSpPr/>
              <p:nvPr/>
            </p:nvSpPr>
            <p:spPr>
              <a:xfrm>
                <a:off x="2731300" y="1204650"/>
                <a:ext cx="21700" cy="15850"/>
              </a:xfrm>
              <a:custGeom>
                <a:avLst/>
                <a:gdLst/>
                <a:ahLst/>
                <a:cxnLst/>
                <a:rect l="l" t="t" r="r" b="b"/>
                <a:pathLst>
                  <a:path w="868" h="634" extrusionOk="0">
                    <a:moveTo>
                      <a:pt x="33" y="0"/>
                    </a:moveTo>
                    <a:lnTo>
                      <a:pt x="0" y="67"/>
                    </a:lnTo>
                    <a:lnTo>
                      <a:pt x="767" y="634"/>
                    </a:lnTo>
                    <a:lnTo>
                      <a:pt x="867"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8" name="Google Shape;1518;p23"/>
              <p:cNvSpPr/>
              <p:nvPr/>
            </p:nvSpPr>
            <p:spPr>
              <a:xfrm>
                <a:off x="2770475" y="1020350"/>
                <a:ext cx="25050" cy="1675"/>
              </a:xfrm>
              <a:custGeom>
                <a:avLst/>
                <a:gdLst/>
                <a:ahLst/>
                <a:cxnLst/>
                <a:rect l="l" t="t" r="r" b="b"/>
                <a:pathLst>
                  <a:path w="1002" h="67"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9" name="Google Shape;1519;p23"/>
              <p:cNvSpPr/>
              <p:nvPr/>
            </p:nvSpPr>
            <p:spPr>
              <a:xfrm>
                <a:off x="2669575" y="1137100"/>
                <a:ext cx="21700" cy="16700"/>
              </a:xfrm>
              <a:custGeom>
                <a:avLst/>
                <a:gdLst/>
                <a:ahLst/>
                <a:cxnLst/>
                <a:rect l="l" t="t" r="r" b="b"/>
                <a:pathLst>
                  <a:path w="868" h="668" extrusionOk="0">
                    <a:moveTo>
                      <a:pt x="34" y="0"/>
                    </a:moveTo>
                    <a:lnTo>
                      <a:pt x="1" y="67"/>
                    </a:lnTo>
                    <a:lnTo>
                      <a:pt x="801" y="667"/>
                    </a:lnTo>
                    <a:lnTo>
                      <a:pt x="868" y="5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0" name="Google Shape;1520;p23"/>
              <p:cNvSpPr/>
              <p:nvPr/>
            </p:nvSpPr>
            <p:spPr>
              <a:xfrm>
                <a:off x="2647900" y="1179625"/>
                <a:ext cx="25050" cy="1700"/>
              </a:xfrm>
              <a:custGeom>
                <a:avLst/>
                <a:gdLst/>
                <a:ahLst/>
                <a:cxnLst/>
                <a:rect l="l" t="t" r="r" b="b"/>
                <a:pathLst>
                  <a:path w="1002" h="68"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1" name="Google Shape;1521;p23"/>
              <p:cNvSpPr/>
              <p:nvPr/>
            </p:nvSpPr>
            <p:spPr>
              <a:xfrm>
                <a:off x="2673750" y="1226325"/>
                <a:ext cx="24200" cy="16700"/>
              </a:xfrm>
              <a:custGeom>
                <a:avLst/>
                <a:gdLst/>
                <a:ahLst/>
                <a:cxnLst/>
                <a:rect l="l" t="t" r="r" b="b"/>
                <a:pathLst>
                  <a:path w="968" h="668" extrusionOk="0">
                    <a:moveTo>
                      <a:pt x="868" y="0"/>
                    </a:moveTo>
                    <a:lnTo>
                      <a:pt x="0" y="601"/>
                    </a:lnTo>
                    <a:lnTo>
                      <a:pt x="34" y="667"/>
                    </a:lnTo>
                    <a:lnTo>
                      <a:pt x="968" y="100"/>
                    </a:lnTo>
                    <a:lnTo>
                      <a:pt x="8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2" name="Google Shape;1522;p23"/>
              <p:cNvSpPr/>
              <p:nvPr/>
            </p:nvSpPr>
            <p:spPr>
              <a:xfrm>
                <a:off x="2935600" y="1109575"/>
                <a:ext cx="20875" cy="15025"/>
              </a:xfrm>
              <a:custGeom>
                <a:avLst/>
                <a:gdLst/>
                <a:ahLst/>
                <a:cxnLst/>
                <a:rect l="l" t="t" r="r" b="b"/>
                <a:pathLst>
                  <a:path w="835" h="601" extrusionOk="0">
                    <a:moveTo>
                      <a:pt x="768" y="0"/>
                    </a:moveTo>
                    <a:lnTo>
                      <a:pt x="1" y="501"/>
                    </a:lnTo>
                    <a:lnTo>
                      <a:pt x="34" y="601"/>
                    </a:lnTo>
                    <a:lnTo>
                      <a:pt x="834" y="100"/>
                    </a:lnTo>
                    <a:lnTo>
                      <a:pt x="7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3" name="Google Shape;1523;p23"/>
              <p:cNvSpPr/>
              <p:nvPr/>
            </p:nvSpPr>
            <p:spPr>
              <a:xfrm>
                <a:off x="2938100" y="1062025"/>
                <a:ext cx="20875" cy="16725"/>
              </a:xfrm>
              <a:custGeom>
                <a:avLst/>
                <a:gdLst/>
                <a:ahLst/>
                <a:cxnLst/>
                <a:rect l="l" t="t" r="r" b="b"/>
                <a:pathLst>
                  <a:path w="835" h="669" extrusionOk="0">
                    <a:moveTo>
                      <a:pt x="34" y="1"/>
                    </a:moveTo>
                    <a:lnTo>
                      <a:pt x="1" y="68"/>
                    </a:lnTo>
                    <a:lnTo>
                      <a:pt x="801" y="668"/>
                    </a:lnTo>
                    <a:lnTo>
                      <a:pt x="835" y="601"/>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4" name="Google Shape;1524;p23"/>
              <p:cNvSpPr/>
              <p:nvPr/>
            </p:nvSpPr>
            <p:spPr>
              <a:xfrm>
                <a:off x="2993975" y="1029500"/>
                <a:ext cx="4200" cy="25050"/>
              </a:xfrm>
              <a:custGeom>
                <a:avLst/>
                <a:gdLst/>
                <a:ahLst/>
                <a:cxnLst/>
                <a:rect l="l" t="t" r="r" b="b"/>
                <a:pathLst>
                  <a:path w="168" h="1002" extrusionOk="0">
                    <a:moveTo>
                      <a:pt x="67" y="1"/>
                    </a:moveTo>
                    <a:lnTo>
                      <a:pt x="1" y="968"/>
                    </a:lnTo>
                    <a:lnTo>
                      <a:pt x="101" y="1002"/>
                    </a:lnTo>
                    <a:lnTo>
                      <a:pt x="1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5" name="Google Shape;1525;p23"/>
              <p:cNvSpPr/>
              <p:nvPr/>
            </p:nvSpPr>
            <p:spPr>
              <a:xfrm>
                <a:off x="2919750" y="1388925"/>
                <a:ext cx="25050" cy="3375"/>
              </a:xfrm>
              <a:custGeom>
                <a:avLst/>
                <a:gdLst/>
                <a:ahLst/>
                <a:cxnLst/>
                <a:rect l="l" t="t" r="r" b="b"/>
                <a:pathLst>
                  <a:path w="1002" h="135" extrusionOk="0">
                    <a:moveTo>
                      <a:pt x="34" y="1"/>
                    </a:moveTo>
                    <a:lnTo>
                      <a:pt x="1" y="101"/>
                    </a:lnTo>
                    <a:lnTo>
                      <a:pt x="1001" y="134"/>
                    </a:lnTo>
                    <a:lnTo>
                      <a:pt x="1001" y="34"/>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6" name="Google Shape;1526;p23"/>
              <p:cNvSpPr/>
              <p:nvPr/>
            </p:nvSpPr>
            <p:spPr>
              <a:xfrm>
                <a:off x="2927250" y="1340575"/>
                <a:ext cx="21725" cy="16700"/>
              </a:xfrm>
              <a:custGeom>
                <a:avLst/>
                <a:gdLst/>
                <a:ahLst/>
                <a:cxnLst/>
                <a:rect l="l" t="t" r="r" b="b"/>
                <a:pathLst>
                  <a:path w="869" h="668" extrusionOk="0">
                    <a:moveTo>
                      <a:pt x="68" y="0"/>
                    </a:moveTo>
                    <a:lnTo>
                      <a:pt x="1" y="67"/>
                    </a:lnTo>
                    <a:lnTo>
                      <a:pt x="802" y="667"/>
                    </a:lnTo>
                    <a:lnTo>
                      <a:pt x="868" y="601"/>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7" name="Google Shape;1527;p23"/>
              <p:cNvSpPr/>
              <p:nvPr/>
            </p:nvSpPr>
            <p:spPr>
              <a:xfrm>
                <a:off x="2985625" y="1308875"/>
                <a:ext cx="11700" cy="26725"/>
              </a:xfrm>
              <a:custGeom>
                <a:avLst/>
                <a:gdLst/>
                <a:ahLst/>
                <a:cxnLst/>
                <a:rect l="l" t="t" r="r" b="b"/>
                <a:pathLst>
                  <a:path w="468" h="1069" extrusionOk="0">
                    <a:moveTo>
                      <a:pt x="101" y="1"/>
                    </a:moveTo>
                    <a:lnTo>
                      <a:pt x="1" y="34"/>
                    </a:lnTo>
                    <a:lnTo>
                      <a:pt x="368" y="1068"/>
                    </a:lnTo>
                    <a:lnTo>
                      <a:pt x="468"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8" name="Google Shape;1528;p23"/>
              <p:cNvSpPr/>
              <p:nvPr/>
            </p:nvSpPr>
            <p:spPr>
              <a:xfrm>
                <a:off x="2923100" y="1208800"/>
                <a:ext cx="21700" cy="15875"/>
              </a:xfrm>
              <a:custGeom>
                <a:avLst/>
                <a:gdLst/>
                <a:ahLst/>
                <a:cxnLst/>
                <a:rect l="l" t="t" r="r" b="b"/>
                <a:pathLst>
                  <a:path w="868" h="635" extrusionOk="0">
                    <a:moveTo>
                      <a:pt x="834" y="1"/>
                    </a:moveTo>
                    <a:lnTo>
                      <a:pt x="0" y="535"/>
                    </a:lnTo>
                    <a:lnTo>
                      <a:pt x="34" y="635"/>
                    </a:lnTo>
                    <a:lnTo>
                      <a:pt x="867" y="68"/>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9" name="Google Shape;1529;p23"/>
              <p:cNvSpPr/>
              <p:nvPr/>
            </p:nvSpPr>
            <p:spPr>
              <a:xfrm>
                <a:off x="2915575" y="1262175"/>
                <a:ext cx="26725" cy="10025"/>
              </a:xfrm>
              <a:custGeom>
                <a:avLst/>
                <a:gdLst/>
                <a:ahLst/>
                <a:cxnLst/>
                <a:rect l="l" t="t" r="r" b="b"/>
                <a:pathLst>
                  <a:path w="1069" h="401" extrusionOk="0">
                    <a:moveTo>
                      <a:pt x="1" y="1"/>
                    </a:moveTo>
                    <a:lnTo>
                      <a:pt x="1" y="67"/>
                    </a:lnTo>
                    <a:lnTo>
                      <a:pt x="1035" y="401"/>
                    </a:lnTo>
                    <a:lnTo>
                      <a:pt x="1068" y="268"/>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0" name="Google Shape;1530;p23"/>
              <p:cNvSpPr/>
              <p:nvPr/>
            </p:nvSpPr>
            <p:spPr>
              <a:xfrm>
                <a:off x="2992300" y="1381425"/>
                <a:ext cx="24225" cy="16700"/>
              </a:xfrm>
              <a:custGeom>
                <a:avLst/>
                <a:gdLst/>
                <a:ahLst/>
                <a:cxnLst/>
                <a:rect l="l" t="t" r="r" b="b"/>
                <a:pathLst>
                  <a:path w="969" h="668" extrusionOk="0">
                    <a:moveTo>
                      <a:pt x="68" y="1"/>
                    </a:moveTo>
                    <a:lnTo>
                      <a:pt x="1" y="101"/>
                    </a:lnTo>
                    <a:lnTo>
                      <a:pt x="901" y="668"/>
                    </a:lnTo>
                    <a:lnTo>
                      <a:pt x="968" y="601"/>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1" name="Google Shape;1531;p23"/>
              <p:cNvSpPr/>
              <p:nvPr/>
            </p:nvSpPr>
            <p:spPr>
              <a:xfrm>
                <a:off x="3054025" y="1172950"/>
                <a:ext cx="24200" cy="16700"/>
              </a:xfrm>
              <a:custGeom>
                <a:avLst/>
                <a:gdLst/>
                <a:ahLst/>
                <a:cxnLst/>
                <a:rect l="l" t="t" r="r" b="b"/>
                <a:pathLst>
                  <a:path w="968" h="668" extrusionOk="0">
                    <a:moveTo>
                      <a:pt x="34" y="0"/>
                    </a:moveTo>
                    <a:lnTo>
                      <a:pt x="0" y="101"/>
                    </a:lnTo>
                    <a:lnTo>
                      <a:pt x="868" y="668"/>
                    </a:lnTo>
                    <a:lnTo>
                      <a:pt x="968" y="6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2" name="Google Shape;1532;p23"/>
              <p:cNvSpPr/>
              <p:nvPr/>
            </p:nvSpPr>
            <p:spPr>
              <a:xfrm>
                <a:off x="3041500" y="1277200"/>
                <a:ext cx="17550" cy="15025"/>
              </a:xfrm>
              <a:custGeom>
                <a:avLst/>
                <a:gdLst/>
                <a:ahLst/>
                <a:cxnLst/>
                <a:rect l="l" t="t" r="r" b="b"/>
                <a:pathLst>
                  <a:path w="702" h="601" extrusionOk="0">
                    <a:moveTo>
                      <a:pt x="668" y="0"/>
                    </a:moveTo>
                    <a:lnTo>
                      <a:pt x="1" y="500"/>
                    </a:lnTo>
                    <a:lnTo>
                      <a:pt x="34" y="601"/>
                    </a:lnTo>
                    <a:lnTo>
                      <a:pt x="701"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3" name="Google Shape;1533;p23"/>
              <p:cNvSpPr/>
              <p:nvPr/>
            </p:nvSpPr>
            <p:spPr>
              <a:xfrm>
                <a:off x="2708775" y="1093725"/>
                <a:ext cx="25050" cy="3350"/>
              </a:xfrm>
              <a:custGeom>
                <a:avLst/>
                <a:gdLst/>
                <a:ahLst/>
                <a:cxnLst/>
                <a:rect l="l" t="t" r="r" b="b"/>
                <a:pathLst>
                  <a:path w="1002" h="134" extrusionOk="0">
                    <a:moveTo>
                      <a:pt x="0" y="1"/>
                    </a:moveTo>
                    <a:lnTo>
                      <a:pt x="0" y="101"/>
                    </a:lnTo>
                    <a:lnTo>
                      <a:pt x="1001" y="134"/>
                    </a:lnTo>
                    <a:lnTo>
                      <a:pt x="1001" y="67"/>
                    </a:lnTo>
                    <a:lnTo>
                      <a:pt x="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4" name="Google Shape;1534;p23"/>
              <p:cNvSpPr/>
              <p:nvPr/>
            </p:nvSpPr>
            <p:spPr>
              <a:xfrm>
                <a:off x="2716275" y="1047025"/>
                <a:ext cx="21700" cy="16700"/>
              </a:xfrm>
              <a:custGeom>
                <a:avLst/>
                <a:gdLst/>
                <a:ahLst/>
                <a:cxnLst/>
                <a:rect l="l" t="t" r="r" b="b"/>
                <a:pathLst>
                  <a:path w="868" h="668" extrusionOk="0">
                    <a:moveTo>
                      <a:pt x="67" y="0"/>
                    </a:moveTo>
                    <a:lnTo>
                      <a:pt x="1" y="67"/>
                    </a:lnTo>
                    <a:lnTo>
                      <a:pt x="801" y="668"/>
                    </a:lnTo>
                    <a:lnTo>
                      <a:pt x="868" y="6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5" name="Google Shape;1535;p23"/>
              <p:cNvSpPr/>
              <p:nvPr/>
            </p:nvSpPr>
            <p:spPr>
              <a:xfrm>
                <a:off x="3021500" y="1086225"/>
                <a:ext cx="22525" cy="6700"/>
              </a:xfrm>
              <a:custGeom>
                <a:avLst/>
                <a:gdLst/>
                <a:ahLst/>
                <a:cxnLst/>
                <a:rect l="l" t="t" r="r" b="b"/>
                <a:pathLst>
                  <a:path w="901" h="268" extrusionOk="0">
                    <a:moveTo>
                      <a:pt x="0" y="0"/>
                    </a:moveTo>
                    <a:lnTo>
                      <a:pt x="0" y="67"/>
                    </a:lnTo>
                    <a:lnTo>
                      <a:pt x="901" y="267"/>
                    </a:lnTo>
                    <a:lnTo>
                      <a:pt x="901" y="167"/>
                    </a:lnTo>
                    <a:lnTo>
                      <a:pt x="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6" name="Google Shape;1536;p23"/>
              <p:cNvSpPr/>
              <p:nvPr/>
            </p:nvSpPr>
            <p:spPr>
              <a:xfrm>
                <a:off x="2670400" y="1309725"/>
                <a:ext cx="7550" cy="27525"/>
              </a:xfrm>
              <a:custGeom>
                <a:avLst/>
                <a:gdLst/>
                <a:ahLst/>
                <a:cxnLst/>
                <a:rect l="l" t="t" r="r" b="b"/>
                <a:pathLst>
                  <a:path w="302" h="1101" extrusionOk="0">
                    <a:moveTo>
                      <a:pt x="1" y="0"/>
                    </a:moveTo>
                    <a:lnTo>
                      <a:pt x="168" y="1101"/>
                    </a:lnTo>
                    <a:lnTo>
                      <a:pt x="301"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23"/>
              <p:cNvSpPr/>
              <p:nvPr/>
            </p:nvSpPr>
            <p:spPr>
              <a:xfrm>
                <a:off x="2687925" y="1285525"/>
                <a:ext cx="29200" cy="8375"/>
              </a:xfrm>
              <a:custGeom>
                <a:avLst/>
                <a:gdLst/>
                <a:ahLst/>
                <a:cxnLst/>
                <a:rect l="l" t="t" r="r" b="b"/>
                <a:pathLst>
                  <a:path w="1168" h="335" extrusionOk="0">
                    <a:moveTo>
                      <a:pt x="1135" y="1"/>
                    </a:moveTo>
                    <a:lnTo>
                      <a:pt x="0" y="268"/>
                    </a:lnTo>
                    <a:lnTo>
                      <a:pt x="0" y="334"/>
                    </a:lnTo>
                    <a:lnTo>
                      <a:pt x="1168" y="101"/>
                    </a:lnTo>
                    <a:lnTo>
                      <a:pt x="11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8" name="Google Shape;1538;p23"/>
              <p:cNvSpPr/>
              <p:nvPr/>
            </p:nvSpPr>
            <p:spPr>
              <a:xfrm>
                <a:off x="2817175" y="956125"/>
                <a:ext cx="32550" cy="8375"/>
              </a:xfrm>
              <a:custGeom>
                <a:avLst/>
                <a:gdLst/>
                <a:ahLst/>
                <a:cxnLst/>
                <a:rect l="l" t="t" r="r" b="b"/>
                <a:pathLst>
                  <a:path w="1302" h="335" extrusionOk="0">
                    <a:moveTo>
                      <a:pt x="1" y="1"/>
                    </a:moveTo>
                    <a:lnTo>
                      <a:pt x="1" y="134"/>
                    </a:lnTo>
                    <a:lnTo>
                      <a:pt x="1302" y="334"/>
                    </a:lnTo>
                    <a:lnTo>
                      <a:pt x="1302" y="267"/>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9" name="Google Shape;1539;p23"/>
              <p:cNvSpPr/>
              <p:nvPr/>
            </p:nvSpPr>
            <p:spPr>
              <a:xfrm>
                <a:off x="2821350" y="1127075"/>
                <a:ext cx="6700" cy="29225"/>
              </a:xfrm>
              <a:custGeom>
                <a:avLst/>
                <a:gdLst/>
                <a:ahLst/>
                <a:cxnLst/>
                <a:rect l="l" t="t" r="r" b="b"/>
                <a:pathLst>
                  <a:path w="268" h="1169" extrusionOk="0">
                    <a:moveTo>
                      <a:pt x="134" y="1"/>
                    </a:moveTo>
                    <a:lnTo>
                      <a:pt x="1" y="68"/>
                    </a:lnTo>
                    <a:lnTo>
                      <a:pt x="167" y="1168"/>
                    </a:lnTo>
                    <a:lnTo>
                      <a:pt x="267" y="11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0" name="Google Shape;1540;p23"/>
              <p:cNvSpPr/>
              <p:nvPr/>
            </p:nvSpPr>
            <p:spPr>
              <a:xfrm>
                <a:off x="3056525" y="1030350"/>
                <a:ext cx="20875" cy="12525"/>
              </a:xfrm>
              <a:custGeom>
                <a:avLst/>
                <a:gdLst/>
                <a:ahLst/>
                <a:cxnLst/>
                <a:rect l="l" t="t" r="r" b="b"/>
                <a:pathLst>
                  <a:path w="835" h="501" extrusionOk="0">
                    <a:moveTo>
                      <a:pt x="34" y="0"/>
                    </a:moveTo>
                    <a:lnTo>
                      <a:pt x="0" y="100"/>
                    </a:lnTo>
                    <a:lnTo>
                      <a:pt x="768" y="501"/>
                    </a:lnTo>
                    <a:lnTo>
                      <a:pt x="834" y="4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1" name="Google Shape;1541;p23"/>
              <p:cNvSpPr/>
              <p:nvPr/>
            </p:nvSpPr>
            <p:spPr>
              <a:xfrm>
                <a:off x="2630375" y="962800"/>
                <a:ext cx="27550" cy="23375"/>
              </a:xfrm>
              <a:custGeom>
                <a:avLst/>
                <a:gdLst/>
                <a:ahLst/>
                <a:cxnLst/>
                <a:rect l="l" t="t" r="r" b="b"/>
                <a:pathLst>
                  <a:path w="1102" h="935" extrusionOk="0">
                    <a:moveTo>
                      <a:pt x="34" y="0"/>
                    </a:moveTo>
                    <a:lnTo>
                      <a:pt x="1" y="67"/>
                    </a:lnTo>
                    <a:lnTo>
                      <a:pt x="1035" y="934"/>
                    </a:lnTo>
                    <a:lnTo>
                      <a:pt x="1102" y="9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2" name="Google Shape;1542;p23"/>
              <p:cNvSpPr/>
              <p:nvPr/>
            </p:nvSpPr>
            <p:spPr>
              <a:xfrm>
                <a:off x="2567000" y="1093725"/>
                <a:ext cx="21700" cy="16700"/>
              </a:xfrm>
              <a:custGeom>
                <a:avLst/>
                <a:gdLst/>
                <a:ahLst/>
                <a:cxnLst/>
                <a:rect l="l" t="t" r="r" b="b"/>
                <a:pathLst>
                  <a:path w="868" h="668" extrusionOk="0">
                    <a:moveTo>
                      <a:pt x="801" y="1"/>
                    </a:moveTo>
                    <a:lnTo>
                      <a:pt x="1" y="601"/>
                    </a:lnTo>
                    <a:lnTo>
                      <a:pt x="34" y="668"/>
                    </a:lnTo>
                    <a:lnTo>
                      <a:pt x="868" y="101"/>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3" name="Google Shape;1543;p23"/>
              <p:cNvSpPr/>
              <p:nvPr/>
            </p:nvSpPr>
            <p:spPr>
              <a:xfrm>
                <a:off x="2661250" y="1049525"/>
                <a:ext cx="17525" cy="13375"/>
              </a:xfrm>
              <a:custGeom>
                <a:avLst/>
                <a:gdLst/>
                <a:ahLst/>
                <a:cxnLst/>
                <a:rect l="l" t="t" r="r" b="b"/>
                <a:pathLst>
                  <a:path w="701" h="535" extrusionOk="0">
                    <a:moveTo>
                      <a:pt x="667" y="1"/>
                    </a:moveTo>
                    <a:lnTo>
                      <a:pt x="0" y="434"/>
                    </a:lnTo>
                    <a:lnTo>
                      <a:pt x="33" y="534"/>
                    </a:lnTo>
                    <a:lnTo>
                      <a:pt x="701" y="67"/>
                    </a:lnTo>
                    <a:lnTo>
                      <a:pt x="6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4" name="Google Shape;1544;p23"/>
              <p:cNvSpPr/>
              <p:nvPr/>
            </p:nvSpPr>
            <p:spPr>
              <a:xfrm>
                <a:off x="2885575" y="869400"/>
                <a:ext cx="17525" cy="24200"/>
              </a:xfrm>
              <a:custGeom>
                <a:avLst/>
                <a:gdLst/>
                <a:ahLst/>
                <a:cxnLst/>
                <a:rect l="l" t="t" r="r" b="b"/>
                <a:pathLst>
                  <a:path w="701" h="968" extrusionOk="0">
                    <a:moveTo>
                      <a:pt x="634" y="0"/>
                    </a:moveTo>
                    <a:lnTo>
                      <a:pt x="0" y="901"/>
                    </a:lnTo>
                    <a:lnTo>
                      <a:pt x="67" y="968"/>
                    </a:lnTo>
                    <a:lnTo>
                      <a:pt x="701" y="67"/>
                    </a:lnTo>
                    <a:lnTo>
                      <a:pt x="6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5" name="Google Shape;1545;p23"/>
              <p:cNvSpPr/>
              <p:nvPr/>
            </p:nvSpPr>
            <p:spPr>
              <a:xfrm>
                <a:off x="3076525" y="1117075"/>
                <a:ext cx="17550" cy="23375"/>
              </a:xfrm>
              <a:custGeom>
                <a:avLst/>
                <a:gdLst/>
                <a:ahLst/>
                <a:cxnLst/>
                <a:rect l="l" t="t" r="r" b="b"/>
                <a:pathLst>
                  <a:path w="702" h="935" extrusionOk="0">
                    <a:moveTo>
                      <a:pt x="635" y="1"/>
                    </a:moveTo>
                    <a:lnTo>
                      <a:pt x="1" y="901"/>
                    </a:lnTo>
                    <a:lnTo>
                      <a:pt x="68" y="935"/>
                    </a:lnTo>
                    <a:lnTo>
                      <a:pt x="701" y="34"/>
                    </a:lnTo>
                    <a:lnTo>
                      <a:pt x="6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6" name="Google Shape;1546;p23"/>
              <p:cNvSpPr/>
              <p:nvPr/>
            </p:nvSpPr>
            <p:spPr>
              <a:xfrm>
                <a:off x="2824700" y="1045350"/>
                <a:ext cx="8350" cy="23375"/>
              </a:xfrm>
              <a:custGeom>
                <a:avLst/>
                <a:gdLst/>
                <a:ahLst/>
                <a:cxnLst/>
                <a:rect l="l" t="t" r="r" b="b"/>
                <a:pathLst>
                  <a:path w="334" h="935" extrusionOk="0">
                    <a:moveTo>
                      <a:pt x="200" y="1"/>
                    </a:moveTo>
                    <a:lnTo>
                      <a:pt x="0" y="901"/>
                    </a:lnTo>
                    <a:lnTo>
                      <a:pt x="100" y="935"/>
                    </a:lnTo>
                    <a:lnTo>
                      <a:pt x="334" y="34"/>
                    </a:lnTo>
                    <a:lnTo>
                      <a:pt x="20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7" name="Google Shape;1547;p23"/>
              <p:cNvSpPr/>
              <p:nvPr/>
            </p:nvSpPr>
            <p:spPr>
              <a:xfrm>
                <a:off x="2713775" y="1312225"/>
                <a:ext cx="9200" cy="22525"/>
              </a:xfrm>
              <a:custGeom>
                <a:avLst/>
                <a:gdLst/>
                <a:ahLst/>
                <a:cxnLst/>
                <a:rect l="l" t="t" r="r" b="b"/>
                <a:pathLst>
                  <a:path w="368" h="901" extrusionOk="0">
                    <a:moveTo>
                      <a:pt x="234" y="0"/>
                    </a:moveTo>
                    <a:lnTo>
                      <a:pt x="1" y="901"/>
                    </a:lnTo>
                    <a:lnTo>
                      <a:pt x="101" y="901"/>
                    </a:lnTo>
                    <a:lnTo>
                      <a:pt x="3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8" name="Google Shape;1548;p23"/>
              <p:cNvSpPr/>
              <p:nvPr/>
            </p:nvSpPr>
            <p:spPr>
              <a:xfrm>
                <a:off x="2791325" y="1202125"/>
                <a:ext cx="19200" cy="15050"/>
              </a:xfrm>
              <a:custGeom>
                <a:avLst/>
                <a:gdLst/>
                <a:ahLst/>
                <a:cxnLst/>
                <a:rect l="l" t="t" r="r" b="b"/>
                <a:pathLst>
                  <a:path w="768" h="602" extrusionOk="0">
                    <a:moveTo>
                      <a:pt x="668" y="1"/>
                    </a:moveTo>
                    <a:lnTo>
                      <a:pt x="1" y="501"/>
                    </a:lnTo>
                    <a:lnTo>
                      <a:pt x="101" y="601"/>
                    </a:lnTo>
                    <a:lnTo>
                      <a:pt x="768" y="101"/>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9" name="Google Shape;1549;p23"/>
              <p:cNvSpPr/>
              <p:nvPr/>
            </p:nvSpPr>
            <p:spPr>
              <a:xfrm>
                <a:off x="2565325" y="1056200"/>
                <a:ext cx="25050" cy="2525"/>
              </a:xfrm>
              <a:custGeom>
                <a:avLst/>
                <a:gdLst/>
                <a:ahLst/>
                <a:cxnLst/>
                <a:rect l="l" t="t" r="r" b="b"/>
                <a:pathLst>
                  <a:path w="1002" h="101" extrusionOk="0">
                    <a:moveTo>
                      <a:pt x="1" y="0"/>
                    </a:moveTo>
                    <a:lnTo>
                      <a:pt x="1" y="100"/>
                    </a:lnTo>
                    <a:lnTo>
                      <a:pt x="1002" y="100"/>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0" name="Google Shape;1550;p23"/>
              <p:cNvSpPr/>
              <p:nvPr/>
            </p:nvSpPr>
            <p:spPr>
              <a:xfrm>
                <a:off x="2546150" y="1177125"/>
                <a:ext cx="18375" cy="15025"/>
              </a:xfrm>
              <a:custGeom>
                <a:avLst/>
                <a:gdLst/>
                <a:ahLst/>
                <a:cxnLst/>
                <a:rect l="l" t="t" r="r" b="b"/>
                <a:pathLst>
                  <a:path w="735" h="601" extrusionOk="0">
                    <a:moveTo>
                      <a:pt x="668" y="0"/>
                    </a:moveTo>
                    <a:lnTo>
                      <a:pt x="1" y="501"/>
                    </a:lnTo>
                    <a:lnTo>
                      <a:pt x="34" y="601"/>
                    </a:lnTo>
                    <a:lnTo>
                      <a:pt x="735"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1" name="Google Shape;1551;p23"/>
              <p:cNvSpPr/>
              <p:nvPr/>
            </p:nvSpPr>
            <p:spPr>
              <a:xfrm>
                <a:off x="2838025" y="857725"/>
                <a:ext cx="14200" cy="18375"/>
              </a:xfrm>
              <a:custGeom>
                <a:avLst/>
                <a:gdLst/>
                <a:ahLst/>
                <a:cxnLst/>
                <a:rect l="l" t="t" r="r" b="b"/>
                <a:pathLst>
                  <a:path w="568" h="735" extrusionOk="0">
                    <a:moveTo>
                      <a:pt x="101" y="0"/>
                    </a:moveTo>
                    <a:lnTo>
                      <a:pt x="1" y="34"/>
                    </a:lnTo>
                    <a:lnTo>
                      <a:pt x="468" y="734"/>
                    </a:lnTo>
                    <a:lnTo>
                      <a:pt x="568" y="668"/>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2" name="Google Shape;1552;p23"/>
              <p:cNvSpPr/>
              <p:nvPr/>
            </p:nvSpPr>
            <p:spPr>
              <a:xfrm>
                <a:off x="2564500" y="1247175"/>
                <a:ext cx="30875" cy="9200"/>
              </a:xfrm>
              <a:custGeom>
                <a:avLst/>
                <a:gdLst/>
                <a:ahLst/>
                <a:cxnLst/>
                <a:rect l="l" t="t" r="r" b="b"/>
                <a:pathLst>
                  <a:path w="1235" h="368" extrusionOk="0">
                    <a:moveTo>
                      <a:pt x="34" y="0"/>
                    </a:moveTo>
                    <a:lnTo>
                      <a:pt x="1" y="134"/>
                    </a:lnTo>
                    <a:lnTo>
                      <a:pt x="1235" y="367"/>
                    </a:lnTo>
                    <a:lnTo>
                      <a:pt x="1235" y="2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3" name="Google Shape;1553;p23"/>
              <p:cNvSpPr/>
              <p:nvPr/>
            </p:nvSpPr>
            <p:spPr>
              <a:xfrm>
                <a:off x="3092375" y="1298875"/>
                <a:ext cx="17550" cy="24200"/>
              </a:xfrm>
              <a:custGeom>
                <a:avLst/>
                <a:gdLst/>
                <a:ahLst/>
                <a:cxnLst/>
                <a:rect l="l" t="t" r="r" b="b"/>
                <a:pathLst>
                  <a:path w="702" h="968" extrusionOk="0">
                    <a:moveTo>
                      <a:pt x="67" y="0"/>
                    </a:moveTo>
                    <a:lnTo>
                      <a:pt x="1" y="34"/>
                    </a:lnTo>
                    <a:lnTo>
                      <a:pt x="634" y="968"/>
                    </a:lnTo>
                    <a:lnTo>
                      <a:pt x="701" y="9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4" name="Google Shape;1554;p23"/>
              <p:cNvSpPr/>
              <p:nvPr/>
            </p:nvSpPr>
            <p:spPr>
              <a:xfrm>
                <a:off x="2744625" y="1125425"/>
                <a:ext cx="7525" cy="22525"/>
              </a:xfrm>
              <a:custGeom>
                <a:avLst/>
                <a:gdLst/>
                <a:ahLst/>
                <a:cxnLst/>
                <a:rect l="l" t="t" r="r" b="b"/>
                <a:pathLst>
                  <a:path w="301" h="901" extrusionOk="0">
                    <a:moveTo>
                      <a:pt x="201" y="0"/>
                    </a:moveTo>
                    <a:lnTo>
                      <a:pt x="1" y="901"/>
                    </a:lnTo>
                    <a:lnTo>
                      <a:pt x="67" y="901"/>
                    </a:lnTo>
                    <a:lnTo>
                      <a:pt x="3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5" name="Google Shape;1555;p23"/>
              <p:cNvSpPr/>
              <p:nvPr/>
            </p:nvSpPr>
            <p:spPr>
              <a:xfrm>
                <a:off x="2898075" y="1154600"/>
                <a:ext cx="17525" cy="14200"/>
              </a:xfrm>
              <a:custGeom>
                <a:avLst/>
                <a:gdLst/>
                <a:ahLst/>
                <a:cxnLst/>
                <a:rect l="l" t="t" r="r" b="b"/>
                <a:pathLst>
                  <a:path w="701" h="568" extrusionOk="0">
                    <a:moveTo>
                      <a:pt x="668" y="1"/>
                    </a:moveTo>
                    <a:lnTo>
                      <a:pt x="0" y="501"/>
                    </a:lnTo>
                    <a:lnTo>
                      <a:pt x="34" y="568"/>
                    </a:lnTo>
                    <a:lnTo>
                      <a:pt x="701" y="67"/>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56" name="Google Shape;1556;p23"/>
            <p:cNvGrpSpPr/>
            <p:nvPr/>
          </p:nvGrpSpPr>
          <p:grpSpPr>
            <a:xfrm>
              <a:off x="-66150" y="-12"/>
              <a:ext cx="681200" cy="2345875"/>
              <a:chOff x="-66150" y="-12"/>
              <a:chExt cx="681200" cy="2345875"/>
            </a:xfrm>
          </p:grpSpPr>
          <p:sp>
            <p:nvSpPr>
              <p:cNvPr id="1557" name="Google Shape;1557;p23"/>
              <p:cNvSpPr/>
              <p:nvPr/>
            </p:nvSpPr>
            <p:spPr>
              <a:xfrm rot="5400000" flipH="1">
                <a:off x="-898487" y="832325"/>
                <a:ext cx="2345875" cy="681200"/>
              </a:xfrm>
              <a:custGeom>
                <a:avLst/>
                <a:gdLst/>
                <a:ahLst/>
                <a:cxnLst/>
                <a:rect l="l" t="t" r="r" b="b"/>
                <a:pathLst>
                  <a:path w="93835" h="27248" extrusionOk="0">
                    <a:moveTo>
                      <a:pt x="5481" y="25634"/>
                    </a:moveTo>
                    <a:lnTo>
                      <a:pt x="1" y="25646"/>
                    </a:lnTo>
                    <a:cubicBezTo>
                      <a:pt x="883" y="25711"/>
                      <a:pt x="1767" y="25742"/>
                      <a:pt x="2652" y="25742"/>
                    </a:cubicBezTo>
                    <a:cubicBezTo>
                      <a:pt x="3597" y="25742"/>
                      <a:pt x="4541" y="25706"/>
                      <a:pt x="5482" y="25634"/>
                    </a:cubicBezTo>
                    <a:close/>
                    <a:moveTo>
                      <a:pt x="53784" y="1"/>
                    </a:moveTo>
                    <a:cubicBezTo>
                      <a:pt x="52053" y="1"/>
                      <a:pt x="50314" y="220"/>
                      <a:pt x="48602" y="662"/>
                    </a:cubicBezTo>
                    <a:cubicBezTo>
                      <a:pt x="43165" y="2096"/>
                      <a:pt x="38362" y="5298"/>
                      <a:pt x="34325" y="9068"/>
                    </a:cubicBezTo>
                    <a:cubicBezTo>
                      <a:pt x="29956" y="13137"/>
                      <a:pt x="26086" y="17740"/>
                      <a:pt x="20682" y="20943"/>
                    </a:cubicBezTo>
                    <a:cubicBezTo>
                      <a:pt x="16277" y="23596"/>
                      <a:pt x="10952" y="25216"/>
                      <a:pt x="5482" y="25634"/>
                    </a:cubicBezTo>
                    <a:lnTo>
                      <a:pt x="5481" y="25634"/>
                    </a:lnTo>
                    <a:lnTo>
                      <a:pt x="91666" y="25446"/>
                    </a:lnTo>
                    <a:cubicBezTo>
                      <a:pt x="91683" y="25445"/>
                      <a:pt x="91699" y="25445"/>
                      <a:pt x="91715" y="25445"/>
                    </a:cubicBezTo>
                    <a:cubicBezTo>
                      <a:pt x="92751" y="25445"/>
                      <a:pt x="93309" y="26492"/>
                      <a:pt x="93834" y="27247"/>
                    </a:cubicBezTo>
                    <a:lnTo>
                      <a:pt x="93834" y="14004"/>
                    </a:lnTo>
                    <a:cubicBezTo>
                      <a:pt x="93308" y="14013"/>
                      <a:pt x="92782" y="14017"/>
                      <a:pt x="92255" y="14017"/>
                    </a:cubicBezTo>
                    <a:cubicBezTo>
                      <a:pt x="88513" y="14017"/>
                      <a:pt x="84781" y="13781"/>
                      <a:pt x="81125" y="12904"/>
                    </a:cubicBezTo>
                    <a:cubicBezTo>
                      <a:pt x="78023" y="12136"/>
                      <a:pt x="75054" y="10969"/>
                      <a:pt x="72453" y="9168"/>
                    </a:cubicBezTo>
                    <a:cubicBezTo>
                      <a:pt x="69684" y="7300"/>
                      <a:pt x="67449" y="4831"/>
                      <a:pt x="64614" y="3097"/>
                    </a:cubicBezTo>
                    <a:cubicBezTo>
                      <a:pt x="61277" y="1040"/>
                      <a:pt x="57549" y="1"/>
                      <a:pt x="53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8" name="Google Shape;1558;p23"/>
              <p:cNvSpPr/>
              <p:nvPr/>
            </p:nvSpPr>
            <p:spPr>
              <a:xfrm rot="5400000" flipH="1">
                <a:off x="-459950" y="437263"/>
                <a:ext cx="1135850" cy="341350"/>
              </a:xfrm>
              <a:custGeom>
                <a:avLst/>
                <a:gdLst/>
                <a:ahLst/>
                <a:cxnLst/>
                <a:rect l="l" t="t" r="r" b="b"/>
                <a:pathLst>
                  <a:path w="45434" h="13654" extrusionOk="0">
                    <a:moveTo>
                      <a:pt x="21769" y="1"/>
                    </a:moveTo>
                    <a:cubicBezTo>
                      <a:pt x="19642" y="1"/>
                      <a:pt x="17621" y="813"/>
                      <a:pt x="15946" y="2116"/>
                    </a:cubicBezTo>
                    <a:cubicBezTo>
                      <a:pt x="14044" y="3551"/>
                      <a:pt x="12943" y="5652"/>
                      <a:pt x="11576" y="7553"/>
                    </a:cubicBezTo>
                    <a:cubicBezTo>
                      <a:pt x="9264" y="10692"/>
                      <a:pt x="6202" y="13012"/>
                      <a:pt x="2465" y="13540"/>
                    </a:cubicBezTo>
                    <a:lnTo>
                      <a:pt x="2465" y="13540"/>
                    </a:lnTo>
                    <a:cubicBezTo>
                      <a:pt x="11237" y="13461"/>
                      <a:pt x="45433" y="13157"/>
                      <a:pt x="45433" y="13157"/>
                    </a:cubicBezTo>
                    <a:cubicBezTo>
                      <a:pt x="44199" y="13157"/>
                      <a:pt x="43098" y="12524"/>
                      <a:pt x="41998" y="12057"/>
                    </a:cubicBezTo>
                    <a:cubicBezTo>
                      <a:pt x="38729" y="10822"/>
                      <a:pt x="35460" y="9288"/>
                      <a:pt x="32891" y="6886"/>
                    </a:cubicBezTo>
                    <a:cubicBezTo>
                      <a:pt x="30689" y="4852"/>
                      <a:pt x="28688" y="2450"/>
                      <a:pt x="25953" y="1049"/>
                    </a:cubicBezTo>
                    <a:cubicBezTo>
                      <a:pt x="24785" y="482"/>
                      <a:pt x="23551" y="115"/>
                      <a:pt x="22250" y="15"/>
                    </a:cubicBezTo>
                    <a:cubicBezTo>
                      <a:pt x="22089" y="5"/>
                      <a:pt x="21928" y="1"/>
                      <a:pt x="21769" y="1"/>
                    </a:cubicBezTo>
                    <a:close/>
                    <a:moveTo>
                      <a:pt x="2465" y="13540"/>
                    </a:moveTo>
                    <a:lnTo>
                      <a:pt x="2465" y="13540"/>
                    </a:lnTo>
                    <a:cubicBezTo>
                      <a:pt x="1171" y="13551"/>
                      <a:pt x="430" y="13558"/>
                      <a:pt x="435" y="13558"/>
                    </a:cubicBezTo>
                    <a:cubicBezTo>
                      <a:pt x="234" y="13558"/>
                      <a:pt x="201" y="13624"/>
                      <a:pt x="1" y="13624"/>
                    </a:cubicBezTo>
                    <a:cubicBezTo>
                      <a:pt x="282" y="13644"/>
                      <a:pt x="561" y="13653"/>
                      <a:pt x="836" y="13653"/>
                    </a:cubicBezTo>
                    <a:cubicBezTo>
                      <a:pt x="1392" y="13653"/>
                      <a:pt x="1936" y="13614"/>
                      <a:pt x="2465" y="1354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59" name="Google Shape;1559;p23"/>
            <p:cNvGrpSpPr/>
            <p:nvPr/>
          </p:nvGrpSpPr>
          <p:grpSpPr>
            <a:xfrm>
              <a:off x="8541650" y="-12"/>
              <a:ext cx="681200" cy="2345875"/>
              <a:chOff x="8541650" y="-12"/>
              <a:chExt cx="681200" cy="2345875"/>
            </a:xfrm>
          </p:grpSpPr>
          <p:sp>
            <p:nvSpPr>
              <p:cNvPr id="1560" name="Google Shape;1560;p23"/>
              <p:cNvSpPr/>
              <p:nvPr/>
            </p:nvSpPr>
            <p:spPr>
              <a:xfrm rot="-5400000">
                <a:off x="7709313" y="832325"/>
                <a:ext cx="2345875" cy="681200"/>
              </a:xfrm>
              <a:custGeom>
                <a:avLst/>
                <a:gdLst/>
                <a:ahLst/>
                <a:cxnLst/>
                <a:rect l="l" t="t" r="r" b="b"/>
                <a:pathLst>
                  <a:path w="93835" h="27248" extrusionOk="0">
                    <a:moveTo>
                      <a:pt x="5481" y="25634"/>
                    </a:moveTo>
                    <a:lnTo>
                      <a:pt x="1" y="25646"/>
                    </a:lnTo>
                    <a:cubicBezTo>
                      <a:pt x="883" y="25711"/>
                      <a:pt x="1767" y="25742"/>
                      <a:pt x="2652" y="25742"/>
                    </a:cubicBezTo>
                    <a:cubicBezTo>
                      <a:pt x="3597" y="25742"/>
                      <a:pt x="4541" y="25706"/>
                      <a:pt x="5482" y="25634"/>
                    </a:cubicBezTo>
                    <a:close/>
                    <a:moveTo>
                      <a:pt x="53784" y="1"/>
                    </a:moveTo>
                    <a:cubicBezTo>
                      <a:pt x="52053" y="1"/>
                      <a:pt x="50314" y="220"/>
                      <a:pt x="48602" y="662"/>
                    </a:cubicBezTo>
                    <a:cubicBezTo>
                      <a:pt x="43165" y="2096"/>
                      <a:pt x="38362" y="5298"/>
                      <a:pt x="34325" y="9068"/>
                    </a:cubicBezTo>
                    <a:cubicBezTo>
                      <a:pt x="29956" y="13137"/>
                      <a:pt x="26086" y="17740"/>
                      <a:pt x="20682" y="20943"/>
                    </a:cubicBezTo>
                    <a:cubicBezTo>
                      <a:pt x="16277" y="23596"/>
                      <a:pt x="10952" y="25216"/>
                      <a:pt x="5482" y="25634"/>
                    </a:cubicBezTo>
                    <a:lnTo>
                      <a:pt x="5481" y="25634"/>
                    </a:lnTo>
                    <a:lnTo>
                      <a:pt x="91666" y="25446"/>
                    </a:lnTo>
                    <a:cubicBezTo>
                      <a:pt x="91683" y="25445"/>
                      <a:pt x="91699" y="25445"/>
                      <a:pt x="91715" y="25445"/>
                    </a:cubicBezTo>
                    <a:cubicBezTo>
                      <a:pt x="92751" y="25445"/>
                      <a:pt x="93309" y="26492"/>
                      <a:pt x="93834" y="27247"/>
                    </a:cubicBezTo>
                    <a:lnTo>
                      <a:pt x="93834" y="14004"/>
                    </a:lnTo>
                    <a:cubicBezTo>
                      <a:pt x="93308" y="14013"/>
                      <a:pt x="92782" y="14017"/>
                      <a:pt x="92255" y="14017"/>
                    </a:cubicBezTo>
                    <a:cubicBezTo>
                      <a:pt x="88513" y="14017"/>
                      <a:pt x="84781" y="13781"/>
                      <a:pt x="81125" y="12904"/>
                    </a:cubicBezTo>
                    <a:cubicBezTo>
                      <a:pt x="78023" y="12136"/>
                      <a:pt x="75054" y="10969"/>
                      <a:pt x="72453" y="9168"/>
                    </a:cubicBezTo>
                    <a:cubicBezTo>
                      <a:pt x="69684" y="7300"/>
                      <a:pt x="67449" y="4831"/>
                      <a:pt x="64614" y="3097"/>
                    </a:cubicBezTo>
                    <a:cubicBezTo>
                      <a:pt x="61277" y="1040"/>
                      <a:pt x="57549" y="1"/>
                      <a:pt x="537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1" name="Google Shape;1561;p23"/>
              <p:cNvSpPr/>
              <p:nvPr/>
            </p:nvSpPr>
            <p:spPr>
              <a:xfrm rot="-5400000">
                <a:off x="8480800" y="437263"/>
                <a:ext cx="1135850" cy="341350"/>
              </a:xfrm>
              <a:custGeom>
                <a:avLst/>
                <a:gdLst/>
                <a:ahLst/>
                <a:cxnLst/>
                <a:rect l="l" t="t" r="r" b="b"/>
                <a:pathLst>
                  <a:path w="45434" h="13654" extrusionOk="0">
                    <a:moveTo>
                      <a:pt x="21769" y="1"/>
                    </a:moveTo>
                    <a:cubicBezTo>
                      <a:pt x="19642" y="1"/>
                      <a:pt x="17621" y="813"/>
                      <a:pt x="15946" y="2116"/>
                    </a:cubicBezTo>
                    <a:cubicBezTo>
                      <a:pt x="14044" y="3551"/>
                      <a:pt x="12943" y="5652"/>
                      <a:pt x="11576" y="7553"/>
                    </a:cubicBezTo>
                    <a:cubicBezTo>
                      <a:pt x="9264" y="10692"/>
                      <a:pt x="6202" y="13012"/>
                      <a:pt x="2465" y="13540"/>
                    </a:cubicBezTo>
                    <a:lnTo>
                      <a:pt x="2465" y="13540"/>
                    </a:lnTo>
                    <a:cubicBezTo>
                      <a:pt x="11237" y="13461"/>
                      <a:pt x="45433" y="13157"/>
                      <a:pt x="45433" y="13157"/>
                    </a:cubicBezTo>
                    <a:cubicBezTo>
                      <a:pt x="44199" y="13157"/>
                      <a:pt x="43098" y="12524"/>
                      <a:pt x="41998" y="12057"/>
                    </a:cubicBezTo>
                    <a:cubicBezTo>
                      <a:pt x="38729" y="10822"/>
                      <a:pt x="35460" y="9288"/>
                      <a:pt x="32891" y="6886"/>
                    </a:cubicBezTo>
                    <a:cubicBezTo>
                      <a:pt x="30689" y="4852"/>
                      <a:pt x="28688" y="2450"/>
                      <a:pt x="25953" y="1049"/>
                    </a:cubicBezTo>
                    <a:cubicBezTo>
                      <a:pt x="24785" y="482"/>
                      <a:pt x="23551" y="115"/>
                      <a:pt x="22250" y="15"/>
                    </a:cubicBezTo>
                    <a:cubicBezTo>
                      <a:pt x="22089" y="5"/>
                      <a:pt x="21928" y="1"/>
                      <a:pt x="21769" y="1"/>
                    </a:cubicBezTo>
                    <a:close/>
                    <a:moveTo>
                      <a:pt x="2465" y="13540"/>
                    </a:moveTo>
                    <a:lnTo>
                      <a:pt x="2465" y="13540"/>
                    </a:lnTo>
                    <a:cubicBezTo>
                      <a:pt x="1171" y="13551"/>
                      <a:pt x="430" y="13558"/>
                      <a:pt x="435" y="13558"/>
                    </a:cubicBezTo>
                    <a:cubicBezTo>
                      <a:pt x="234" y="13558"/>
                      <a:pt x="201" y="13624"/>
                      <a:pt x="1" y="13624"/>
                    </a:cubicBezTo>
                    <a:cubicBezTo>
                      <a:pt x="282" y="13644"/>
                      <a:pt x="561" y="13653"/>
                      <a:pt x="836" y="13653"/>
                    </a:cubicBezTo>
                    <a:cubicBezTo>
                      <a:pt x="1392" y="13653"/>
                      <a:pt x="1936" y="13614"/>
                      <a:pt x="2465" y="1354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62" name="Google Shape;1562;p23"/>
            <p:cNvGrpSpPr/>
            <p:nvPr/>
          </p:nvGrpSpPr>
          <p:grpSpPr>
            <a:xfrm>
              <a:off x="8589084" y="1679365"/>
              <a:ext cx="827511" cy="801376"/>
              <a:chOff x="2546150" y="857725"/>
              <a:chExt cx="607125" cy="587950"/>
            </a:xfrm>
          </p:grpSpPr>
          <p:sp>
            <p:nvSpPr>
              <p:cNvPr id="1563" name="Google Shape;1563;p23"/>
              <p:cNvSpPr/>
              <p:nvPr/>
            </p:nvSpPr>
            <p:spPr>
              <a:xfrm>
                <a:off x="3113225" y="1037850"/>
                <a:ext cx="22550" cy="15875"/>
              </a:xfrm>
              <a:custGeom>
                <a:avLst/>
                <a:gdLst/>
                <a:ahLst/>
                <a:cxnLst/>
                <a:rect l="l" t="t" r="r" b="b"/>
                <a:pathLst>
                  <a:path w="902" h="635" extrusionOk="0">
                    <a:moveTo>
                      <a:pt x="801" y="1"/>
                    </a:moveTo>
                    <a:lnTo>
                      <a:pt x="1" y="534"/>
                    </a:lnTo>
                    <a:lnTo>
                      <a:pt x="67" y="634"/>
                    </a:lnTo>
                    <a:lnTo>
                      <a:pt x="901" y="67"/>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4" name="Google Shape;1564;p23"/>
              <p:cNvSpPr/>
              <p:nvPr/>
            </p:nvSpPr>
            <p:spPr>
              <a:xfrm>
                <a:off x="3020650" y="925275"/>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5" name="Google Shape;1565;p23"/>
              <p:cNvSpPr/>
              <p:nvPr/>
            </p:nvSpPr>
            <p:spPr>
              <a:xfrm>
                <a:off x="3111550" y="1096225"/>
                <a:ext cx="22550" cy="16700"/>
              </a:xfrm>
              <a:custGeom>
                <a:avLst/>
                <a:gdLst/>
                <a:ahLst/>
                <a:cxnLst/>
                <a:rect l="l" t="t" r="r" b="b"/>
                <a:pathLst>
                  <a:path w="902" h="668" extrusionOk="0">
                    <a:moveTo>
                      <a:pt x="34" y="1"/>
                    </a:moveTo>
                    <a:lnTo>
                      <a:pt x="1" y="67"/>
                    </a:lnTo>
                    <a:lnTo>
                      <a:pt x="868" y="668"/>
                    </a:lnTo>
                    <a:lnTo>
                      <a:pt x="902" y="568"/>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6" name="Google Shape;1566;p23"/>
              <p:cNvSpPr/>
              <p:nvPr/>
            </p:nvSpPr>
            <p:spPr>
              <a:xfrm>
                <a:off x="3135750" y="1177125"/>
                <a:ext cx="17525" cy="15025"/>
              </a:xfrm>
              <a:custGeom>
                <a:avLst/>
                <a:gdLst/>
                <a:ahLst/>
                <a:cxnLst/>
                <a:rect l="l" t="t" r="r" b="b"/>
                <a:pathLst>
                  <a:path w="701" h="601" extrusionOk="0">
                    <a:moveTo>
                      <a:pt x="667" y="0"/>
                    </a:moveTo>
                    <a:lnTo>
                      <a:pt x="0" y="501"/>
                    </a:lnTo>
                    <a:lnTo>
                      <a:pt x="67" y="601"/>
                    </a:lnTo>
                    <a:lnTo>
                      <a:pt x="701" y="100"/>
                    </a:lnTo>
                    <a:lnTo>
                      <a:pt x="6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7" name="Google Shape;1567;p23"/>
              <p:cNvSpPr/>
              <p:nvPr/>
            </p:nvSpPr>
            <p:spPr>
              <a:xfrm>
                <a:off x="3109050" y="1258000"/>
                <a:ext cx="24225" cy="19225"/>
              </a:xfrm>
              <a:custGeom>
                <a:avLst/>
                <a:gdLst/>
                <a:ahLst/>
                <a:cxnLst/>
                <a:rect l="l" t="t" r="r" b="b"/>
                <a:pathLst>
                  <a:path w="969" h="769" extrusionOk="0">
                    <a:moveTo>
                      <a:pt x="68" y="1"/>
                    </a:moveTo>
                    <a:lnTo>
                      <a:pt x="1" y="68"/>
                    </a:lnTo>
                    <a:lnTo>
                      <a:pt x="901" y="768"/>
                    </a:lnTo>
                    <a:lnTo>
                      <a:pt x="968" y="735"/>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8" name="Google Shape;1568;p23"/>
              <p:cNvSpPr/>
              <p:nvPr/>
            </p:nvSpPr>
            <p:spPr>
              <a:xfrm>
                <a:off x="3049850" y="1352250"/>
                <a:ext cx="19200" cy="15025"/>
              </a:xfrm>
              <a:custGeom>
                <a:avLst/>
                <a:gdLst/>
                <a:ahLst/>
                <a:cxnLst/>
                <a:rect l="l" t="t" r="r" b="b"/>
                <a:pathLst>
                  <a:path w="768" h="601" extrusionOk="0">
                    <a:moveTo>
                      <a:pt x="701" y="0"/>
                    </a:moveTo>
                    <a:lnTo>
                      <a:pt x="0" y="567"/>
                    </a:lnTo>
                    <a:lnTo>
                      <a:pt x="34" y="601"/>
                    </a:lnTo>
                    <a:lnTo>
                      <a:pt x="768" y="67"/>
                    </a:lnTo>
                    <a:lnTo>
                      <a:pt x="7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9" name="Google Shape;1569;p23"/>
              <p:cNvSpPr/>
              <p:nvPr/>
            </p:nvSpPr>
            <p:spPr>
              <a:xfrm>
                <a:off x="3111550" y="1219650"/>
                <a:ext cx="25050" cy="2525"/>
              </a:xfrm>
              <a:custGeom>
                <a:avLst/>
                <a:gdLst/>
                <a:ahLst/>
                <a:cxnLst/>
                <a:rect l="l" t="t" r="r" b="b"/>
                <a:pathLst>
                  <a:path w="1002" h="101" extrusionOk="0">
                    <a:moveTo>
                      <a:pt x="1" y="0"/>
                    </a:moveTo>
                    <a:lnTo>
                      <a:pt x="1" y="101"/>
                    </a:lnTo>
                    <a:lnTo>
                      <a:pt x="1002" y="101"/>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0" name="Google Shape;1570;p23"/>
              <p:cNvSpPr/>
              <p:nvPr/>
            </p:nvSpPr>
            <p:spPr>
              <a:xfrm>
                <a:off x="3007325" y="972800"/>
                <a:ext cx="17525" cy="24225"/>
              </a:xfrm>
              <a:custGeom>
                <a:avLst/>
                <a:gdLst/>
                <a:ahLst/>
                <a:cxnLst/>
                <a:rect l="l" t="t" r="r" b="b"/>
                <a:pathLst>
                  <a:path w="701" h="969" extrusionOk="0">
                    <a:moveTo>
                      <a:pt x="67" y="1"/>
                    </a:moveTo>
                    <a:lnTo>
                      <a:pt x="0" y="34"/>
                    </a:lnTo>
                    <a:lnTo>
                      <a:pt x="634" y="968"/>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1" name="Google Shape;1571;p23"/>
              <p:cNvSpPr/>
              <p:nvPr/>
            </p:nvSpPr>
            <p:spPr>
              <a:xfrm>
                <a:off x="2762975" y="962800"/>
                <a:ext cx="15875" cy="21700"/>
              </a:xfrm>
              <a:custGeom>
                <a:avLst/>
                <a:gdLst/>
                <a:ahLst/>
                <a:cxnLst/>
                <a:rect l="l" t="t" r="r" b="b"/>
                <a:pathLst>
                  <a:path w="635" h="868" extrusionOk="0">
                    <a:moveTo>
                      <a:pt x="101" y="0"/>
                    </a:moveTo>
                    <a:lnTo>
                      <a:pt x="1" y="34"/>
                    </a:lnTo>
                    <a:lnTo>
                      <a:pt x="534" y="868"/>
                    </a:lnTo>
                    <a:lnTo>
                      <a:pt x="634" y="834"/>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2" name="Google Shape;1572;p23"/>
              <p:cNvSpPr/>
              <p:nvPr/>
            </p:nvSpPr>
            <p:spPr>
              <a:xfrm>
                <a:off x="2899750" y="924425"/>
                <a:ext cx="17525" cy="24225"/>
              </a:xfrm>
              <a:custGeom>
                <a:avLst/>
                <a:gdLst/>
                <a:ahLst/>
                <a:cxnLst/>
                <a:rect l="l" t="t" r="r" b="b"/>
                <a:pathLst>
                  <a:path w="701" h="969" extrusionOk="0">
                    <a:moveTo>
                      <a:pt x="634" y="1"/>
                    </a:moveTo>
                    <a:lnTo>
                      <a:pt x="0" y="902"/>
                    </a:lnTo>
                    <a:lnTo>
                      <a:pt x="67" y="9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3" name="Google Shape;1573;p23"/>
              <p:cNvSpPr/>
              <p:nvPr/>
            </p:nvSpPr>
            <p:spPr>
              <a:xfrm>
                <a:off x="2998975" y="1222150"/>
                <a:ext cx="17550" cy="25050"/>
              </a:xfrm>
              <a:custGeom>
                <a:avLst/>
                <a:gdLst/>
                <a:ahLst/>
                <a:cxnLst/>
                <a:rect l="l" t="t" r="r" b="b"/>
                <a:pathLst>
                  <a:path w="702" h="1002" extrusionOk="0">
                    <a:moveTo>
                      <a:pt x="67" y="1"/>
                    </a:moveTo>
                    <a:lnTo>
                      <a:pt x="1" y="101"/>
                    </a:lnTo>
                    <a:lnTo>
                      <a:pt x="634" y="1001"/>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4" name="Google Shape;1574;p23"/>
              <p:cNvSpPr/>
              <p:nvPr/>
            </p:nvSpPr>
            <p:spPr>
              <a:xfrm>
                <a:off x="2933100" y="991975"/>
                <a:ext cx="15025" cy="22550"/>
              </a:xfrm>
              <a:custGeom>
                <a:avLst/>
                <a:gdLst/>
                <a:ahLst/>
                <a:cxnLst/>
                <a:rect l="l" t="t" r="r" b="b"/>
                <a:pathLst>
                  <a:path w="601" h="902" extrusionOk="0">
                    <a:moveTo>
                      <a:pt x="67" y="1"/>
                    </a:moveTo>
                    <a:lnTo>
                      <a:pt x="0" y="34"/>
                    </a:lnTo>
                    <a:lnTo>
                      <a:pt x="534" y="902"/>
                    </a:lnTo>
                    <a:lnTo>
                      <a:pt x="601" y="8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5" name="Google Shape;1575;p23"/>
              <p:cNvSpPr/>
              <p:nvPr/>
            </p:nvSpPr>
            <p:spPr>
              <a:xfrm>
                <a:off x="2941450" y="1417300"/>
                <a:ext cx="3350" cy="25025"/>
              </a:xfrm>
              <a:custGeom>
                <a:avLst/>
                <a:gdLst/>
                <a:ahLst/>
                <a:cxnLst/>
                <a:rect l="l" t="t" r="r" b="b"/>
                <a:pathLst>
                  <a:path w="134" h="1001" extrusionOk="0">
                    <a:moveTo>
                      <a:pt x="33" y="0"/>
                    </a:moveTo>
                    <a:lnTo>
                      <a:pt x="0" y="967"/>
                    </a:lnTo>
                    <a:lnTo>
                      <a:pt x="133" y="1001"/>
                    </a:lnTo>
                    <a:lnTo>
                      <a:pt x="1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6" name="Google Shape;1576;p23"/>
              <p:cNvSpPr/>
              <p:nvPr/>
            </p:nvSpPr>
            <p:spPr>
              <a:xfrm>
                <a:off x="2879725" y="1405625"/>
                <a:ext cx="16700" cy="23375"/>
              </a:xfrm>
              <a:custGeom>
                <a:avLst/>
                <a:gdLst/>
                <a:ahLst/>
                <a:cxnLst/>
                <a:rect l="l" t="t" r="r" b="b"/>
                <a:pathLst>
                  <a:path w="668" h="935" extrusionOk="0">
                    <a:moveTo>
                      <a:pt x="601" y="0"/>
                    </a:moveTo>
                    <a:lnTo>
                      <a:pt x="1" y="901"/>
                    </a:lnTo>
                    <a:lnTo>
                      <a:pt x="67" y="934"/>
                    </a:lnTo>
                    <a:lnTo>
                      <a:pt x="668" y="67"/>
                    </a:lnTo>
                    <a:lnTo>
                      <a:pt x="6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7" name="Google Shape;1577;p23"/>
              <p:cNvSpPr/>
              <p:nvPr/>
            </p:nvSpPr>
            <p:spPr>
              <a:xfrm>
                <a:off x="2799675" y="1426475"/>
                <a:ext cx="13375" cy="19200"/>
              </a:xfrm>
              <a:custGeom>
                <a:avLst/>
                <a:gdLst/>
                <a:ahLst/>
                <a:cxnLst/>
                <a:rect l="l" t="t" r="r" b="b"/>
                <a:pathLst>
                  <a:path w="535" h="768" extrusionOk="0">
                    <a:moveTo>
                      <a:pt x="100" y="0"/>
                    </a:moveTo>
                    <a:lnTo>
                      <a:pt x="0" y="100"/>
                    </a:lnTo>
                    <a:lnTo>
                      <a:pt x="501" y="767"/>
                    </a:lnTo>
                    <a:lnTo>
                      <a:pt x="534" y="701"/>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8" name="Google Shape;1578;p23"/>
              <p:cNvSpPr/>
              <p:nvPr/>
            </p:nvSpPr>
            <p:spPr>
              <a:xfrm>
                <a:off x="2960625" y="1164600"/>
                <a:ext cx="20875" cy="23375"/>
              </a:xfrm>
              <a:custGeom>
                <a:avLst/>
                <a:gdLst/>
                <a:ahLst/>
                <a:cxnLst/>
                <a:rect l="l" t="t" r="r" b="b"/>
                <a:pathLst>
                  <a:path w="835" h="935" extrusionOk="0">
                    <a:moveTo>
                      <a:pt x="734" y="1"/>
                    </a:moveTo>
                    <a:lnTo>
                      <a:pt x="0" y="902"/>
                    </a:lnTo>
                    <a:lnTo>
                      <a:pt x="34" y="935"/>
                    </a:lnTo>
                    <a:lnTo>
                      <a:pt x="834" y="68"/>
                    </a:lnTo>
                    <a:lnTo>
                      <a:pt x="7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9" name="Google Shape;1579;p23"/>
              <p:cNvSpPr/>
              <p:nvPr/>
            </p:nvSpPr>
            <p:spPr>
              <a:xfrm>
                <a:off x="2769650" y="1401450"/>
                <a:ext cx="3350" cy="25050"/>
              </a:xfrm>
              <a:custGeom>
                <a:avLst/>
                <a:gdLst/>
                <a:ahLst/>
                <a:cxnLst/>
                <a:rect l="l" t="t" r="r" b="b"/>
                <a:pathLst>
                  <a:path w="134" h="1002" extrusionOk="0">
                    <a:moveTo>
                      <a:pt x="34" y="0"/>
                    </a:moveTo>
                    <a:lnTo>
                      <a:pt x="0" y="1001"/>
                    </a:lnTo>
                    <a:lnTo>
                      <a:pt x="67" y="1001"/>
                    </a:lnTo>
                    <a:lnTo>
                      <a:pt x="134" y="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0" name="Google Shape;1580;p23"/>
              <p:cNvSpPr/>
              <p:nvPr/>
            </p:nvSpPr>
            <p:spPr>
              <a:xfrm>
                <a:off x="2585350" y="997000"/>
                <a:ext cx="3350" cy="25875"/>
              </a:xfrm>
              <a:custGeom>
                <a:avLst/>
                <a:gdLst/>
                <a:ahLst/>
                <a:cxnLst/>
                <a:rect l="l" t="t" r="r" b="b"/>
                <a:pathLst>
                  <a:path w="134" h="1035" extrusionOk="0">
                    <a:moveTo>
                      <a:pt x="67" y="0"/>
                    </a:moveTo>
                    <a:lnTo>
                      <a:pt x="1" y="1034"/>
                    </a:lnTo>
                    <a:lnTo>
                      <a:pt x="67"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1" name="Google Shape;1581;p23"/>
              <p:cNvSpPr/>
              <p:nvPr/>
            </p:nvSpPr>
            <p:spPr>
              <a:xfrm>
                <a:off x="2612875" y="1210475"/>
                <a:ext cx="15025" cy="32550"/>
              </a:xfrm>
              <a:custGeom>
                <a:avLst/>
                <a:gdLst/>
                <a:ahLst/>
                <a:cxnLst/>
                <a:rect l="l" t="t" r="r" b="b"/>
                <a:pathLst>
                  <a:path w="601" h="1302" extrusionOk="0">
                    <a:moveTo>
                      <a:pt x="134" y="1"/>
                    </a:moveTo>
                    <a:lnTo>
                      <a:pt x="0" y="67"/>
                    </a:lnTo>
                    <a:lnTo>
                      <a:pt x="501" y="1301"/>
                    </a:lnTo>
                    <a:lnTo>
                      <a:pt x="601" y="12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2" name="Google Shape;1582;p23"/>
              <p:cNvSpPr/>
              <p:nvPr/>
            </p:nvSpPr>
            <p:spPr>
              <a:xfrm>
                <a:off x="2591200" y="1134600"/>
                <a:ext cx="20850" cy="32525"/>
              </a:xfrm>
              <a:custGeom>
                <a:avLst/>
                <a:gdLst/>
                <a:ahLst/>
                <a:cxnLst/>
                <a:rect l="l" t="t" r="r" b="b"/>
                <a:pathLst>
                  <a:path w="834" h="1301" extrusionOk="0">
                    <a:moveTo>
                      <a:pt x="734" y="0"/>
                    </a:moveTo>
                    <a:lnTo>
                      <a:pt x="0" y="1268"/>
                    </a:lnTo>
                    <a:lnTo>
                      <a:pt x="100" y="1301"/>
                    </a:lnTo>
                    <a:lnTo>
                      <a:pt x="834" y="100"/>
                    </a:lnTo>
                    <a:lnTo>
                      <a:pt x="7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3" name="Google Shape;1583;p23"/>
              <p:cNvSpPr/>
              <p:nvPr/>
            </p:nvSpPr>
            <p:spPr>
              <a:xfrm>
                <a:off x="2769650" y="889400"/>
                <a:ext cx="20050" cy="21725"/>
              </a:xfrm>
              <a:custGeom>
                <a:avLst/>
                <a:gdLst/>
                <a:ahLst/>
                <a:cxnLst/>
                <a:rect l="l" t="t" r="r" b="b"/>
                <a:pathLst>
                  <a:path w="802" h="869" extrusionOk="0">
                    <a:moveTo>
                      <a:pt x="701" y="1"/>
                    </a:moveTo>
                    <a:lnTo>
                      <a:pt x="0" y="802"/>
                    </a:lnTo>
                    <a:lnTo>
                      <a:pt x="34" y="868"/>
                    </a:lnTo>
                    <a:lnTo>
                      <a:pt x="801" y="68"/>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4" name="Google Shape;1584;p23"/>
              <p:cNvSpPr/>
              <p:nvPr/>
            </p:nvSpPr>
            <p:spPr>
              <a:xfrm>
                <a:off x="2822175" y="890250"/>
                <a:ext cx="28400" cy="23375"/>
              </a:xfrm>
              <a:custGeom>
                <a:avLst/>
                <a:gdLst/>
                <a:ahLst/>
                <a:cxnLst/>
                <a:rect l="l" t="t" r="r" b="b"/>
                <a:pathLst>
                  <a:path w="1136" h="935" extrusionOk="0">
                    <a:moveTo>
                      <a:pt x="68" y="0"/>
                    </a:moveTo>
                    <a:lnTo>
                      <a:pt x="1" y="67"/>
                    </a:lnTo>
                    <a:lnTo>
                      <a:pt x="1068" y="934"/>
                    </a:lnTo>
                    <a:lnTo>
                      <a:pt x="1135" y="868"/>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5" name="Google Shape;1585;p23"/>
              <p:cNvSpPr/>
              <p:nvPr/>
            </p:nvSpPr>
            <p:spPr>
              <a:xfrm>
                <a:off x="2958950" y="889400"/>
                <a:ext cx="28375" cy="18375"/>
              </a:xfrm>
              <a:custGeom>
                <a:avLst/>
                <a:gdLst/>
                <a:ahLst/>
                <a:cxnLst/>
                <a:rect l="l" t="t" r="r" b="b"/>
                <a:pathLst>
                  <a:path w="1135" h="735" extrusionOk="0">
                    <a:moveTo>
                      <a:pt x="101" y="1"/>
                    </a:moveTo>
                    <a:lnTo>
                      <a:pt x="1" y="101"/>
                    </a:lnTo>
                    <a:lnTo>
                      <a:pt x="1101" y="735"/>
                    </a:lnTo>
                    <a:lnTo>
                      <a:pt x="1135" y="6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6" name="Google Shape;1586;p23"/>
              <p:cNvSpPr/>
              <p:nvPr/>
            </p:nvSpPr>
            <p:spPr>
              <a:xfrm>
                <a:off x="2961450" y="938625"/>
                <a:ext cx="18375" cy="28375"/>
              </a:xfrm>
              <a:custGeom>
                <a:avLst/>
                <a:gdLst/>
                <a:ahLst/>
                <a:cxnLst/>
                <a:rect l="l" t="t" r="r" b="b"/>
                <a:pathLst>
                  <a:path w="735" h="1135" extrusionOk="0">
                    <a:moveTo>
                      <a:pt x="668" y="0"/>
                    </a:moveTo>
                    <a:lnTo>
                      <a:pt x="1" y="1101"/>
                    </a:lnTo>
                    <a:lnTo>
                      <a:pt x="67" y="1134"/>
                    </a:lnTo>
                    <a:lnTo>
                      <a:pt x="734" y="33"/>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7" name="Google Shape;1587;p23"/>
              <p:cNvSpPr/>
              <p:nvPr/>
            </p:nvSpPr>
            <p:spPr>
              <a:xfrm>
                <a:off x="3065700" y="964475"/>
                <a:ext cx="21700" cy="16700"/>
              </a:xfrm>
              <a:custGeom>
                <a:avLst/>
                <a:gdLst/>
                <a:ahLst/>
                <a:cxnLst/>
                <a:rect l="l" t="t" r="r" b="b"/>
                <a:pathLst>
                  <a:path w="868" h="668" extrusionOk="0">
                    <a:moveTo>
                      <a:pt x="834" y="0"/>
                    </a:moveTo>
                    <a:lnTo>
                      <a:pt x="0" y="601"/>
                    </a:lnTo>
                    <a:lnTo>
                      <a:pt x="67" y="667"/>
                    </a:lnTo>
                    <a:lnTo>
                      <a:pt x="868" y="100"/>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8" name="Google Shape;1588;p23"/>
              <p:cNvSpPr/>
              <p:nvPr/>
            </p:nvSpPr>
            <p:spPr>
              <a:xfrm>
                <a:off x="2702100" y="892750"/>
                <a:ext cx="1700" cy="25050"/>
              </a:xfrm>
              <a:custGeom>
                <a:avLst/>
                <a:gdLst/>
                <a:ahLst/>
                <a:cxnLst/>
                <a:rect l="l" t="t" r="r" b="b"/>
                <a:pathLst>
                  <a:path w="68" h="1002" extrusionOk="0">
                    <a:moveTo>
                      <a:pt x="1" y="0"/>
                    </a:moveTo>
                    <a:lnTo>
                      <a:pt x="1" y="1001"/>
                    </a:lnTo>
                    <a:lnTo>
                      <a:pt x="67" y="1001"/>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9" name="Google Shape;1589;p23"/>
              <p:cNvSpPr/>
              <p:nvPr/>
            </p:nvSpPr>
            <p:spPr>
              <a:xfrm>
                <a:off x="2651225" y="931950"/>
                <a:ext cx="26725" cy="6700"/>
              </a:xfrm>
              <a:custGeom>
                <a:avLst/>
                <a:gdLst/>
                <a:ahLst/>
                <a:cxnLst/>
                <a:rect l="l" t="t" r="r" b="b"/>
                <a:pathLst>
                  <a:path w="1069" h="268" extrusionOk="0">
                    <a:moveTo>
                      <a:pt x="1068" y="0"/>
                    </a:moveTo>
                    <a:lnTo>
                      <a:pt x="1" y="200"/>
                    </a:lnTo>
                    <a:lnTo>
                      <a:pt x="1" y="267"/>
                    </a:lnTo>
                    <a:lnTo>
                      <a:pt x="1068" y="100"/>
                    </a:lnTo>
                    <a:lnTo>
                      <a:pt x="10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0" name="Google Shape;1590;p23"/>
              <p:cNvSpPr/>
              <p:nvPr/>
            </p:nvSpPr>
            <p:spPr>
              <a:xfrm>
                <a:off x="2711275" y="970300"/>
                <a:ext cx="7525" cy="26725"/>
              </a:xfrm>
              <a:custGeom>
                <a:avLst/>
                <a:gdLst/>
                <a:ahLst/>
                <a:cxnLst/>
                <a:rect l="l" t="t" r="r" b="b"/>
                <a:pathLst>
                  <a:path w="301" h="1069" extrusionOk="0">
                    <a:moveTo>
                      <a:pt x="0" y="1"/>
                    </a:moveTo>
                    <a:lnTo>
                      <a:pt x="167" y="1068"/>
                    </a:lnTo>
                    <a:lnTo>
                      <a:pt x="301"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1" name="Google Shape;1591;p23"/>
              <p:cNvSpPr/>
              <p:nvPr/>
            </p:nvSpPr>
            <p:spPr>
              <a:xfrm>
                <a:off x="2720450" y="926100"/>
                <a:ext cx="29200" cy="8375"/>
              </a:xfrm>
              <a:custGeom>
                <a:avLst/>
                <a:gdLst/>
                <a:ahLst/>
                <a:cxnLst/>
                <a:rect l="l" t="t" r="r" b="b"/>
                <a:pathLst>
                  <a:path w="1168" h="335" extrusionOk="0">
                    <a:moveTo>
                      <a:pt x="1168" y="1"/>
                    </a:moveTo>
                    <a:lnTo>
                      <a:pt x="0" y="234"/>
                    </a:lnTo>
                    <a:lnTo>
                      <a:pt x="34" y="334"/>
                    </a:lnTo>
                    <a:lnTo>
                      <a:pt x="1168" y="101"/>
                    </a:lnTo>
                    <a:lnTo>
                      <a:pt x="11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2" name="Google Shape;1592;p23"/>
              <p:cNvSpPr/>
              <p:nvPr/>
            </p:nvSpPr>
            <p:spPr>
              <a:xfrm>
                <a:off x="2624550" y="1012000"/>
                <a:ext cx="24200" cy="17525"/>
              </a:xfrm>
              <a:custGeom>
                <a:avLst/>
                <a:gdLst/>
                <a:ahLst/>
                <a:cxnLst/>
                <a:rect l="l" t="t" r="r" b="b"/>
                <a:pathLst>
                  <a:path w="968" h="701" extrusionOk="0">
                    <a:moveTo>
                      <a:pt x="901" y="0"/>
                    </a:moveTo>
                    <a:lnTo>
                      <a:pt x="0" y="634"/>
                    </a:lnTo>
                    <a:lnTo>
                      <a:pt x="34" y="701"/>
                    </a:lnTo>
                    <a:lnTo>
                      <a:pt x="968" y="67"/>
                    </a:lnTo>
                    <a:lnTo>
                      <a:pt x="9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3" name="Google Shape;1593;p23"/>
              <p:cNvSpPr/>
              <p:nvPr/>
            </p:nvSpPr>
            <p:spPr>
              <a:xfrm>
                <a:off x="2633725" y="1333075"/>
                <a:ext cx="4200" cy="33375"/>
              </a:xfrm>
              <a:custGeom>
                <a:avLst/>
                <a:gdLst/>
                <a:ahLst/>
                <a:cxnLst/>
                <a:rect l="l" t="t" r="r" b="b"/>
                <a:pathLst>
                  <a:path w="168" h="1335" extrusionOk="0">
                    <a:moveTo>
                      <a:pt x="100" y="0"/>
                    </a:moveTo>
                    <a:lnTo>
                      <a:pt x="0" y="1334"/>
                    </a:lnTo>
                    <a:lnTo>
                      <a:pt x="100" y="1334"/>
                    </a:lnTo>
                    <a:lnTo>
                      <a:pt x="167" y="33"/>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4" name="Google Shape;1594;p23"/>
              <p:cNvSpPr/>
              <p:nvPr/>
            </p:nvSpPr>
            <p:spPr>
              <a:xfrm>
                <a:off x="2607875" y="1288025"/>
                <a:ext cx="20025" cy="22550"/>
              </a:xfrm>
              <a:custGeom>
                <a:avLst/>
                <a:gdLst/>
                <a:ahLst/>
                <a:cxnLst/>
                <a:rect l="l" t="t" r="r" b="b"/>
                <a:pathLst>
                  <a:path w="801" h="902" extrusionOk="0">
                    <a:moveTo>
                      <a:pt x="701" y="1"/>
                    </a:moveTo>
                    <a:lnTo>
                      <a:pt x="0" y="835"/>
                    </a:lnTo>
                    <a:lnTo>
                      <a:pt x="34" y="901"/>
                    </a:lnTo>
                    <a:lnTo>
                      <a:pt x="801" y="67"/>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5" name="Google Shape;1595;p23"/>
              <p:cNvSpPr/>
              <p:nvPr/>
            </p:nvSpPr>
            <p:spPr>
              <a:xfrm>
                <a:off x="2702100" y="1362250"/>
                <a:ext cx="21700" cy="30050"/>
              </a:xfrm>
              <a:custGeom>
                <a:avLst/>
                <a:gdLst/>
                <a:ahLst/>
                <a:cxnLst/>
                <a:rect l="l" t="t" r="r" b="b"/>
                <a:pathLst>
                  <a:path w="868" h="1202" extrusionOk="0">
                    <a:moveTo>
                      <a:pt x="67" y="1"/>
                    </a:moveTo>
                    <a:lnTo>
                      <a:pt x="1" y="67"/>
                    </a:lnTo>
                    <a:lnTo>
                      <a:pt x="834" y="1201"/>
                    </a:lnTo>
                    <a:lnTo>
                      <a:pt x="868" y="1168"/>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6" name="Google Shape;1596;p23"/>
              <p:cNvSpPr/>
              <p:nvPr/>
            </p:nvSpPr>
            <p:spPr>
              <a:xfrm>
                <a:off x="2771325" y="1086225"/>
                <a:ext cx="21700" cy="15875"/>
              </a:xfrm>
              <a:custGeom>
                <a:avLst/>
                <a:gdLst/>
                <a:ahLst/>
                <a:cxnLst/>
                <a:rect l="l" t="t" r="r" b="b"/>
                <a:pathLst>
                  <a:path w="868" h="635" extrusionOk="0">
                    <a:moveTo>
                      <a:pt x="834" y="0"/>
                    </a:moveTo>
                    <a:lnTo>
                      <a:pt x="0" y="567"/>
                    </a:lnTo>
                    <a:lnTo>
                      <a:pt x="34" y="634"/>
                    </a:lnTo>
                    <a:lnTo>
                      <a:pt x="867" y="67"/>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7" name="Google Shape;1597;p23"/>
              <p:cNvSpPr/>
              <p:nvPr/>
            </p:nvSpPr>
            <p:spPr>
              <a:xfrm>
                <a:off x="2998975" y="1116250"/>
                <a:ext cx="24225" cy="14200"/>
              </a:xfrm>
              <a:custGeom>
                <a:avLst/>
                <a:gdLst/>
                <a:ahLst/>
                <a:cxnLst/>
                <a:rect l="l" t="t" r="r" b="b"/>
                <a:pathLst>
                  <a:path w="969" h="568" extrusionOk="0">
                    <a:moveTo>
                      <a:pt x="34" y="0"/>
                    </a:moveTo>
                    <a:lnTo>
                      <a:pt x="1" y="67"/>
                    </a:lnTo>
                    <a:lnTo>
                      <a:pt x="868" y="567"/>
                    </a:lnTo>
                    <a:lnTo>
                      <a:pt x="968" y="5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8" name="Google Shape;1598;p23"/>
              <p:cNvSpPr/>
              <p:nvPr/>
            </p:nvSpPr>
            <p:spPr>
              <a:xfrm>
                <a:off x="2737125" y="1172950"/>
                <a:ext cx="31725" cy="8375"/>
              </a:xfrm>
              <a:custGeom>
                <a:avLst/>
                <a:gdLst/>
                <a:ahLst/>
                <a:cxnLst/>
                <a:rect l="l" t="t" r="r" b="b"/>
                <a:pathLst>
                  <a:path w="1269" h="335" extrusionOk="0">
                    <a:moveTo>
                      <a:pt x="1" y="0"/>
                    </a:moveTo>
                    <a:lnTo>
                      <a:pt x="1" y="101"/>
                    </a:lnTo>
                    <a:lnTo>
                      <a:pt x="1201" y="334"/>
                    </a:lnTo>
                    <a:lnTo>
                      <a:pt x="1268" y="267"/>
                    </a:lnTo>
                    <a:lnTo>
                      <a:pt x="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9" name="Google Shape;1599;p23"/>
              <p:cNvSpPr/>
              <p:nvPr/>
            </p:nvSpPr>
            <p:spPr>
              <a:xfrm>
                <a:off x="2790500" y="1258000"/>
                <a:ext cx="17525" cy="14200"/>
              </a:xfrm>
              <a:custGeom>
                <a:avLst/>
                <a:gdLst/>
                <a:ahLst/>
                <a:cxnLst/>
                <a:rect l="l" t="t" r="r" b="b"/>
                <a:pathLst>
                  <a:path w="701" h="568" extrusionOk="0">
                    <a:moveTo>
                      <a:pt x="634" y="1"/>
                    </a:moveTo>
                    <a:lnTo>
                      <a:pt x="0" y="501"/>
                    </a:lnTo>
                    <a:lnTo>
                      <a:pt x="34" y="5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0" name="Google Shape;1600;p23"/>
              <p:cNvSpPr/>
              <p:nvPr/>
            </p:nvSpPr>
            <p:spPr>
              <a:xfrm>
                <a:off x="2762975" y="1337225"/>
                <a:ext cx="24200" cy="20875"/>
              </a:xfrm>
              <a:custGeom>
                <a:avLst/>
                <a:gdLst/>
                <a:ahLst/>
                <a:cxnLst/>
                <a:rect l="l" t="t" r="r" b="b"/>
                <a:pathLst>
                  <a:path w="968" h="835" extrusionOk="0">
                    <a:moveTo>
                      <a:pt x="67" y="1"/>
                    </a:moveTo>
                    <a:lnTo>
                      <a:pt x="1" y="68"/>
                    </a:lnTo>
                    <a:lnTo>
                      <a:pt x="935" y="835"/>
                    </a:lnTo>
                    <a:lnTo>
                      <a:pt x="968" y="7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1" name="Google Shape;1601;p23"/>
              <p:cNvSpPr/>
              <p:nvPr/>
            </p:nvSpPr>
            <p:spPr>
              <a:xfrm>
                <a:off x="2795500" y="1380600"/>
                <a:ext cx="17550" cy="11700"/>
              </a:xfrm>
              <a:custGeom>
                <a:avLst/>
                <a:gdLst/>
                <a:ahLst/>
                <a:cxnLst/>
                <a:rect l="l" t="t" r="r" b="b"/>
                <a:pathLst>
                  <a:path w="702" h="468" extrusionOk="0">
                    <a:moveTo>
                      <a:pt x="67" y="0"/>
                    </a:moveTo>
                    <a:lnTo>
                      <a:pt x="1" y="100"/>
                    </a:lnTo>
                    <a:lnTo>
                      <a:pt x="668" y="467"/>
                    </a:lnTo>
                    <a:lnTo>
                      <a:pt x="701" y="367"/>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2" name="Google Shape;1602;p23"/>
              <p:cNvSpPr/>
              <p:nvPr/>
            </p:nvSpPr>
            <p:spPr>
              <a:xfrm>
                <a:off x="2766325" y="1300550"/>
                <a:ext cx="25025" cy="1675"/>
              </a:xfrm>
              <a:custGeom>
                <a:avLst/>
                <a:gdLst/>
                <a:ahLst/>
                <a:cxnLst/>
                <a:rect l="l" t="t" r="r" b="b"/>
                <a:pathLst>
                  <a:path w="1001" h="67"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3" name="Google Shape;1603;p23"/>
              <p:cNvSpPr/>
              <p:nvPr/>
            </p:nvSpPr>
            <p:spPr>
              <a:xfrm>
                <a:off x="2853050" y="1007825"/>
                <a:ext cx="21700" cy="15875"/>
              </a:xfrm>
              <a:custGeom>
                <a:avLst/>
                <a:gdLst/>
                <a:ahLst/>
                <a:cxnLst/>
                <a:rect l="l" t="t" r="r" b="b"/>
                <a:pathLst>
                  <a:path w="868" h="635" extrusionOk="0">
                    <a:moveTo>
                      <a:pt x="834" y="1"/>
                    </a:moveTo>
                    <a:lnTo>
                      <a:pt x="0" y="568"/>
                    </a:lnTo>
                    <a:lnTo>
                      <a:pt x="67" y="634"/>
                    </a:lnTo>
                    <a:lnTo>
                      <a:pt x="867" y="67"/>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4" name="Google Shape;1604;p23"/>
              <p:cNvSpPr/>
              <p:nvPr/>
            </p:nvSpPr>
            <p:spPr>
              <a:xfrm>
                <a:off x="2872225" y="1050350"/>
                <a:ext cx="25050" cy="1700"/>
              </a:xfrm>
              <a:custGeom>
                <a:avLst/>
                <a:gdLst/>
                <a:ahLst/>
                <a:cxnLst/>
                <a:rect l="l" t="t" r="r" b="b"/>
                <a:pathLst>
                  <a:path w="1002" h="68" extrusionOk="0">
                    <a:moveTo>
                      <a:pt x="0" y="1"/>
                    </a:moveTo>
                    <a:lnTo>
                      <a:pt x="0" y="68"/>
                    </a:lnTo>
                    <a:lnTo>
                      <a:pt x="1001" y="68"/>
                    </a:lnTo>
                    <a:lnTo>
                      <a:pt x="10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5" name="Google Shape;1605;p23"/>
              <p:cNvSpPr/>
              <p:nvPr/>
            </p:nvSpPr>
            <p:spPr>
              <a:xfrm>
                <a:off x="2848050" y="1097900"/>
                <a:ext cx="22525" cy="15875"/>
              </a:xfrm>
              <a:custGeom>
                <a:avLst/>
                <a:gdLst/>
                <a:ahLst/>
                <a:cxnLst/>
                <a:rect l="l" t="t" r="r" b="b"/>
                <a:pathLst>
                  <a:path w="901" h="635" extrusionOk="0">
                    <a:moveTo>
                      <a:pt x="33" y="0"/>
                    </a:moveTo>
                    <a:lnTo>
                      <a:pt x="0" y="100"/>
                    </a:lnTo>
                    <a:lnTo>
                      <a:pt x="867" y="634"/>
                    </a:lnTo>
                    <a:lnTo>
                      <a:pt x="901"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6" name="Google Shape;1606;p23"/>
              <p:cNvSpPr/>
              <p:nvPr/>
            </p:nvSpPr>
            <p:spPr>
              <a:xfrm>
                <a:off x="2856375" y="1200475"/>
                <a:ext cx="8375" cy="20875"/>
              </a:xfrm>
              <a:custGeom>
                <a:avLst/>
                <a:gdLst/>
                <a:ahLst/>
                <a:cxnLst/>
                <a:rect l="l" t="t" r="r" b="b"/>
                <a:pathLst>
                  <a:path w="335" h="835" extrusionOk="0">
                    <a:moveTo>
                      <a:pt x="234" y="0"/>
                    </a:moveTo>
                    <a:lnTo>
                      <a:pt x="1" y="801"/>
                    </a:lnTo>
                    <a:lnTo>
                      <a:pt x="67" y="834"/>
                    </a:lnTo>
                    <a:lnTo>
                      <a:pt x="334" y="34"/>
                    </a:lnTo>
                    <a:lnTo>
                      <a:pt x="2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7" name="Google Shape;1607;p23"/>
              <p:cNvSpPr/>
              <p:nvPr/>
            </p:nvSpPr>
            <p:spPr>
              <a:xfrm>
                <a:off x="2844700" y="1259675"/>
                <a:ext cx="25050" cy="20050"/>
              </a:xfrm>
              <a:custGeom>
                <a:avLst/>
                <a:gdLst/>
                <a:ahLst/>
                <a:cxnLst/>
                <a:rect l="l" t="t" r="r" b="b"/>
                <a:pathLst>
                  <a:path w="1002" h="802" extrusionOk="0">
                    <a:moveTo>
                      <a:pt x="67" y="1"/>
                    </a:moveTo>
                    <a:lnTo>
                      <a:pt x="1" y="101"/>
                    </a:lnTo>
                    <a:lnTo>
                      <a:pt x="901" y="801"/>
                    </a:lnTo>
                    <a:lnTo>
                      <a:pt x="1001" y="701"/>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8" name="Google Shape;1608;p23"/>
              <p:cNvSpPr/>
              <p:nvPr/>
            </p:nvSpPr>
            <p:spPr>
              <a:xfrm>
                <a:off x="2854700" y="1333075"/>
                <a:ext cx="18375" cy="12525"/>
              </a:xfrm>
              <a:custGeom>
                <a:avLst/>
                <a:gdLst/>
                <a:ahLst/>
                <a:cxnLst/>
                <a:rect l="l" t="t" r="r" b="b"/>
                <a:pathLst>
                  <a:path w="735" h="501" extrusionOk="0">
                    <a:moveTo>
                      <a:pt x="101" y="0"/>
                    </a:moveTo>
                    <a:lnTo>
                      <a:pt x="1" y="67"/>
                    </a:lnTo>
                    <a:lnTo>
                      <a:pt x="668" y="500"/>
                    </a:lnTo>
                    <a:lnTo>
                      <a:pt x="735" y="400"/>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9" name="Google Shape;1609;p23"/>
              <p:cNvSpPr/>
              <p:nvPr/>
            </p:nvSpPr>
            <p:spPr>
              <a:xfrm>
                <a:off x="3039000" y="1217150"/>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0" name="Google Shape;1610;p23"/>
              <p:cNvSpPr/>
              <p:nvPr/>
            </p:nvSpPr>
            <p:spPr>
              <a:xfrm>
                <a:off x="2731300" y="1204650"/>
                <a:ext cx="21700" cy="15850"/>
              </a:xfrm>
              <a:custGeom>
                <a:avLst/>
                <a:gdLst/>
                <a:ahLst/>
                <a:cxnLst/>
                <a:rect l="l" t="t" r="r" b="b"/>
                <a:pathLst>
                  <a:path w="868" h="634" extrusionOk="0">
                    <a:moveTo>
                      <a:pt x="33" y="0"/>
                    </a:moveTo>
                    <a:lnTo>
                      <a:pt x="0" y="67"/>
                    </a:lnTo>
                    <a:lnTo>
                      <a:pt x="767" y="634"/>
                    </a:lnTo>
                    <a:lnTo>
                      <a:pt x="867"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1" name="Google Shape;1611;p23"/>
              <p:cNvSpPr/>
              <p:nvPr/>
            </p:nvSpPr>
            <p:spPr>
              <a:xfrm>
                <a:off x="2770475" y="1020350"/>
                <a:ext cx="25050" cy="1675"/>
              </a:xfrm>
              <a:custGeom>
                <a:avLst/>
                <a:gdLst/>
                <a:ahLst/>
                <a:cxnLst/>
                <a:rect l="l" t="t" r="r" b="b"/>
                <a:pathLst>
                  <a:path w="1002" h="67"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2" name="Google Shape;1612;p23"/>
              <p:cNvSpPr/>
              <p:nvPr/>
            </p:nvSpPr>
            <p:spPr>
              <a:xfrm>
                <a:off x="2669575" y="1137100"/>
                <a:ext cx="21700" cy="16700"/>
              </a:xfrm>
              <a:custGeom>
                <a:avLst/>
                <a:gdLst/>
                <a:ahLst/>
                <a:cxnLst/>
                <a:rect l="l" t="t" r="r" b="b"/>
                <a:pathLst>
                  <a:path w="868" h="668" extrusionOk="0">
                    <a:moveTo>
                      <a:pt x="34" y="0"/>
                    </a:moveTo>
                    <a:lnTo>
                      <a:pt x="1" y="67"/>
                    </a:lnTo>
                    <a:lnTo>
                      <a:pt x="801" y="667"/>
                    </a:lnTo>
                    <a:lnTo>
                      <a:pt x="868" y="5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3" name="Google Shape;1613;p23"/>
              <p:cNvSpPr/>
              <p:nvPr/>
            </p:nvSpPr>
            <p:spPr>
              <a:xfrm>
                <a:off x="2647900" y="1179625"/>
                <a:ext cx="25050" cy="1700"/>
              </a:xfrm>
              <a:custGeom>
                <a:avLst/>
                <a:gdLst/>
                <a:ahLst/>
                <a:cxnLst/>
                <a:rect l="l" t="t" r="r" b="b"/>
                <a:pathLst>
                  <a:path w="1002" h="68"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4" name="Google Shape;1614;p23"/>
              <p:cNvSpPr/>
              <p:nvPr/>
            </p:nvSpPr>
            <p:spPr>
              <a:xfrm>
                <a:off x="2673750" y="1226325"/>
                <a:ext cx="24200" cy="16700"/>
              </a:xfrm>
              <a:custGeom>
                <a:avLst/>
                <a:gdLst/>
                <a:ahLst/>
                <a:cxnLst/>
                <a:rect l="l" t="t" r="r" b="b"/>
                <a:pathLst>
                  <a:path w="968" h="668" extrusionOk="0">
                    <a:moveTo>
                      <a:pt x="868" y="0"/>
                    </a:moveTo>
                    <a:lnTo>
                      <a:pt x="0" y="601"/>
                    </a:lnTo>
                    <a:lnTo>
                      <a:pt x="34" y="667"/>
                    </a:lnTo>
                    <a:lnTo>
                      <a:pt x="968" y="100"/>
                    </a:lnTo>
                    <a:lnTo>
                      <a:pt x="8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5" name="Google Shape;1615;p23"/>
              <p:cNvSpPr/>
              <p:nvPr/>
            </p:nvSpPr>
            <p:spPr>
              <a:xfrm>
                <a:off x="2935600" y="1109575"/>
                <a:ext cx="20875" cy="15025"/>
              </a:xfrm>
              <a:custGeom>
                <a:avLst/>
                <a:gdLst/>
                <a:ahLst/>
                <a:cxnLst/>
                <a:rect l="l" t="t" r="r" b="b"/>
                <a:pathLst>
                  <a:path w="835" h="601" extrusionOk="0">
                    <a:moveTo>
                      <a:pt x="768" y="0"/>
                    </a:moveTo>
                    <a:lnTo>
                      <a:pt x="1" y="501"/>
                    </a:lnTo>
                    <a:lnTo>
                      <a:pt x="34" y="601"/>
                    </a:lnTo>
                    <a:lnTo>
                      <a:pt x="834" y="100"/>
                    </a:lnTo>
                    <a:lnTo>
                      <a:pt x="7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6" name="Google Shape;1616;p23"/>
              <p:cNvSpPr/>
              <p:nvPr/>
            </p:nvSpPr>
            <p:spPr>
              <a:xfrm>
                <a:off x="2938100" y="1062025"/>
                <a:ext cx="20875" cy="16725"/>
              </a:xfrm>
              <a:custGeom>
                <a:avLst/>
                <a:gdLst/>
                <a:ahLst/>
                <a:cxnLst/>
                <a:rect l="l" t="t" r="r" b="b"/>
                <a:pathLst>
                  <a:path w="835" h="669" extrusionOk="0">
                    <a:moveTo>
                      <a:pt x="34" y="1"/>
                    </a:moveTo>
                    <a:lnTo>
                      <a:pt x="1" y="68"/>
                    </a:lnTo>
                    <a:lnTo>
                      <a:pt x="801" y="668"/>
                    </a:lnTo>
                    <a:lnTo>
                      <a:pt x="835" y="601"/>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7" name="Google Shape;1617;p23"/>
              <p:cNvSpPr/>
              <p:nvPr/>
            </p:nvSpPr>
            <p:spPr>
              <a:xfrm>
                <a:off x="2993975" y="1029500"/>
                <a:ext cx="4200" cy="25050"/>
              </a:xfrm>
              <a:custGeom>
                <a:avLst/>
                <a:gdLst/>
                <a:ahLst/>
                <a:cxnLst/>
                <a:rect l="l" t="t" r="r" b="b"/>
                <a:pathLst>
                  <a:path w="168" h="1002" extrusionOk="0">
                    <a:moveTo>
                      <a:pt x="67" y="1"/>
                    </a:moveTo>
                    <a:lnTo>
                      <a:pt x="1" y="968"/>
                    </a:lnTo>
                    <a:lnTo>
                      <a:pt x="101" y="1002"/>
                    </a:lnTo>
                    <a:lnTo>
                      <a:pt x="1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8" name="Google Shape;1618;p23"/>
              <p:cNvSpPr/>
              <p:nvPr/>
            </p:nvSpPr>
            <p:spPr>
              <a:xfrm>
                <a:off x="2919750" y="1388925"/>
                <a:ext cx="25050" cy="3375"/>
              </a:xfrm>
              <a:custGeom>
                <a:avLst/>
                <a:gdLst/>
                <a:ahLst/>
                <a:cxnLst/>
                <a:rect l="l" t="t" r="r" b="b"/>
                <a:pathLst>
                  <a:path w="1002" h="135" extrusionOk="0">
                    <a:moveTo>
                      <a:pt x="34" y="1"/>
                    </a:moveTo>
                    <a:lnTo>
                      <a:pt x="1" y="101"/>
                    </a:lnTo>
                    <a:lnTo>
                      <a:pt x="1001" y="134"/>
                    </a:lnTo>
                    <a:lnTo>
                      <a:pt x="1001" y="34"/>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9" name="Google Shape;1619;p23"/>
              <p:cNvSpPr/>
              <p:nvPr/>
            </p:nvSpPr>
            <p:spPr>
              <a:xfrm>
                <a:off x="2927250" y="1340575"/>
                <a:ext cx="21725" cy="16700"/>
              </a:xfrm>
              <a:custGeom>
                <a:avLst/>
                <a:gdLst/>
                <a:ahLst/>
                <a:cxnLst/>
                <a:rect l="l" t="t" r="r" b="b"/>
                <a:pathLst>
                  <a:path w="869" h="668" extrusionOk="0">
                    <a:moveTo>
                      <a:pt x="68" y="0"/>
                    </a:moveTo>
                    <a:lnTo>
                      <a:pt x="1" y="67"/>
                    </a:lnTo>
                    <a:lnTo>
                      <a:pt x="802" y="667"/>
                    </a:lnTo>
                    <a:lnTo>
                      <a:pt x="868" y="601"/>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0" name="Google Shape;1620;p23"/>
              <p:cNvSpPr/>
              <p:nvPr/>
            </p:nvSpPr>
            <p:spPr>
              <a:xfrm>
                <a:off x="2985625" y="1308875"/>
                <a:ext cx="11700" cy="26725"/>
              </a:xfrm>
              <a:custGeom>
                <a:avLst/>
                <a:gdLst/>
                <a:ahLst/>
                <a:cxnLst/>
                <a:rect l="l" t="t" r="r" b="b"/>
                <a:pathLst>
                  <a:path w="468" h="1069" extrusionOk="0">
                    <a:moveTo>
                      <a:pt x="101" y="1"/>
                    </a:moveTo>
                    <a:lnTo>
                      <a:pt x="1" y="34"/>
                    </a:lnTo>
                    <a:lnTo>
                      <a:pt x="368" y="1068"/>
                    </a:lnTo>
                    <a:lnTo>
                      <a:pt x="468"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1" name="Google Shape;1621;p23"/>
              <p:cNvSpPr/>
              <p:nvPr/>
            </p:nvSpPr>
            <p:spPr>
              <a:xfrm>
                <a:off x="2923100" y="1208800"/>
                <a:ext cx="21700" cy="15875"/>
              </a:xfrm>
              <a:custGeom>
                <a:avLst/>
                <a:gdLst/>
                <a:ahLst/>
                <a:cxnLst/>
                <a:rect l="l" t="t" r="r" b="b"/>
                <a:pathLst>
                  <a:path w="868" h="635" extrusionOk="0">
                    <a:moveTo>
                      <a:pt x="834" y="1"/>
                    </a:moveTo>
                    <a:lnTo>
                      <a:pt x="0" y="535"/>
                    </a:lnTo>
                    <a:lnTo>
                      <a:pt x="34" y="635"/>
                    </a:lnTo>
                    <a:lnTo>
                      <a:pt x="867" y="68"/>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2" name="Google Shape;1622;p23"/>
              <p:cNvSpPr/>
              <p:nvPr/>
            </p:nvSpPr>
            <p:spPr>
              <a:xfrm>
                <a:off x="2915575" y="1262175"/>
                <a:ext cx="26725" cy="10025"/>
              </a:xfrm>
              <a:custGeom>
                <a:avLst/>
                <a:gdLst/>
                <a:ahLst/>
                <a:cxnLst/>
                <a:rect l="l" t="t" r="r" b="b"/>
                <a:pathLst>
                  <a:path w="1069" h="401" extrusionOk="0">
                    <a:moveTo>
                      <a:pt x="1" y="1"/>
                    </a:moveTo>
                    <a:lnTo>
                      <a:pt x="1" y="67"/>
                    </a:lnTo>
                    <a:lnTo>
                      <a:pt x="1035" y="401"/>
                    </a:lnTo>
                    <a:lnTo>
                      <a:pt x="1068" y="268"/>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3" name="Google Shape;1623;p23"/>
              <p:cNvSpPr/>
              <p:nvPr/>
            </p:nvSpPr>
            <p:spPr>
              <a:xfrm>
                <a:off x="2992300" y="1381425"/>
                <a:ext cx="24225" cy="16700"/>
              </a:xfrm>
              <a:custGeom>
                <a:avLst/>
                <a:gdLst/>
                <a:ahLst/>
                <a:cxnLst/>
                <a:rect l="l" t="t" r="r" b="b"/>
                <a:pathLst>
                  <a:path w="969" h="668" extrusionOk="0">
                    <a:moveTo>
                      <a:pt x="68" y="1"/>
                    </a:moveTo>
                    <a:lnTo>
                      <a:pt x="1" y="101"/>
                    </a:lnTo>
                    <a:lnTo>
                      <a:pt x="901" y="668"/>
                    </a:lnTo>
                    <a:lnTo>
                      <a:pt x="968" y="601"/>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4" name="Google Shape;1624;p23"/>
              <p:cNvSpPr/>
              <p:nvPr/>
            </p:nvSpPr>
            <p:spPr>
              <a:xfrm>
                <a:off x="3054025" y="1172950"/>
                <a:ext cx="24200" cy="16700"/>
              </a:xfrm>
              <a:custGeom>
                <a:avLst/>
                <a:gdLst/>
                <a:ahLst/>
                <a:cxnLst/>
                <a:rect l="l" t="t" r="r" b="b"/>
                <a:pathLst>
                  <a:path w="968" h="668" extrusionOk="0">
                    <a:moveTo>
                      <a:pt x="34" y="0"/>
                    </a:moveTo>
                    <a:lnTo>
                      <a:pt x="0" y="101"/>
                    </a:lnTo>
                    <a:lnTo>
                      <a:pt x="868" y="668"/>
                    </a:lnTo>
                    <a:lnTo>
                      <a:pt x="968" y="6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5" name="Google Shape;1625;p23"/>
              <p:cNvSpPr/>
              <p:nvPr/>
            </p:nvSpPr>
            <p:spPr>
              <a:xfrm>
                <a:off x="3041500" y="1277200"/>
                <a:ext cx="17550" cy="15025"/>
              </a:xfrm>
              <a:custGeom>
                <a:avLst/>
                <a:gdLst/>
                <a:ahLst/>
                <a:cxnLst/>
                <a:rect l="l" t="t" r="r" b="b"/>
                <a:pathLst>
                  <a:path w="702" h="601" extrusionOk="0">
                    <a:moveTo>
                      <a:pt x="668" y="0"/>
                    </a:moveTo>
                    <a:lnTo>
                      <a:pt x="1" y="500"/>
                    </a:lnTo>
                    <a:lnTo>
                      <a:pt x="34" y="601"/>
                    </a:lnTo>
                    <a:lnTo>
                      <a:pt x="701"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6" name="Google Shape;1626;p23"/>
              <p:cNvSpPr/>
              <p:nvPr/>
            </p:nvSpPr>
            <p:spPr>
              <a:xfrm>
                <a:off x="2708775" y="1093725"/>
                <a:ext cx="25050" cy="3350"/>
              </a:xfrm>
              <a:custGeom>
                <a:avLst/>
                <a:gdLst/>
                <a:ahLst/>
                <a:cxnLst/>
                <a:rect l="l" t="t" r="r" b="b"/>
                <a:pathLst>
                  <a:path w="1002" h="134" extrusionOk="0">
                    <a:moveTo>
                      <a:pt x="0" y="1"/>
                    </a:moveTo>
                    <a:lnTo>
                      <a:pt x="0" y="101"/>
                    </a:lnTo>
                    <a:lnTo>
                      <a:pt x="1001" y="134"/>
                    </a:lnTo>
                    <a:lnTo>
                      <a:pt x="1001" y="67"/>
                    </a:lnTo>
                    <a:lnTo>
                      <a:pt x="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7" name="Google Shape;1627;p23"/>
              <p:cNvSpPr/>
              <p:nvPr/>
            </p:nvSpPr>
            <p:spPr>
              <a:xfrm>
                <a:off x="2716275" y="1047025"/>
                <a:ext cx="21700" cy="16700"/>
              </a:xfrm>
              <a:custGeom>
                <a:avLst/>
                <a:gdLst/>
                <a:ahLst/>
                <a:cxnLst/>
                <a:rect l="l" t="t" r="r" b="b"/>
                <a:pathLst>
                  <a:path w="868" h="668" extrusionOk="0">
                    <a:moveTo>
                      <a:pt x="67" y="0"/>
                    </a:moveTo>
                    <a:lnTo>
                      <a:pt x="1" y="67"/>
                    </a:lnTo>
                    <a:lnTo>
                      <a:pt x="801" y="668"/>
                    </a:lnTo>
                    <a:lnTo>
                      <a:pt x="868" y="6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8" name="Google Shape;1628;p23"/>
              <p:cNvSpPr/>
              <p:nvPr/>
            </p:nvSpPr>
            <p:spPr>
              <a:xfrm>
                <a:off x="3021500" y="1086225"/>
                <a:ext cx="22525" cy="6700"/>
              </a:xfrm>
              <a:custGeom>
                <a:avLst/>
                <a:gdLst/>
                <a:ahLst/>
                <a:cxnLst/>
                <a:rect l="l" t="t" r="r" b="b"/>
                <a:pathLst>
                  <a:path w="901" h="268" extrusionOk="0">
                    <a:moveTo>
                      <a:pt x="0" y="0"/>
                    </a:moveTo>
                    <a:lnTo>
                      <a:pt x="0" y="67"/>
                    </a:lnTo>
                    <a:lnTo>
                      <a:pt x="901" y="267"/>
                    </a:lnTo>
                    <a:lnTo>
                      <a:pt x="901" y="167"/>
                    </a:lnTo>
                    <a:lnTo>
                      <a:pt x="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9" name="Google Shape;1629;p23"/>
              <p:cNvSpPr/>
              <p:nvPr/>
            </p:nvSpPr>
            <p:spPr>
              <a:xfrm>
                <a:off x="2670400" y="1309725"/>
                <a:ext cx="7550" cy="27525"/>
              </a:xfrm>
              <a:custGeom>
                <a:avLst/>
                <a:gdLst/>
                <a:ahLst/>
                <a:cxnLst/>
                <a:rect l="l" t="t" r="r" b="b"/>
                <a:pathLst>
                  <a:path w="302" h="1101" extrusionOk="0">
                    <a:moveTo>
                      <a:pt x="1" y="0"/>
                    </a:moveTo>
                    <a:lnTo>
                      <a:pt x="168" y="1101"/>
                    </a:lnTo>
                    <a:lnTo>
                      <a:pt x="301"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0" name="Google Shape;1630;p23"/>
              <p:cNvSpPr/>
              <p:nvPr/>
            </p:nvSpPr>
            <p:spPr>
              <a:xfrm>
                <a:off x="2687925" y="1285525"/>
                <a:ext cx="29200" cy="8375"/>
              </a:xfrm>
              <a:custGeom>
                <a:avLst/>
                <a:gdLst/>
                <a:ahLst/>
                <a:cxnLst/>
                <a:rect l="l" t="t" r="r" b="b"/>
                <a:pathLst>
                  <a:path w="1168" h="335" extrusionOk="0">
                    <a:moveTo>
                      <a:pt x="1135" y="1"/>
                    </a:moveTo>
                    <a:lnTo>
                      <a:pt x="0" y="268"/>
                    </a:lnTo>
                    <a:lnTo>
                      <a:pt x="0" y="334"/>
                    </a:lnTo>
                    <a:lnTo>
                      <a:pt x="1168" y="101"/>
                    </a:lnTo>
                    <a:lnTo>
                      <a:pt x="11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1" name="Google Shape;1631;p23"/>
              <p:cNvSpPr/>
              <p:nvPr/>
            </p:nvSpPr>
            <p:spPr>
              <a:xfrm>
                <a:off x="2817175" y="956125"/>
                <a:ext cx="32550" cy="8375"/>
              </a:xfrm>
              <a:custGeom>
                <a:avLst/>
                <a:gdLst/>
                <a:ahLst/>
                <a:cxnLst/>
                <a:rect l="l" t="t" r="r" b="b"/>
                <a:pathLst>
                  <a:path w="1302" h="335" extrusionOk="0">
                    <a:moveTo>
                      <a:pt x="1" y="1"/>
                    </a:moveTo>
                    <a:lnTo>
                      <a:pt x="1" y="134"/>
                    </a:lnTo>
                    <a:lnTo>
                      <a:pt x="1302" y="334"/>
                    </a:lnTo>
                    <a:lnTo>
                      <a:pt x="1302" y="267"/>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2" name="Google Shape;1632;p23"/>
              <p:cNvSpPr/>
              <p:nvPr/>
            </p:nvSpPr>
            <p:spPr>
              <a:xfrm>
                <a:off x="2821350" y="1127075"/>
                <a:ext cx="6700" cy="29225"/>
              </a:xfrm>
              <a:custGeom>
                <a:avLst/>
                <a:gdLst/>
                <a:ahLst/>
                <a:cxnLst/>
                <a:rect l="l" t="t" r="r" b="b"/>
                <a:pathLst>
                  <a:path w="268" h="1169" extrusionOk="0">
                    <a:moveTo>
                      <a:pt x="134" y="1"/>
                    </a:moveTo>
                    <a:lnTo>
                      <a:pt x="1" y="68"/>
                    </a:lnTo>
                    <a:lnTo>
                      <a:pt x="167" y="1168"/>
                    </a:lnTo>
                    <a:lnTo>
                      <a:pt x="267" y="11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3" name="Google Shape;1633;p23"/>
              <p:cNvSpPr/>
              <p:nvPr/>
            </p:nvSpPr>
            <p:spPr>
              <a:xfrm>
                <a:off x="3056525" y="1030350"/>
                <a:ext cx="20875" cy="12525"/>
              </a:xfrm>
              <a:custGeom>
                <a:avLst/>
                <a:gdLst/>
                <a:ahLst/>
                <a:cxnLst/>
                <a:rect l="l" t="t" r="r" b="b"/>
                <a:pathLst>
                  <a:path w="835" h="501" extrusionOk="0">
                    <a:moveTo>
                      <a:pt x="34" y="0"/>
                    </a:moveTo>
                    <a:lnTo>
                      <a:pt x="0" y="100"/>
                    </a:lnTo>
                    <a:lnTo>
                      <a:pt x="768" y="501"/>
                    </a:lnTo>
                    <a:lnTo>
                      <a:pt x="834" y="4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4" name="Google Shape;1634;p23"/>
              <p:cNvSpPr/>
              <p:nvPr/>
            </p:nvSpPr>
            <p:spPr>
              <a:xfrm>
                <a:off x="2630375" y="962800"/>
                <a:ext cx="27550" cy="23375"/>
              </a:xfrm>
              <a:custGeom>
                <a:avLst/>
                <a:gdLst/>
                <a:ahLst/>
                <a:cxnLst/>
                <a:rect l="l" t="t" r="r" b="b"/>
                <a:pathLst>
                  <a:path w="1102" h="935" extrusionOk="0">
                    <a:moveTo>
                      <a:pt x="34" y="0"/>
                    </a:moveTo>
                    <a:lnTo>
                      <a:pt x="1" y="67"/>
                    </a:lnTo>
                    <a:lnTo>
                      <a:pt x="1035" y="934"/>
                    </a:lnTo>
                    <a:lnTo>
                      <a:pt x="1102" y="9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5" name="Google Shape;1635;p23"/>
              <p:cNvSpPr/>
              <p:nvPr/>
            </p:nvSpPr>
            <p:spPr>
              <a:xfrm>
                <a:off x="2567000" y="1093725"/>
                <a:ext cx="21700" cy="16700"/>
              </a:xfrm>
              <a:custGeom>
                <a:avLst/>
                <a:gdLst/>
                <a:ahLst/>
                <a:cxnLst/>
                <a:rect l="l" t="t" r="r" b="b"/>
                <a:pathLst>
                  <a:path w="868" h="668" extrusionOk="0">
                    <a:moveTo>
                      <a:pt x="801" y="1"/>
                    </a:moveTo>
                    <a:lnTo>
                      <a:pt x="1" y="601"/>
                    </a:lnTo>
                    <a:lnTo>
                      <a:pt x="34" y="668"/>
                    </a:lnTo>
                    <a:lnTo>
                      <a:pt x="868" y="101"/>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6" name="Google Shape;1636;p23"/>
              <p:cNvSpPr/>
              <p:nvPr/>
            </p:nvSpPr>
            <p:spPr>
              <a:xfrm>
                <a:off x="2661250" y="1049525"/>
                <a:ext cx="17525" cy="13375"/>
              </a:xfrm>
              <a:custGeom>
                <a:avLst/>
                <a:gdLst/>
                <a:ahLst/>
                <a:cxnLst/>
                <a:rect l="l" t="t" r="r" b="b"/>
                <a:pathLst>
                  <a:path w="701" h="535" extrusionOk="0">
                    <a:moveTo>
                      <a:pt x="667" y="1"/>
                    </a:moveTo>
                    <a:lnTo>
                      <a:pt x="0" y="434"/>
                    </a:lnTo>
                    <a:lnTo>
                      <a:pt x="33" y="534"/>
                    </a:lnTo>
                    <a:lnTo>
                      <a:pt x="701" y="67"/>
                    </a:lnTo>
                    <a:lnTo>
                      <a:pt x="6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7" name="Google Shape;1637;p23"/>
              <p:cNvSpPr/>
              <p:nvPr/>
            </p:nvSpPr>
            <p:spPr>
              <a:xfrm>
                <a:off x="2885575" y="869400"/>
                <a:ext cx="17525" cy="24200"/>
              </a:xfrm>
              <a:custGeom>
                <a:avLst/>
                <a:gdLst/>
                <a:ahLst/>
                <a:cxnLst/>
                <a:rect l="l" t="t" r="r" b="b"/>
                <a:pathLst>
                  <a:path w="701" h="968" extrusionOk="0">
                    <a:moveTo>
                      <a:pt x="634" y="0"/>
                    </a:moveTo>
                    <a:lnTo>
                      <a:pt x="0" y="901"/>
                    </a:lnTo>
                    <a:lnTo>
                      <a:pt x="67" y="968"/>
                    </a:lnTo>
                    <a:lnTo>
                      <a:pt x="701" y="67"/>
                    </a:lnTo>
                    <a:lnTo>
                      <a:pt x="6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8" name="Google Shape;1638;p23"/>
              <p:cNvSpPr/>
              <p:nvPr/>
            </p:nvSpPr>
            <p:spPr>
              <a:xfrm>
                <a:off x="3076525" y="1117075"/>
                <a:ext cx="17550" cy="23375"/>
              </a:xfrm>
              <a:custGeom>
                <a:avLst/>
                <a:gdLst/>
                <a:ahLst/>
                <a:cxnLst/>
                <a:rect l="l" t="t" r="r" b="b"/>
                <a:pathLst>
                  <a:path w="702" h="935" extrusionOk="0">
                    <a:moveTo>
                      <a:pt x="635" y="1"/>
                    </a:moveTo>
                    <a:lnTo>
                      <a:pt x="1" y="901"/>
                    </a:lnTo>
                    <a:lnTo>
                      <a:pt x="68" y="935"/>
                    </a:lnTo>
                    <a:lnTo>
                      <a:pt x="701" y="34"/>
                    </a:lnTo>
                    <a:lnTo>
                      <a:pt x="6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9" name="Google Shape;1639;p23"/>
              <p:cNvSpPr/>
              <p:nvPr/>
            </p:nvSpPr>
            <p:spPr>
              <a:xfrm>
                <a:off x="2824700" y="1045350"/>
                <a:ext cx="8350" cy="23375"/>
              </a:xfrm>
              <a:custGeom>
                <a:avLst/>
                <a:gdLst/>
                <a:ahLst/>
                <a:cxnLst/>
                <a:rect l="l" t="t" r="r" b="b"/>
                <a:pathLst>
                  <a:path w="334" h="935" extrusionOk="0">
                    <a:moveTo>
                      <a:pt x="200" y="1"/>
                    </a:moveTo>
                    <a:lnTo>
                      <a:pt x="0" y="901"/>
                    </a:lnTo>
                    <a:lnTo>
                      <a:pt x="100" y="935"/>
                    </a:lnTo>
                    <a:lnTo>
                      <a:pt x="334" y="34"/>
                    </a:lnTo>
                    <a:lnTo>
                      <a:pt x="20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0" name="Google Shape;1640;p23"/>
              <p:cNvSpPr/>
              <p:nvPr/>
            </p:nvSpPr>
            <p:spPr>
              <a:xfrm>
                <a:off x="2713775" y="1312225"/>
                <a:ext cx="9200" cy="22525"/>
              </a:xfrm>
              <a:custGeom>
                <a:avLst/>
                <a:gdLst/>
                <a:ahLst/>
                <a:cxnLst/>
                <a:rect l="l" t="t" r="r" b="b"/>
                <a:pathLst>
                  <a:path w="368" h="901" extrusionOk="0">
                    <a:moveTo>
                      <a:pt x="234" y="0"/>
                    </a:moveTo>
                    <a:lnTo>
                      <a:pt x="1" y="901"/>
                    </a:lnTo>
                    <a:lnTo>
                      <a:pt x="101" y="901"/>
                    </a:lnTo>
                    <a:lnTo>
                      <a:pt x="3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1" name="Google Shape;1641;p23"/>
              <p:cNvSpPr/>
              <p:nvPr/>
            </p:nvSpPr>
            <p:spPr>
              <a:xfrm>
                <a:off x="2791325" y="1202125"/>
                <a:ext cx="19200" cy="15050"/>
              </a:xfrm>
              <a:custGeom>
                <a:avLst/>
                <a:gdLst/>
                <a:ahLst/>
                <a:cxnLst/>
                <a:rect l="l" t="t" r="r" b="b"/>
                <a:pathLst>
                  <a:path w="768" h="602" extrusionOk="0">
                    <a:moveTo>
                      <a:pt x="668" y="1"/>
                    </a:moveTo>
                    <a:lnTo>
                      <a:pt x="1" y="501"/>
                    </a:lnTo>
                    <a:lnTo>
                      <a:pt x="101" y="601"/>
                    </a:lnTo>
                    <a:lnTo>
                      <a:pt x="768" y="101"/>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2" name="Google Shape;1642;p23"/>
              <p:cNvSpPr/>
              <p:nvPr/>
            </p:nvSpPr>
            <p:spPr>
              <a:xfrm>
                <a:off x="2565325" y="1056200"/>
                <a:ext cx="25050" cy="2525"/>
              </a:xfrm>
              <a:custGeom>
                <a:avLst/>
                <a:gdLst/>
                <a:ahLst/>
                <a:cxnLst/>
                <a:rect l="l" t="t" r="r" b="b"/>
                <a:pathLst>
                  <a:path w="1002" h="101" extrusionOk="0">
                    <a:moveTo>
                      <a:pt x="1" y="0"/>
                    </a:moveTo>
                    <a:lnTo>
                      <a:pt x="1" y="100"/>
                    </a:lnTo>
                    <a:lnTo>
                      <a:pt x="1002" y="100"/>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3" name="Google Shape;1643;p23"/>
              <p:cNvSpPr/>
              <p:nvPr/>
            </p:nvSpPr>
            <p:spPr>
              <a:xfrm>
                <a:off x="2546150" y="1177125"/>
                <a:ext cx="18375" cy="15025"/>
              </a:xfrm>
              <a:custGeom>
                <a:avLst/>
                <a:gdLst/>
                <a:ahLst/>
                <a:cxnLst/>
                <a:rect l="l" t="t" r="r" b="b"/>
                <a:pathLst>
                  <a:path w="735" h="601" extrusionOk="0">
                    <a:moveTo>
                      <a:pt x="668" y="0"/>
                    </a:moveTo>
                    <a:lnTo>
                      <a:pt x="1" y="501"/>
                    </a:lnTo>
                    <a:lnTo>
                      <a:pt x="34" y="601"/>
                    </a:lnTo>
                    <a:lnTo>
                      <a:pt x="735"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4" name="Google Shape;1644;p23"/>
              <p:cNvSpPr/>
              <p:nvPr/>
            </p:nvSpPr>
            <p:spPr>
              <a:xfrm>
                <a:off x="2838025" y="857725"/>
                <a:ext cx="14200" cy="18375"/>
              </a:xfrm>
              <a:custGeom>
                <a:avLst/>
                <a:gdLst/>
                <a:ahLst/>
                <a:cxnLst/>
                <a:rect l="l" t="t" r="r" b="b"/>
                <a:pathLst>
                  <a:path w="568" h="735" extrusionOk="0">
                    <a:moveTo>
                      <a:pt x="101" y="0"/>
                    </a:moveTo>
                    <a:lnTo>
                      <a:pt x="1" y="34"/>
                    </a:lnTo>
                    <a:lnTo>
                      <a:pt x="468" y="734"/>
                    </a:lnTo>
                    <a:lnTo>
                      <a:pt x="568" y="668"/>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5" name="Google Shape;1645;p23"/>
              <p:cNvSpPr/>
              <p:nvPr/>
            </p:nvSpPr>
            <p:spPr>
              <a:xfrm>
                <a:off x="2564500" y="1247175"/>
                <a:ext cx="30875" cy="9200"/>
              </a:xfrm>
              <a:custGeom>
                <a:avLst/>
                <a:gdLst/>
                <a:ahLst/>
                <a:cxnLst/>
                <a:rect l="l" t="t" r="r" b="b"/>
                <a:pathLst>
                  <a:path w="1235" h="368" extrusionOk="0">
                    <a:moveTo>
                      <a:pt x="34" y="0"/>
                    </a:moveTo>
                    <a:lnTo>
                      <a:pt x="1" y="134"/>
                    </a:lnTo>
                    <a:lnTo>
                      <a:pt x="1235" y="367"/>
                    </a:lnTo>
                    <a:lnTo>
                      <a:pt x="1235" y="2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6" name="Google Shape;1646;p23"/>
              <p:cNvSpPr/>
              <p:nvPr/>
            </p:nvSpPr>
            <p:spPr>
              <a:xfrm>
                <a:off x="3092375" y="1298875"/>
                <a:ext cx="17550" cy="24200"/>
              </a:xfrm>
              <a:custGeom>
                <a:avLst/>
                <a:gdLst/>
                <a:ahLst/>
                <a:cxnLst/>
                <a:rect l="l" t="t" r="r" b="b"/>
                <a:pathLst>
                  <a:path w="702" h="968" extrusionOk="0">
                    <a:moveTo>
                      <a:pt x="67" y="0"/>
                    </a:moveTo>
                    <a:lnTo>
                      <a:pt x="1" y="34"/>
                    </a:lnTo>
                    <a:lnTo>
                      <a:pt x="634" y="968"/>
                    </a:lnTo>
                    <a:lnTo>
                      <a:pt x="701" y="9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7" name="Google Shape;1647;p23"/>
              <p:cNvSpPr/>
              <p:nvPr/>
            </p:nvSpPr>
            <p:spPr>
              <a:xfrm>
                <a:off x="2744625" y="1125425"/>
                <a:ext cx="7525" cy="22525"/>
              </a:xfrm>
              <a:custGeom>
                <a:avLst/>
                <a:gdLst/>
                <a:ahLst/>
                <a:cxnLst/>
                <a:rect l="l" t="t" r="r" b="b"/>
                <a:pathLst>
                  <a:path w="301" h="901" extrusionOk="0">
                    <a:moveTo>
                      <a:pt x="201" y="0"/>
                    </a:moveTo>
                    <a:lnTo>
                      <a:pt x="1" y="901"/>
                    </a:lnTo>
                    <a:lnTo>
                      <a:pt x="67" y="901"/>
                    </a:lnTo>
                    <a:lnTo>
                      <a:pt x="3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8" name="Google Shape;1648;p23"/>
              <p:cNvSpPr/>
              <p:nvPr/>
            </p:nvSpPr>
            <p:spPr>
              <a:xfrm>
                <a:off x="2898075" y="1154600"/>
                <a:ext cx="17525" cy="14200"/>
              </a:xfrm>
              <a:custGeom>
                <a:avLst/>
                <a:gdLst/>
                <a:ahLst/>
                <a:cxnLst/>
                <a:rect l="l" t="t" r="r" b="b"/>
                <a:pathLst>
                  <a:path w="701" h="568" extrusionOk="0">
                    <a:moveTo>
                      <a:pt x="668" y="1"/>
                    </a:moveTo>
                    <a:lnTo>
                      <a:pt x="0" y="501"/>
                    </a:lnTo>
                    <a:lnTo>
                      <a:pt x="34" y="568"/>
                    </a:lnTo>
                    <a:lnTo>
                      <a:pt x="701" y="67"/>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649" name="Shape 1649"/>
        <p:cNvGrpSpPr/>
        <p:nvPr/>
      </p:nvGrpSpPr>
      <p:grpSpPr>
        <a:xfrm>
          <a:off x="0" y="0"/>
          <a:ext cx="0" cy="0"/>
          <a:chOff x="0" y="0"/>
          <a:chExt cx="0" cy="0"/>
        </a:xfrm>
      </p:grpSpPr>
      <p:grpSp>
        <p:nvGrpSpPr>
          <p:cNvPr id="1650" name="Google Shape;1650;p24"/>
          <p:cNvGrpSpPr/>
          <p:nvPr/>
        </p:nvGrpSpPr>
        <p:grpSpPr>
          <a:xfrm>
            <a:off x="-758075" y="-108213"/>
            <a:ext cx="9991201" cy="5398288"/>
            <a:chOff x="-758075" y="-108213"/>
            <a:chExt cx="9991201" cy="5398288"/>
          </a:xfrm>
        </p:grpSpPr>
        <p:grpSp>
          <p:nvGrpSpPr>
            <p:cNvPr id="1651" name="Google Shape;1651;p24"/>
            <p:cNvGrpSpPr/>
            <p:nvPr/>
          </p:nvGrpSpPr>
          <p:grpSpPr>
            <a:xfrm>
              <a:off x="6714232" y="4512000"/>
              <a:ext cx="2518894" cy="778075"/>
              <a:chOff x="6714232" y="4512000"/>
              <a:chExt cx="2518894" cy="778075"/>
            </a:xfrm>
          </p:grpSpPr>
          <p:sp>
            <p:nvSpPr>
              <p:cNvPr id="1652" name="Google Shape;1652;p24"/>
              <p:cNvSpPr/>
              <p:nvPr/>
            </p:nvSpPr>
            <p:spPr>
              <a:xfrm rot="10800000">
                <a:off x="6714232" y="4512000"/>
                <a:ext cx="2511668" cy="778075"/>
              </a:xfrm>
              <a:custGeom>
                <a:avLst/>
                <a:gdLst/>
                <a:ahLst/>
                <a:cxnLst/>
                <a:rect l="l" t="t" r="r" b="b"/>
                <a:pathLst>
                  <a:path w="70851" h="31123" extrusionOk="0">
                    <a:moveTo>
                      <a:pt x="33" y="1"/>
                    </a:moveTo>
                    <a:cubicBezTo>
                      <a:pt x="0" y="6839"/>
                      <a:pt x="167" y="13844"/>
                      <a:pt x="134" y="20682"/>
                    </a:cubicBezTo>
                    <a:cubicBezTo>
                      <a:pt x="134" y="24351"/>
                      <a:pt x="467" y="27821"/>
                      <a:pt x="2035" y="31123"/>
                    </a:cubicBezTo>
                    <a:cubicBezTo>
                      <a:pt x="1668" y="30356"/>
                      <a:pt x="5604" y="26987"/>
                      <a:pt x="6171" y="26486"/>
                    </a:cubicBezTo>
                    <a:cubicBezTo>
                      <a:pt x="9708" y="23617"/>
                      <a:pt x="13704" y="22446"/>
                      <a:pt x="17810" y="22446"/>
                    </a:cubicBezTo>
                    <a:cubicBezTo>
                      <a:pt x="21294" y="22446"/>
                      <a:pt x="24857" y="23289"/>
                      <a:pt x="28287" y="24652"/>
                    </a:cubicBezTo>
                    <a:cubicBezTo>
                      <a:pt x="33485" y="26715"/>
                      <a:pt x="39829" y="29074"/>
                      <a:pt x="45808" y="29074"/>
                    </a:cubicBezTo>
                    <a:cubicBezTo>
                      <a:pt x="49880" y="29074"/>
                      <a:pt x="53784" y="27979"/>
                      <a:pt x="57041" y="24952"/>
                    </a:cubicBezTo>
                    <a:cubicBezTo>
                      <a:pt x="60010" y="22183"/>
                      <a:pt x="61044" y="18647"/>
                      <a:pt x="61210" y="14745"/>
                    </a:cubicBezTo>
                    <a:cubicBezTo>
                      <a:pt x="61377" y="10975"/>
                      <a:pt x="61844" y="7072"/>
                      <a:pt x="64713" y="4304"/>
                    </a:cubicBezTo>
                    <a:cubicBezTo>
                      <a:pt x="66214" y="2836"/>
                      <a:pt x="68582" y="1"/>
                      <a:pt x="70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3" name="Google Shape;1653;p24"/>
              <p:cNvSpPr/>
              <p:nvPr/>
            </p:nvSpPr>
            <p:spPr>
              <a:xfrm rot="10800000">
                <a:off x="7164998" y="4901525"/>
                <a:ext cx="2068128" cy="339525"/>
              </a:xfrm>
              <a:custGeom>
                <a:avLst/>
                <a:gdLst/>
                <a:ahLst/>
                <a:cxnLst/>
                <a:rect l="l" t="t" r="r" b="b"/>
                <a:pathLst>
                  <a:path w="66048" h="13581" extrusionOk="0">
                    <a:moveTo>
                      <a:pt x="66048" y="0"/>
                    </a:moveTo>
                    <a:cubicBezTo>
                      <a:pt x="65047" y="334"/>
                      <a:pt x="63946" y="367"/>
                      <a:pt x="62912" y="367"/>
                    </a:cubicBezTo>
                    <a:lnTo>
                      <a:pt x="1769" y="367"/>
                    </a:lnTo>
                    <a:cubicBezTo>
                      <a:pt x="1168" y="934"/>
                      <a:pt x="968" y="1468"/>
                      <a:pt x="434" y="2068"/>
                    </a:cubicBezTo>
                    <a:cubicBezTo>
                      <a:pt x="1" y="2535"/>
                      <a:pt x="4471" y="7039"/>
                      <a:pt x="4871" y="7472"/>
                    </a:cubicBezTo>
                    <a:cubicBezTo>
                      <a:pt x="9616" y="12145"/>
                      <a:pt x="16559" y="13581"/>
                      <a:pt x="23301" y="13581"/>
                    </a:cubicBezTo>
                    <a:cubicBezTo>
                      <a:pt x="25991" y="13581"/>
                      <a:pt x="28649" y="13352"/>
                      <a:pt x="31123" y="13009"/>
                    </a:cubicBezTo>
                    <a:cubicBezTo>
                      <a:pt x="38962" y="11975"/>
                      <a:pt x="46534" y="9307"/>
                      <a:pt x="53639" y="5971"/>
                    </a:cubicBezTo>
                    <a:cubicBezTo>
                      <a:pt x="55574" y="5037"/>
                      <a:pt x="57575" y="4203"/>
                      <a:pt x="59543" y="3236"/>
                    </a:cubicBezTo>
                    <a:cubicBezTo>
                      <a:pt x="61678" y="2235"/>
                      <a:pt x="63846" y="801"/>
                      <a:pt x="660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54" name="Google Shape;1654;p24"/>
            <p:cNvGrpSpPr/>
            <p:nvPr/>
          </p:nvGrpSpPr>
          <p:grpSpPr>
            <a:xfrm>
              <a:off x="-758075" y="-108213"/>
              <a:ext cx="2345875" cy="681200"/>
              <a:chOff x="-758075" y="-108213"/>
              <a:chExt cx="2345875" cy="681200"/>
            </a:xfrm>
          </p:grpSpPr>
          <p:sp>
            <p:nvSpPr>
              <p:cNvPr id="1655" name="Google Shape;1655;p24"/>
              <p:cNvSpPr/>
              <p:nvPr/>
            </p:nvSpPr>
            <p:spPr>
              <a:xfrm rot="10800000">
                <a:off x="-758075" y="-108213"/>
                <a:ext cx="2345875" cy="681200"/>
              </a:xfrm>
              <a:custGeom>
                <a:avLst/>
                <a:gdLst/>
                <a:ahLst/>
                <a:cxnLst/>
                <a:rect l="l" t="t" r="r" b="b"/>
                <a:pathLst>
                  <a:path w="93835" h="27248" extrusionOk="0">
                    <a:moveTo>
                      <a:pt x="5481" y="25634"/>
                    </a:moveTo>
                    <a:lnTo>
                      <a:pt x="1" y="25646"/>
                    </a:lnTo>
                    <a:cubicBezTo>
                      <a:pt x="883" y="25711"/>
                      <a:pt x="1767" y="25742"/>
                      <a:pt x="2652" y="25742"/>
                    </a:cubicBezTo>
                    <a:cubicBezTo>
                      <a:pt x="3597" y="25742"/>
                      <a:pt x="4541" y="25706"/>
                      <a:pt x="5482" y="25634"/>
                    </a:cubicBezTo>
                    <a:close/>
                    <a:moveTo>
                      <a:pt x="53784" y="1"/>
                    </a:moveTo>
                    <a:cubicBezTo>
                      <a:pt x="52053" y="1"/>
                      <a:pt x="50314" y="220"/>
                      <a:pt x="48602" y="662"/>
                    </a:cubicBezTo>
                    <a:cubicBezTo>
                      <a:pt x="43165" y="2096"/>
                      <a:pt x="38362" y="5298"/>
                      <a:pt x="34325" y="9068"/>
                    </a:cubicBezTo>
                    <a:cubicBezTo>
                      <a:pt x="29956" y="13137"/>
                      <a:pt x="26086" y="17740"/>
                      <a:pt x="20682" y="20943"/>
                    </a:cubicBezTo>
                    <a:cubicBezTo>
                      <a:pt x="16277" y="23596"/>
                      <a:pt x="10952" y="25216"/>
                      <a:pt x="5482" y="25634"/>
                    </a:cubicBezTo>
                    <a:lnTo>
                      <a:pt x="5481" y="25634"/>
                    </a:lnTo>
                    <a:lnTo>
                      <a:pt x="91666" y="25446"/>
                    </a:lnTo>
                    <a:cubicBezTo>
                      <a:pt x="91683" y="25445"/>
                      <a:pt x="91699" y="25445"/>
                      <a:pt x="91715" y="25445"/>
                    </a:cubicBezTo>
                    <a:cubicBezTo>
                      <a:pt x="92751" y="25445"/>
                      <a:pt x="93309" y="26492"/>
                      <a:pt x="93834" y="27247"/>
                    </a:cubicBezTo>
                    <a:lnTo>
                      <a:pt x="93834" y="14004"/>
                    </a:lnTo>
                    <a:cubicBezTo>
                      <a:pt x="93308" y="14013"/>
                      <a:pt x="92782" y="14017"/>
                      <a:pt x="92255" y="14017"/>
                    </a:cubicBezTo>
                    <a:cubicBezTo>
                      <a:pt x="88513" y="14017"/>
                      <a:pt x="84781" y="13781"/>
                      <a:pt x="81125" y="12904"/>
                    </a:cubicBezTo>
                    <a:cubicBezTo>
                      <a:pt x="78023" y="12136"/>
                      <a:pt x="75054" y="10969"/>
                      <a:pt x="72453" y="9168"/>
                    </a:cubicBezTo>
                    <a:cubicBezTo>
                      <a:pt x="69684" y="7300"/>
                      <a:pt x="67449" y="4831"/>
                      <a:pt x="64614" y="3097"/>
                    </a:cubicBezTo>
                    <a:cubicBezTo>
                      <a:pt x="61277" y="1040"/>
                      <a:pt x="57549" y="1"/>
                      <a:pt x="537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6" name="Google Shape;1656;p24"/>
              <p:cNvSpPr/>
              <p:nvPr/>
            </p:nvSpPr>
            <p:spPr>
              <a:xfrm rot="10800000">
                <a:off x="-255777" y="-50310"/>
                <a:ext cx="1135850" cy="341350"/>
              </a:xfrm>
              <a:custGeom>
                <a:avLst/>
                <a:gdLst/>
                <a:ahLst/>
                <a:cxnLst/>
                <a:rect l="l" t="t" r="r" b="b"/>
                <a:pathLst>
                  <a:path w="45434" h="13654" extrusionOk="0">
                    <a:moveTo>
                      <a:pt x="21769" y="1"/>
                    </a:moveTo>
                    <a:cubicBezTo>
                      <a:pt x="19642" y="1"/>
                      <a:pt x="17621" y="813"/>
                      <a:pt x="15946" y="2116"/>
                    </a:cubicBezTo>
                    <a:cubicBezTo>
                      <a:pt x="14044" y="3551"/>
                      <a:pt x="12943" y="5652"/>
                      <a:pt x="11576" y="7553"/>
                    </a:cubicBezTo>
                    <a:cubicBezTo>
                      <a:pt x="9264" y="10692"/>
                      <a:pt x="6202" y="13012"/>
                      <a:pt x="2465" y="13540"/>
                    </a:cubicBezTo>
                    <a:lnTo>
                      <a:pt x="2465" y="13540"/>
                    </a:lnTo>
                    <a:cubicBezTo>
                      <a:pt x="11237" y="13461"/>
                      <a:pt x="45433" y="13157"/>
                      <a:pt x="45433" y="13157"/>
                    </a:cubicBezTo>
                    <a:cubicBezTo>
                      <a:pt x="44199" y="13157"/>
                      <a:pt x="43098" y="12524"/>
                      <a:pt x="41998" y="12057"/>
                    </a:cubicBezTo>
                    <a:cubicBezTo>
                      <a:pt x="38729" y="10822"/>
                      <a:pt x="35460" y="9288"/>
                      <a:pt x="32891" y="6886"/>
                    </a:cubicBezTo>
                    <a:cubicBezTo>
                      <a:pt x="30689" y="4852"/>
                      <a:pt x="28688" y="2450"/>
                      <a:pt x="25953" y="1049"/>
                    </a:cubicBezTo>
                    <a:cubicBezTo>
                      <a:pt x="24785" y="482"/>
                      <a:pt x="23551" y="115"/>
                      <a:pt x="22250" y="15"/>
                    </a:cubicBezTo>
                    <a:cubicBezTo>
                      <a:pt x="22089" y="5"/>
                      <a:pt x="21928" y="1"/>
                      <a:pt x="21769" y="1"/>
                    </a:cubicBezTo>
                    <a:close/>
                    <a:moveTo>
                      <a:pt x="2465" y="13540"/>
                    </a:moveTo>
                    <a:lnTo>
                      <a:pt x="2465" y="13540"/>
                    </a:lnTo>
                    <a:cubicBezTo>
                      <a:pt x="1171" y="13551"/>
                      <a:pt x="430" y="13558"/>
                      <a:pt x="435" y="13558"/>
                    </a:cubicBezTo>
                    <a:cubicBezTo>
                      <a:pt x="234" y="13558"/>
                      <a:pt x="201" y="13624"/>
                      <a:pt x="1" y="13624"/>
                    </a:cubicBezTo>
                    <a:cubicBezTo>
                      <a:pt x="282" y="13644"/>
                      <a:pt x="561" y="13653"/>
                      <a:pt x="836" y="13653"/>
                    </a:cubicBezTo>
                    <a:cubicBezTo>
                      <a:pt x="1392" y="13653"/>
                      <a:pt x="1936" y="13614"/>
                      <a:pt x="2465" y="1354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57" name="Google Shape;1657;p24"/>
            <p:cNvGrpSpPr/>
            <p:nvPr/>
          </p:nvGrpSpPr>
          <p:grpSpPr>
            <a:xfrm>
              <a:off x="-109085" y="4438488"/>
              <a:ext cx="1445085" cy="772700"/>
              <a:chOff x="-109085" y="4438488"/>
              <a:chExt cx="1445085" cy="772700"/>
            </a:xfrm>
          </p:grpSpPr>
          <p:sp>
            <p:nvSpPr>
              <p:cNvPr id="1658" name="Google Shape;1658;p24"/>
              <p:cNvSpPr/>
              <p:nvPr/>
            </p:nvSpPr>
            <p:spPr>
              <a:xfrm flipH="1">
                <a:off x="-109085" y="4438488"/>
                <a:ext cx="1445085" cy="772700"/>
              </a:xfrm>
              <a:custGeom>
                <a:avLst/>
                <a:gdLst/>
                <a:ahLst/>
                <a:cxnLst/>
                <a:rect l="l" t="t" r="r" b="b"/>
                <a:pathLst>
                  <a:path w="96003" h="30908" extrusionOk="0">
                    <a:moveTo>
                      <a:pt x="1" y="29773"/>
                    </a:moveTo>
                    <a:lnTo>
                      <a:pt x="1" y="29773"/>
                    </a:lnTo>
                    <a:cubicBezTo>
                      <a:pt x="2179" y="30467"/>
                      <a:pt x="4415" y="30780"/>
                      <a:pt x="6663" y="30780"/>
                    </a:cubicBezTo>
                    <a:cubicBezTo>
                      <a:pt x="8884" y="30780"/>
                      <a:pt x="11116" y="30475"/>
                      <a:pt x="13315" y="29931"/>
                    </a:cubicBezTo>
                    <a:lnTo>
                      <a:pt x="13315" y="29931"/>
                    </a:lnTo>
                    <a:lnTo>
                      <a:pt x="1" y="29773"/>
                    </a:lnTo>
                    <a:close/>
                    <a:moveTo>
                      <a:pt x="67572" y="1"/>
                    </a:moveTo>
                    <a:cubicBezTo>
                      <a:pt x="59749" y="1"/>
                      <a:pt x="52210" y="3785"/>
                      <a:pt x="45800" y="8458"/>
                    </a:cubicBezTo>
                    <a:cubicBezTo>
                      <a:pt x="38695" y="13628"/>
                      <a:pt x="32457" y="20066"/>
                      <a:pt x="25052" y="24769"/>
                    </a:cubicBezTo>
                    <a:cubicBezTo>
                      <a:pt x="21460" y="27041"/>
                      <a:pt x="17447" y="28908"/>
                      <a:pt x="13315" y="29931"/>
                    </a:cubicBezTo>
                    <a:lnTo>
                      <a:pt x="13315" y="29931"/>
                    </a:lnTo>
                    <a:lnTo>
                      <a:pt x="95803" y="30907"/>
                    </a:lnTo>
                    <a:cubicBezTo>
                      <a:pt x="95836" y="30907"/>
                      <a:pt x="95769" y="30407"/>
                      <a:pt x="95803" y="30407"/>
                    </a:cubicBezTo>
                    <a:lnTo>
                      <a:pt x="96003" y="16597"/>
                    </a:lnTo>
                    <a:cubicBezTo>
                      <a:pt x="92334" y="12894"/>
                      <a:pt x="88664" y="9158"/>
                      <a:pt x="84461" y="6123"/>
                    </a:cubicBezTo>
                    <a:cubicBezTo>
                      <a:pt x="80258" y="3087"/>
                      <a:pt x="75421" y="752"/>
                      <a:pt x="70251" y="152"/>
                    </a:cubicBezTo>
                    <a:cubicBezTo>
                      <a:pt x="69355" y="50"/>
                      <a:pt x="68462" y="1"/>
                      <a:pt x="675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9" name="Google Shape;1659;p24"/>
              <p:cNvSpPr/>
              <p:nvPr/>
            </p:nvSpPr>
            <p:spPr>
              <a:xfrm flipH="1">
                <a:off x="27971" y="4797038"/>
                <a:ext cx="872684" cy="372450"/>
              </a:xfrm>
              <a:custGeom>
                <a:avLst/>
                <a:gdLst/>
                <a:ahLst/>
                <a:cxnLst/>
                <a:rect l="l" t="t" r="r" b="b"/>
                <a:pathLst>
                  <a:path w="57976" h="14898" extrusionOk="0">
                    <a:moveTo>
                      <a:pt x="35528" y="0"/>
                    </a:moveTo>
                    <a:cubicBezTo>
                      <a:pt x="26321" y="0"/>
                      <a:pt x="17765" y="8028"/>
                      <a:pt x="10108" y="11995"/>
                    </a:cubicBezTo>
                    <a:cubicBezTo>
                      <a:pt x="7219" y="13501"/>
                      <a:pt x="4133" y="14610"/>
                      <a:pt x="848" y="14854"/>
                    </a:cubicBezTo>
                    <a:lnTo>
                      <a:pt x="848" y="14854"/>
                    </a:lnTo>
                    <a:cubicBezTo>
                      <a:pt x="1722" y="14814"/>
                      <a:pt x="2586" y="14789"/>
                      <a:pt x="3470" y="14764"/>
                    </a:cubicBezTo>
                    <a:lnTo>
                      <a:pt x="57975" y="14397"/>
                    </a:lnTo>
                    <a:cubicBezTo>
                      <a:pt x="54840" y="12596"/>
                      <a:pt x="51904" y="10394"/>
                      <a:pt x="49503" y="7725"/>
                    </a:cubicBezTo>
                    <a:cubicBezTo>
                      <a:pt x="47168" y="5090"/>
                      <a:pt x="44566" y="2422"/>
                      <a:pt x="41197" y="1087"/>
                    </a:cubicBezTo>
                    <a:cubicBezTo>
                      <a:pt x="39282" y="329"/>
                      <a:pt x="37392" y="0"/>
                      <a:pt x="35528" y="0"/>
                    </a:cubicBezTo>
                    <a:close/>
                    <a:moveTo>
                      <a:pt x="848" y="14854"/>
                    </a:moveTo>
                    <a:cubicBezTo>
                      <a:pt x="567" y="14867"/>
                      <a:pt x="285" y="14881"/>
                      <a:pt x="1" y="14897"/>
                    </a:cubicBezTo>
                    <a:cubicBezTo>
                      <a:pt x="285" y="14889"/>
                      <a:pt x="567" y="14875"/>
                      <a:pt x="848" y="148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60" name="Google Shape;1660;p24"/>
            <p:cNvGrpSpPr/>
            <p:nvPr/>
          </p:nvGrpSpPr>
          <p:grpSpPr>
            <a:xfrm>
              <a:off x="260069" y="4284002"/>
              <a:ext cx="827511" cy="801376"/>
              <a:chOff x="2546150" y="857725"/>
              <a:chExt cx="607125" cy="587950"/>
            </a:xfrm>
          </p:grpSpPr>
          <p:sp>
            <p:nvSpPr>
              <p:cNvPr id="1661" name="Google Shape;1661;p24"/>
              <p:cNvSpPr/>
              <p:nvPr/>
            </p:nvSpPr>
            <p:spPr>
              <a:xfrm>
                <a:off x="3113225" y="1037850"/>
                <a:ext cx="22550" cy="15875"/>
              </a:xfrm>
              <a:custGeom>
                <a:avLst/>
                <a:gdLst/>
                <a:ahLst/>
                <a:cxnLst/>
                <a:rect l="l" t="t" r="r" b="b"/>
                <a:pathLst>
                  <a:path w="902" h="635" extrusionOk="0">
                    <a:moveTo>
                      <a:pt x="801" y="1"/>
                    </a:moveTo>
                    <a:lnTo>
                      <a:pt x="1" y="534"/>
                    </a:lnTo>
                    <a:lnTo>
                      <a:pt x="67" y="634"/>
                    </a:lnTo>
                    <a:lnTo>
                      <a:pt x="901" y="67"/>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2" name="Google Shape;1662;p24"/>
              <p:cNvSpPr/>
              <p:nvPr/>
            </p:nvSpPr>
            <p:spPr>
              <a:xfrm>
                <a:off x="3020650" y="925275"/>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3" name="Google Shape;1663;p24"/>
              <p:cNvSpPr/>
              <p:nvPr/>
            </p:nvSpPr>
            <p:spPr>
              <a:xfrm>
                <a:off x="3111550" y="1096225"/>
                <a:ext cx="22550" cy="16700"/>
              </a:xfrm>
              <a:custGeom>
                <a:avLst/>
                <a:gdLst/>
                <a:ahLst/>
                <a:cxnLst/>
                <a:rect l="l" t="t" r="r" b="b"/>
                <a:pathLst>
                  <a:path w="902" h="668" extrusionOk="0">
                    <a:moveTo>
                      <a:pt x="34" y="1"/>
                    </a:moveTo>
                    <a:lnTo>
                      <a:pt x="1" y="67"/>
                    </a:lnTo>
                    <a:lnTo>
                      <a:pt x="868" y="668"/>
                    </a:lnTo>
                    <a:lnTo>
                      <a:pt x="902" y="568"/>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4" name="Google Shape;1664;p24"/>
              <p:cNvSpPr/>
              <p:nvPr/>
            </p:nvSpPr>
            <p:spPr>
              <a:xfrm>
                <a:off x="3135750" y="1177125"/>
                <a:ext cx="17525" cy="15025"/>
              </a:xfrm>
              <a:custGeom>
                <a:avLst/>
                <a:gdLst/>
                <a:ahLst/>
                <a:cxnLst/>
                <a:rect l="l" t="t" r="r" b="b"/>
                <a:pathLst>
                  <a:path w="701" h="601" extrusionOk="0">
                    <a:moveTo>
                      <a:pt x="667" y="0"/>
                    </a:moveTo>
                    <a:lnTo>
                      <a:pt x="0" y="501"/>
                    </a:lnTo>
                    <a:lnTo>
                      <a:pt x="67" y="601"/>
                    </a:lnTo>
                    <a:lnTo>
                      <a:pt x="701" y="100"/>
                    </a:lnTo>
                    <a:lnTo>
                      <a:pt x="6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5" name="Google Shape;1665;p24"/>
              <p:cNvSpPr/>
              <p:nvPr/>
            </p:nvSpPr>
            <p:spPr>
              <a:xfrm>
                <a:off x="3109050" y="1258000"/>
                <a:ext cx="24225" cy="19225"/>
              </a:xfrm>
              <a:custGeom>
                <a:avLst/>
                <a:gdLst/>
                <a:ahLst/>
                <a:cxnLst/>
                <a:rect l="l" t="t" r="r" b="b"/>
                <a:pathLst>
                  <a:path w="969" h="769" extrusionOk="0">
                    <a:moveTo>
                      <a:pt x="68" y="1"/>
                    </a:moveTo>
                    <a:lnTo>
                      <a:pt x="1" y="68"/>
                    </a:lnTo>
                    <a:lnTo>
                      <a:pt x="901" y="768"/>
                    </a:lnTo>
                    <a:lnTo>
                      <a:pt x="968" y="735"/>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6" name="Google Shape;1666;p24"/>
              <p:cNvSpPr/>
              <p:nvPr/>
            </p:nvSpPr>
            <p:spPr>
              <a:xfrm>
                <a:off x="3049850" y="1352250"/>
                <a:ext cx="19200" cy="15025"/>
              </a:xfrm>
              <a:custGeom>
                <a:avLst/>
                <a:gdLst/>
                <a:ahLst/>
                <a:cxnLst/>
                <a:rect l="l" t="t" r="r" b="b"/>
                <a:pathLst>
                  <a:path w="768" h="601" extrusionOk="0">
                    <a:moveTo>
                      <a:pt x="701" y="0"/>
                    </a:moveTo>
                    <a:lnTo>
                      <a:pt x="0" y="567"/>
                    </a:lnTo>
                    <a:lnTo>
                      <a:pt x="34" y="601"/>
                    </a:lnTo>
                    <a:lnTo>
                      <a:pt x="768" y="67"/>
                    </a:lnTo>
                    <a:lnTo>
                      <a:pt x="7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7" name="Google Shape;1667;p24"/>
              <p:cNvSpPr/>
              <p:nvPr/>
            </p:nvSpPr>
            <p:spPr>
              <a:xfrm>
                <a:off x="3111550" y="1219650"/>
                <a:ext cx="25050" cy="2525"/>
              </a:xfrm>
              <a:custGeom>
                <a:avLst/>
                <a:gdLst/>
                <a:ahLst/>
                <a:cxnLst/>
                <a:rect l="l" t="t" r="r" b="b"/>
                <a:pathLst>
                  <a:path w="1002" h="101" extrusionOk="0">
                    <a:moveTo>
                      <a:pt x="1" y="0"/>
                    </a:moveTo>
                    <a:lnTo>
                      <a:pt x="1" y="101"/>
                    </a:lnTo>
                    <a:lnTo>
                      <a:pt x="1002" y="101"/>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8" name="Google Shape;1668;p24"/>
              <p:cNvSpPr/>
              <p:nvPr/>
            </p:nvSpPr>
            <p:spPr>
              <a:xfrm>
                <a:off x="3007325" y="972800"/>
                <a:ext cx="17525" cy="24225"/>
              </a:xfrm>
              <a:custGeom>
                <a:avLst/>
                <a:gdLst/>
                <a:ahLst/>
                <a:cxnLst/>
                <a:rect l="l" t="t" r="r" b="b"/>
                <a:pathLst>
                  <a:path w="701" h="969" extrusionOk="0">
                    <a:moveTo>
                      <a:pt x="67" y="1"/>
                    </a:moveTo>
                    <a:lnTo>
                      <a:pt x="0" y="34"/>
                    </a:lnTo>
                    <a:lnTo>
                      <a:pt x="634" y="968"/>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9" name="Google Shape;1669;p24"/>
              <p:cNvSpPr/>
              <p:nvPr/>
            </p:nvSpPr>
            <p:spPr>
              <a:xfrm>
                <a:off x="2762975" y="962800"/>
                <a:ext cx="15875" cy="21700"/>
              </a:xfrm>
              <a:custGeom>
                <a:avLst/>
                <a:gdLst/>
                <a:ahLst/>
                <a:cxnLst/>
                <a:rect l="l" t="t" r="r" b="b"/>
                <a:pathLst>
                  <a:path w="635" h="868" extrusionOk="0">
                    <a:moveTo>
                      <a:pt x="101" y="0"/>
                    </a:moveTo>
                    <a:lnTo>
                      <a:pt x="1" y="34"/>
                    </a:lnTo>
                    <a:lnTo>
                      <a:pt x="534" y="868"/>
                    </a:lnTo>
                    <a:lnTo>
                      <a:pt x="634" y="834"/>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0" name="Google Shape;1670;p24"/>
              <p:cNvSpPr/>
              <p:nvPr/>
            </p:nvSpPr>
            <p:spPr>
              <a:xfrm>
                <a:off x="2899750" y="924425"/>
                <a:ext cx="17525" cy="24225"/>
              </a:xfrm>
              <a:custGeom>
                <a:avLst/>
                <a:gdLst/>
                <a:ahLst/>
                <a:cxnLst/>
                <a:rect l="l" t="t" r="r" b="b"/>
                <a:pathLst>
                  <a:path w="701" h="969" extrusionOk="0">
                    <a:moveTo>
                      <a:pt x="634" y="1"/>
                    </a:moveTo>
                    <a:lnTo>
                      <a:pt x="0" y="902"/>
                    </a:lnTo>
                    <a:lnTo>
                      <a:pt x="67" y="9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1" name="Google Shape;1671;p24"/>
              <p:cNvSpPr/>
              <p:nvPr/>
            </p:nvSpPr>
            <p:spPr>
              <a:xfrm>
                <a:off x="2998975" y="1222150"/>
                <a:ext cx="17550" cy="25050"/>
              </a:xfrm>
              <a:custGeom>
                <a:avLst/>
                <a:gdLst/>
                <a:ahLst/>
                <a:cxnLst/>
                <a:rect l="l" t="t" r="r" b="b"/>
                <a:pathLst>
                  <a:path w="702" h="1002" extrusionOk="0">
                    <a:moveTo>
                      <a:pt x="67" y="1"/>
                    </a:moveTo>
                    <a:lnTo>
                      <a:pt x="1" y="101"/>
                    </a:lnTo>
                    <a:lnTo>
                      <a:pt x="634" y="1001"/>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2" name="Google Shape;1672;p24"/>
              <p:cNvSpPr/>
              <p:nvPr/>
            </p:nvSpPr>
            <p:spPr>
              <a:xfrm>
                <a:off x="2933100" y="991975"/>
                <a:ext cx="15025" cy="22550"/>
              </a:xfrm>
              <a:custGeom>
                <a:avLst/>
                <a:gdLst/>
                <a:ahLst/>
                <a:cxnLst/>
                <a:rect l="l" t="t" r="r" b="b"/>
                <a:pathLst>
                  <a:path w="601" h="902" extrusionOk="0">
                    <a:moveTo>
                      <a:pt x="67" y="1"/>
                    </a:moveTo>
                    <a:lnTo>
                      <a:pt x="0" y="34"/>
                    </a:lnTo>
                    <a:lnTo>
                      <a:pt x="534" y="902"/>
                    </a:lnTo>
                    <a:lnTo>
                      <a:pt x="601" y="8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3" name="Google Shape;1673;p24"/>
              <p:cNvSpPr/>
              <p:nvPr/>
            </p:nvSpPr>
            <p:spPr>
              <a:xfrm>
                <a:off x="2941450" y="1417300"/>
                <a:ext cx="3350" cy="25025"/>
              </a:xfrm>
              <a:custGeom>
                <a:avLst/>
                <a:gdLst/>
                <a:ahLst/>
                <a:cxnLst/>
                <a:rect l="l" t="t" r="r" b="b"/>
                <a:pathLst>
                  <a:path w="134" h="1001" extrusionOk="0">
                    <a:moveTo>
                      <a:pt x="33" y="0"/>
                    </a:moveTo>
                    <a:lnTo>
                      <a:pt x="0" y="967"/>
                    </a:lnTo>
                    <a:lnTo>
                      <a:pt x="133" y="1001"/>
                    </a:lnTo>
                    <a:lnTo>
                      <a:pt x="1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4" name="Google Shape;1674;p24"/>
              <p:cNvSpPr/>
              <p:nvPr/>
            </p:nvSpPr>
            <p:spPr>
              <a:xfrm>
                <a:off x="2879725" y="1405625"/>
                <a:ext cx="16700" cy="23375"/>
              </a:xfrm>
              <a:custGeom>
                <a:avLst/>
                <a:gdLst/>
                <a:ahLst/>
                <a:cxnLst/>
                <a:rect l="l" t="t" r="r" b="b"/>
                <a:pathLst>
                  <a:path w="668" h="935" extrusionOk="0">
                    <a:moveTo>
                      <a:pt x="601" y="0"/>
                    </a:moveTo>
                    <a:lnTo>
                      <a:pt x="1" y="901"/>
                    </a:lnTo>
                    <a:lnTo>
                      <a:pt x="67" y="934"/>
                    </a:lnTo>
                    <a:lnTo>
                      <a:pt x="668" y="67"/>
                    </a:lnTo>
                    <a:lnTo>
                      <a:pt x="6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5" name="Google Shape;1675;p24"/>
              <p:cNvSpPr/>
              <p:nvPr/>
            </p:nvSpPr>
            <p:spPr>
              <a:xfrm>
                <a:off x="2799675" y="1426475"/>
                <a:ext cx="13375" cy="19200"/>
              </a:xfrm>
              <a:custGeom>
                <a:avLst/>
                <a:gdLst/>
                <a:ahLst/>
                <a:cxnLst/>
                <a:rect l="l" t="t" r="r" b="b"/>
                <a:pathLst>
                  <a:path w="535" h="768" extrusionOk="0">
                    <a:moveTo>
                      <a:pt x="100" y="0"/>
                    </a:moveTo>
                    <a:lnTo>
                      <a:pt x="0" y="100"/>
                    </a:lnTo>
                    <a:lnTo>
                      <a:pt x="501" y="767"/>
                    </a:lnTo>
                    <a:lnTo>
                      <a:pt x="534" y="701"/>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6" name="Google Shape;1676;p24"/>
              <p:cNvSpPr/>
              <p:nvPr/>
            </p:nvSpPr>
            <p:spPr>
              <a:xfrm>
                <a:off x="2960625" y="1164600"/>
                <a:ext cx="20875" cy="23375"/>
              </a:xfrm>
              <a:custGeom>
                <a:avLst/>
                <a:gdLst/>
                <a:ahLst/>
                <a:cxnLst/>
                <a:rect l="l" t="t" r="r" b="b"/>
                <a:pathLst>
                  <a:path w="835" h="935" extrusionOk="0">
                    <a:moveTo>
                      <a:pt x="734" y="1"/>
                    </a:moveTo>
                    <a:lnTo>
                      <a:pt x="0" y="902"/>
                    </a:lnTo>
                    <a:lnTo>
                      <a:pt x="34" y="935"/>
                    </a:lnTo>
                    <a:lnTo>
                      <a:pt x="834" y="68"/>
                    </a:lnTo>
                    <a:lnTo>
                      <a:pt x="7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7" name="Google Shape;1677;p24"/>
              <p:cNvSpPr/>
              <p:nvPr/>
            </p:nvSpPr>
            <p:spPr>
              <a:xfrm>
                <a:off x="2769650" y="1401450"/>
                <a:ext cx="3350" cy="25050"/>
              </a:xfrm>
              <a:custGeom>
                <a:avLst/>
                <a:gdLst/>
                <a:ahLst/>
                <a:cxnLst/>
                <a:rect l="l" t="t" r="r" b="b"/>
                <a:pathLst>
                  <a:path w="134" h="1002" extrusionOk="0">
                    <a:moveTo>
                      <a:pt x="34" y="0"/>
                    </a:moveTo>
                    <a:lnTo>
                      <a:pt x="0" y="1001"/>
                    </a:lnTo>
                    <a:lnTo>
                      <a:pt x="67" y="1001"/>
                    </a:lnTo>
                    <a:lnTo>
                      <a:pt x="134" y="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8" name="Google Shape;1678;p24"/>
              <p:cNvSpPr/>
              <p:nvPr/>
            </p:nvSpPr>
            <p:spPr>
              <a:xfrm>
                <a:off x="2585350" y="997000"/>
                <a:ext cx="3350" cy="25875"/>
              </a:xfrm>
              <a:custGeom>
                <a:avLst/>
                <a:gdLst/>
                <a:ahLst/>
                <a:cxnLst/>
                <a:rect l="l" t="t" r="r" b="b"/>
                <a:pathLst>
                  <a:path w="134" h="1035" extrusionOk="0">
                    <a:moveTo>
                      <a:pt x="67" y="0"/>
                    </a:moveTo>
                    <a:lnTo>
                      <a:pt x="1" y="1034"/>
                    </a:lnTo>
                    <a:lnTo>
                      <a:pt x="67"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9" name="Google Shape;1679;p24"/>
              <p:cNvSpPr/>
              <p:nvPr/>
            </p:nvSpPr>
            <p:spPr>
              <a:xfrm>
                <a:off x="2612875" y="1210475"/>
                <a:ext cx="15025" cy="32550"/>
              </a:xfrm>
              <a:custGeom>
                <a:avLst/>
                <a:gdLst/>
                <a:ahLst/>
                <a:cxnLst/>
                <a:rect l="l" t="t" r="r" b="b"/>
                <a:pathLst>
                  <a:path w="601" h="1302" extrusionOk="0">
                    <a:moveTo>
                      <a:pt x="134" y="1"/>
                    </a:moveTo>
                    <a:lnTo>
                      <a:pt x="0" y="67"/>
                    </a:lnTo>
                    <a:lnTo>
                      <a:pt x="501" y="1301"/>
                    </a:lnTo>
                    <a:lnTo>
                      <a:pt x="601" y="12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0" name="Google Shape;1680;p24"/>
              <p:cNvSpPr/>
              <p:nvPr/>
            </p:nvSpPr>
            <p:spPr>
              <a:xfrm>
                <a:off x="2591200" y="1134600"/>
                <a:ext cx="20850" cy="32525"/>
              </a:xfrm>
              <a:custGeom>
                <a:avLst/>
                <a:gdLst/>
                <a:ahLst/>
                <a:cxnLst/>
                <a:rect l="l" t="t" r="r" b="b"/>
                <a:pathLst>
                  <a:path w="834" h="1301" extrusionOk="0">
                    <a:moveTo>
                      <a:pt x="734" y="0"/>
                    </a:moveTo>
                    <a:lnTo>
                      <a:pt x="0" y="1268"/>
                    </a:lnTo>
                    <a:lnTo>
                      <a:pt x="100" y="1301"/>
                    </a:lnTo>
                    <a:lnTo>
                      <a:pt x="834" y="100"/>
                    </a:lnTo>
                    <a:lnTo>
                      <a:pt x="7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1" name="Google Shape;1681;p24"/>
              <p:cNvSpPr/>
              <p:nvPr/>
            </p:nvSpPr>
            <p:spPr>
              <a:xfrm>
                <a:off x="2769650" y="889400"/>
                <a:ext cx="20050" cy="21725"/>
              </a:xfrm>
              <a:custGeom>
                <a:avLst/>
                <a:gdLst/>
                <a:ahLst/>
                <a:cxnLst/>
                <a:rect l="l" t="t" r="r" b="b"/>
                <a:pathLst>
                  <a:path w="802" h="869" extrusionOk="0">
                    <a:moveTo>
                      <a:pt x="701" y="1"/>
                    </a:moveTo>
                    <a:lnTo>
                      <a:pt x="0" y="802"/>
                    </a:lnTo>
                    <a:lnTo>
                      <a:pt x="34" y="868"/>
                    </a:lnTo>
                    <a:lnTo>
                      <a:pt x="801" y="68"/>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2" name="Google Shape;1682;p24"/>
              <p:cNvSpPr/>
              <p:nvPr/>
            </p:nvSpPr>
            <p:spPr>
              <a:xfrm>
                <a:off x="2822175" y="890250"/>
                <a:ext cx="28400" cy="23375"/>
              </a:xfrm>
              <a:custGeom>
                <a:avLst/>
                <a:gdLst/>
                <a:ahLst/>
                <a:cxnLst/>
                <a:rect l="l" t="t" r="r" b="b"/>
                <a:pathLst>
                  <a:path w="1136" h="935" extrusionOk="0">
                    <a:moveTo>
                      <a:pt x="68" y="0"/>
                    </a:moveTo>
                    <a:lnTo>
                      <a:pt x="1" y="67"/>
                    </a:lnTo>
                    <a:lnTo>
                      <a:pt x="1068" y="934"/>
                    </a:lnTo>
                    <a:lnTo>
                      <a:pt x="1135" y="868"/>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3" name="Google Shape;1683;p24"/>
              <p:cNvSpPr/>
              <p:nvPr/>
            </p:nvSpPr>
            <p:spPr>
              <a:xfrm>
                <a:off x="2958950" y="889400"/>
                <a:ext cx="28375" cy="18375"/>
              </a:xfrm>
              <a:custGeom>
                <a:avLst/>
                <a:gdLst/>
                <a:ahLst/>
                <a:cxnLst/>
                <a:rect l="l" t="t" r="r" b="b"/>
                <a:pathLst>
                  <a:path w="1135" h="735" extrusionOk="0">
                    <a:moveTo>
                      <a:pt x="101" y="1"/>
                    </a:moveTo>
                    <a:lnTo>
                      <a:pt x="1" y="101"/>
                    </a:lnTo>
                    <a:lnTo>
                      <a:pt x="1101" y="735"/>
                    </a:lnTo>
                    <a:lnTo>
                      <a:pt x="1135" y="6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4" name="Google Shape;1684;p24"/>
              <p:cNvSpPr/>
              <p:nvPr/>
            </p:nvSpPr>
            <p:spPr>
              <a:xfrm>
                <a:off x="2961450" y="938625"/>
                <a:ext cx="18375" cy="28375"/>
              </a:xfrm>
              <a:custGeom>
                <a:avLst/>
                <a:gdLst/>
                <a:ahLst/>
                <a:cxnLst/>
                <a:rect l="l" t="t" r="r" b="b"/>
                <a:pathLst>
                  <a:path w="735" h="1135" extrusionOk="0">
                    <a:moveTo>
                      <a:pt x="668" y="0"/>
                    </a:moveTo>
                    <a:lnTo>
                      <a:pt x="1" y="1101"/>
                    </a:lnTo>
                    <a:lnTo>
                      <a:pt x="67" y="1134"/>
                    </a:lnTo>
                    <a:lnTo>
                      <a:pt x="734" y="33"/>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5" name="Google Shape;1685;p24"/>
              <p:cNvSpPr/>
              <p:nvPr/>
            </p:nvSpPr>
            <p:spPr>
              <a:xfrm>
                <a:off x="3065700" y="964475"/>
                <a:ext cx="21700" cy="16700"/>
              </a:xfrm>
              <a:custGeom>
                <a:avLst/>
                <a:gdLst/>
                <a:ahLst/>
                <a:cxnLst/>
                <a:rect l="l" t="t" r="r" b="b"/>
                <a:pathLst>
                  <a:path w="868" h="668" extrusionOk="0">
                    <a:moveTo>
                      <a:pt x="834" y="0"/>
                    </a:moveTo>
                    <a:lnTo>
                      <a:pt x="0" y="601"/>
                    </a:lnTo>
                    <a:lnTo>
                      <a:pt x="67" y="667"/>
                    </a:lnTo>
                    <a:lnTo>
                      <a:pt x="868" y="100"/>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6" name="Google Shape;1686;p24"/>
              <p:cNvSpPr/>
              <p:nvPr/>
            </p:nvSpPr>
            <p:spPr>
              <a:xfrm>
                <a:off x="2702100" y="892750"/>
                <a:ext cx="1700" cy="25050"/>
              </a:xfrm>
              <a:custGeom>
                <a:avLst/>
                <a:gdLst/>
                <a:ahLst/>
                <a:cxnLst/>
                <a:rect l="l" t="t" r="r" b="b"/>
                <a:pathLst>
                  <a:path w="68" h="1002" extrusionOk="0">
                    <a:moveTo>
                      <a:pt x="1" y="0"/>
                    </a:moveTo>
                    <a:lnTo>
                      <a:pt x="1" y="1001"/>
                    </a:lnTo>
                    <a:lnTo>
                      <a:pt x="67" y="1001"/>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7" name="Google Shape;1687;p24"/>
              <p:cNvSpPr/>
              <p:nvPr/>
            </p:nvSpPr>
            <p:spPr>
              <a:xfrm>
                <a:off x="2651225" y="931950"/>
                <a:ext cx="26725" cy="6700"/>
              </a:xfrm>
              <a:custGeom>
                <a:avLst/>
                <a:gdLst/>
                <a:ahLst/>
                <a:cxnLst/>
                <a:rect l="l" t="t" r="r" b="b"/>
                <a:pathLst>
                  <a:path w="1069" h="268" extrusionOk="0">
                    <a:moveTo>
                      <a:pt x="1068" y="0"/>
                    </a:moveTo>
                    <a:lnTo>
                      <a:pt x="1" y="200"/>
                    </a:lnTo>
                    <a:lnTo>
                      <a:pt x="1" y="267"/>
                    </a:lnTo>
                    <a:lnTo>
                      <a:pt x="1068" y="100"/>
                    </a:lnTo>
                    <a:lnTo>
                      <a:pt x="10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8" name="Google Shape;1688;p24"/>
              <p:cNvSpPr/>
              <p:nvPr/>
            </p:nvSpPr>
            <p:spPr>
              <a:xfrm>
                <a:off x="2711275" y="970300"/>
                <a:ext cx="7525" cy="26725"/>
              </a:xfrm>
              <a:custGeom>
                <a:avLst/>
                <a:gdLst/>
                <a:ahLst/>
                <a:cxnLst/>
                <a:rect l="l" t="t" r="r" b="b"/>
                <a:pathLst>
                  <a:path w="301" h="1069" extrusionOk="0">
                    <a:moveTo>
                      <a:pt x="0" y="1"/>
                    </a:moveTo>
                    <a:lnTo>
                      <a:pt x="167" y="1068"/>
                    </a:lnTo>
                    <a:lnTo>
                      <a:pt x="301"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9" name="Google Shape;1689;p24"/>
              <p:cNvSpPr/>
              <p:nvPr/>
            </p:nvSpPr>
            <p:spPr>
              <a:xfrm>
                <a:off x="2720450" y="926100"/>
                <a:ext cx="29200" cy="8375"/>
              </a:xfrm>
              <a:custGeom>
                <a:avLst/>
                <a:gdLst/>
                <a:ahLst/>
                <a:cxnLst/>
                <a:rect l="l" t="t" r="r" b="b"/>
                <a:pathLst>
                  <a:path w="1168" h="335" extrusionOk="0">
                    <a:moveTo>
                      <a:pt x="1168" y="1"/>
                    </a:moveTo>
                    <a:lnTo>
                      <a:pt x="0" y="234"/>
                    </a:lnTo>
                    <a:lnTo>
                      <a:pt x="34" y="334"/>
                    </a:lnTo>
                    <a:lnTo>
                      <a:pt x="1168" y="101"/>
                    </a:lnTo>
                    <a:lnTo>
                      <a:pt x="11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0" name="Google Shape;1690;p24"/>
              <p:cNvSpPr/>
              <p:nvPr/>
            </p:nvSpPr>
            <p:spPr>
              <a:xfrm>
                <a:off x="2624550" y="1012000"/>
                <a:ext cx="24200" cy="17525"/>
              </a:xfrm>
              <a:custGeom>
                <a:avLst/>
                <a:gdLst/>
                <a:ahLst/>
                <a:cxnLst/>
                <a:rect l="l" t="t" r="r" b="b"/>
                <a:pathLst>
                  <a:path w="968" h="701" extrusionOk="0">
                    <a:moveTo>
                      <a:pt x="901" y="0"/>
                    </a:moveTo>
                    <a:lnTo>
                      <a:pt x="0" y="634"/>
                    </a:lnTo>
                    <a:lnTo>
                      <a:pt x="34" y="701"/>
                    </a:lnTo>
                    <a:lnTo>
                      <a:pt x="968" y="67"/>
                    </a:lnTo>
                    <a:lnTo>
                      <a:pt x="9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1" name="Google Shape;1691;p24"/>
              <p:cNvSpPr/>
              <p:nvPr/>
            </p:nvSpPr>
            <p:spPr>
              <a:xfrm>
                <a:off x="2633725" y="1333075"/>
                <a:ext cx="4200" cy="33375"/>
              </a:xfrm>
              <a:custGeom>
                <a:avLst/>
                <a:gdLst/>
                <a:ahLst/>
                <a:cxnLst/>
                <a:rect l="l" t="t" r="r" b="b"/>
                <a:pathLst>
                  <a:path w="168" h="1335" extrusionOk="0">
                    <a:moveTo>
                      <a:pt x="100" y="0"/>
                    </a:moveTo>
                    <a:lnTo>
                      <a:pt x="0" y="1334"/>
                    </a:lnTo>
                    <a:lnTo>
                      <a:pt x="100" y="1334"/>
                    </a:lnTo>
                    <a:lnTo>
                      <a:pt x="167" y="33"/>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2" name="Google Shape;1692;p24"/>
              <p:cNvSpPr/>
              <p:nvPr/>
            </p:nvSpPr>
            <p:spPr>
              <a:xfrm>
                <a:off x="2607875" y="1288025"/>
                <a:ext cx="20025" cy="22550"/>
              </a:xfrm>
              <a:custGeom>
                <a:avLst/>
                <a:gdLst/>
                <a:ahLst/>
                <a:cxnLst/>
                <a:rect l="l" t="t" r="r" b="b"/>
                <a:pathLst>
                  <a:path w="801" h="902" extrusionOk="0">
                    <a:moveTo>
                      <a:pt x="701" y="1"/>
                    </a:moveTo>
                    <a:lnTo>
                      <a:pt x="0" y="835"/>
                    </a:lnTo>
                    <a:lnTo>
                      <a:pt x="34" y="901"/>
                    </a:lnTo>
                    <a:lnTo>
                      <a:pt x="801" y="67"/>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3" name="Google Shape;1693;p24"/>
              <p:cNvSpPr/>
              <p:nvPr/>
            </p:nvSpPr>
            <p:spPr>
              <a:xfrm>
                <a:off x="2702100" y="1362250"/>
                <a:ext cx="21700" cy="30050"/>
              </a:xfrm>
              <a:custGeom>
                <a:avLst/>
                <a:gdLst/>
                <a:ahLst/>
                <a:cxnLst/>
                <a:rect l="l" t="t" r="r" b="b"/>
                <a:pathLst>
                  <a:path w="868" h="1202" extrusionOk="0">
                    <a:moveTo>
                      <a:pt x="67" y="1"/>
                    </a:moveTo>
                    <a:lnTo>
                      <a:pt x="1" y="67"/>
                    </a:lnTo>
                    <a:lnTo>
                      <a:pt x="834" y="1201"/>
                    </a:lnTo>
                    <a:lnTo>
                      <a:pt x="868" y="1168"/>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4" name="Google Shape;1694;p24"/>
              <p:cNvSpPr/>
              <p:nvPr/>
            </p:nvSpPr>
            <p:spPr>
              <a:xfrm>
                <a:off x="2771325" y="1086225"/>
                <a:ext cx="21700" cy="15875"/>
              </a:xfrm>
              <a:custGeom>
                <a:avLst/>
                <a:gdLst/>
                <a:ahLst/>
                <a:cxnLst/>
                <a:rect l="l" t="t" r="r" b="b"/>
                <a:pathLst>
                  <a:path w="868" h="635" extrusionOk="0">
                    <a:moveTo>
                      <a:pt x="834" y="0"/>
                    </a:moveTo>
                    <a:lnTo>
                      <a:pt x="0" y="567"/>
                    </a:lnTo>
                    <a:lnTo>
                      <a:pt x="34" y="634"/>
                    </a:lnTo>
                    <a:lnTo>
                      <a:pt x="867" y="67"/>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5" name="Google Shape;1695;p24"/>
              <p:cNvSpPr/>
              <p:nvPr/>
            </p:nvSpPr>
            <p:spPr>
              <a:xfrm>
                <a:off x="2998975" y="1116250"/>
                <a:ext cx="24225" cy="14200"/>
              </a:xfrm>
              <a:custGeom>
                <a:avLst/>
                <a:gdLst/>
                <a:ahLst/>
                <a:cxnLst/>
                <a:rect l="l" t="t" r="r" b="b"/>
                <a:pathLst>
                  <a:path w="969" h="568" extrusionOk="0">
                    <a:moveTo>
                      <a:pt x="34" y="0"/>
                    </a:moveTo>
                    <a:lnTo>
                      <a:pt x="1" y="67"/>
                    </a:lnTo>
                    <a:lnTo>
                      <a:pt x="868" y="567"/>
                    </a:lnTo>
                    <a:lnTo>
                      <a:pt x="968" y="5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6" name="Google Shape;1696;p24"/>
              <p:cNvSpPr/>
              <p:nvPr/>
            </p:nvSpPr>
            <p:spPr>
              <a:xfrm>
                <a:off x="2737125" y="1172950"/>
                <a:ext cx="31725" cy="8375"/>
              </a:xfrm>
              <a:custGeom>
                <a:avLst/>
                <a:gdLst/>
                <a:ahLst/>
                <a:cxnLst/>
                <a:rect l="l" t="t" r="r" b="b"/>
                <a:pathLst>
                  <a:path w="1269" h="335" extrusionOk="0">
                    <a:moveTo>
                      <a:pt x="1" y="0"/>
                    </a:moveTo>
                    <a:lnTo>
                      <a:pt x="1" y="101"/>
                    </a:lnTo>
                    <a:lnTo>
                      <a:pt x="1201" y="334"/>
                    </a:lnTo>
                    <a:lnTo>
                      <a:pt x="1268" y="267"/>
                    </a:lnTo>
                    <a:lnTo>
                      <a:pt x="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7" name="Google Shape;1697;p24"/>
              <p:cNvSpPr/>
              <p:nvPr/>
            </p:nvSpPr>
            <p:spPr>
              <a:xfrm>
                <a:off x="2790500" y="1258000"/>
                <a:ext cx="17525" cy="14200"/>
              </a:xfrm>
              <a:custGeom>
                <a:avLst/>
                <a:gdLst/>
                <a:ahLst/>
                <a:cxnLst/>
                <a:rect l="l" t="t" r="r" b="b"/>
                <a:pathLst>
                  <a:path w="701" h="568" extrusionOk="0">
                    <a:moveTo>
                      <a:pt x="634" y="1"/>
                    </a:moveTo>
                    <a:lnTo>
                      <a:pt x="0" y="501"/>
                    </a:lnTo>
                    <a:lnTo>
                      <a:pt x="34" y="5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8" name="Google Shape;1698;p24"/>
              <p:cNvSpPr/>
              <p:nvPr/>
            </p:nvSpPr>
            <p:spPr>
              <a:xfrm>
                <a:off x="2762975" y="1337225"/>
                <a:ext cx="24200" cy="20875"/>
              </a:xfrm>
              <a:custGeom>
                <a:avLst/>
                <a:gdLst/>
                <a:ahLst/>
                <a:cxnLst/>
                <a:rect l="l" t="t" r="r" b="b"/>
                <a:pathLst>
                  <a:path w="968" h="835" extrusionOk="0">
                    <a:moveTo>
                      <a:pt x="67" y="1"/>
                    </a:moveTo>
                    <a:lnTo>
                      <a:pt x="1" y="68"/>
                    </a:lnTo>
                    <a:lnTo>
                      <a:pt x="935" y="835"/>
                    </a:lnTo>
                    <a:lnTo>
                      <a:pt x="968" y="7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9" name="Google Shape;1699;p24"/>
              <p:cNvSpPr/>
              <p:nvPr/>
            </p:nvSpPr>
            <p:spPr>
              <a:xfrm>
                <a:off x="2795500" y="1380600"/>
                <a:ext cx="17550" cy="11700"/>
              </a:xfrm>
              <a:custGeom>
                <a:avLst/>
                <a:gdLst/>
                <a:ahLst/>
                <a:cxnLst/>
                <a:rect l="l" t="t" r="r" b="b"/>
                <a:pathLst>
                  <a:path w="702" h="468" extrusionOk="0">
                    <a:moveTo>
                      <a:pt x="67" y="0"/>
                    </a:moveTo>
                    <a:lnTo>
                      <a:pt x="1" y="100"/>
                    </a:lnTo>
                    <a:lnTo>
                      <a:pt x="668" y="467"/>
                    </a:lnTo>
                    <a:lnTo>
                      <a:pt x="701" y="367"/>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0" name="Google Shape;1700;p24"/>
              <p:cNvSpPr/>
              <p:nvPr/>
            </p:nvSpPr>
            <p:spPr>
              <a:xfrm>
                <a:off x="2766325" y="1300550"/>
                <a:ext cx="25025" cy="1675"/>
              </a:xfrm>
              <a:custGeom>
                <a:avLst/>
                <a:gdLst/>
                <a:ahLst/>
                <a:cxnLst/>
                <a:rect l="l" t="t" r="r" b="b"/>
                <a:pathLst>
                  <a:path w="1001" h="67"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1" name="Google Shape;1701;p24"/>
              <p:cNvSpPr/>
              <p:nvPr/>
            </p:nvSpPr>
            <p:spPr>
              <a:xfrm>
                <a:off x="2853050" y="1007825"/>
                <a:ext cx="21700" cy="15875"/>
              </a:xfrm>
              <a:custGeom>
                <a:avLst/>
                <a:gdLst/>
                <a:ahLst/>
                <a:cxnLst/>
                <a:rect l="l" t="t" r="r" b="b"/>
                <a:pathLst>
                  <a:path w="868" h="635" extrusionOk="0">
                    <a:moveTo>
                      <a:pt x="834" y="1"/>
                    </a:moveTo>
                    <a:lnTo>
                      <a:pt x="0" y="568"/>
                    </a:lnTo>
                    <a:lnTo>
                      <a:pt x="67" y="634"/>
                    </a:lnTo>
                    <a:lnTo>
                      <a:pt x="867" y="67"/>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2" name="Google Shape;1702;p24"/>
              <p:cNvSpPr/>
              <p:nvPr/>
            </p:nvSpPr>
            <p:spPr>
              <a:xfrm>
                <a:off x="2872225" y="1050350"/>
                <a:ext cx="25050" cy="1700"/>
              </a:xfrm>
              <a:custGeom>
                <a:avLst/>
                <a:gdLst/>
                <a:ahLst/>
                <a:cxnLst/>
                <a:rect l="l" t="t" r="r" b="b"/>
                <a:pathLst>
                  <a:path w="1002" h="68" extrusionOk="0">
                    <a:moveTo>
                      <a:pt x="0" y="1"/>
                    </a:moveTo>
                    <a:lnTo>
                      <a:pt x="0" y="68"/>
                    </a:lnTo>
                    <a:lnTo>
                      <a:pt x="1001" y="68"/>
                    </a:lnTo>
                    <a:lnTo>
                      <a:pt x="10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3" name="Google Shape;1703;p24"/>
              <p:cNvSpPr/>
              <p:nvPr/>
            </p:nvSpPr>
            <p:spPr>
              <a:xfrm>
                <a:off x="2848050" y="1097900"/>
                <a:ext cx="22525" cy="15875"/>
              </a:xfrm>
              <a:custGeom>
                <a:avLst/>
                <a:gdLst/>
                <a:ahLst/>
                <a:cxnLst/>
                <a:rect l="l" t="t" r="r" b="b"/>
                <a:pathLst>
                  <a:path w="901" h="635" extrusionOk="0">
                    <a:moveTo>
                      <a:pt x="33" y="0"/>
                    </a:moveTo>
                    <a:lnTo>
                      <a:pt x="0" y="100"/>
                    </a:lnTo>
                    <a:lnTo>
                      <a:pt x="867" y="634"/>
                    </a:lnTo>
                    <a:lnTo>
                      <a:pt x="901"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4" name="Google Shape;1704;p24"/>
              <p:cNvSpPr/>
              <p:nvPr/>
            </p:nvSpPr>
            <p:spPr>
              <a:xfrm>
                <a:off x="2856375" y="1200475"/>
                <a:ext cx="8375" cy="20875"/>
              </a:xfrm>
              <a:custGeom>
                <a:avLst/>
                <a:gdLst/>
                <a:ahLst/>
                <a:cxnLst/>
                <a:rect l="l" t="t" r="r" b="b"/>
                <a:pathLst>
                  <a:path w="335" h="835" extrusionOk="0">
                    <a:moveTo>
                      <a:pt x="234" y="0"/>
                    </a:moveTo>
                    <a:lnTo>
                      <a:pt x="1" y="801"/>
                    </a:lnTo>
                    <a:lnTo>
                      <a:pt x="67" y="834"/>
                    </a:lnTo>
                    <a:lnTo>
                      <a:pt x="334" y="34"/>
                    </a:lnTo>
                    <a:lnTo>
                      <a:pt x="2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5" name="Google Shape;1705;p24"/>
              <p:cNvSpPr/>
              <p:nvPr/>
            </p:nvSpPr>
            <p:spPr>
              <a:xfrm>
                <a:off x="2844700" y="1259675"/>
                <a:ext cx="25050" cy="20050"/>
              </a:xfrm>
              <a:custGeom>
                <a:avLst/>
                <a:gdLst/>
                <a:ahLst/>
                <a:cxnLst/>
                <a:rect l="l" t="t" r="r" b="b"/>
                <a:pathLst>
                  <a:path w="1002" h="802" extrusionOk="0">
                    <a:moveTo>
                      <a:pt x="67" y="1"/>
                    </a:moveTo>
                    <a:lnTo>
                      <a:pt x="1" y="101"/>
                    </a:lnTo>
                    <a:lnTo>
                      <a:pt x="901" y="801"/>
                    </a:lnTo>
                    <a:lnTo>
                      <a:pt x="1001" y="701"/>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6" name="Google Shape;1706;p24"/>
              <p:cNvSpPr/>
              <p:nvPr/>
            </p:nvSpPr>
            <p:spPr>
              <a:xfrm>
                <a:off x="2854700" y="1333075"/>
                <a:ext cx="18375" cy="12525"/>
              </a:xfrm>
              <a:custGeom>
                <a:avLst/>
                <a:gdLst/>
                <a:ahLst/>
                <a:cxnLst/>
                <a:rect l="l" t="t" r="r" b="b"/>
                <a:pathLst>
                  <a:path w="735" h="501" extrusionOk="0">
                    <a:moveTo>
                      <a:pt x="101" y="0"/>
                    </a:moveTo>
                    <a:lnTo>
                      <a:pt x="1" y="67"/>
                    </a:lnTo>
                    <a:lnTo>
                      <a:pt x="668" y="500"/>
                    </a:lnTo>
                    <a:lnTo>
                      <a:pt x="735" y="400"/>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7" name="Google Shape;1707;p24"/>
              <p:cNvSpPr/>
              <p:nvPr/>
            </p:nvSpPr>
            <p:spPr>
              <a:xfrm>
                <a:off x="3039000" y="1217150"/>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8" name="Google Shape;1708;p24"/>
              <p:cNvSpPr/>
              <p:nvPr/>
            </p:nvSpPr>
            <p:spPr>
              <a:xfrm>
                <a:off x="2731300" y="1204650"/>
                <a:ext cx="21700" cy="15850"/>
              </a:xfrm>
              <a:custGeom>
                <a:avLst/>
                <a:gdLst/>
                <a:ahLst/>
                <a:cxnLst/>
                <a:rect l="l" t="t" r="r" b="b"/>
                <a:pathLst>
                  <a:path w="868" h="634" extrusionOk="0">
                    <a:moveTo>
                      <a:pt x="33" y="0"/>
                    </a:moveTo>
                    <a:lnTo>
                      <a:pt x="0" y="67"/>
                    </a:lnTo>
                    <a:lnTo>
                      <a:pt x="767" y="634"/>
                    </a:lnTo>
                    <a:lnTo>
                      <a:pt x="867"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9" name="Google Shape;1709;p24"/>
              <p:cNvSpPr/>
              <p:nvPr/>
            </p:nvSpPr>
            <p:spPr>
              <a:xfrm>
                <a:off x="2770475" y="1020350"/>
                <a:ext cx="25050" cy="1675"/>
              </a:xfrm>
              <a:custGeom>
                <a:avLst/>
                <a:gdLst/>
                <a:ahLst/>
                <a:cxnLst/>
                <a:rect l="l" t="t" r="r" b="b"/>
                <a:pathLst>
                  <a:path w="1002" h="67"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0" name="Google Shape;1710;p24"/>
              <p:cNvSpPr/>
              <p:nvPr/>
            </p:nvSpPr>
            <p:spPr>
              <a:xfrm>
                <a:off x="2669575" y="1137100"/>
                <a:ext cx="21700" cy="16700"/>
              </a:xfrm>
              <a:custGeom>
                <a:avLst/>
                <a:gdLst/>
                <a:ahLst/>
                <a:cxnLst/>
                <a:rect l="l" t="t" r="r" b="b"/>
                <a:pathLst>
                  <a:path w="868" h="668" extrusionOk="0">
                    <a:moveTo>
                      <a:pt x="34" y="0"/>
                    </a:moveTo>
                    <a:lnTo>
                      <a:pt x="1" y="67"/>
                    </a:lnTo>
                    <a:lnTo>
                      <a:pt x="801" y="667"/>
                    </a:lnTo>
                    <a:lnTo>
                      <a:pt x="868" y="5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1" name="Google Shape;1711;p24"/>
              <p:cNvSpPr/>
              <p:nvPr/>
            </p:nvSpPr>
            <p:spPr>
              <a:xfrm>
                <a:off x="2647900" y="1179625"/>
                <a:ext cx="25050" cy="1700"/>
              </a:xfrm>
              <a:custGeom>
                <a:avLst/>
                <a:gdLst/>
                <a:ahLst/>
                <a:cxnLst/>
                <a:rect l="l" t="t" r="r" b="b"/>
                <a:pathLst>
                  <a:path w="1002" h="68"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2" name="Google Shape;1712;p24"/>
              <p:cNvSpPr/>
              <p:nvPr/>
            </p:nvSpPr>
            <p:spPr>
              <a:xfrm>
                <a:off x="2673750" y="1226325"/>
                <a:ext cx="24200" cy="16700"/>
              </a:xfrm>
              <a:custGeom>
                <a:avLst/>
                <a:gdLst/>
                <a:ahLst/>
                <a:cxnLst/>
                <a:rect l="l" t="t" r="r" b="b"/>
                <a:pathLst>
                  <a:path w="968" h="668" extrusionOk="0">
                    <a:moveTo>
                      <a:pt x="868" y="0"/>
                    </a:moveTo>
                    <a:lnTo>
                      <a:pt x="0" y="601"/>
                    </a:lnTo>
                    <a:lnTo>
                      <a:pt x="34" y="667"/>
                    </a:lnTo>
                    <a:lnTo>
                      <a:pt x="968" y="100"/>
                    </a:lnTo>
                    <a:lnTo>
                      <a:pt x="8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3" name="Google Shape;1713;p24"/>
              <p:cNvSpPr/>
              <p:nvPr/>
            </p:nvSpPr>
            <p:spPr>
              <a:xfrm>
                <a:off x="2935600" y="1109575"/>
                <a:ext cx="20875" cy="15025"/>
              </a:xfrm>
              <a:custGeom>
                <a:avLst/>
                <a:gdLst/>
                <a:ahLst/>
                <a:cxnLst/>
                <a:rect l="l" t="t" r="r" b="b"/>
                <a:pathLst>
                  <a:path w="835" h="601" extrusionOk="0">
                    <a:moveTo>
                      <a:pt x="768" y="0"/>
                    </a:moveTo>
                    <a:lnTo>
                      <a:pt x="1" y="501"/>
                    </a:lnTo>
                    <a:lnTo>
                      <a:pt x="34" y="601"/>
                    </a:lnTo>
                    <a:lnTo>
                      <a:pt x="834" y="100"/>
                    </a:lnTo>
                    <a:lnTo>
                      <a:pt x="7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4" name="Google Shape;1714;p24"/>
              <p:cNvSpPr/>
              <p:nvPr/>
            </p:nvSpPr>
            <p:spPr>
              <a:xfrm>
                <a:off x="2938100" y="1062025"/>
                <a:ext cx="20875" cy="16725"/>
              </a:xfrm>
              <a:custGeom>
                <a:avLst/>
                <a:gdLst/>
                <a:ahLst/>
                <a:cxnLst/>
                <a:rect l="l" t="t" r="r" b="b"/>
                <a:pathLst>
                  <a:path w="835" h="669" extrusionOk="0">
                    <a:moveTo>
                      <a:pt x="34" y="1"/>
                    </a:moveTo>
                    <a:lnTo>
                      <a:pt x="1" y="68"/>
                    </a:lnTo>
                    <a:lnTo>
                      <a:pt x="801" y="668"/>
                    </a:lnTo>
                    <a:lnTo>
                      <a:pt x="835" y="601"/>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5" name="Google Shape;1715;p24"/>
              <p:cNvSpPr/>
              <p:nvPr/>
            </p:nvSpPr>
            <p:spPr>
              <a:xfrm>
                <a:off x="2993975" y="1029500"/>
                <a:ext cx="4200" cy="25050"/>
              </a:xfrm>
              <a:custGeom>
                <a:avLst/>
                <a:gdLst/>
                <a:ahLst/>
                <a:cxnLst/>
                <a:rect l="l" t="t" r="r" b="b"/>
                <a:pathLst>
                  <a:path w="168" h="1002" extrusionOk="0">
                    <a:moveTo>
                      <a:pt x="67" y="1"/>
                    </a:moveTo>
                    <a:lnTo>
                      <a:pt x="1" y="968"/>
                    </a:lnTo>
                    <a:lnTo>
                      <a:pt x="101" y="1002"/>
                    </a:lnTo>
                    <a:lnTo>
                      <a:pt x="1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6" name="Google Shape;1716;p24"/>
              <p:cNvSpPr/>
              <p:nvPr/>
            </p:nvSpPr>
            <p:spPr>
              <a:xfrm>
                <a:off x="2919750" y="1388925"/>
                <a:ext cx="25050" cy="3375"/>
              </a:xfrm>
              <a:custGeom>
                <a:avLst/>
                <a:gdLst/>
                <a:ahLst/>
                <a:cxnLst/>
                <a:rect l="l" t="t" r="r" b="b"/>
                <a:pathLst>
                  <a:path w="1002" h="135" extrusionOk="0">
                    <a:moveTo>
                      <a:pt x="34" y="1"/>
                    </a:moveTo>
                    <a:lnTo>
                      <a:pt x="1" y="101"/>
                    </a:lnTo>
                    <a:lnTo>
                      <a:pt x="1001" y="134"/>
                    </a:lnTo>
                    <a:lnTo>
                      <a:pt x="1001" y="34"/>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7" name="Google Shape;1717;p24"/>
              <p:cNvSpPr/>
              <p:nvPr/>
            </p:nvSpPr>
            <p:spPr>
              <a:xfrm>
                <a:off x="2927250" y="1340575"/>
                <a:ext cx="21725" cy="16700"/>
              </a:xfrm>
              <a:custGeom>
                <a:avLst/>
                <a:gdLst/>
                <a:ahLst/>
                <a:cxnLst/>
                <a:rect l="l" t="t" r="r" b="b"/>
                <a:pathLst>
                  <a:path w="869" h="668" extrusionOk="0">
                    <a:moveTo>
                      <a:pt x="68" y="0"/>
                    </a:moveTo>
                    <a:lnTo>
                      <a:pt x="1" y="67"/>
                    </a:lnTo>
                    <a:lnTo>
                      <a:pt x="802" y="667"/>
                    </a:lnTo>
                    <a:lnTo>
                      <a:pt x="868" y="601"/>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8" name="Google Shape;1718;p24"/>
              <p:cNvSpPr/>
              <p:nvPr/>
            </p:nvSpPr>
            <p:spPr>
              <a:xfrm>
                <a:off x="2985625" y="1308875"/>
                <a:ext cx="11700" cy="26725"/>
              </a:xfrm>
              <a:custGeom>
                <a:avLst/>
                <a:gdLst/>
                <a:ahLst/>
                <a:cxnLst/>
                <a:rect l="l" t="t" r="r" b="b"/>
                <a:pathLst>
                  <a:path w="468" h="1069" extrusionOk="0">
                    <a:moveTo>
                      <a:pt x="101" y="1"/>
                    </a:moveTo>
                    <a:lnTo>
                      <a:pt x="1" y="34"/>
                    </a:lnTo>
                    <a:lnTo>
                      <a:pt x="368" y="1068"/>
                    </a:lnTo>
                    <a:lnTo>
                      <a:pt x="468"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9" name="Google Shape;1719;p24"/>
              <p:cNvSpPr/>
              <p:nvPr/>
            </p:nvSpPr>
            <p:spPr>
              <a:xfrm>
                <a:off x="2923100" y="1208800"/>
                <a:ext cx="21700" cy="15875"/>
              </a:xfrm>
              <a:custGeom>
                <a:avLst/>
                <a:gdLst/>
                <a:ahLst/>
                <a:cxnLst/>
                <a:rect l="l" t="t" r="r" b="b"/>
                <a:pathLst>
                  <a:path w="868" h="635" extrusionOk="0">
                    <a:moveTo>
                      <a:pt x="834" y="1"/>
                    </a:moveTo>
                    <a:lnTo>
                      <a:pt x="0" y="535"/>
                    </a:lnTo>
                    <a:lnTo>
                      <a:pt x="34" y="635"/>
                    </a:lnTo>
                    <a:lnTo>
                      <a:pt x="867" y="68"/>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0" name="Google Shape;1720;p24"/>
              <p:cNvSpPr/>
              <p:nvPr/>
            </p:nvSpPr>
            <p:spPr>
              <a:xfrm>
                <a:off x="2915575" y="1262175"/>
                <a:ext cx="26725" cy="10025"/>
              </a:xfrm>
              <a:custGeom>
                <a:avLst/>
                <a:gdLst/>
                <a:ahLst/>
                <a:cxnLst/>
                <a:rect l="l" t="t" r="r" b="b"/>
                <a:pathLst>
                  <a:path w="1069" h="401" extrusionOk="0">
                    <a:moveTo>
                      <a:pt x="1" y="1"/>
                    </a:moveTo>
                    <a:lnTo>
                      <a:pt x="1" y="67"/>
                    </a:lnTo>
                    <a:lnTo>
                      <a:pt x="1035" y="401"/>
                    </a:lnTo>
                    <a:lnTo>
                      <a:pt x="1068" y="268"/>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1" name="Google Shape;1721;p24"/>
              <p:cNvSpPr/>
              <p:nvPr/>
            </p:nvSpPr>
            <p:spPr>
              <a:xfrm>
                <a:off x="2992300" y="1381425"/>
                <a:ext cx="24225" cy="16700"/>
              </a:xfrm>
              <a:custGeom>
                <a:avLst/>
                <a:gdLst/>
                <a:ahLst/>
                <a:cxnLst/>
                <a:rect l="l" t="t" r="r" b="b"/>
                <a:pathLst>
                  <a:path w="969" h="668" extrusionOk="0">
                    <a:moveTo>
                      <a:pt x="68" y="1"/>
                    </a:moveTo>
                    <a:lnTo>
                      <a:pt x="1" y="101"/>
                    </a:lnTo>
                    <a:lnTo>
                      <a:pt x="901" y="668"/>
                    </a:lnTo>
                    <a:lnTo>
                      <a:pt x="968" y="601"/>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2" name="Google Shape;1722;p24"/>
              <p:cNvSpPr/>
              <p:nvPr/>
            </p:nvSpPr>
            <p:spPr>
              <a:xfrm>
                <a:off x="3054025" y="1172950"/>
                <a:ext cx="24200" cy="16700"/>
              </a:xfrm>
              <a:custGeom>
                <a:avLst/>
                <a:gdLst/>
                <a:ahLst/>
                <a:cxnLst/>
                <a:rect l="l" t="t" r="r" b="b"/>
                <a:pathLst>
                  <a:path w="968" h="668" extrusionOk="0">
                    <a:moveTo>
                      <a:pt x="34" y="0"/>
                    </a:moveTo>
                    <a:lnTo>
                      <a:pt x="0" y="101"/>
                    </a:lnTo>
                    <a:lnTo>
                      <a:pt x="868" y="668"/>
                    </a:lnTo>
                    <a:lnTo>
                      <a:pt x="968" y="6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3" name="Google Shape;1723;p24"/>
              <p:cNvSpPr/>
              <p:nvPr/>
            </p:nvSpPr>
            <p:spPr>
              <a:xfrm>
                <a:off x="3041500" y="1277200"/>
                <a:ext cx="17550" cy="15025"/>
              </a:xfrm>
              <a:custGeom>
                <a:avLst/>
                <a:gdLst/>
                <a:ahLst/>
                <a:cxnLst/>
                <a:rect l="l" t="t" r="r" b="b"/>
                <a:pathLst>
                  <a:path w="702" h="601" extrusionOk="0">
                    <a:moveTo>
                      <a:pt x="668" y="0"/>
                    </a:moveTo>
                    <a:lnTo>
                      <a:pt x="1" y="500"/>
                    </a:lnTo>
                    <a:lnTo>
                      <a:pt x="34" y="601"/>
                    </a:lnTo>
                    <a:lnTo>
                      <a:pt x="701"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4" name="Google Shape;1724;p24"/>
              <p:cNvSpPr/>
              <p:nvPr/>
            </p:nvSpPr>
            <p:spPr>
              <a:xfrm>
                <a:off x="2708775" y="1093725"/>
                <a:ext cx="25050" cy="3350"/>
              </a:xfrm>
              <a:custGeom>
                <a:avLst/>
                <a:gdLst/>
                <a:ahLst/>
                <a:cxnLst/>
                <a:rect l="l" t="t" r="r" b="b"/>
                <a:pathLst>
                  <a:path w="1002" h="134" extrusionOk="0">
                    <a:moveTo>
                      <a:pt x="0" y="1"/>
                    </a:moveTo>
                    <a:lnTo>
                      <a:pt x="0" y="101"/>
                    </a:lnTo>
                    <a:lnTo>
                      <a:pt x="1001" y="134"/>
                    </a:lnTo>
                    <a:lnTo>
                      <a:pt x="1001" y="67"/>
                    </a:lnTo>
                    <a:lnTo>
                      <a:pt x="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5" name="Google Shape;1725;p24"/>
              <p:cNvSpPr/>
              <p:nvPr/>
            </p:nvSpPr>
            <p:spPr>
              <a:xfrm>
                <a:off x="2716275" y="1047025"/>
                <a:ext cx="21700" cy="16700"/>
              </a:xfrm>
              <a:custGeom>
                <a:avLst/>
                <a:gdLst/>
                <a:ahLst/>
                <a:cxnLst/>
                <a:rect l="l" t="t" r="r" b="b"/>
                <a:pathLst>
                  <a:path w="868" h="668" extrusionOk="0">
                    <a:moveTo>
                      <a:pt x="67" y="0"/>
                    </a:moveTo>
                    <a:lnTo>
                      <a:pt x="1" y="67"/>
                    </a:lnTo>
                    <a:lnTo>
                      <a:pt x="801" y="668"/>
                    </a:lnTo>
                    <a:lnTo>
                      <a:pt x="868" y="6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6" name="Google Shape;1726;p24"/>
              <p:cNvSpPr/>
              <p:nvPr/>
            </p:nvSpPr>
            <p:spPr>
              <a:xfrm>
                <a:off x="3021500" y="1086225"/>
                <a:ext cx="22525" cy="6700"/>
              </a:xfrm>
              <a:custGeom>
                <a:avLst/>
                <a:gdLst/>
                <a:ahLst/>
                <a:cxnLst/>
                <a:rect l="l" t="t" r="r" b="b"/>
                <a:pathLst>
                  <a:path w="901" h="268" extrusionOk="0">
                    <a:moveTo>
                      <a:pt x="0" y="0"/>
                    </a:moveTo>
                    <a:lnTo>
                      <a:pt x="0" y="67"/>
                    </a:lnTo>
                    <a:lnTo>
                      <a:pt x="901" y="267"/>
                    </a:lnTo>
                    <a:lnTo>
                      <a:pt x="901" y="167"/>
                    </a:lnTo>
                    <a:lnTo>
                      <a:pt x="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7" name="Google Shape;1727;p24"/>
              <p:cNvSpPr/>
              <p:nvPr/>
            </p:nvSpPr>
            <p:spPr>
              <a:xfrm>
                <a:off x="2670400" y="1309725"/>
                <a:ext cx="7550" cy="27525"/>
              </a:xfrm>
              <a:custGeom>
                <a:avLst/>
                <a:gdLst/>
                <a:ahLst/>
                <a:cxnLst/>
                <a:rect l="l" t="t" r="r" b="b"/>
                <a:pathLst>
                  <a:path w="302" h="1101" extrusionOk="0">
                    <a:moveTo>
                      <a:pt x="1" y="0"/>
                    </a:moveTo>
                    <a:lnTo>
                      <a:pt x="168" y="1101"/>
                    </a:lnTo>
                    <a:lnTo>
                      <a:pt x="301"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8" name="Google Shape;1728;p24"/>
              <p:cNvSpPr/>
              <p:nvPr/>
            </p:nvSpPr>
            <p:spPr>
              <a:xfrm>
                <a:off x="2687925" y="1285525"/>
                <a:ext cx="29200" cy="8375"/>
              </a:xfrm>
              <a:custGeom>
                <a:avLst/>
                <a:gdLst/>
                <a:ahLst/>
                <a:cxnLst/>
                <a:rect l="l" t="t" r="r" b="b"/>
                <a:pathLst>
                  <a:path w="1168" h="335" extrusionOk="0">
                    <a:moveTo>
                      <a:pt x="1135" y="1"/>
                    </a:moveTo>
                    <a:lnTo>
                      <a:pt x="0" y="268"/>
                    </a:lnTo>
                    <a:lnTo>
                      <a:pt x="0" y="334"/>
                    </a:lnTo>
                    <a:lnTo>
                      <a:pt x="1168" y="101"/>
                    </a:lnTo>
                    <a:lnTo>
                      <a:pt x="11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9" name="Google Shape;1729;p24"/>
              <p:cNvSpPr/>
              <p:nvPr/>
            </p:nvSpPr>
            <p:spPr>
              <a:xfrm>
                <a:off x="2817175" y="956125"/>
                <a:ext cx="32550" cy="8375"/>
              </a:xfrm>
              <a:custGeom>
                <a:avLst/>
                <a:gdLst/>
                <a:ahLst/>
                <a:cxnLst/>
                <a:rect l="l" t="t" r="r" b="b"/>
                <a:pathLst>
                  <a:path w="1302" h="335" extrusionOk="0">
                    <a:moveTo>
                      <a:pt x="1" y="1"/>
                    </a:moveTo>
                    <a:lnTo>
                      <a:pt x="1" y="134"/>
                    </a:lnTo>
                    <a:lnTo>
                      <a:pt x="1302" y="334"/>
                    </a:lnTo>
                    <a:lnTo>
                      <a:pt x="1302" y="267"/>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0" name="Google Shape;1730;p24"/>
              <p:cNvSpPr/>
              <p:nvPr/>
            </p:nvSpPr>
            <p:spPr>
              <a:xfrm>
                <a:off x="2821350" y="1127075"/>
                <a:ext cx="6700" cy="29225"/>
              </a:xfrm>
              <a:custGeom>
                <a:avLst/>
                <a:gdLst/>
                <a:ahLst/>
                <a:cxnLst/>
                <a:rect l="l" t="t" r="r" b="b"/>
                <a:pathLst>
                  <a:path w="268" h="1169" extrusionOk="0">
                    <a:moveTo>
                      <a:pt x="134" y="1"/>
                    </a:moveTo>
                    <a:lnTo>
                      <a:pt x="1" y="68"/>
                    </a:lnTo>
                    <a:lnTo>
                      <a:pt x="167" y="1168"/>
                    </a:lnTo>
                    <a:lnTo>
                      <a:pt x="267" y="11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1" name="Google Shape;1731;p24"/>
              <p:cNvSpPr/>
              <p:nvPr/>
            </p:nvSpPr>
            <p:spPr>
              <a:xfrm>
                <a:off x="3056525" y="1030350"/>
                <a:ext cx="20875" cy="12525"/>
              </a:xfrm>
              <a:custGeom>
                <a:avLst/>
                <a:gdLst/>
                <a:ahLst/>
                <a:cxnLst/>
                <a:rect l="l" t="t" r="r" b="b"/>
                <a:pathLst>
                  <a:path w="835" h="501" extrusionOk="0">
                    <a:moveTo>
                      <a:pt x="34" y="0"/>
                    </a:moveTo>
                    <a:lnTo>
                      <a:pt x="0" y="100"/>
                    </a:lnTo>
                    <a:lnTo>
                      <a:pt x="768" y="501"/>
                    </a:lnTo>
                    <a:lnTo>
                      <a:pt x="834" y="4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2" name="Google Shape;1732;p24"/>
              <p:cNvSpPr/>
              <p:nvPr/>
            </p:nvSpPr>
            <p:spPr>
              <a:xfrm>
                <a:off x="2630375" y="962800"/>
                <a:ext cx="27550" cy="23375"/>
              </a:xfrm>
              <a:custGeom>
                <a:avLst/>
                <a:gdLst/>
                <a:ahLst/>
                <a:cxnLst/>
                <a:rect l="l" t="t" r="r" b="b"/>
                <a:pathLst>
                  <a:path w="1102" h="935" extrusionOk="0">
                    <a:moveTo>
                      <a:pt x="34" y="0"/>
                    </a:moveTo>
                    <a:lnTo>
                      <a:pt x="1" y="67"/>
                    </a:lnTo>
                    <a:lnTo>
                      <a:pt x="1035" y="934"/>
                    </a:lnTo>
                    <a:lnTo>
                      <a:pt x="1102" y="9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3" name="Google Shape;1733;p24"/>
              <p:cNvSpPr/>
              <p:nvPr/>
            </p:nvSpPr>
            <p:spPr>
              <a:xfrm>
                <a:off x="2567000" y="1093725"/>
                <a:ext cx="21700" cy="16700"/>
              </a:xfrm>
              <a:custGeom>
                <a:avLst/>
                <a:gdLst/>
                <a:ahLst/>
                <a:cxnLst/>
                <a:rect l="l" t="t" r="r" b="b"/>
                <a:pathLst>
                  <a:path w="868" h="668" extrusionOk="0">
                    <a:moveTo>
                      <a:pt x="801" y="1"/>
                    </a:moveTo>
                    <a:lnTo>
                      <a:pt x="1" y="601"/>
                    </a:lnTo>
                    <a:lnTo>
                      <a:pt x="34" y="668"/>
                    </a:lnTo>
                    <a:lnTo>
                      <a:pt x="868" y="101"/>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4" name="Google Shape;1734;p24"/>
              <p:cNvSpPr/>
              <p:nvPr/>
            </p:nvSpPr>
            <p:spPr>
              <a:xfrm>
                <a:off x="2661250" y="1049525"/>
                <a:ext cx="17525" cy="13375"/>
              </a:xfrm>
              <a:custGeom>
                <a:avLst/>
                <a:gdLst/>
                <a:ahLst/>
                <a:cxnLst/>
                <a:rect l="l" t="t" r="r" b="b"/>
                <a:pathLst>
                  <a:path w="701" h="535" extrusionOk="0">
                    <a:moveTo>
                      <a:pt x="667" y="1"/>
                    </a:moveTo>
                    <a:lnTo>
                      <a:pt x="0" y="434"/>
                    </a:lnTo>
                    <a:lnTo>
                      <a:pt x="33" y="534"/>
                    </a:lnTo>
                    <a:lnTo>
                      <a:pt x="701" y="67"/>
                    </a:lnTo>
                    <a:lnTo>
                      <a:pt x="6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5" name="Google Shape;1735;p24"/>
              <p:cNvSpPr/>
              <p:nvPr/>
            </p:nvSpPr>
            <p:spPr>
              <a:xfrm>
                <a:off x="2885575" y="869400"/>
                <a:ext cx="17525" cy="24200"/>
              </a:xfrm>
              <a:custGeom>
                <a:avLst/>
                <a:gdLst/>
                <a:ahLst/>
                <a:cxnLst/>
                <a:rect l="l" t="t" r="r" b="b"/>
                <a:pathLst>
                  <a:path w="701" h="968" extrusionOk="0">
                    <a:moveTo>
                      <a:pt x="634" y="0"/>
                    </a:moveTo>
                    <a:lnTo>
                      <a:pt x="0" y="901"/>
                    </a:lnTo>
                    <a:lnTo>
                      <a:pt x="67" y="968"/>
                    </a:lnTo>
                    <a:lnTo>
                      <a:pt x="701" y="67"/>
                    </a:lnTo>
                    <a:lnTo>
                      <a:pt x="6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6" name="Google Shape;1736;p24"/>
              <p:cNvSpPr/>
              <p:nvPr/>
            </p:nvSpPr>
            <p:spPr>
              <a:xfrm>
                <a:off x="3076525" y="1117075"/>
                <a:ext cx="17550" cy="23375"/>
              </a:xfrm>
              <a:custGeom>
                <a:avLst/>
                <a:gdLst/>
                <a:ahLst/>
                <a:cxnLst/>
                <a:rect l="l" t="t" r="r" b="b"/>
                <a:pathLst>
                  <a:path w="702" h="935" extrusionOk="0">
                    <a:moveTo>
                      <a:pt x="635" y="1"/>
                    </a:moveTo>
                    <a:lnTo>
                      <a:pt x="1" y="901"/>
                    </a:lnTo>
                    <a:lnTo>
                      <a:pt x="68" y="935"/>
                    </a:lnTo>
                    <a:lnTo>
                      <a:pt x="701" y="34"/>
                    </a:lnTo>
                    <a:lnTo>
                      <a:pt x="6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7" name="Google Shape;1737;p24"/>
              <p:cNvSpPr/>
              <p:nvPr/>
            </p:nvSpPr>
            <p:spPr>
              <a:xfrm>
                <a:off x="2824700" y="1045350"/>
                <a:ext cx="8350" cy="23375"/>
              </a:xfrm>
              <a:custGeom>
                <a:avLst/>
                <a:gdLst/>
                <a:ahLst/>
                <a:cxnLst/>
                <a:rect l="l" t="t" r="r" b="b"/>
                <a:pathLst>
                  <a:path w="334" h="935" extrusionOk="0">
                    <a:moveTo>
                      <a:pt x="200" y="1"/>
                    </a:moveTo>
                    <a:lnTo>
                      <a:pt x="0" y="901"/>
                    </a:lnTo>
                    <a:lnTo>
                      <a:pt x="100" y="935"/>
                    </a:lnTo>
                    <a:lnTo>
                      <a:pt x="334" y="34"/>
                    </a:lnTo>
                    <a:lnTo>
                      <a:pt x="20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8" name="Google Shape;1738;p24"/>
              <p:cNvSpPr/>
              <p:nvPr/>
            </p:nvSpPr>
            <p:spPr>
              <a:xfrm>
                <a:off x="2713775" y="1312225"/>
                <a:ext cx="9200" cy="22525"/>
              </a:xfrm>
              <a:custGeom>
                <a:avLst/>
                <a:gdLst/>
                <a:ahLst/>
                <a:cxnLst/>
                <a:rect l="l" t="t" r="r" b="b"/>
                <a:pathLst>
                  <a:path w="368" h="901" extrusionOk="0">
                    <a:moveTo>
                      <a:pt x="234" y="0"/>
                    </a:moveTo>
                    <a:lnTo>
                      <a:pt x="1" y="901"/>
                    </a:lnTo>
                    <a:lnTo>
                      <a:pt x="101" y="901"/>
                    </a:lnTo>
                    <a:lnTo>
                      <a:pt x="3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9" name="Google Shape;1739;p24"/>
              <p:cNvSpPr/>
              <p:nvPr/>
            </p:nvSpPr>
            <p:spPr>
              <a:xfrm>
                <a:off x="2791325" y="1202125"/>
                <a:ext cx="19200" cy="15050"/>
              </a:xfrm>
              <a:custGeom>
                <a:avLst/>
                <a:gdLst/>
                <a:ahLst/>
                <a:cxnLst/>
                <a:rect l="l" t="t" r="r" b="b"/>
                <a:pathLst>
                  <a:path w="768" h="602" extrusionOk="0">
                    <a:moveTo>
                      <a:pt x="668" y="1"/>
                    </a:moveTo>
                    <a:lnTo>
                      <a:pt x="1" y="501"/>
                    </a:lnTo>
                    <a:lnTo>
                      <a:pt x="101" y="601"/>
                    </a:lnTo>
                    <a:lnTo>
                      <a:pt x="768" y="101"/>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0" name="Google Shape;1740;p24"/>
              <p:cNvSpPr/>
              <p:nvPr/>
            </p:nvSpPr>
            <p:spPr>
              <a:xfrm>
                <a:off x="2565325" y="1056200"/>
                <a:ext cx="25050" cy="2525"/>
              </a:xfrm>
              <a:custGeom>
                <a:avLst/>
                <a:gdLst/>
                <a:ahLst/>
                <a:cxnLst/>
                <a:rect l="l" t="t" r="r" b="b"/>
                <a:pathLst>
                  <a:path w="1002" h="101" extrusionOk="0">
                    <a:moveTo>
                      <a:pt x="1" y="0"/>
                    </a:moveTo>
                    <a:lnTo>
                      <a:pt x="1" y="100"/>
                    </a:lnTo>
                    <a:lnTo>
                      <a:pt x="1002" y="100"/>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1" name="Google Shape;1741;p24"/>
              <p:cNvSpPr/>
              <p:nvPr/>
            </p:nvSpPr>
            <p:spPr>
              <a:xfrm>
                <a:off x="2546150" y="1177125"/>
                <a:ext cx="18375" cy="15025"/>
              </a:xfrm>
              <a:custGeom>
                <a:avLst/>
                <a:gdLst/>
                <a:ahLst/>
                <a:cxnLst/>
                <a:rect l="l" t="t" r="r" b="b"/>
                <a:pathLst>
                  <a:path w="735" h="601" extrusionOk="0">
                    <a:moveTo>
                      <a:pt x="668" y="0"/>
                    </a:moveTo>
                    <a:lnTo>
                      <a:pt x="1" y="501"/>
                    </a:lnTo>
                    <a:lnTo>
                      <a:pt x="34" y="601"/>
                    </a:lnTo>
                    <a:lnTo>
                      <a:pt x="735"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2" name="Google Shape;1742;p24"/>
              <p:cNvSpPr/>
              <p:nvPr/>
            </p:nvSpPr>
            <p:spPr>
              <a:xfrm>
                <a:off x="2838025" y="857725"/>
                <a:ext cx="14200" cy="18375"/>
              </a:xfrm>
              <a:custGeom>
                <a:avLst/>
                <a:gdLst/>
                <a:ahLst/>
                <a:cxnLst/>
                <a:rect l="l" t="t" r="r" b="b"/>
                <a:pathLst>
                  <a:path w="568" h="735" extrusionOk="0">
                    <a:moveTo>
                      <a:pt x="101" y="0"/>
                    </a:moveTo>
                    <a:lnTo>
                      <a:pt x="1" y="34"/>
                    </a:lnTo>
                    <a:lnTo>
                      <a:pt x="468" y="734"/>
                    </a:lnTo>
                    <a:lnTo>
                      <a:pt x="568" y="668"/>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3" name="Google Shape;1743;p24"/>
              <p:cNvSpPr/>
              <p:nvPr/>
            </p:nvSpPr>
            <p:spPr>
              <a:xfrm>
                <a:off x="2564500" y="1247175"/>
                <a:ext cx="30875" cy="9200"/>
              </a:xfrm>
              <a:custGeom>
                <a:avLst/>
                <a:gdLst/>
                <a:ahLst/>
                <a:cxnLst/>
                <a:rect l="l" t="t" r="r" b="b"/>
                <a:pathLst>
                  <a:path w="1235" h="368" extrusionOk="0">
                    <a:moveTo>
                      <a:pt x="34" y="0"/>
                    </a:moveTo>
                    <a:lnTo>
                      <a:pt x="1" y="134"/>
                    </a:lnTo>
                    <a:lnTo>
                      <a:pt x="1235" y="367"/>
                    </a:lnTo>
                    <a:lnTo>
                      <a:pt x="1235" y="2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4" name="Google Shape;1744;p24"/>
              <p:cNvSpPr/>
              <p:nvPr/>
            </p:nvSpPr>
            <p:spPr>
              <a:xfrm>
                <a:off x="3092375" y="1298875"/>
                <a:ext cx="17550" cy="24200"/>
              </a:xfrm>
              <a:custGeom>
                <a:avLst/>
                <a:gdLst/>
                <a:ahLst/>
                <a:cxnLst/>
                <a:rect l="l" t="t" r="r" b="b"/>
                <a:pathLst>
                  <a:path w="702" h="968" extrusionOk="0">
                    <a:moveTo>
                      <a:pt x="67" y="0"/>
                    </a:moveTo>
                    <a:lnTo>
                      <a:pt x="1" y="34"/>
                    </a:lnTo>
                    <a:lnTo>
                      <a:pt x="634" y="968"/>
                    </a:lnTo>
                    <a:lnTo>
                      <a:pt x="701" y="9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5" name="Google Shape;1745;p24"/>
              <p:cNvSpPr/>
              <p:nvPr/>
            </p:nvSpPr>
            <p:spPr>
              <a:xfrm>
                <a:off x="2744625" y="1125425"/>
                <a:ext cx="7525" cy="22525"/>
              </a:xfrm>
              <a:custGeom>
                <a:avLst/>
                <a:gdLst/>
                <a:ahLst/>
                <a:cxnLst/>
                <a:rect l="l" t="t" r="r" b="b"/>
                <a:pathLst>
                  <a:path w="301" h="901" extrusionOk="0">
                    <a:moveTo>
                      <a:pt x="201" y="0"/>
                    </a:moveTo>
                    <a:lnTo>
                      <a:pt x="1" y="901"/>
                    </a:lnTo>
                    <a:lnTo>
                      <a:pt x="67" y="901"/>
                    </a:lnTo>
                    <a:lnTo>
                      <a:pt x="3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6" name="Google Shape;1746;p24"/>
              <p:cNvSpPr/>
              <p:nvPr/>
            </p:nvSpPr>
            <p:spPr>
              <a:xfrm>
                <a:off x="2898075" y="1154600"/>
                <a:ext cx="17525" cy="14200"/>
              </a:xfrm>
              <a:custGeom>
                <a:avLst/>
                <a:gdLst/>
                <a:ahLst/>
                <a:cxnLst/>
                <a:rect l="l" t="t" r="r" b="b"/>
                <a:pathLst>
                  <a:path w="701" h="568" extrusionOk="0">
                    <a:moveTo>
                      <a:pt x="668" y="1"/>
                    </a:moveTo>
                    <a:lnTo>
                      <a:pt x="0" y="501"/>
                    </a:lnTo>
                    <a:lnTo>
                      <a:pt x="34" y="568"/>
                    </a:lnTo>
                    <a:lnTo>
                      <a:pt x="701" y="67"/>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747" name="Shape 1747"/>
        <p:cNvGrpSpPr/>
        <p:nvPr/>
      </p:nvGrpSpPr>
      <p:grpSpPr>
        <a:xfrm>
          <a:off x="0" y="0"/>
          <a:ext cx="0" cy="0"/>
          <a:chOff x="0" y="0"/>
          <a:chExt cx="0" cy="0"/>
        </a:xfrm>
      </p:grpSpPr>
      <p:grpSp>
        <p:nvGrpSpPr>
          <p:cNvPr id="1748" name="Google Shape;1748;p25"/>
          <p:cNvGrpSpPr/>
          <p:nvPr/>
        </p:nvGrpSpPr>
        <p:grpSpPr>
          <a:xfrm>
            <a:off x="-171075" y="-12"/>
            <a:ext cx="9587671" cy="5259363"/>
            <a:chOff x="-171075" y="-12"/>
            <a:chExt cx="9587671" cy="5259363"/>
          </a:xfrm>
        </p:grpSpPr>
        <p:grpSp>
          <p:nvGrpSpPr>
            <p:cNvPr id="1749" name="Google Shape;1749;p25"/>
            <p:cNvGrpSpPr/>
            <p:nvPr/>
          </p:nvGrpSpPr>
          <p:grpSpPr>
            <a:xfrm>
              <a:off x="-171075" y="4045905"/>
              <a:ext cx="2522118" cy="1116195"/>
              <a:chOff x="-171075" y="4045905"/>
              <a:chExt cx="2522118" cy="1116195"/>
            </a:xfrm>
          </p:grpSpPr>
          <p:sp>
            <p:nvSpPr>
              <p:cNvPr id="1750" name="Google Shape;1750;p25"/>
              <p:cNvSpPr/>
              <p:nvPr/>
            </p:nvSpPr>
            <p:spPr>
              <a:xfrm rot="10800000" flipH="1">
                <a:off x="-171075" y="4045905"/>
                <a:ext cx="2522118" cy="1107901"/>
              </a:xfrm>
              <a:custGeom>
                <a:avLst/>
                <a:gdLst/>
                <a:ahLst/>
                <a:cxnLst/>
                <a:rect l="l" t="t" r="r" b="b"/>
                <a:pathLst>
                  <a:path w="70851" h="31123" extrusionOk="0">
                    <a:moveTo>
                      <a:pt x="33" y="1"/>
                    </a:moveTo>
                    <a:cubicBezTo>
                      <a:pt x="0" y="6839"/>
                      <a:pt x="167" y="13844"/>
                      <a:pt x="134" y="20682"/>
                    </a:cubicBezTo>
                    <a:cubicBezTo>
                      <a:pt x="134" y="24351"/>
                      <a:pt x="467" y="27821"/>
                      <a:pt x="2035" y="31123"/>
                    </a:cubicBezTo>
                    <a:cubicBezTo>
                      <a:pt x="1668" y="30356"/>
                      <a:pt x="5604" y="26987"/>
                      <a:pt x="6171" y="26486"/>
                    </a:cubicBezTo>
                    <a:cubicBezTo>
                      <a:pt x="9708" y="23617"/>
                      <a:pt x="13704" y="22446"/>
                      <a:pt x="17810" y="22446"/>
                    </a:cubicBezTo>
                    <a:cubicBezTo>
                      <a:pt x="21294" y="22446"/>
                      <a:pt x="24857" y="23289"/>
                      <a:pt x="28287" y="24652"/>
                    </a:cubicBezTo>
                    <a:cubicBezTo>
                      <a:pt x="33485" y="26715"/>
                      <a:pt x="39829" y="29074"/>
                      <a:pt x="45808" y="29074"/>
                    </a:cubicBezTo>
                    <a:cubicBezTo>
                      <a:pt x="49880" y="29074"/>
                      <a:pt x="53784" y="27979"/>
                      <a:pt x="57041" y="24952"/>
                    </a:cubicBezTo>
                    <a:cubicBezTo>
                      <a:pt x="60010" y="22183"/>
                      <a:pt x="61044" y="18647"/>
                      <a:pt x="61210" y="14745"/>
                    </a:cubicBezTo>
                    <a:cubicBezTo>
                      <a:pt x="61377" y="10975"/>
                      <a:pt x="61844" y="7072"/>
                      <a:pt x="64713" y="4304"/>
                    </a:cubicBezTo>
                    <a:cubicBezTo>
                      <a:pt x="66214" y="2836"/>
                      <a:pt x="68582" y="1"/>
                      <a:pt x="70851" y="1"/>
                    </a:cubicBezTo>
                    <a:close/>
                  </a:path>
                </a:pathLst>
              </a:custGeom>
              <a:solidFill>
                <a:srgbClr val="1B00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1" name="Google Shape;1751;p25"/>
              <p:cNvSpPr/>
              <p:nvPr/>
            </p:nvSpPr>
            <p:spPr>
              <a:xfrm rot="10800000" flipH="1">
                <a:off x="-135479" y="4678650"/>
                <a:ext cx="2351144" cy="483450"/>
              </a:xfrm>
              <a:custGeom>
                <a:avLst/>
                <a:gdLst/>
                <a:ahLst/>
                <a:cxnLst/>
                <a:rect l="l" t="t" r="r" b="b"/>
                <a:pathLst>
                  <a:path w="66048" h="13581" extrusionOk="0">
                    <a:moveTo>
                      <a:pt x="66048" y="0"/>
                    </a:moveTo>
                    <a:cubicBezTo>
                      <a:pt x="65047" y="334"/>
                      <a:pt x="63946" y="367"/>
                      <a:pt x="62912" y="367"/>
                    </a:cubicBezTo>
                    <a:lnTo>
                      <a:pt x="1769" y="367"/>
                    </a:lnTo>
                    <a:cubicBezTo>
                      <a:pt x="1168" y="934"/>
                      <a:pt x="968" y="1468"/>
                      <a:pt x="434" y="2068"/>
                    </a:cubicBezTo>
                    <a:cubicBezTo>
                      <a:pt x="1" y="2535"/>
                      <a:pt x="4471" y="7039"/>
                      <a:pt x="4871" y="7472"/>
                    </a:cubicBezTo>
                    <a:cubicBezTo>
                      <a:pt x="9616" y="12145"/>
                      <a:pt x="16559" y="13581"/>
                      <a:pt x="23301" y="13581"/>
                    </a:cubicBezTo>
                    <a:cubicBezTo>
                      <a:pt x="25991" y="13581"/>
                      <a:pt x="28649" y="13352"/>
                      <a:pt x="31123" y="13009"/>
                    </a:cubicBezTo>
                    <a:cubicBezTo>
                      <a:pt x="38962" y="11975"/>
                      <a:pt x="46534" y="9307"/>
                      <a:pt x="53639" y="5971"/>
                    </a:cubicBezTo>
                    <a:cubicBezTo>
                      <a:pt x="55574" y="5037"/>
                      <a:pt x="57575" y="4203"/>
                      <a:pt x="59543" y="3236"/>
                    </a:cubicBezTo>
                    <a:cubicBezTo>
                      <a:pt x="61678" y="2235"/>
                      <a:pt x="63846" y="801"/>
                      <a:pt x="66048" y="0"/>
                    </a:cubicBezTo>
                    <a:close/>
                  </a:path>
                </a:pathLst>
              </a:custGeom>
              <a:solidFill>
                <a:srgbClr val="F2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52" name="Google Shape;1752;p25"/>
            <p:cNvGrpSpPr/>
            <p:nvPr/>
          </p:nvGrpSpPr>
          <p:grpSpPr>
            <a:xfrm>
              <a:off x="6867527" y="3816797"/>
              <a:ext cx="2351153" cy="1442553"/>
              <a:chOff x="6867527" y="3816797"/>
              <a:chExt cx="2351153" cy="1442553"/>
            </a:xfrm>
          </p:grpSpPr>
          <p:sp>
            <p:nvSpPr>
              <p:cNvPr id="1753" name="Google Shape;1753;p25"/>
              <p:cNvSpPr/>
              <p:nvPr/>
            </p:nvSpPr>
            <p:spPr>
              <a:xfrm rot="10800000" flipH="1">
                <a:off x="6867527" y="3816797"/>
                <a:ext cx="2306696" cy="1442553"/>
              </a:xfrm>
              <a:custGeom>
                <a:avLst/>
                <a:gdLst/>
                <a:ahLst/>
                <a:cxnLst/>
                <a:rect l="l" t="t" r="r" b="b"/>
                <a:pathLst>
                  <a:path w="51938" h="38130" extrusionOk="0">
                    <a:moveTo>
                      <a:pt x="51937" y="0"/>
                    </a:moveTo>
                    <a:lnTo>
                      <a:pt x="0" y="100"/>
                    </a:lnTo>
                    <a:cubicBezTo>
                      <a:pt x="33" y="200"/>
                      <a:pt x="267" y="934"/>
                      <a:pt x="334" y="1034"/>
                    </a:cubicBezTo>
                    <a:lnTo>
                      <a:pt x="467" y="2636"/>
                    </a:lnTo>
                    <a:cubicBezTo>
                      <a:pt x="1444" y="2418"/>
                      <a:pt x="2432" y="2314"/>
                      <a:pt x="3415" y="2314"/>
                    </a:cubicBezTo>
                    <a:cubicBezTo>
                      <a:pt x="8176" y="2314"/>
                      <a:pt x="12824" y="4765"/>
                      <a:pt x="15478" y="8773"/>
                    </a:cubicBezTo>
                    <a:cubicBezTo>
                      <a:pt x="18713" y="13643"/>
                      <a:pt x="17613" y="18647"/>
                      <a:pt x="15911" y="23817"/>
                    </a:cubicBezTo>
                    <a:cubicBezTo>
                      <a:pt x="14711" y="27520"/>
                      <a:pt x="13710" y="31856"/>
                      <a:pt x="16745" y="34992"/>
                    </a:cubicBezTo>
                    <a:cubicBezTo>
                      <a:pt x="18480" y="36727"/>
                      <a:pt x="20948" y="37661"/>
                      <a:pt x="23417" y="37994"/>
                    </a:cubicBezTo>
                    <a:cubicBezTo>
                      <a:pt x="24041" y="38069"/>
                      <a:pt x="24649" y="38103"/>
                      <a:pt x="25243" y="38103"/>
                    </a:cubicBezTo>
                    <a:cubicBezTo>
                      <a:pt x="30235" y="38103"/>
                      <a:pt x="34265" y="35691"/>
                      <a:pt x="39095" y="34558"/>
                    </a:cubicBezTo>
                    <a:cubicBezTo>
                      <a:pt x="39904" y="34369"/>
                      <a:pt x="40772" y="34289"/>
                      <a:pt x="41651" y="34289"/>
                    </a:cubicBezTo>
                    <a:cubicBezTo>
                      <a:pt x="43090" y="34289"/>
                      <a:pt x="44562" y="34502"/>
                      <a:pt x="45866" y="34792"/>
                    </a:cubicBezTo>
                    <a:cubicBezTo>
                      <a:pt x="46767" y="34992"/>
                      <a:pt x="51904" y="36493"/>
                      <a:pt x="51904" y="37661"/>
                    </a:cubicBezTo>
                    <a:cubicBezTo>
                      <a:pt x="51904" y="37660"/>
                      <a:pt x="51904" y="37659"/>
                      <a:pt x="51904" y="37659"/>
                    </a:cubicBezTo>
                    <a:cubicBezTo>
                      <a:pt x="51906" y="37659"/>
                      <a:pt x="51935" y="38129"/>
                      <a:pt x="51937" y="38129"/>
                    </a:cubicBezTo>
                    <a:cubicBezTo>
                      <a:pt x="51937" y="38129"/>
                      <a:pt x="51937" y="38129"/>
                      <a:pt x="51937" y="38128"/>
                    </a:cubicBezTo>
                    <a:lnTo>
                      <a:pt x="519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4" name="Google Shape;1754;p25"/>
              <p:cNvSpPr/>
              <p:nvPr/>
            </p:nvSpPr>
            <p:spPr>
              <a:xfrm rot="10800000" flipH="1">
                <a:off x="7968290" y="4407473"/>
                <a:ext cx="1250390" cy="801406"/>
              </a:xfrm>
              <a:custGeom>
                <a:avLst/>
                <a:gdLst/>
                <a:ahLst/>
                <a:cxnLst/>
                <a:rect l="l" t="t" r="r" b="b"/>
                <a:pathLst>
                  <a:path w="28154" h="21183" extrusionOk="0">
                    <a:moveTo>
                      <a:pt x="634" y="1"/>
                    </a:moveTo>
                    <a:cubicBezTo>
                      <a:pt x="401" y="1"/>
                      <a:pt x="267" y="334"/>
                      <a:pt x="0" y="501"/>
                    </a:cubicBezTo>
                    <a:cubicBezTo>
                      <a:pt x="1802" y="1435"/>
                      <a:pt x="3169" y="3036"/>
                      <a:pt x="3803" y="4971"/>
                    </a:cubicBezTo>
                    <a:cubicBezTo>
                      <a:pt x="5071" y="8707"/>
                      <a:pt x="3603" y="12843"/>
                      <a:pt x="5971" y="16312"/>
                    </a:cubicBezTo>
                    <a:cubicBezTo>
                      <a:pt x="7939" y="19181"/>
                      <a:pt x="11609" y="20282"/>
                      <a:pt x="14911" y="20649"/>
                    </a:cubicBezTo>
                    <a:cubicBezTo>
                      <a:pt x="15133" y="20679"/>
                      <a:pt x="15947" y="20685"/>
                      <a:pt x="17072" y="20685"/>
                    </a:cubicBezTo>
                    <a:cubicBezTo>
                      <a:pt x="17812" y="20685"/>
                      <a:pt x="18685" y="20683"/>
                      <a:pt x="19612" y="20683"/>
                    </a:cubicBezTo>
                    <a:cubicBezTo>
                      <a:pt x="23430" y="20683"/>
                      <a:pt x="28154" y="20727"/>
                      <a:pt x="28154" y="21182"/>
                    </a:cubicBezTo>
                    <a:lnTo>
                      <a:pt x="28020" y="835"/>
                    </a:lnTo>
                    <a:lnTo>
                      <a:pt x="6005" y="835"/>
                    </a:lnTo>
                    <a:cubicBezTo>
                      <a:pt x="4270" y="267"/>
                      <a:pt x="2469" y="1"/>
                      <a:pt x="634" y="1"/>
                    </a:cubicBezTo>
                    <a:close/>
                  </a:path>
                </a:pathLst>
              </a:custGeom>
              <a:solidFill>
                <a:srgbClr val="F2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55" name="Google Shape;1755;p25"/>
            <p:cNvGrpSpPr/>
            <p:nvPr/>
          </p:nvGrpSpPr>
          <p:grpSpPr>
            <a:xfrm>
              <a:off x="-40750" y="-12"/>
              <a:ext cx="681200" cy="2345875"/>
              <a:chOff x="-40750" y="-12"/>
              <a:chExt cx="681200" cy="2345875"/>
            </a:xfrm>
          </p:grpSpPr>
          <p:sp>
            <p:nvSpPr>
              <p:cNvPr id="1756" name="Google Shape;1756;p25"/>
              <p:cNvSpPr/>
              <p:nvPr/>
            </p:nvSpPr>
            <p:spPr>
              <a:xfrm rot="5400000" flipH="1">
                <a:off x="-873087" y="832325"/>
                <a:ext cx="2345875" cy="681200"/>
              </a:xfrm>
              <a:custGeom>
                <a:avLst/>
                <a:gdLst/>
                <a:ahLst/>
                <a:cxnLst/>
                <a:rect l="l" t="t" r="r" b="b"/>
                <a:pathLst>
                  <a:path w="93835" h="27248" extrusionOk="0">
                    <a:moveTo>
                      <a:pt x="5481" y="25634"/>
                    </a:moveTo>
                    <a:lnTo>
                      <a:pt x="1" y="25646"/>
                    </a:lnTo>
                    <a:cubicBezTo>
                      <a:pt x="883" y="25711"/>
                      <a:pt x="1767" y="25742"/>
                      <a:pt x="2652" y="25742"/>
                    </a:cubicBezTo>
                    <a:cubicBezTo>
                      <a:pt x="3597" y="25742"/>
                      <a:pt x="4541" y="25706"/>
                      <a:pt x="5482" y="25634"/>
                    </a:cubicBezTo>
                    <a:close/>
                    <a:moveTo>
                      <a:pt x="53784" y="1"/>
                    </a:moveTo>
                    <a:cubicBezTo>
                      <a:pt x="52053" y="1"/>
                      <a:pt x="50314" y="220"/>
                      <a:pt x="48602" y="662"/>
                    </a:cubicBezTo>
                    <a:cubicBezTo>
                      <a:pt x="43165" y="2096"/>
                      <a:pt x="38362" y="5298"/>
                      <a:pt x="34325" y="9068"/>
                    </a:cubicBezTo>
                    <a:cubicBezTo>
                      <a:pt x="29956" y="13137"/>
                      <a:pt x="26086" y="17740"/>
                      <a:pt x="20682" y="20943"/>
                    </a:cubicBezTo>
                    <a:cubicBezTo>
                      <a:pt x="16277" y="23596"/>
                      <a:pt x="10952" y="25216"/>
                      <a:pt x="5482" y="25634"/>
                    </a:cubicBezTo>
                    <a:lnTo>
                      <a:pt x="5481" y="25634"/>
                    </a:lnTo>
                    <a:lnTo>
                      <a:pt x="91666" y="25446"/>
                    </a:lnTo>
                    <a:cubicBezTo>
                      <a:pt x="91683" y="25445"/>
                      <a:pt x="91699" y="25445"/>
                      <a:pt x="91715" y="25445"/>
                    </a:cubicBezTo>
                    <a:cubicBezTo>
                      <a:pt x="92751" y="25445"/>
                      <a:pt x="93309" y="26492"/>
                      <a:pt x="93834" y="27247"/>
                    </a:cubicBezTo>
                    <a:lnTo>
                      <a:pt x="93834" y="14004"/>
                    </a:lnTo>
                    <a:cubicBezTo>
                      <a:pt x="93308" y="14013"/>
                      <a:pt x="92782" y="14017"/>
                      <a:pt x="92255" y="14017"/>
                    </a:cubicBezTo>
                    <a:cubicBezTo>
                      <a:pt x="88513" y="14017"/>
                      <a:pt x="84781" y="13781"/>
                      <a:pt x="81125" y="12904"/>
                    </a:cubicBezTo>
                    <a:cubicBezTo>
                      <a:pt x="78023" y="12136"/>
                      <a:pt x="75054" y="10969"/>
                      <a:pt x="72453" y="9168"/>
                    </a:cubicBezTo>
                    <a:cubicBezTo>
                      <a:pt x="69684" y="7300"/>
                      <a:pt x="67449" y="4831"/>
                      <a:pt x="64614" y="3097"/>
                    </a:cubicBezTo>
                    <a:cubicBezTo>
                      <a:pt x="61277" y="1040"/>
                      <a:pt x="57549" y="1"/>
                      <a:pt x="53784" y="1"/>
                    </a:cubicBezTo>
                    <a:close/>
                  </a:path>
                </a:pathLst>
              </a:custGeom>
              <a:solidFill>
                <a:srgbClr val="EA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7" name="Google Shape;1757;p25"/>
              <p:cNvSpPr/>
              <p:nvPr/>
            </p:nvSpPr>
            <p:spPr>
              <a:xfrm rot="5400000" flipH="1">
                <a:off x="-434550" y="437263"/>
                <a:ext cx="1135850" cy="341350"/>
              </a:xfrm>
              <a:custGeom>
                <a:avLst/>
                <a:gdLst/>
                <a:ahLst/>
                <a:cxnLst/>
                <a:rect l="l" t="t" r="r" b="b"/>
                <a:pathLst>
                  <a:path w="45434" h="13654" extrusionOk="0">
                    <a:moveTo>
                      <a:pt x="21769" y="1"/>
                    </a:moveTo>
                    <a:cubicBezTo>
                      <a:pt x="19642" y="1"/>
                      <a:pt x="17621" y="813"/>
                      <a:pt x="15946" y="2116"/>
                    </a:cubicBezTo>
                    <a:cubicBezTo>
                      <a:pt x="14044" y="3551"/>
                      <a:pt x="12943" y="5652"/>
                      <a:pt x="11576" y="7553"/>
                    </a:cubicBezTo>
                    <a:cubicBezTo>
                      <a:pt x="9264" y="10692"/>
                      <a:pt x="6202" y="13012"/>
                      <a:pt x="2465" y="13540"/>
                    </a:cubicBezTo>
                    <a:lnTo>
                      <a:pt x="2465" y="13540"/>
                    </a:lnTo>
                    <a:cubicBezTo>
                      <a:pt x="11237" y="13461"/>
                      <a:pt x="45433" y="13157"/>
                      <a:pt x="45433" y="13157"/>
                    </a:cubicBezTo>
                    <a:cubicBezTo>
                      <a:pt x="44199" y="13157"/>
                      <a:pt x="43098" y="12524"/>
                      <a:pt x="41998" y="12057"/>
                    </a:cubicBezTo>
                    <a:cubicBezTo>
                      <a:pt x="38729" y="10822"/>
                      <a:pt x="35460" y="9288"/>
                      <a:pt x="32891" y="6886"/>
                    </a:cubicBezTo>
                    <a:cubicBezTo>
                      <a:pt x="30689" y="4852"/>
                      <a:pt x="28688" y="2450"/>
                      <a:pt x="25953" y="1049"/>
                    </a:cubicBezTo>
                    <a:cubicBezTo>
                      <a:pt x="24785" y="482"/>
                      <a:pt x="23551" y="115"/>
                      <a:pt x="22250" y="15"/>
                    </a:cubicBezTo>
                    <a:cubicBezTo>
                      <a:pt x="22089" y="5"/>
                      <a:pt x="21928" y="1"/>
                      <a:pt x="21769" y="1"/>
                    </a:cubicBezTo>
                    <a:close/>
                    <a:moveTo>
                      <a:pt x="2465" y="13540"/>
                    </a:moveTo>
                    <a:lnTo>
                      <a:pt x="2465" y="13540"/>
                    </a:lnTo>
                    <a:cubicBezTo>
                      <a:pt x="1171" y="13551"/>
                      <a:pt x="430" y="13558"/>
                      <a:pt x="435" y="13558"/>
                    </a:cubicBezTo>
                    <a:cubicBezTo>
                      <a:pt x="234" y="13558"/>
                      <a:pt x="201" y="13624"/>
                      <a:pt x="1" y="13624"/>
                    </a:cubicBezTo>
                    <a:cubicBezTo>
                      <a:pt x="282" y="13644"/>
                      <a:pt x="561" y="13653"/>
                      <a:pt x="836" y="13653"/>
                    </a:cubicBezTo>
                    <a:cubicBezTo>
                      <a:pt x="1392" y="13653"/>
                      <a:pt x="1936" y="13614"/>
                      <a:pt x="2465" y="1354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58" name="Google Shape;1758;p25"/>
            <p:cNvGrpSpPr/>
            <p:nvPr/>
          </p:nvGrpSpPr>
          <p:grpSpPr>
            <a:xfrm>
              <a:off x="8503550" y="-12"/>
              <a:ext cx="681200" cy="2345875"/>
              <a:chOff x="8503550" y="-12"/>
              <a:chExt cx="681200" cy="2345875"/>
            </a:xfrm>
          </p:grpSpPr>
          <p:sp>
            <p:nvSpPr>
              <p:cNvPr id="1759" name="Google Shape;1759;p25"/>
              <p:cNvSpPr/>
              <p:nvPr/>
            </p:nvSpPr>
            <p:spPr>
              <a:xfrm rot="-5400000">
                <a:off x="7671213" y="832325"/>
                <a:ext cx="2345875" cy="681200"/>
              </a:xfrm>
              <a:custGeom>
                <a:avLst/>
                <a:gdLst/>
                <a:ahLst/>
                <a:cxnLst/>
                <a:rect l="l" t="t" r="r" b="b"/>
                <a:pathLst>
                  <a:path w="93835" h="27248" extrusionOk="0">
                    <a:moveTo>
                      <a:pt x="5481" y="25634"/>
                    </a:moveTo>
                    <a:lnTo>
                      <a:pt x="1" y="25646"/>
                    </a:lnTo>
                    <a:cubicBezTo>
                      <a:pt x="883" y="25711"/>
                      <a:pt x="1767" y="25742"/>
                      <a:pt x="2652" y="25742"/>
                    </a:cubicBezTo>
                    <a:cubicBezTo>
                      <a:pt x="3597" y="25742"/>
                      <a:pt x="4541" y="25706"/>
                      <a:pt x="5482" y="25634"/>
                    </a:cubicBezTo>
                    <a:close/>
                    <a:moveTo>
                      <a:pt x="53784" y="1"/>
                    </a:moveTo>
                    <a:cubicBezTo>
                      <a:pt x="52053" y="1"/>
                      <a:pt x="50314" y="220"/>
                      <a:pt x="48602" y="662"/>
                    </a:cubicBezTo>
                    <a:cubicBezTo>
                      <a:pt x="43165" y="2096"/>
                      <a:pt x="38362" y="5298"/>
                      <a:pt x="34325" y="9068"/>
                    </a:cubicBezTo>
                    <a:cubicBezTo>
                      <a:pt x="29956" y="13137"/>
                      <a:pt x="26086" y="17740"/>
                      <a:pt x="20682" y="20943"/>
                    </a:cubicBezTo>
                    <a:cubicBezTo>
                      <a:pt x="16277" y="23596"/>
                      <a:pt x="10952" y="25216"/>
                      <a:pt x="5482" y="25634"/>
                    </a:cubicBezTo>
                    <a:lnTo>
                      <a:pt x="5481" y="25634"/>
                    </a:lnTo>
                    <a:lnTo>
                      <a:pt x="91666" y="25446"/>
                    </a:lnTo>
                    <a:cubicBezTo>
                      <a:pt x="91683" y="25445"/>
                      <a:pt x="91699" y="25445"/>
                      <a:pt x="91715" y="25445"/>
                    </a:cubicBezTo>
                    <a:cubicBezTo>
                      <a:pt x="92751" y="25445"/>
                      <a:pt x="93309" y="26492"/>
                      <a:pt x="93834" y="27247"/>
                    </a:cubicBezTo>
                    <a:lnTo>
                      <a:pt x="93834" y="14004"/>
                    </a:lnTo>
                    <a:cubicBezTo>
                      <a:pt x="93308" y="14013"/>
                      <a:pt x="92782" y="14017"/>
                      <a:pt x="92255" y="14017"/>
                    </a:cubicBezTo>
                    <a:cubicBezTo>
                      <a:pt x="88513" y="14017"/>
                      <a:pt x="84781" y="13781"/>
                      <a:pt x="81125" y="12904"/>
                    </a:cubicBezTo>
                    <a:cubicBezTo>
                      <a:pt x="78023" y="12136"/>
                      <a:pt x="75054" y="10969"/>
                      <a:pt x="72453" y="9168"/>
                    </a:cubicBezTo>
                    <a:cubicBezTo>
                      <a:pt x="69684" y="7300"/>
                      <a:pt x="67449" y="4831"/>
                      <a:pt x="64614" y="3097"/>
                    </a:cubicBezTo>
                    <a:cubicBezTo>
                      <a:pt x="61277" y="1040"/>
                      <a:pt x="57549" y="1"/>
                      <a:pt x="53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0" name="Google Shape;1760;p25"/>
              <p:cNvSpPr/>
              <p:nvPr/>
            </p:nvSpPr>
            <p:spPr>
              <a:xfrm rot="-5400000">
                <a:off x="8442700" y="437263"/>
                <a:ext cx="1135850" cy="341350"/>
              </a:xfrm>
              <a:custGeom>
                <a:avLst/>
                <a:gdLst/>
                <a:ahLst/>
                <a:cxnLst/>
                <a:rect l="l" t="t" r="r" b="b"/>
                <a:pathLst>
                  <a:path w="45434" h="13654" extrusionOk="0">
                    <a:moveTo>
                      <a:pt x="21769" y="1"/>
                    </a:moveTo>
                    <a:cubicBezTo>
                      <a:pt x="19642" y="1"/>
                      <a:pt x="17621" y="813"/>
                      <a:pt x="15946" y="2116"/>
                    </a:cubicBezTo>
                    <a:cubicBezTo>
                      <a:pt x="14044" y="3551"/>
                      <a:pt x="12943" y="5652"/>
                      <a:pt x="11576" y="7553"/>
                    </a:cubicBezTo>
                    <a:cubicBezTo>
                      <a:pt x="9264" y="10692"/>
                      <a:pt x="6202" y="13012"/>
                      <a:pt x="2465" y="13540"/>
                    </a:cubicBezTo>
                    <a:lnTo>
                      <a:pt x="2465" y="13540"/>
                    </a:lnTo>
                    <a:cubicBezTo>
                      <a:pt x="11237" y="13461"/>
                      <a:pt x="45433" y="13157"/>
                      <a:pt x="45433" y="13157"/>
                    </a:cubicBezTo>
                    <a:cubicBezTo>
                      <a:pt x="44199" y="13157"/>
                      <a:pt x="43098" y="12524"/>
                      <a:pt x="41998" y="12057"/>
                    </a:cubicBezTo>
                    <a:cubicBezTo>
                      <a:pt x="38729" y="10822"/>
                      <a:pt x="35460" y="9288"/>
                      <a:pt x="32891" y="6886"/>
                    </a:cubicBezTo>
                    <a:cubicBezTo>
                      <a:pt x="30689" y="4852"/>
                      <a:pt x="28688" y="2450"/>
                      <a:pt x="25953" y="1049"/>
                    </a:cubicBezTo>
                    <a:cubicBezTo>
                      <a:pt x="24785" y="482"/>
                      <a:pt x="23551" y="115"/>
                      <a:pt x="22250" y="15"/>
                    </a:cubicBezTo>
                    <a:cubicBezTo>
                      <a:pt x="22089" y="5"/>
                      <a:pt x="21928" y="1"/>
                      <a:pt x="21769" y="1"/>
                    </a:cubicBezTo>
                    <a:close/>
                    <a:moveTo>
                      <a:pt x="2465" y="13540"/>
                    </a:moveTo>
                    <a:lnTo>
                      <a:pt x="2465" y="13540"/>
                    </a:lnTo>
                    <a:cubicBezTo>
                      <a:pt x="1171" y="13551"/>
                      <a:pt x="430" y="13558"/>
                      <a:pt x="435" y="13558"/>
                    </a:cubicBezTo>
                    <a:cubicBezTo>
                      <a:pt x="234" y="13558"/>
                      <a:pt x="201" y="13624"/>
                      <a:pt x="1" y="13624"/>
                    </a:cubicBezTo>
                    <a:cubicBezTo>
                      <a:pt x="282" y="13644"/>
                      <a:pt x="561" y="13653"/>
                      <a:pt x="836" y="13653"/>
                    </a:cubicBezTo>
                    <a:cubicBezTo>
                      <a:pt x="1392" y="13653"/>
                      <a:pt x="1936" y="13614"/>
                      <a:pt x="2465" y="1354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61" name="Google Shape;1761;p25"/>
            <p:cNvGrpSpPr/>
            <p:nvPr/>
          </p:nvGrpSpPr>
          <p:grpSpPr>
            <a:xfrm>
              <a:off x="8589084" y="1679365"/>
              <a:ext cx="827511" cy="801376"/>
              <a:chOff x="2546150" y="857725"/>
              <a:chExt cx="607125" cy="587950"/>
            </a:xfrm>
          </p:grpSpPr>
          <p:sp>
            <p:nvSpPr>
              <p:cNvPr id="1762" name="Google Shape;1762;p25"/>
              <p:cNvSpPr/>
              <p:nvPr/>
            </p:nvSpPr>
            <p:spPr>
              <a:xfrm>
                <a:off x="3113225" y="1037850"/>
                <a:ext cx="22550" cy="15875"/>
              </a:xfrm>
              <a:custGeom>
                <a:avLst/>
                <a:gdLst/>
                <a:ahLst/>
                <a:cxnLst/>
                <a:rect l="l" t="t" r="r" b="b"/>
                <a:pathLst>
                  <a:path w="902" h="635" extrusionOk="0">
                    <a:moveTo>
                      <a:pt x="801" y="1"/>
                    </a:moveTo>
                    <a:lnTo>
                      <a:pt x="1" y="534"/>
                    </a:lnTo>
                    <a:lnTo>
                      <a:pt x="67" y="634"/>
                    </a:lnTo>
                    <a:lnTo>
                      <a:pt x="901" y="67"/>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3" name="Google Shape;1763;p25"/>
              <p:cNvSpPr/>
              <p:nvPr/>
            </p:nvSpPr>
            <p:spPr>
              <a:xfrm>
                <a:off x="3020650" y="925275"/>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4" name="Google Shape;1764;p25"/>
              <p:cNvSpPr/>
              <p:nvPr/>
            </p:nvSpPr>
            <p:spPr>
              <a:xfrm>
                <a:off x="3111550" y="1096225"/>
                <a:ext cx="22550" cy="16700"/>
              </a:xfrm>
              <a:custGeom>
                <a:avLst/>
                <a:gdLst/>
                <a:ahLst/>
                <a:cxnLst/>
                <a:rect l="l" t="t" r="r" b="b"/>
                <a:pathLst>
                  <a:path w="902" h="668" extrusionOk="0">
                    <a:moveTo>
                      <a:pt x="34" y="1"/>
                    </a:moveTo>
                    <a:lnTo>
                      <a:pt x="1" y="67"/>
                    </a:lnTo>
                    <a:lnTo>
                      <a:pt x="868" y="668"/>
                    </a:lnTo>
                    <a:lnTo>
                      <a:pt x="902" y="568"/>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5" name="Google Shape;1765;p25"/>
              <p:cNvSpPr/>
              <p:nvPr/>
            </p:nvSpPr>
            <p:spPr>
              <a:xfrm>
                <a:off x="3135750" y="1177125"/>
                <a:ext cx="17525" cy="15025"/>
              </a:xfrm>
              <a:custGeom>
                <a:avLst/>
                <a:gdLst/>
                <a:ahLst/>
                <a:cxnLst/>
                <a:rect l="l" t="t" r="r" b="b"/>
                <a:pathLst>
                  <a:path w="701" h="601" extrusionOk="0">
                    <a:moveTo>
                      <a:pt x="667" y="0"/>
                    </a:moveTo>
                    <a:lnTo>
                      <a:pt x="0" y="501"/>
                    </a:lnTo>
                    <a:lnTo>
                      <a:pt x="67" y="601"/>
                    </a:lnTo>
                    <a:lnTo>
                      <a:pt x="701" y="100"/>
                    </a:lnTo>
                    <a:lnTo>
                      <a:pt x="6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6" name="Google Shape;1766;p25"/>
              <p:cNvSpPr/>
              <p:nvPr/>
            </p:nvSpPr>
            <p:spPr>
              <a:xfrm>
                <a:off x="3109050" y="1258000"/>
                <a:ext cx="24225" cy="19225"/>
              </a:xfrm>
              <a:custGeom>
                <a:avLst/>
                <a:gdLst/>
                <a:ahLst/>
                <a:cxnLst/>
                <a:rect l="l" t="t" r="r" b="b"/>
                <a:pathLst>
                  <a:path w="969" h="769" extrusionOk="0">
                    <a:moveTo>
                      <a:pt x="68" y="1"/>
                    </a:moveTo>
                    <a:lnTo>
                      <a:pt x="1" y="68"/>
                    </a:lnTo>
                    <a:lnTo>
                      <a:pt x="901" y="768"/>
                    </a:lnTo>
                    <a:lnTo>
                      <a:pt x="968" y="735"/>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7" name="Google Shape;1767;p25"/>
              <p:cNvSpPr/>
              <p:nvPr/>
            </p:nvSpPr>
            <p:spPr>
              <a:xfrm>
                <a:off x="3049850" y="1352250"/>
                <a:ext cx="19200" cy="15025"/>
              </a:xfrm>
              <a:custGeom>
                <a:avLst/>
                <a:gdLst/>
                <a:ahLst/>
                <a:cxnLst/>
                <a:rect l="l" t="t" r="r" b="b"/>
                <a:pathLst>
                  <a:path w="768" h="601" extrusionOk="0">
                    <a:moveTo>
                      <a:pt x="701" y="0"/>
                    </a:moveTo>
                    <a:lnTo>
                      <a:pt x="0" y="567"/>
                    </a:lnTo>
                    <a:lnTo>
                      <a:pt x="34" y="601"/>
                    </a:lnTo>
                    <a:lnTo>
                      <a:pt x="768" y="67"/>
                    </a:lnTo>
                    <a:lnTo>
                      <a:pt x="7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8" name="Google Shape;1768;p25"/>
              <p:cNvSpPr/>
              <p:nvPr/>
            </p:nvSpPr>
            <p:spPr>
              <a:xfrm>
                <a:off x="3111550" y="1219650"/>
                <a:ext cx="25050" cy="2525"/>
              </a:xfrm>
              <a:custGeom>
                <a:avLst/>
                <a:gdLst/>
                <a:ahLst/>
                <a:cxnLst/>
                <a:rect l="l" t="t" r="r" b="b"/>
                <a:pathLst>
                  <a:path w="1002" h="101" extrusionOk="0">
                    <a:moveTo>
                      <a:pt x="1" y="0"/>
                    </a:moveTo>
                    <a:lnTo>
                      <a:pt x="1" y="101"/>
                    </a:lnTo>
                    <a:lnTo>
                      <a:pt x="1002" y="101"/>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9" name="Google Shape;1769;p25"/>
              <p:cNvSpPr/>
              <p:nvPr/>
            </p:nvSpPr>
            <p:spPr>
              <a:xfrm>
                <a:off x="3007325" y="972800"/>
                <a:ext cx="17525" cy="24225"/>
              </a:xfrm>
              <a:custGeom>
                <a:avLst/>
                <a:gdLst/>
                <a:ahLst/>
                <a:cxnLst/>
                <a:rect l="l" t="t" r="r" b="b"/>
                <a:pathLst>
                  <a:path w="701" h="969" extrusionOk="0">
                    <a:moveTo>
                      <a:pt x="67" y="1"/>
                    </a:moveTo>
                    <a:lnTo>
                      <a:pt x="0" y="34"/>
                    </a:lnTo>
                    <a:lnTo>
                      <a:pt x="634" y="968"/>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0" name="Google Shape;1770;p25"/>
              <p:cNvSpPr/>
              <p:nvPr/>
            </p:nvSpPr>
            <p:spPr>
              <a:xfrm>
                <a:off x="2762975" y="962800"/>
                <a:ext cx="15875" cy="21700"/>
              </a:xfrm>
              <a:custGeom>
                <a:avLst/>
                <a:gdLst/>
                <a:ahLst/>
                <a:cxnLst/>
                <a:rect l="l" t="t" r="r" b="b"/>
                <a:pathLst>
                  <a:path w="635" h="868" extrusionOk="0">
                    <a:moveTo>
                      <a:pt x="101" y="0"/>
                    </a:moveTo>
                    <a:lnTo>
                      <a:pt x="1" y="34"/>
                    </a:lnTo>
                    <a:lnTo>
                      <a:pt x="534" y="868"/>
                    </a:lnTo>
                    <a:lnTo>
                      <a:pt x="634" y="834"/>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1" name="Google Shape;1771;p25"/>
              <p:cNvSpPr/>
              <p:nvPr/>
            </p:nvSpPr>
            <p:spPr>
              <a:xfrm>
                <a:off x="2899750" y="924425"/>
                <a:ext cx="17525" cy="24225"/>
              </a:xfrm>
              <a:custGeom>
                <a:avLst/>
                <a:gdLst/>
                <a:ahLst/>
                <a:cxnLst/>
                <a:rect l="l" t="t" r="r" b="b"/>
                <a:pathLst>
                  <a:path w="701" h="969" extrusionOk="0">
                    <a:moveTo>
                      <a:pt x="634" y="1"/>
                    </a:moveTo>
                    <a:lnTo>
                      <a:pt x="0" y="902"/>
                    </a:lnTo>
                    <a:lnTo>
                      <a:pt x="67" y="9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2" name="Google Shape;1772;p25"/>
              <p:cNvSpPr/>
              <p:nvPr/>
            </p:nvSpPr>
            <p:spPr>
              <a:xfrm>
                <a:off x="2998975" y="1222150"/>
                <a:ext cx="17550" cy="25050"/>
              </a:xfrm>
              <a:custGeom>
                <a:avLst/>
                <a:gdLst/>
                <a:ahLst/>
                <a:cxnLst/>
                <a:rect l="l" t="t" r="r" b="b"/>
                <a:pathLst>
                  <a:path w="702" h="1002" extrusionOk="0">
                    <a:moveTo>
                      <a:pt x="67" y="1"/>
                    </a:moveTo>
                    <a:lnTo>
                      <a:pt x="1" y="101"/>
                    </a:lnTo>
                    <a:lnTo>
                      <a:pt x="634" y="1001"/>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3" name="Google Shape;1773;p25"/>
              <p:cNvSpPr/>
              <p:nvPr/>
            </p:nvSpPr>
            <p:spPr>
              <a:xfrm>
                <a:off x="2933100" y="991975"/>
                <a:ext cx="15025" cy="22550"/>
              </a:xfrm>
              <a:custGeom>
                <a:avLst/>
                <a:gdLst/>
                <a:ahLst/>
                <a:cxnLst/>
                <a:rect l="l" t="t" r="r" b="b"/>
                <a:pathLst>
                  <a:path w="601" h="902" extrusionOk="0">
                    <a:moveTo>
                      <a:pt x="67" y="1"/>
                    </a:moveTo>
                    <a:lnTo>
                      <a:pt x="0" y="34"/>
                    </a:lnTo>
                    <a:lnTo>
                      <a:pt x="534" y="902"/>
                    </a:lnTo>
                    <a:lnTo>
                      <a:pt x="601" y="8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4" name="Google Shape;1774;p25"/>
              <p:cNvSpPr/>
              <p:nvPr/>
            </p:nvSpPr>
            <p:spPr>
              <a:xfrm>
                <a:off x="2941450" y="1417300"/>
                <a:ext cx="3350" cy="25025"/>
              </a:xfrm>
              <a:custGeom>
                <a:avLst/>
                <a:gdLst/>
                <a:ahLst/>
                <a:cxnLst/>
                <a:rect l="l" t="t" r="r" b="b"/>
                <a:pathLst>
                  <a:path w="134" h="1001" extrusionOk="0">
                    <a:moveTo>
                      <a:pt x="33" y="0"/>
                    </a:moveTo>
                    <a:lnTo>
                      <a:pt x="0" y="967"/>
                    </a:lnTo>
                    <a:lnTo>
                      <a:pt x="133" y="1001"/>
                    </a:lnTo>
                    <a:lnTo>
                      <a:pt x="1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5" name="Google Shape;1775;p25"/>
              <p:cNvSpPr/>
              <p:nvPr/>
            </p:nvSpPr>
            <p:spPr>
              <a:xfrm>
                <a:off x="2879725" y="1405625"/>
                <a:ext cx="16700" cy="23375"/>
              </a:xfrm>
              <a:custGeom>
                <a:avLst/>
                <a:gdLst/>
                <a:ahLst/>
                <a:cxnLst/>
                <a:rect l="l" t="t" r="r" b="b"/>
                <a:pathLst>
                  <a:path w="668" h="935" extrusionOk="0">
                    <a:moveTo>
                      <a:pt x="601" y="0"/>
                    </a:moveTo>
                    <a:lnTo>
                      <a:pt x="1" y="901"/>
                    </a:lnTo>
                    <a:lnTo>
                      <a:pt x="67" y="934"/>
                    </a:lnTo>
                    <a:lnTo>
                      <a:pt x="668" y="67"/>
                    </a:lnTo>
                    <a:lnTo>
                      <a:pt x="6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6" name="Google Shape;1776;p25"/>
              <p:cNvSpPr/>
              <p:nvPr/>
            </p:nvSpPr>
            <p:spPr>
              <a:xfrm>
                <a:off x="2799675" y="1426475"/>
                <a:ext cx="13375" cy="19200"/>
              </a:xfrm>
              <a:custGeom>
                <a:avLst/>
                <a:gdLst/>
                <a:ahLst/>
                <a:cxnLst/>
                <a:rect l="l" t="t" r="r" b="b"/>
                <a:pathLst>
                  <a:path w="535" h="768" extrusionOk="0">
                    <a:moveTo>
                      <a:pt x="100" y="0"/>
                    </a:moveTo>
                    <a:lnTo>
                      <a:pt x="0" y="100"/>
                    </a:lnTo>
                    <a:lnTo>
                      <a:pt x="501" y="767"/>
                    </a:lnTo>
                    <a:lnTo>
                      <a:pt x="534" y="701"/>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7" name="Google Shape;1777;p25"/>
              <p:cNvSpPr/>
              <p:nvPr/>
            </p:nvSpPr>
            <p:spPr>
              <a:xfrm>
                <a:off x="2960625" y="1164600"/>
                <a:ext cx="20875" cy="23375"/>
              </a:xfrm>
              <a:custGeom>
                <a:avLst/>
                <a:gdLst/>
                <a:ahLst/>
                <a:cxnLst/>
                <a:rect l="l" t="t" r="r" b="b"/>
                <a:pathLst>
                  <a:path w="835" h="935" extrusionOk="0">
                    <a:moveTo>
                      <a:pt x="734" y="1"/>
                    </a:moveTo>
                    <a:lnTo>
                      <a:pt x="0" y="902"/>
                    </a:lnTo>
                    <a:lnTo>
                      <a:pt x="34" y="935"/>
                    </a:lnTo>
                    <a:lnTo>
                      <a:pt x="834" y="68"/>
                    </a:lnTo>
                    <a:lnTo>
                      <a:pt x="7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8" name="Google Shape;1778;p25"/>
              <p:cNvSpPr/>
              <p:nvPr/>
            </p:nvSpPr>
            <p:spPr>
              <a:xfrm>
                <a:off x="2769650" y="1401450"/>
                <a:ext cx="3350" cy="25050"/>
              </a:xfrm>
              <a:custGeom>
                <a:avLst/>
                <a:gdLst/>
                <a:ahLst/>
                <a:cxnLst/>
                <a:rect l="l" t="t" r="r" b="b"/>
                <a:pathLst>
                  <a:path w="134" h="1002" extrusionOk="0">
                    <a:moveTo>
                      <a:pt x="34" y="0"/>
                    </a:moveTo>
                    <a:lnTo>
                      <a:pt x="0" y="1001"/>
                    </a:lnTo>
                    <a:lnTo>
                      <a:pt x="67" y="1001"/>
                    </a:lnTo>
                    <a:lnTo>
                      <a:pt x="134" y="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9" name="Google Shape;1779;p25"/>
              <p:cNvSpPr/>
              <p:nvPr/>
            </p:nvSpPr>
            <p:spPr>
              <a:xfrm>
                <a:off x="2585350" y="997000"/>
                <a:ext cx="3350" cy="25875"/>
              </a:xfrm>
              <a:custGeom>
                <a:avLst/>
                <a:gdLst/>
                <a:ahLst/>
                <a:cxnLst/>
                <a:rect l="l" t="t" r="r" b="b"/>
                <a:pathLst>
                  <a:path w="134" h="1035" extrusionOk="0">
                    <a:moveTo>
                      <a:pt x="67" y="0"/>
                    </a:moveTo>
                    <a:lnTo>
                      <a:pt x="1" y="1034"/>
                    </a:lnTo>
                    <a:lnTo>
                      <a:pt x="67"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0" name="Google Shape;1780;p25"/>
              <p:cNvSpPr/>
              <p:nvPr/>
            </p:nvSpPr>
            <p:spPr>
              <a:xfrm>
                <a:off x="2612875" y="1210475"/>
                <a:ext cx="15025" cy="32550"/>
              </a:xfrm>
              <a:custGeom>
                <a:avLst/>
                <a:gdLst/>
                <a:ahLst/>
                <a:cxnLst/>
                <a:rect l="l" t="t" r="r" b="b"/>
                <a:pathLst>
                  <a:path w="601" h="1302" extrusionOk="0">
                    <a:moveTo>
                      <a:pt x="134" y="1"/>
                    </a:moveTo>
                    <a:lnTo>
                      <a:pt x="0" y="67"/>
                    </a:lnTo>
                    <a:lnTo>
                      <a:pt x="501" y="1301"/>
                    </a:lnTo>
                    <a:lnTo>
                      <a:pt x="601" y="12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1" name="Google Shape;1781;p25"/>
              <p:cNvSpPr/>
              <p:nvPr/>
            </p:nvSpPr>
            <p:spPr>
              <a:xfrm>
                <a:off x="2591200" y="1134600"/>
                <a:ext cx="20850" cy="32525"/>
              </a:xfrm>
              <a:custGeom>
                <a:avLst/>
                <a:gdLst/>
                <a:ahLst/>
                <a:cxnLst/>
                <a:rect l="l" t="t" r="r" b="b"/>
                <a:pathLst>
                  <a:path w="834" h="1301" extrusionOk="0">
                    <a:moveTo>
                      <a:pt x="734" y="0"/>
                    </a:moveTo>
                    <a:lnTo>
                      <a:pt x="0" y="1268"/>
                    </a:lnTo>
                    <a:lnTo>
                      <a:pt x="100" y="1301"/>
                    </a:lnTo>
                    <a:lnTo>
                      <a:pt x="834" y="100"/>
                    </a:lnTo>
                    <a:lnTo>
                      <a:pt x="7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2" name="Google Shape;1782;p25"/>
              <p:cNvSpPr/>
              <p:nvPr/>
            </p:nvSpPr>
            <p:spPr>
              <a:xfrm>
                <a:off x="2769650" y="889400"/>
                <a:ext cx="20050" cy="21725"/>
              </a:xfrm>
              <a:custGeom>
                <a:avLst/>
                <a:gdLst/>
                <a:ahLst/>
                <a:cxnLst/>
                <a:rect l="l" t="t" r="r" b="b"/>
                <a:pathLst>
                  <a:path w="802" h="869" extrusionOk="0">
                    <a:moveTo>
                      <a:pt x="701" y="1"/>
                    </a:moveTo>
                    <a:lnTo>
                      <a:pt x="0" y="802"/>
                    </a:lnTo>
                    <a:lnTo>
                      <a:pt x="34" y="868"/>
                    </a:lnTo>
                    <a:lnTo>
                      <a:pt x="801" y="68"/>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3" name="Google Shape;1783;p25"/>
              <p:cNvSpPr/>
              <p:nvPr/>
            </p:nvSpPr>
            <p:spPr>
              <a:xfrm>
                <a:off x="2822175" y="890250"/>
                <a:ext cx="28400" cy="23375"/>
              </a:xfrm>
              <a:custGeom>
                <a:avLst/>
                <a:gdLst/>
                <a:ahLst/>
                <a:cxnLst/>
                <a:rect l="l" t="t" r="r" b="b"/>
                <a:pathLst>
                  <a:path w="1136" h="935" extrusionOk="0">
                    <a:moveTo>
                      <a:pt x="68" y="0"/>
                    </a:moveTo>
                    <a:lnTo>
                      <a:pt x="1" y="67"/>
                    </a:lnTo>
                    <a:lnTo>
                      <a:pt x="1068" y="934"/>
                    </a:lnTo>
                    <a:lnTo>
                      <a:pt x="1135" y="868"/>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4" name="Google Shape;1784;p25"/>
              <p:cNvSpPr/>
              <p:nvPr/>
            </p:nvSpPr>
            <p:spPr>
              <a:xfrm>
                <a:off x="2958950" y="889400"/>
                <a:ext cx="28375" cy="18375"/>
              </a:xfrm>
              <a:custGeom>
                <a:avLst/>
                <a:gdLst/>
                <a:ahLst/>
                <a:cxnLst/>
                <a:rect l="l" t="t" r="r" b="b"/>
                <a:pathLst>
                  <a:path w="1135" h="735" extrusionOk="0">
                    <a:moveTo>
                      <a:pt x="101" y="1"/>
                    </a:moveTo>
                    <a:lnTo>
                      <a:pt x="1" y="101"/>
                    </a:lnTo>
                    <a:lnTo>
                      <a:pt x="1101" y="735"/>
                    </a:lnTo>
                    <a:lnTo>
                      <a:pt x="1135" y="6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5" name="Google Shape;1785;p25"/>
              <p:cNvSpPr/>
              <p:nvPr/>
            </p:nvSpPr>
            <p:spPr>
              <a:xfrm>
                <a:off x="2961450" y="938625"/>
                <a:ext cx="18375" cy="28375"/>
              </a:xfrm>
              <a:custGeom>
                <a:avLst/>
                <a:gdLst/>
                <a:ahLst/>
                <a:cxnLst/>
                <a:rect l="l" t="t" r="r" b="b"/>
                <a:pathLst>
                  <a:path w="735" h="1135" extrusionOk="0">
                    <a:moveTo>
                      <a:pt x="668" y="0"/>
                    </a:moveTo>
                    <a:lnTo>
                      <a:pt x="1" y="1101"/>
                    </a:lnTo>
                    <a:lnTo>
                      <a:pt x="67" y="1134"/>
                    </a:lnTo>
                    <a:lnTo>
                      <a:pt x="734" y="33"/>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6" name="Google Shape;1786;p25"/>
              <p:cNvSpPr/>
              <p:nvPr/>
            </p:nvSpPr>
            <p:spPr>
              <a:xfrm>
                <a:off x="3065700" y="964475"/>
                <a:ext cx="21700" cy="16700"/>
              </a:xfrm>
              <a:custGeom>
                <a:avLst/>
                <a:gdLst/>
                <a:ahLst/>
                <a:cxnLst/>
                <a:rect l="l" t="t" r="r" b="b"/>
                <a:pathLst>
                  <a:path w="868" h="668" extrusionOk="0">
                    <a:moveTo>
                      <a:pt x="834" y="0"/>
                    </a:moveTo>
                    <a:lnTo>
                      <a:pt x="0" y="601"/>
                    </a:lnTo>
                    <a:lnTo>
                      <a:pt x="67" y="667"/>
                    </a:lnTo>
                    <a:lnTo>
                      <a:pt x="868" y="100"/>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7" name="Google Shape;1787;p25"/>
              <p:cNvSpPr/>
              <p:nvPr/>
            </p:nvSpPr>
            <p:spPr>
              <a:xfrm>
                <a:off x="2702100" y="892750"/>
                <a:ext cx="1700" cy="25050"/>
              </a:xfrm>
              <a:custGeom>
                <a:avLst/>
                <a:gdLst/>
                <a:ahLst/>
                <a:cxnLst/>
                <a:rect l="l" t="t" r="r" b="b"/>
                <a:pathLst>
                  <a:path w="68" h="1002" extrusionOk="0">
                    <a:moveTo>
                      <a:pt x="1" y="0"/>
                    </a:moveTo>
                    <a:lnTo>
                      <a:pt x="1" y="1001"/>
                    </a:lnTo>
                    <a:lnTo>
                      <a:pt x="67" y="1001"/>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8" name="Google Shape;1788;p25"/>
              <p:cNvSpPr/>
              <p:nvPr/>
            </p:nvSpPr>
            <p:spPr>
              <a:xfrm>
                <a:off x="2651225" y="931950"/>
                <a:ext cx="26725" cy="6700"/>
              </a:xfrm>
              <a:custGeom>
                <a:avLst/>
                <a:gdLst/>
                <a:ahLst/>
                <a:cxnLst/>
                <a:rect l="l" t="t" r="r" b="b"/>
                <a:pathLst>
                  <a:path w="1069" h="268" extrusionOk="0">
                    <a:moveTo>
                      <a:pt x="1068" y="0"/>
                    </a:moveTo>
                    <a:lnTo>
                      <a:pt x="1" y="200"/>
                    </a:lnTo>
                    <a:lnTo>
                      <a:pt x="1" y="267"/>
                    </a:lnTo>
                    <a:lnTo>
                      <a:pt x="1068" y="100"/>
                    </a:lnTo>
                    <a:lnTo>
                      <a:pt x="10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9" name="Google Shape;1789;p25"/>
              <p:cNvSpPr/>
              <p:nvPr/>
            </p:nvSpPr>
            <p:spPr>
              <a:xfrm>
                <a:off x="2711275" y="970300"/>
                <a:ext cx="7525" cy="26725"/>
              </a:xfrm>
              <a:custGeom>
                <a:avLst/>
                <a:gdLst/>
                <a:ahLst/>
                <a:cxnLst/>
                <a:rect l="l" t="t" r="r" b="b"/>
                <a:pathLst>
                  <a:path w="301" h="1069" extrusionOk="0">
                    <a:moveTo>
                      <a:pt x="0" y="1"/>
                    </a:moveTo>
                    <a:lnTo>
                      <a:pt x="167" y="1068"/>
                    </a:lnTo>
                    <a:lnTo>
                      <a:pt x="301"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0" name="Google Shape;1790;p25"/>
              <p:cNvSpPr/>
              <p:nvPr/>
            </p:nvSpPr>
            <p:spPr>
              <a:xfrm>
                <a:off x="2720450" y="926100"/>
                <a:ext cx="29200" cy="8375"/>
              </a:xfrm>
              <a:custGeom>
                <a:avLst/>
                <a:gdLst/>
                <a:ahLst/>
                <a:cxnLst/>
                <a:rect l="l" t="t" r="r" b="b"/>
                <a:pathLst>
                  <a:path w="1168" h="335" extrusionOk="0">
                    <a:moveTo>
                      <a:pt x="1168" y="1"/>
                    </a:moveTo>
                    <a:lnTo>
                      <a:pt x="0" y="234"/>
                    </a:lnTo>
                    <a:lnTo>
                      <a:pt x="34" y="334"/>
                    </a:lnTo>
                    <a:lnTo>
                      <a:pt x="1168" y="101"/>
                    </a:lnTo>
                    <a:lnTo>
                      <a:pt x="11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1" name="Google Shape;1791;p25"/>
              <p:cNvSpPr/>
              <p:nvPr/>
            </p:nvSpPr>
            <p:spPr>
              <a:xfrm>
                <a:off x="2624550" y="1012000"/>
                <a:ext cx="24200" cy="17525"/>
              </a:xfrm>
              <a:custGeom>
                <a:avLst/>
                <a:gdLst/>
                <a:ahLst/>
                <a:cxnLst/>
                <a:rect l="l" t="t" r="r" b="b"/>
                <a:pathLst>
                  <a:path w="968" h="701" extrusionOk="0">
                    <a:moveTo>
                      <a:pt x="901" y="0"/>
                    </a:moveTo>
                    <a:lnTo>
                      <a:pt x="0" y="634"/>
                    </a:lnTo>
                    <a:lnTo>
                      <a:pt x="34" y="701"/>
                    </a:lnTo>
                    <a:lnTo>
                      <a:pt x="968" y="67"/>
                    </a:lnTo>
                    <a:lnTo>
                      <a:pt x="9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2" name="Google Shape;1792;p25"/>
              <p:cNvSpPr/>
              <p:nvPr/>
            </p:nvSpPr>
            <p:spPr>
              <a:xfrm>
                <a:off x="2633725" y="1333075"/>
                <a:ext cx="4200" cy="33375"/>
              </a:xfrm>
              <a:custGeom>
                <a:avLst/>
                <a:gdLst/>
                <a:ahLst/>
                <a:cxnLst/>
                <a:rect l="l" t="t" r="r" b="b"/>
                <a:pathLst>
                  <a:path w="168" h="1335" extrusionOk="0">
                    <a:moveTo>
                      <a:pt x="100" y="0"/>
                    </a:moveTo>
                    <a:lnTo>
                      <a:pt x="0" y="1334"/>
                    </a:lnTo>
                    <a:lnTo>
                      <a:pt x="100" y="1334"/>
                    </a:lnTo>
                    <a:lnTo>
                      <a:pt x="167" y="33"/>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3" name="Google Shape;1793;p25"/>
              <p:cNvSpPr/>
              <p:nvPr/>
            </p:nvSpPr>
            <p:spPr>
              <a:xfrm>
                <a:off x="2607875" y="1288025"/>
                <a:ext cx="20025" cy="22550"/>
              </a:xfrm>
              <a:custGeom>
                <a:avLst/>
                <a:gdLst/>
                <a:ahLst/>
                <a:cxnLst/>
                <a:rect l="l" t="t" r="r" b="b"/>
                <a:pathLst>
                  <a:path w="801" h="902" extrusionOk="0">
                    <a:moveTo>
                      <a:pt x="701" y="1"/>
                    </a:moveTo>
                    <a:lnTo>
                      <a:pt x="0" y="835"/>
                    </a:lnTo>
                    <a:lnTo>
                      <a:pt x="34" y="901"/>
                    </a:lnTo>
                    <a:lnTo>
                      <a:pt x="801" y="67"/>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4" name="Google Shape;1794;p25"/>
              <p:cNvSpPr/>
              <p:nvPr/>
            </p:nvSpPr>
            <p:spPr>
              <a:xfrm>
                <a:off x="2702100" y="1362250"/>
                <a:ext cx="21700" cy="30050"/>
              </a:xfrm>
              <a:custGeom>
                <a:avLst/>
                <a:gdLst/>
                <a:ahLst/>
                <a:cxnLst/>
                <a:rect l="l" t="t" r="r" b="b"/>
                <a:pathLst>
                  <a:path w="868" h="1202" extrusionOk="0">
                    <a:moveTo>
                      <a:pt x="67" y="1"/>
                    </a:moveTo>
                    <a:lnTo>
                      <a:pt x="1" y="67"/>
                    </a:lnTo>
                    <a:lnTo>
                      <a:pt x="834" y="1201"/>
                    </a:lnTo>
                    <a:lnTo>
                      <a:pt x="868" y="1168"/>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5" name="Google Shape;1795;p25"/>
              <p:cNvSpPr/>
              <p:nvPr/>
            </p:nvSpPr>
            <p:spPr>
              <a:xfrm>
                <a:off x="2771325" y="1086225"/>
                <a:ext cx="21700" cy="15875"/>
              </a:xfrm>
              <a:custGeom>
                <a:avLst/>
                <a:gdLst/>
                <a:ahLst/>
                <a:cxnLst/>
                <a:rect l="l" t="t" r="r" b="b"/>
                <a:pathLst>
                  <a:path w="868" h="635" extrusionOk="0">
                    <a:moveTo>
                      <a:pt x="834" y="0"/>
                    </a:moveTo>
                    <a:lnTo>
                      <a:pt x="0" y="567"/>
                    </a:lnTo>
                    <a:lnTo>
                      <a:pt x="34" y="634"/>
                    </a:lnTo>
                    <a:lnTo>
                      <a:pt x="867" y="67"/>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6" name="Google Shape;1796;p25"/>
              <p:cNvSpPr/>
              <p:nvPr/>
            </p:nvSpPr>
            <p:spPr>
              <a:xfrm>
                <a:off x="2998975" y="1116250"/>
                <a:ext cx="24225" cy="14200"/>
              </a:xfrm>
              <a:custGeom>
                <a:avLst/>
                <a:gdLst/>
                <a:ahLst/>
                <a:cxnLst/>
                <a:rect l="l" t="t" r="r" b="b"/>
                <a:pathLst>
                  <a:path w="969" h="568" extrusionOk="0">
                    <a:moveTo>
                      <a:pt x="34" y="0"/>
                    </a:moveTo>
                    <a:lnTo>
                      <a:pt x="1" y="67"/>
                    </a:lnTo>
                    <a:lnTo>
                      <a:pt x="868" y="567"/>
                    </a:lnTo>
                    <a:lnTo>
                      <a:pt x="968" y="5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7" name="Google Shape;1797;p25"/>
              <p:cNvSpPr/>
              <p:nvPr/>
            </p:nvSpPr>
            <p:spPr>
              <a:xfrm>
                <a:off x="2737125" y="1172950"/>
                <a:ext cx="31725" cy="8375"/>
              </a:xfrm>
              <a:custGeom>
                <a:avLst/>
                <a:gdLst/>
                <a:ahLst/>
                <a:cxnLst/>
                <a:rect l="l" t="t" r="r" b="b"/>
                <a:pathLst>
                  <a:path w="1269" h="335" extrusionOk="0">
                    <a:moveTo>
                      <a:pt x="1" y="0"/>
                    </a:moveTo>
                    <a:lnTo>
                      <a:pt x="1" y="101"/>
                    </a:lnTo>
                    <a:lnTo>
                      <a:pt x="1201" y="334"/>
                    </a:lnTo>
                    <a:lnTo>
                      <a:pt x="1268" y="267"/>
                    </a:lnTo>
                    <a:lnTo>
                      <a:pt x="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8" name="Google Shape;1798;p25"/>
              <p:cNvSpPr/>
              <p:nvPr/>
            </p:nvSpPr>
            <p:spPr>
              <a:xfrm>
                <a:off x="2790500" y="1258000"/>
                <a:ext cx="17525" cy="14200"/>
              </a:xfrm>
              <a:custGeom>
                <a:avLst/>
                <a:gdLst/>
                <a:ahLst/>
                <a:cxnLst/>
                <a:rect l="l" t="t" r="r" b="b"/>
                <a:pathLst>
                  <a:path w="701" h="568" extrusionOk="0">
                    <a:moveTo>
                      <a:pt x="634" y="1"/>
                    </a:moveTo>
                    <a:lnTo>
                      <a:pt x="0" y="501"/>
                    </a:lnTo>
                    <a:lnTo>
                      <a:pt x="34" y="5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9" name="Google Shape;1799;p25"/>
              <p:cNvSpPr/>
              <p:nvPr/>
            </p:nvSpPr>
            <p:spPr>
              <a:xfrm>
                <a:off x="2762975" y="1337225"/>
                <a:ext cx="24200" cy="20875"/>
              </a:xfrm>
              <a:custGeom>
                <a:avLst/>
                <a:gdLst/>
                <a:ahLst/>
                <a:cxnLst/>
                <a:rect l="l" t="t" r="r" b="b"/>
                <a:pathLst>
                  <a:path w="968" h="835" extrusionOk="0">
                    <a:moveTo>
                      <a:pt x="67" y="1"/>
                    </a:moveTo>
                    <a:lnTo>
                      <a:pt x="1" y="68"/>
                    </a:lnTo>
                    <a:lnTo>
                      <a:pt x="935" y="835"/>
                    </a:lnTo>
                    <a:lnTo>
                      <a:pt x="968" y="7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0" name="Google Shape;1800;p25"/>
              <p:cNvSpPr/>
              <p:nvPr/>
            </p:nvSpPr>
            <p:spPr>
              <a:xfrm>
                <a:off x="2795500" y="1380600"/>
                <a:ext cx="17550" cy="11700"/>
              </a:xfrm>
              <a:custGeom>
                <a:avLst/>
                <a:gdLst/>
                <a:ahLst/>
                <a:cxnLst/>
                <a:rect l="l" t="t" r="r" b="b"/>
                <a:pathLst>
                  <a:path w="702" h="468" extrusionOk="0">
                    <a:moveTo>
                      <a:pt x="67" y="0"/>
                    </a:moveTo>
                    <a:lnTo>
                      <a:pt x="1" y="100"/>
                    </a:lnTo>
                    <a:lnTo>
                      <a:pt x="668" y="467"/>
                    </a:lnTo>
                    <a:lnTo>
                      <a:pt x="701" y="367"/>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1" name="Google Shape;1801;p25"/>
              <p:cNvSpPr/>
              <p:nvPr/>
            </p:nvSpPr>
            <p:spPr>
              <a:xfrm>
                <a:off x="2766325" y="1300550"/>
                <a:ext cx="25025" cy="1675"/>
              </a:xfrm>
              <a:custGeom>
                <a:avLst/>
                <a:gdLst/>
                <a:ahLst/>
                <a:cxnLst/>
                <a:rect l="l" t="t" r="r" b="b"/>
                <a:pathLst>
                  <a:path w="1001" h="67"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2" name="Google Shape;1802;p25"/>
              <p:cNvSpPr/>
              <p:nvPr/>
            </p:nvSpPr>
            <p:spPr>
              <a:xfrm>
                <a:off x="2853050" y="1007825"/>
                <a:ext cx="21700" cy="15875"/>
              </a:xfrm>
              <a:custGeom>
                <a:avLst/>
                <a:gdLst/>
                <a:ahLst/>
                <a:cxnLst/>
                <a:rect l="l" t="t" r="r" b="b"/>
                <a:pathLst>
                  <a:path w="868" h="635" extrusionOk="0">
                    <a:moveTo>
                      <a:pt x="834" y="1"/>
                    </a:moveTo>
                    <a:lnTo>
                      <a:pt x="0" y="568"/>
                    </a:lnTo>
                    <a:lnTo>
                      <a:pt x="67" y="634"/>
                    </a:lnTo>
                    <a:lnTo>
                      <a:pt x="867" y="67"/>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3" name="Google Shape;1803;p25"/>
              <p:cNvSpPr/>
              <p:nvPr/>
            </p:nvSpPr>
            <p:spPr>
              <a:xfrm>
                <a:off x="2872225" y="1050350"/>
                <a:ext cx="25050" cy="1700"/>
              </a:xfrm>
              <a:custGeom>
                <a:avLst/>
                <a:gdLst/>
                <a:ahLst/>
                <a:cxnLst/>
                <a:rect l="l" t="t" r="r" b="b"/>
                <a:pathLst>
                  <a:path w="1002" h="68" extrusionOk="0">
                    <a:moveTo>
                      <a:pt x="0" y="1"/>
                    </a:moveTo>
                    <a:lnTo>
                      <a:pt x="0" y="68"/>
                    </a:lnTo>
                    <a:lnTo>
                      <a:pt x="1001" y="68"/>
                    </a:lnTo>
                    <a:lnTo>
                      <a:pt x="10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4" name="Google Shape;1804;p25"/>
              <p:cNvSpPr/>
              <p:nvPr/>
            </p:nvSpPr>
            <p:spPr>
              <a:xfrm>
                <a:off x="2848050" y="1097900"/>
                <a:ext cx="22525" cy="15875"/>
              </a:xfrm>
              <a:custGeom>
                <a:avLst/>
                <a:gdLst/>
                <a:ahLst/>
                <a:cxnLst/>
                <a:rect l="l" t="t" r="r" b="b"/>
                <a:pathLst>
                  <a:path w="901" h="635" extrusionOk="0">
                    <a:moveTo>
                      <a:pt x="33" y="0"/>
                    </a:moveTo>
                    <a:lnTo>
                      <a:pt x="0" y="100"/>
                    </a:lnTo>
                    <a:lnTo>
                      <a:pt x="867" y="634"/>
                    </a:lnTo>
                    <a:lnTo>
                      <a:pt x="901"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5" name="Google Shape;1805;p25"/>
              <p:cNvSpPr/>
              <p:nvPr/>
            </p:nvSpPr>
            <p:spPr>
              <a:xfrm>
                <a:off x="2856375" y="1200475"/>
                <a:ext cx="8375" cy="20875"/>
              </a:xfrm>
              <a:custGeom>
                <a:avLst/>
                <a:gdLst/>
                <a:ahLst/>
                <a:cxnLst/>
                <a:rect l="l" t="t" r="r" b="b"/>
                <a:pathLst>
                  <a:path w="335" h="835" extrusionOk="0">
                    <a:moveTo>
                      <a:pt x="234" y="0"/>
                    </a:moveTo>
                    <a:lnTo>
                      <a:pt x="1" y="801"/>
                    </a:lnTo>
                    <a:lnTo>
                      <a:pt x="67" y="834"/>
                    </a:lnTo>
                    <a:lnTo>
                      <a:pt x="334" y="34"/>
                    </a:lnTo>
                    <a:lnTo>
                      <a:pt x="2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6" name="Google Shape;1806;p25"/>
              <p:cNvSpPr/>
              <p:nvPr/>
            </p:nvSpPr>
            <p:spPr>
              <a:xfrm>
                <a:off x="2844700" y="1259675"/>
                <a:ext cx="25050" cy="20050"/>
              </a:xfrm>
              <a:custGeom>
                <a:avLst/>
                <a:gdLst/>
                <a:ahLst/>
                <a:cxnLst/>
                <a:rect l="l" t="t" r="r" b="b"/>
                <a:pathLst>
                  <a:path w="1002" h="802" extrusionOk="0">
                    <a:moveTo>
                      <a:pt x="67" y="1"/>
                    </a:moveTo>
                    <a:lnTo>
                      <a:pt x="1" y="101"/>
                    </a:lnTo>
                    <a:lnTo>
                      <a:pt x="901" y="801"/>
                    </a:lnTo>
                    <a:lnTo>
                      <a:pt x="1001" y="701"/>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7" name="Google Shape;1807;p25"/>
              <p:cNvSpPr/>
              <p:nvPr/>
            </p:nvSpPr>
            <p:spPr>
              <a:xfrm>
                <a:off x="2854700" y="1333075"/>
                <a:ext cx="18375" cy="12525"/>
              </a:xfrm>
              <a:custGeom>
                <a:avLst/>
                <a:gdLst/>
                <a:ahLst/>
                <a:cxnLst/>
                <a:rect l="l" t="t" r="r" b="b"/>
                <a:pathLst>
                  <a:path w="735" h="501" extrusionOk="0">
                    <a:moveTo>
                      <a:pt x="101" y="0"/>
                    </a:moveTo>
                    <a:lnTo>
                      <a:pt x="1" y="67"/>
                    </a:lnTo>
                    <a:lnTo>
                      <a:pt x="668" y="500"/>
                    </a:lnTo>
                    <a:lnTo>
                      <a:pt x="735" y="400"/>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8" name="Google Shape;1808;p25"/>
              <p:cNvSpPr/>
              <p:nvPr/>
            </p:nvSpPr>
            <p:spPr>
              <a:xfrm>
                <a:off x="3039000" y="1217150"/>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9" name="Google Shape;1809;p25"/>
              <p:cNvSpPr/>
              <p:nvPr/>
            </p:nvSpPr>
            <p:spPr>
              <a:xfrm>
                <a:off x="2731300" y="1204650"/>
                <a:ext cx="21700" cy="15850"/>
              </a:xfrm>
              <a:custGeom>
                <a:avLst/>
                <a:gdLst/>
                <a:ahLst/>
                <a:cxnLst/>
                <a:rect l="l" t="t" r="r" b="b"/>
                <a:pathLst>
                  <a:path w="868" h="634" extrusionOk="0">
                    <a:moveTo>
                      <a:pt x="33" y="0"/>
                    </a:moveTo>
                    <a:lnTo>
                      <a:pt x="0" y="67"/>
                    </a:lnTo>
                    <a:lnTo>
                      <a:pt x="767" y="634"/>
                    </a:lnTo>
                    <a:lnTo>
                      <a:pt x="867"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0" name="Google Shape;1810;p25"/>
              <p:cNvSpPr/>
              <p:nvPr/>
            </p:nvSpPr>
            <p:spPr>
              <a:xfrm>
                <a:off x="2770475" y="1020350"/>
                <a:ext cx="25050" cy="1675"/>
              </a:xfrm>
              <a:custGeom>
                <a:avLst/>
                <a:gdLst/>
                <a:ahLst/>
                <a:cxnLst/>
                <a:rect l="l" t="t" r="r" b="b"/>
                <a:pathLst>
                  <a:path w="1002" h="67"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1" name="Google Shape;1811;p25"/>
              <p:cNvSpPr/>
              <p:nvPr/>
            </p:nvSpPr>
            <p:spPr>
              <a:xfrm>
                <a:off x="2669575" y="1137100"/>
                <a:ext cx="21700" cy="16700"/>
              </a:xfrm>
              <a:custGeom>
                <a:avLst/>
                <a:gdLst/>
                <a:ahLst/>
                <a:cxnLst/>
                <a:rect l="l" t="t" r="r" b="b"/>
                <a:pathLst>
                  <a:path w="868" h="668" extrusionOk="0">
                    <a:moveTo>
                      <a:pt x="34" y="0"/>
                    </a:moveTo>
                    <a:lnTo>
                      <a:pt x="1" y="67"/>
                    </a:lnTo>
                    <a:lnTo>
                      <a:pt x="801" y="667"/>
                    </a:lnTo>
                    <a:lnTo>
                      <a:pt x="868" y="5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2" name="Google Shape;1812;p25"/>
              <p:cNvSpPr/>
              <p:nvPr/>
            </p:nvSpPr>
            <p:spPr>
              <a:xfrm>
                <a:off x="2647900" y="1179625"/>
                <a:ext cx="25050" cy="1700"/>
              </a:xfrm>
              <a:custGeom>
                <a:avLst/>
                <a:gdLst/>
                <a:ahLst/>
                <a:cxnLst/>
                <a:rect l="l" t="t" r="r" b="b"/>
                <a:pathLst>
                  <a:path w="1002" h="68"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3" name="Google Shape;1813;p25"/>
              <p:cNvSpPr/>
              <p:nvPr/>
            </p:nvSpPr>
            <p:spPr>
              <a:xfrm>
                <a:off x="2673750" y="1226325"/>
                <a:ext cx="24200" cy="16700"/>
              </a:xfrm>
              <a:custGeom>
                <a:avLst/>
                <a:gdLst/>
                <a:ahLst/>
                <a:cxnLst/>
                <a:rect l="l" t="t" r="r" b="b"/>
                <a:pathLst>
                  <a:path w="968" h="668" extrusionOk="0">
                    <a:moveTo>
                      <a:pt x="868" y="0"/>
                    </a:moveTo>
                    <a:lnTo>
                      <a:pt x="0" y="601"/>
                    </a:lnTo>
                    <a:lnTo>
                      <a:pt x="34" y="667"/>
                    </a:lnTo>
                    <a:lnTo>
                      <a:pt x="968" y="100"/>
                    </a:lnTo>
                    <a:lnTo>
                      <a:pt x="8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4" name="Google Shape;1814;p25"/>
              <p:cNvSpPr/>
              <p:nvPr/>
            </p:nvSpPr>
            <p:spPr>
              <a:xfrm>
                <a:off x="2935600" y="1109575"/>
                <a:ext cx="20875" cy="15025"/>
              </a:xfrm>
              <a:custGeom>
                <a:avLst/>
                <a:gdLst/>
                <a:ahLst/>
                <a:cxnLst/>
                <a:rect l="l" t="t" r="r" b="b"/>
                <a:pathLst>
                  <a:path w="835" h="601" extrusionOk="0">
                    <a:moveTo>
                      <a:pt x="768" y="0"/>
                    </a:moveTo>
                    <a:lnTo>
                      <a:pt x="1" y="501"/>
                    </a:lnTo>
                    <a:lnTo>
                      <a:pt x="34" y="601"/>
                    </a:lnTo>
                    <a:lnTo>
                      <a:pt x="834" y="100"/>
                    </a:lnTo>
                    <a:lnTo>
                      <a:pt x="7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5" name="Google Shape;1815;p25"/>
              <p:cNvSpPr/>
              <p:nvPr/>
            </p:nvSpPr>
            <p:spPr>
              <a:xfrm>
                <a:off x="2938100" y="1062025"/>
                <a:ext cx="20875" cy="16725"/>
              </a:xfrm>
              <a:custGeom>
                <a:avLst/>
                <a:gdLst/>
                <a:ahLst/>
                <a:cxnLst/>
                <a:rect l="l" t="t" r="r" b="b"/>
                <a:pathLst>
                  <a:path w="835" h="669" extrusionOk="0">
                    <a:moveTo>
                      <a:pt x="34" y="1"/>
                    </a:moveTo>
                    <a:lnTo>
                      <a:pt x="1" y="68"/>
                    </a:lnTo>
                    <a:lnTo>
                      <a:pt x="801" y="668"/>
                    </a:lnTo>
                    <a:lnTo>
                      <a:pt x="835" y="601"/>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6" name="Google Shape;1816;p25"/>
              <p:cNvSpPr/>
              <p:nvPr/>
            </p:nvSpPr>
            <p:spPr>
              <a:xfrm>
                <a:off x="2993975" y="1029500"/>
                <a:ext cx="4200" cy="25050"/>
              </a:xfrm>
              <a:custGeom>
                <a:avLst/>
                <a:gdLst/>
                <a:ahLst/>
                <a:cxnLst/>
                <a:rect l="l" t="t" r="r" b="b"/>
                <a:pathLst>
                  <a:path w="168" h="1002" extrusionOk="0">
                    <a:moveTo>
                      <a:pt x="67" y="1"/>
                    </a:moveTo>
                    <a:lnTo>
                      <a:pt x="1" y="968"/>
                    </a:lnTo>
                    <a:lnTo>
                      <a:pt x="101" y="1002"/>
                    </a:lnTo>
                    <a:lnTo>
                      <a:pt x="1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7" name="Google Shape;1817;p25"/>
              <p:cNvSpPr/>
              <p:nvPr/>
            </p:nvSpPr>
            <p:spPr>
              <a:xfrm>
                <a:off x="2919750" y="1388925"/>
                <a:ext cx="25050" cy="3375"/>
              </a:xfrm>
              <a:custGeom>
                <a:avLst/>
                <a:gdLst/>
                <a:ahLst/>
                <a:cxnLst/>
                <a:rect l="l" t="t" r="r" b="b"/>
                <a:pathLst>
                  <a:path w="1002" h="135" extrusionOk="0">
                    <a:moveTo>
                      <a:pt x="34" y="1"/>
                    </a:moveTo>
                    <a:lnTo>
                      <a:pt x="1" y="101"/>
                    </a:lnTo>
                    <a:lnTo>
                      <a:pt x="1001" y="134"/>
                    </a:lnTo>
                    <a:lnTo>
                      <a:pt x="1001" y="34"/>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8" name="Google Shape;1818;p25"/>
              <p:cNvSpPr/>
              <p:nvPr/>
            </p:nvSpPr>
            <p:spPr>
              <a:xfrm>
                <a:off x="2927250" y="1340575"/>
                <a:ext cx="21725" cy="16700"/>
              </a:xfrm>
              <a:custGeom>
                <a:avLst/>
                <a:gdLst/>
                <a:ahLst/>
                <a:cxnLst/>
                <a:rect l="l" t="t" r="r" b="b"/>
                <a:pathLst>
                  <a:path w="869" h="668" extrusionOk="0">
                    <a:moveTo>
                      <a:pt x="68" y="0"/>
                    </a:moveTo>
                    <a:lnTo>
                      <a:pt x="1" y="67"/>
                    </a:lnTo>
                    <a:lnTo>
                      <a:pt x="802" y="667"/>
                    </a:lnTo>
                    <a:lnTo>
                      <a:pt x="868" y="601"/>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9" name="Google Shape;1819;p25"/>
              <p:cNvSpPr/>
              <p:nvPr/>
            </p:nvSpPr>
            <p:spPr>
              <a:xfrm>
                <a:off x="2985625" y="1308875"/>
                <a:ext cx="11700" cy="26725"/>
              </a:xfrm>
              <a:custGeom>
                <a:avLst/>
                <a:gdLst/>
                <a:ahLst/>
                <a:cxnLst/>
                <a:rect l="l" t="t" r="r" b="b"/>
                <a:pathLst>
                  <a:path w="468" h="1069" extrusionOk="0">
                    <a:moveTo>
                      <a:pt x="101" y="1"/>
                    </a:moveTo>
                    <a:lnTo>
                      <a:pt x="1" y="34"/>
                    </a:lnTo>
                    <a:lnTo>
                      <a:pt x="368" y="1068"/>
                    </a:lnTo>
                    <a:lnTo>
                      <a:pt x="468"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0" name="Google Shape;1820;p25"/>
              <p:cNvSpPr/>
              <p:nvPr/>
            </p:nvSpPr>
            <p:spPr>
              <a:xfrm>
                <a:off x="2923100" y="1208800"/>
                <a:ext cx="21700" cy="15875"/>
              </a:xfrm>
              <a:custGeom>
                <a:avLst/>
                <a:gdLst/>
                <a:ahLst/>
                <a:cxnLst/>
                <a:rect l="l" t="t" r="r" b="b"/>
                <a:pathLst>
                  <a:path w="868" h="635" extrusionOk="0">
                    <a:moveTo>
                      <a:pt x="834" y="1"/>
                    </a:moveTo>
                    <a:lnTo>
                      <a:pt x="0" y="535"/>
                    </a:lnTo>
                    <a:lnTo>
                      <a:pt x="34" y="635"/>
                    </a:lnTo>
                    <a:lnTo>
                      <a:pt x="867" y="68"/>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1" name="Google Shape;1821;p25"/>
              <p:cNvSpPr/>
              <p:nvPr/>
            </p:nvSpPr>
            <p:spPr>
              <a:xfrm>
                <a:off x="2915575" y="1262175"/>
                <a:ext cx="26725" cy="10025"/>
              </a:xfrm>
              <a:custGeom>
                <a:avLst/>
                <a:gdLst/>
                <a:ahLst/>
                <a:cxnLst/>
                <a:rect l="l" t="t" r="r" b="b"/>
                <a:pathLst>
                  <a:path w="1069" h="401" extrusionOk="0">
                    <a:moveTo>
                      <a:pt x="1" y="1"/>
                    </a:moveTo>
                    <a:lnTo>
                      <a:pt x="1" y="67"/>
                    </a:lnTo>
                    <a:lnTo>
                      <a:pt x="1035" y="401"/>
                    </a:lnTo>
                    <a:lnTo>
                      <a:pt x="1068" y="268"/>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2" name="Google Shape;1822;p25"/>
              <p:cNvSpPr/>
              <p:nvPr/>
            </p:nvSpPr>
            <p:spPr>
              <a:xfrm>
                <a:off x="2992300" y="1381425"/>
                <a:ext cx="24225" cy="16700"/>
              </a:xfrm>
              <a:custGeom>
                <a:avLst/>
                <a:gdLst/>
                <a:ahLst/>
                <a:cxnLst/>
                <a:rect l="l" t="t" r="r" b="b"/>
                <a:pathLst>
                  <a:path w="969" h="668" extrusionOk="0">
                    <a:moveTo>
                      <a:pt x="68" y="1"/>
                    </a:moveTo>
                    <a:lnTo>
                      <a:pt x="1" y="101"/>
                    </a:lnTo>
                    <a:lnTo>
                      <a:pt x="901" y="668"/>
                    </a:lnTo>
                    <a:lnTo>
                      <a:pt x="968" y="601"/>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3" name="Google Shape;1823;p25"/>
              <p:cNvSpPr/>
              <p:nvPr/>
            </p:nvSpPr>
            <p:spPr>
              <a:xfrm>
                <a:off x="3054025" y="1172950"/>
                <a:ext cx="24200" cy="16700"/>
              </a:xfrm>
              <a:custGeom>
                <a:avLst/>
                <a:gdLst/>
                <a:ahLst/>
                <a:cxnLst/>
                <a:rect l="l" t="t" r="r" b="b"/>
                <a:pathLst>
                  <a:path w="968" h="668" extrusionOk="0">
                    <a:moveTo>
                      <a:pt x="34" y="0"/>
                    </a:moveTo>
                    <a:lnTo>
                      <a:pt x="0" y="101"/>
                    </a:lnTo>
                    <a:lnTo>
                      <a:pt x="868" y="668"/>
                    </a:lnTo>
                    <a:lnTo>
                      <a:pt x="968" y="6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4" name="Google Shape;1824;p25"/>
              <p:cNvSpPr/>
              <p:nvPr/>
            </p:nvSpPr>
            <p:spPr>
              <a:xfrm>
                <a:off x="3041500" y="1277200"/>
                <a:ext cx="17550" cy="15025"/>
              </a:xfrm>
              <a:custGeom>
                <a:avLst/>
                <a:gdLst/>
                <a:ahLst/>
                <a:cxnLst/>
                <a:rect l="l" t="t" r="r" b="b"/>
                <a:pathLst>
                  <a:path w="702" h="601" extrusionOk="0">
                    <a:moveTo>
                      <a:pt x="668" y="0"/>
                    </a:moveTo>
                    <a:lnTo>
                      <a:pt x="1" y="500"/>
                    </a:lnTo>
                    <a:lnTo>
                      <a:pt x="34" y="601"/>
                    </a:lnTo>
                    <a:lnTo>
                      <a:pt x="701"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5" name="Google Shape;1825;p25"/>
              <p:cNvSpPr/>
              <p:nvPr/>
            </p:nvSpPr>
            <p:spPr>
              <a:xfrm>
                <a:off x="2708775" y="1093725"/>
                <a:ext cx="25050" cy="3350"/>
              </a:xfrm>
              <a:custGeom>
                <a:avLst/>
                <a:gdLst/>
                <a:ahLst/>
                <a:cxnLst/>
                <a:rect l="l" t="t" r="r" b="b"/>
                <a:pathLst>
                  <a:path w="1002" h="134" extrusionOk="0">
                    <a:moveTo>
                      <a:pt x="0" y="1"/>
                    </a:moveTo>
                    <a:lnTo>
                      <a:pt x="0" y="101"/>
                    </a:lnTo>
                    <a:lnTo>
                      <a:pt x="1001" y="134"/>
                    </a:lnTo>
                    <a:lnTo>
                      <a:pt x="1001" y="67"/>
                    </a:lnTo>
                    <a:lnTo>
                      <a:pt x="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6" name="Google Shape;1826;p25"/>
              <p:cNvSpPr/>
              <p:nvPr/>
            </p:nvSpPr>
            <p:spPr>
              <a:xfrm>
                <a:off x="2716275" y="1047025"/>
                <a:ext cx="21700" cy="16700"/>
              </a:xfrm>
              <a:custGeom>
                <a:avLst/>
                <a:gdLst/>
                <a:ahLst/>
                <a:cxnLst/>
                <a:rect l="l" t="t" r="r" b="b"/>
                <a:pathLst>
                  <a:path w="868" h="668" extrusionOk="0">
                    <a:moveTo>
                      <a:pt x="67" y="0"/>
                    </a:moveTo>
                    <a:lnTo>
                      <a:pt x="1" y="67"/>
                    </a:lnTo>
                    <a:lnTo>
                      <a:pt x="801" y="668"/>
                    </a:lnTo>
                    <a:lnTo>
                      <a:pt x="868" y="6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7" name="Google Shape;1827;p25"/>
              <p:cNvSpPr/>
              <p:nvPr/>
            </p:nvSpPr>
            <p:spPr>
              <a:xfrm>
                <a:off x="3021500" y="1086225"/>
                <a:ext cx="22525" cy="6700"/>
              </a:xfrm>
              <a:custGeom>
                <a:avLst/>
                <a:gdLst/>
                <a:ahLst/>
                <a:cxnLst/>
                <a:rect l="l" t="t" r="r" b="b"/>
                <a:pathLst>
                  <a:path w="901" h="268" extrusionOk="0">
                    <a:moveTo>
                      <a:pt x="0" y="0"/>
                    </a:moveTo>
                    <a:lnTo>
                      <a:pt x="0" y="67"/>
                    </a:lnTo>
                    <a:lnTo>
                      <a:pt x="901" y="267"/>
                    </a:lnTo>
                    <a:lnTo>
                      <a:pt x="901" y="167"/>
                    </a:lnTo>
                    <a:lnTo>
                      <a:pt x="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8" name="Google Shape;1828;p25"/>
              <p:cNvSpPr/>
              <p:nvPr/>
            </p:nvSpPr>
            <p:spPr>
              <a:xfrm>
                <a:off x="2670400" y="1309725"/>
                <a:ext cx="7550" cy="27525"/>
              </a:xfrm>
              <a:custGeom>
                <a:avLst/>
                <a:gdLst/>
                <a:ahLst/>
                <a:cxnLst/>
                <a:rect l="l" t="t" r="r" b="b"/>
                <a:pathLst>
                  <a:path w="302" h="1101" extrusionOk="0">
                    <a:moveTo>
                      <a:pt x="1" y="0"/>
                    </a:moveTo>
                    <a:lnTo>
                      <a:pt x="168" y="1101"/>
                    </a:lnTo>
                    <a:lnTo>
                      <a:pt x="301"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9" name="Google Shape;1829;p25"/>
              <p:cNvSpPr/>
              <p:nvPr/>
            </p:nvSpPr>
            <p:spPr>
              <a:xfrm>
                <a:off x="2687925" y="1285525"/>
                <a:ext cx="29200" cy="8375"/>
              </a:xfrm>
              <a:custGeom>
                <a:avLst/>
                <a:gdLst/>
                <a:ahLst/>
                <a:cxnLst/>
                <a:rect l="l" t="t" r="r" b="b"/>
                <a:pathLst>
                  <a:path w="1168" h="335" extrusionOk="0">
                    <a:moveTo>
                      <a:pt x="1135" y="1"/>
                    </a:moveTo>
                    <a:lnTo>
                      <a:pt x="0" y="268"/>
                    </a:lnTo>
                    <a:lnTo>
                      <a:pt x="0" y="334"/>
                    </a:lnTo>
                    <a:lnTo>
                      <a:pt x="1168" y="101"/>
                    </a:lnTo>
                    <a:lnTo>
                      <a:pt x="11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0" name="Google Shape;1830;p25"/>
              <p:cNvSpPr/>
              <p:nvPr/>
            </p:nvSpPr>
            <p:spPr>
              <a:xfrm>
                <a:off x="2817175" y="956125"/>
                <a:ext cx="32550" cy="8375"/>
              </a:xfrm>
              <a:custGeom>
                <a:avLst/>
                <a:gdLst/>
                <a:ahLst/>
                <a:cxnLst/>
                <a:rect l="l" t="t" r="r" b="b"/>
                <a:pathLst>
                  <a:path w="1302" h="335" extrusionOk="0">
                    <a:moveTo>
                      <a:pt x="1" y="1"/>
                    </a:moveTo>
                    <a:lnTo>
                      <a:pt x="1" y="134"/>
                    </a:lnTo>
                    <a:lnTo>
                      <a:pt x="1302" y="334"/>
                    </a:lnTo>
                    <a:lnTo>
                      <a:pt x="1302" y="267"/>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1" name="Google Shape;1831;p25"/>
              <p:cNvSpPr/>
              <p:nvPr/>
            </p:nvSpPr>
            <p:spPr>
              <a:xfrm>
                <a:off x="2821350" y="1127075"/>
                <a:ext cx="6700" cy="29225"/>
              </a:xfrm>
              <a:custGeom>
                <a:avLst/>
                <a:gdLst/>
                <a:ahLst/>
                <a:cxnLst/>
                <a:rect l="l" t="t" r="r" b="b"/>
                <a:pathLst>
                  <a:path w="268" h="1169" extrusionOk="0">
                    <a:moveTo>
                      <a:pt x="134" y="1"/>
                    </a:moveTo>
                    <a:lnTo>
                      <a:pt x="1" y="68"/>
                    </a:lnTo>
                    <a:lnTo>
                      <a:pt x="167" y="1168"/>
                    </a:lnTo>
                    <a:lnTo>
                      <a:pt x="267" y="11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2" name="Google Shape;1832;p25"/>
              <p:cNvSpPr/>
              <p:nvPr/>
            </p:nvSpPr>
            <p:spPr>
              <a:xfrm>
                <a:off x="3056525" y="1030350"/>
                <a:ext cx="20875" cy="12525"/>
              </a:xfrm>
              <a:custGeom>
                <a:avLst/>
                <a:gdLst/>
                <a:ahLst/>
                <a:cxnLst/>
                <a:rect l="l" t="t" r="r" b="b"/>
                <a:pathLst>
                  <a:path w="835" h="501" extrusionOk="0">
                    <a:moveTo>
                      <a:pt x="34" y="0"/>
                    </a:moveTo>
                    <a:lnTo>
                      <a:pt x="0" y="100"/>
                    </a:lnTo>
                    <a:lnTo>
                      <a:pt x="768" y="501"/>
                    </a:lnTo>
                    <a:lnTo>
                      <a:pt x="834" y="4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3" name="Google Shape;1833;p25"/>
              <p:cNvSpPr/>
              <p:nvPr/>
            </p:nvSpPr>
            <p:spPr>
              <a:xfrm>
                <a:off x="2630375" y="962800"/>
                <a:ext cx="27550" cy="23375"/>
              </a:xfrm>
              <a:custGeom>
                <a:avLst/>
                <a:gdLst/>
                <a:ahLst/>
                <a:cxnLst/>
                <a:rect l="l" t="t" r="r" b="b"/>
                <a:pathLst>
                  <a:path w="1102" h="935" extrusionOk="0">
                    <a:moveTo>
                      <a:pt x="34" y="0"/>
                    </a:moveTo>
                    <a:lnTo>
                      <a:pt x="1" y="67"/>
                    </a:lnTo>
                    <a:lnTo>
                      <a:pt x="1035" y="934"/>
                    </a:lnTo>
                    <a:lnTo>
                      <a:pt x="1102" y="9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4" name="Google Shape;1834;p25"/>
              <p:cNvSpPr/>
              <p:nvPr/>
            </p:nvSpPr>
            <p:spPr>
              <a:xfrm>
                <a:off x="2567000" y="1093725"/>
                <a:ext cx="21700" cy="16700"/>
              </a:xfrm>
              <a:custGeom>
                <a:avLst/>
                <a:gdLst/>
                <a:ahLst/>
                <a:cxnLst/>
                <a:rect l="l" t="t" r="r" b="b"/>
                <a:pathLst>
                  <a:path w="868" h="668" extrusionOk="0">
                    <a:moveTo>
                      <a:pt x="801" y="1"/>
                    </a:moveTo>
                    <a:lnTo>
                      <a:pt x="1" y="601"/>
                    </a:lnTo>
                    <a:lnTo>
                      <a:pt x="34" y="668"/>
                    </a:lnTo>
                    <a:lnTo>
                      <a:pt x="868" y="101"/>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5" name="Google Shape;1835;p25"/>
              <p:cNvSpPr/>
              <p:nvPr/>
            </p:nvSpPr>
            <p:spPr>
              <a:xfrm>
                <a:off x="2661250" y="1049525"/>
                <a:ext cx="17525" cy="13375"/>
              </a:xfrm>
              <a:custGeom>
                <a:avLst/>
                <a:gdLst/>
                <a:ahLst/>
                <a:cxnLst/>
                <a:rect l="l" t="t" r="r" b="b"/>
                <a:pathLst>
                  <a:path w="701" h="535" extrusionOk="0">
                    <a:moveTo>
                      <a:pt x="667" y="1"/>
                    </a:moveTo>
                    <a:lnTo>
                      <a:pt x="0" y="434"/>
                    </a:lnTo>
                    <a:lnTo>
                      <a:pt x="33" y="534"/>
                    </a:lnTo>
                    <a:lnTo>
                      <a:pt x="701" y="67"/>
                    </a:lnTo>
                    <a:lnTo>
                      <a:pt x="6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6" name="Google Shape;1836;p25"/>
              <p:cNvSpPr/>
              <p:nvPr/>
            </p:nvSpPr>
            <p:spPr>
              <a:xfrm>
                <a:off x="2885575" y="869400"/>
                <a:ext cx="17525" cy="24200"/>
              </a:xfrm>
              <a:custGeom>
                <a:avLst/>
                <a:gdLst/>
                <a:ahLst/>
                <a:cxnLst/>
                <a:rect l="l" t="t" r="r" b="b"/>
                <a:pathLst>
                  <a:path w="701" h="968" extrusionOk="0">
                    <a:moveTo>
                      <a:pt x="634" y="0"/>
                    </a:moveTo>
                    <a:lnTo>
                      <a:pt x="0" y="901"/>
                    </a:lnTo>
                    <a:lnTo>
                      <a:pt x="67" y="968"/>
                    </a:lnTo>
                    <a:lnTo>
                      <a:pt x="701" y="67"/>
                    </a:lnTo>
                    <a:lnTo>
                      <a:pt x="6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7" name="Google Shape;1837;p25"/>
              <p:cNvSpPr/>
              <p:nvPr/>
            </p:nvSpPr>
            <p:spPr>
              <a:xfrm>
                <a:off x="3076525" y="1117075"/>
                <a:ext cx="17550" cy="23375"/>
              </a:xfrm>
              <a:custGeom>
                <a:avLst/>
                <a:gdLst/>
                <a:ahLst/>
                <a:cxnLst/>
                <a:rect l="l" t="t" r="r" b="b"/>
                <a:pathLst>
                  <a:path w="702" h="935" extrusionOk="0">
                    <a:moveTo>
                      <a:pt x="635" y="1"/>
                    </a:moveTo>
                    <a:lnTo>
                      <a:pt x="1" y="901"/>
                    </a:lnTo>
                    <a:lnTo>
                      <a:pt x="68" y="935"/>
                    </a:lnTo>
                    <a:lnTo>
                      <a:pt x="701" y="34"/>
                    </a:lnTo>
                    <a:lnTo>
                      <a:pt x="6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8" name="Google Shape;1838;p25"/>
              <p:cNvSpPr/>
              <p:nvPr/>
            </p:nvSpPr>
            <p:spPr>
              <a:xfrm>
                <a:off x="2824700" y="1045350"/>
                <a:ext cx="8350" cy="23375"/>
              </a:xfrm>
              <a:custGeom>
                <a:avLst/>
                <a:gdLst/>
                <a:ahLst/>
                <a:cxnLst/>
                <a:rect l="l" t="t" r="r" b="b"/>
                <a:pathLst>
                  <a:path w="334" h="935" extrusionOk="0">
                    <a:moveTo>
                      <a:pt x="200" y="1"/>
                    </a:moveTo>
                    <a:lnTo>
                      <a:pt x="0" y="901"/>
                    </a:lnTo>
                    <a:lnTo>
                      <a:pt x="100" y="935"/>
                    </a:lnTo>
                    <a:lnTo>
                      <a:pt x="334" y="34"/>
                    </a:lnTo>
                    <a:lnTo>
                      <a:pt x="20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9" name="Google Shape;1839;p25"/>
              <p:cNvSpPr/>
              <p:nvPr/>
            </p:nvSpPr>
            <p:spPr>
              <a:xfrm>
                <a:off x="2713775" y="1312225"/>
                <a:ext cx="9200" cy="22525"/>
              </a:xfrm>
              <a:custGeom>
                <a:avLst/>
                <a:gdLst/>
                <a:ahLst/>
                <a:cxnLst/>
                <a:rect l="l" t="t" r="r" b="b"/>
                <a:pathLst>
                  <a:path w="368" h="901" extrusionOk="0">
                    <a:moveTo>
                      <a:pt x="234" y="0"/>
                    </a:moveTo>
                    <a:lnTo>
                      <a:pt x="1" y="901"/>
                    </a:lnTo>
                    <a:lnTo>
                      <a:pt x="101" y="901"/>
                    </a:lnTo>
                    <a:lnTo>
                      <a:pt x="3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0" name="Google Shape;1840;p25"/>
              <p:cNvSpPr/>
              <p:nvPr/>
            </p:nvSpPr>
            <p:spPr>
              <a:xfrm>
                <a:off x="2791325" y="1202125"/>
                <a:ext cx="19200" cy="15050"/>
              </a:xfrm>
              <a:custGeom>
                <a:avLst/>
                <a:gdLst/>
                <a:ahLst/>
                <a:cxnLst/>
                <a:rect l="l" t="t" r="r" b="b"/>
                <a:pathLst>
                  <a:path w="768" h="602" extrusionOk="0">
                    <a:moveTo>
                      <a:pt x="668" y="1"/>
                    </a:moveTo>
                    <a:lnTo>
                      <a:pt x="1" y="501"/>
                    </a:lnTo>
                    <a:lnTo>
                      <a:pt x="101" y="601"/>
                    </a:lnTo>
                    <a:lnTo>
                      <a:pt x="768" y="101"/>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1" name="Google Shape;1841;p25"/>
              <p:cNvSpPr/>
              <p:nvPr/>
            </p:nvSpPr>
            <p:spPr>
              <a:xfrm>
                <a:off x="2565325" y="1056200"/>
                <a:ext cx="25050" cy="2525"/>
              </a:xfrm>
              <a:custGeom>
                <a:avLst/>
                <a:gdLst/>
                <a:ahLst/>
                <a:cxnLst/>
                <a:rect l="l" t="t" r="r" b="b"/>
                <a:pathLst>
                  <a:path w="1002" h="101" extrusionOk="0">
                    <a:moveTo>
                      <a:pt x="1" y="0"/>
                    </a:moveTo>
                    <a:lnTo>
                      <a:pt x="1" y="100"/>
                    </a:lnTo>
                    <a:lnTo>
                      <a:pt x="1002" y="100"/>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2" name="Google Shape;1842;p25"/>
              <p:cNvSpPr/>
              <p:nvPr/>
            </p:nvSpPr>
            <p:spPr>
              <a:xfrm>
                <a:off x="2546150" y="1177125"/>
                <a:ext cx="18375" cy="15025"/>
              </a:xfrm>
              <a:custGeom>
                <a:avLst/>
                <a:gdLst/>
                <a:ahLst/>
                <a:cxnLst/>
                <a:rect l="l" t="t" r="r" b="b"/>
                <a:pathLst>
                  <a:path w="735" h="601" extrusionOk="0">
                    <a:moveTo>
                      <a:pt x="668" y="0"/>
                    </a:moveTo>
                    <a:lnTo>
                      <a:pt x="1" y="501"/>
                    </a:lnTo>
                    <a:lnTo>
                      <a:pt x="34" y="601"/>
                    </a:lnTo>
                    <a:lnTo>
                      <a:pt x="735"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3" name="Google Shape;1843;p25"/>
              <p:cNvSpPr/>
              <p:nvPr/>
            </p:nvSpPr>
            <p:spPr>
              <a:xfrm>
                <a:off x="2838025" y="857725"/>
                <a:ext cx="14200" cy="18375"/>
              </a:xfrm>
              <a:custGeom>
                <a:avLst/>
                <a:gdLst/>
                <a:ahLst/>
                <a:cxnLst/>
                <a:rect l="l" t="t" r="r" b="b"/>
                <a:pathLst>
                  <a:path w="568" h="735" extrusionOk="0">
                    <a:moveTo>
                      <a:pt x="101" y="0"/>
                    </a:moveTo>
                    <a:lnTo>
                      <a:pt x="1" y="34"/>
                    </a:lnTo>
                    <a:lnTo>
                      <a:pt x="468" y="734"/>
                    </a:lnTo>
                    <a:lnTo>
                      <a:pt x="568" y="668"/>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4" name="Google Shape;1844;p25"/>
              <p:cNvSpPr/>
              <p:nvPr/>
            </p:nvSpPr>
            <p:spPr>
              <a:xfrm>
                <a:off x="2564500" y="1247175"/>
                <a:ext cx="30875" cy="9200"/>
              </a:xfrm>
              <a:custGeom>
                <a:avLst/>
                <a:gdLst/>
                <a:ahLst/>
                <a:cxnLst/>
                <a:rect l="l" t="t" r="r" b="b"/>
                <a:pathLst>
                  <a:path w="1235" h="368" extrusionOk="0">
                    <a:moveTo>
                      <a:pt x="34" y="0"/>
                    </a:moveTo>
                    <a:lnTo>
                      <a:pt x="1" y="134"/>
                    </a:lnTo>
                    <a:lnTo>
                      <a:pt x="1235" y="367"/>
                    </a:lnTo>
                    <a:lnTo>
                      <a:pt x="1235" y="2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5" name="Google Shape;1845;p25"/>
              <p:cNvSpPr/>
              <p:nvPr/>
            </p:nvSpPr>
            <p:spPr>
              <a:xfrm>
                <a:off x="3092375" y="1298875"/>
                <a:ext cx="17550" cy="24200"/>
              </a:xfrm>
              <a:custGeom>
                <a:avLst/>
                <a:gdLst/>
                <a:ahLst/>
                <a:cxnLst/>
                <a:rect l="l" t="t" r="r" b="b"/>
                <a:pathLst>
                  <a:path w="702" h="968" extrusionOk="0">
                    <a:moveTo>
                      <a:pt x="67" y="0"/>
                    </a:moveTo>
                    <a:lnTo>
                      <a:pt x="1" y="34"/>
                    </a:lnTo>
                    <a:lnTo>
                      <a:pt x="634" y="968"/>
                    </a:lnTo>
                    <a:lnTo>
                      <a:pt x="701" y="9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6" name="Google Shape;1846;p25"/>
              <p:cNvSpPr/>
              <p:nvPr/>
            </p:nvSpPr>
            <p:spPr>
              <a:xfrm>
                <a:off x="2744625" y="1125425"/>
                <a:ext cx="7525" cy="22525"/>
              </a:xfrm>
              <a:custGeom>
                <a:avLst/>
                <a:gdLst/>
                <a:ahLst/>
                <a:cxnLst/>
                <a:rect l="l" t="t" r="r" b="b"/>
                <a:pathLst>
                  <a:path w="301" h="901" extrusionOk="0">
                    <a:moveTo>
                      <a:pt x="201" y="0"/>
                    </a:moveTo>
                    <a:lnTo>
                      <a:pt x="1" y="901"/>
                    </a:lnTo>
                    <a:lnTo>
                      <a:pt x="67" y="901"/>
                    </a:lnTo>
                    <a:lnTo>
                      <a:pt x="3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7" name="Google Shape;1847;p25"/>
              <p:cNvSpPr/>
              <p:nvPr/>
            </p:nvSpPr>
            <p:spPr>
              <a:xfrm>
                <a:off x="2898075" y="1154600"/>
                <a:ext cx="17525" cy="14200"/>
              </a:xfrm>
              <a:custGeom>
                <a:avLst/>
                <a:gdLst/>
                <a:ahLst/>
                <a:cxnLst/>
                <a:rect l="l" t="t" r="r" b="b"/>
                <a:pathLst>
                  <a:path w="701" h="568" extrusionOk="0">
                    <a:moveTo>
                      <a:pt x="668" y="1"/>
                    </a:moveTo>
                    <a:lnTo>
                      <a:pt x="0" y="501"/>
                    </a:lnTo>
                    <a:lnTo>
                      <a:pt x="34" y="568"/>
                    </a:lnTo>
                    <a:lnTo>
                      <a:pt x="701" y="67"/>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18" name="Shape 118"/>
        <p:cNvGrpSpPr/>
        <p:nvPr/>
      </p:nvGrpSpPr>
      <p:grpSpPr>
        <a:xfrm>
          <a:off x="0" y="0"/>
          <a:ext cx="0" cy="0"/>
          <a:chOff x="0" y="0"/>
          <a:chExt cx="0" cy="0"/>
        </a:xfrm>
      </p:grpSpPr>
      <p:sp>
        <p:nvSpPr>
          <p:cNvPr id="119" name="Google Shape;119;p4"/>
          <p:cNvSpPr txBox="1"/>
          <p:nvPr>
            <p:ph type="title"/>
          </p:nvPr>
        </p:nvSpPr>
        <p:spPr>
          <a:xfrm>
            <a:off x="720000" y="7498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0" name="Google Shape;120;p4"/>
          <p:cNvSpPr txBox="1"/>
          <p:nvPr>
            <p:ph type="body" idx="1"/>
          </p:nvPr>
        </p:nvSpPr>
        <p:spPr>
          <a:xfrm>
            <a:off x="720000" y="1517875"/>
            <a:ext cx="7704000" cy="1257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2"/>
              </a:buClr>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21" name="Shape 121"/>
        <p:cNvGrpSpPr/>
        <p:nvPr/>
      </p:nvGrpSpPr>
      <p:grpSpPr>
        <a:xfrm>
          <a:off x="0" y="0"/>
          <a:ext cx="0" cy="0"/>
          <a:chOff x="0" y="0"/>
          <a:chExt cx="0" cy="0"/>
        </a:xfrm>
      </p:grpSpPr>
      <p:sp>
        <p:nvSpPr>
          <p:cNvPr id="122" name="Google Shape;122;p5"/>
          <p:cNvSpPr txBox="1"/>
          <p:nvPr>
            <p:ph type="title"/>
          </p:nvPr>
        </p:nvSpPr>
        <p:spPr>
          <a:xfrm>
            <a:off x="720000" y="7498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3" name="Google Shape;123;p5"/>
          <p:cNvSpPr txBox="1"/>
          <p:nvPr>
            <p:ph type="subTitle" idx="1"/>
          </p:nvPr>
        </p:nvSpPr>
        <p:spPr>
          <a:xfrm>
            <a:off x="5017188" y="2574150"/>
            <a:ext cx="2695800" cy="175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24" name="Google Shape;124;p5"/>
          <p:cNvSpPr txBox="1"/>
          <p:nvPr>
            <p:ph type="subTitle" idx="2"/>
          </p:nvPr>
        </p:nvSpPr>
        <p:spPr>
          <a:xfrm>
            <a:off x="1431012" y="2574156"/>
            <a:ext cx="2695800" cy="175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25" name="Google Shape;125;p5"/>
          <p:cNvSpPr txBox="1"/>
          <p:nvPr>
            <p:ph type="subTitle" idx="3"/>
          </p:nvPr>
        </p:nvSpPr>
        <p:spPr>
          <a:xfrm>
            <a:off x="1431012" y="1645675"/>
            <a:ext cx="2695800" cy="83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Syne"/>
                <a:ea typeface="Syne"/>
                <a:cs typeface="Syne"/>
                <a:sym typeface="Syn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p:txBody>
      </p:sp>
      <p:sp>
        <p:nvSpPr>
          <p:cNvPr id="126" name="Google Shape;126;p5"/>
          <p:cNvSpPr txBox="1"/>
          <p:nvPr>
            <p:ph type="subTitle" idx="4"/>
          </p:nvPr>
        </p:nvSpPr>
        <p:spPr>
          <a:xfrm>
            <a:off x="5017187" y="1645675"/>
            <a:ext cx="2695800" cy="83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Syne"/>
                <a:ea typeface="Syne"/>
                <a:cs typeface="Syne"/>
                <a:sym typeface="Syn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p:txBody>
      </p:sp>
      <p:grpSp>
        <p:nvGrpSpPr>
          <p:cNvPr id="127" name="Google Shape;127;p5"/>
          <p:cNvGrpSpPr/>
          <p:nvPr/>
        </p:nvGrpSpPr>
        <p:grpSpPr>
          <a:xfrm>
            <a:off x="-758075" y="-108213"/>
            <a:ext cx="9991201" cy="5398288"/>
            <a:chOff x="-758075" y="-108213"/>
            <a:chExt cx="9991201" cy="5398288"/>
          </a:xfrm>
        </p:grpSpPr>
        <p:grpSp>
          <p:nvGrpSpPr>
            <p:cNvPr id="128" name="Google Shape;128;p5"/>
            <p:cNvGrpSpPr/>
            <p:nvPr/>
          </p:nvGrpSpPr>
          <p:grpSpPr>
            <a:xfrm>
              <a:off x="6714232" y="4512000"/>
              <a:ext cx="2518894" cy="778075"/>
              <a:chOff x="6714232" y="4512000"/>
              <a:chExt cx="2518894" cy="778075"/>
            </a:xfrm>
          </p:grpSpPr>
          <p:sp>
            <p:nvSpPr>
              <p:cNvPr id="129" name="Google Shape;129;p5"/>
              <p:cNvSpPr/>
              <p:nvPr/>
            </p:nvSpPr>
            <p:spPr>
              <a:xfrm rot="10800000">
                <a:off x="6714232" y="4512000"/>
                <a:ext cx="2511668" cy="778075"/>
              </a:xfrm>
              <a:custGeom>
                <a:avLst/>
                <a:gdLst/>
                <a:ahLst/>
                <a:cxnLst/>
                <a:rect l="l" t="t" r="r" b="b"/>
                <a:pathLst>
                  <a:path w="70851" h="31123" extrusionOk="0">
                    <a:moveTo>
                      <a:pt x="33" y="1"/>
                    </a:moveTo>
                    <a:cubicBezTo>
                      <a:pt x="0" y="6839"/>
                      <a:pt x="167" y="13844"/>
                      <a:pt x="134" y="20682"/>
                    </a:cubicBezTo>
                    <a:cubicBezTo>
                      <a:pt x="134" y="24351"/>
                      <a:pt x="467" y="27821"/>
                      <a:pt x="2035" y="31123"/>
                    </a:cubicBezTo>
                    <a:cubicBezTo>
                      <a:pt x="1668" y="30356"/>
                      <a:pt x="5604" y="26987"/>
                      <a:pt x="6171" y="26486"/>
                    </a:cubicBezTo>
                    <a:cubicBezTo>
                      <a:pt x="9708" y="23617"/>
                      <a:pt x="13704" y="22446"/>
                      <a:pt x="17810" y="22446"/>
                    </a:cubicBezTo>
                    <a:cubicBezTo>
                      <a:pt x="21294" y="22446"/>
                      <a:pt x="24857" y="23289"/>
                      <a:pt x="28287" y="24652"/>
                    </a:cubicBezTo>
                    <a:cubicBezTo>
                      <a:pt x="33485" y="26715"/>
                      <a:pt x="39829" y="29074"/>
                      <a:pt x="45808" y="29074"/>
                    </a:cubicBezTo>
                    <a:cubicBezTo>
                      <a:pt x="49880" y="29074"/>
                      <a:pt x="53784" y="27979"/>
                      <a:pt x="57041" y="24952"/>
                    </a:cubicBezTo>
                    <a:cubicBezTo>
                      <a:pt x="60010" y="22183"/>
                      <a:pt x="61044" y="18647"/>
                      <a:pt x="61210" y="14745"/>
                    </a:cubicBezTo>
                    <a:cubicBezTo>
                      <a:pt x="61377" y="10975"/>
                      <a:pt x="61844" y="7072"/>
                      <a:pt x="64713" y="4304"/>
                    </a:cubicBezTo>
                    <a:cubicBezTo>
                      <a:pt x="66214" y="2836"/>
                      <a:pt x="68582" y="1"/>
                      <a:pt x="70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5"/>
              <p:cNvSpPr/>
              <p:nvPr/>
            </p:nvSpPr>
            <p:spPr>
              <a:xfrm rot="10800000">
                <a:off x="7164998" y="4901525"/>
                <a:ext cx="2068128" cy="339525"/>
              </a:xfrm>
              <a:custGeom>
                <a:avLst/>
                <a:gdLst/>
                <a:ahLst/>
                <a:cxnLst/>
                <a:rect l="l" t="t" r="r" b="b"/>
                <a:pathLst>
                  <a:path w="66048" h="13581" extrusionOk="0">
                    <a:moveTo>
                      <a:pt x="66048" y="0"/>
                    </a:moveTo>
                    <a:cubicBezTo>
                      <a:pt x="65047" y="334"/>
                      <a:pt x="63946" y="367"/>
                      <a:pt x="62912" y="367"/>
                    </a:cubicBezTo>
                    <a:lnTo>
                      <a:pt x="1769" y="367"/>
                    </a:lnTo>
                    <a:cubicBezTo>
                      <a:pt x="1168" y="934"/>
                      <a:pt x="968" y="1468"/>
                      <a:pt x="434" y="2068"/>
                    </a:cubicBezTo>
                    <a:cubicBezTo>
                      <a:pt x="1" y="2535"/>
                      <a:pt x="4471" y="7039"/>
                      <a:pt x="4871" y="7472"/>
                    </a:cubicBezTo>
                    <a:cubicBezTo>
                      <a:pt x="9616" y="12145"/>
                      <a:pt x="16559" y="13581"/>
                      <a:pt x="23301" y="13581"/>
                    </a:cubicBezTo>
                    <a:cubicBezTo>
                      <a:pt x="25991" y="13581"/>
                      <a:pt x="28649" y="13352"/>
                      <a:pt x="31123" y="13009"/>
                    </a:cubicBezTo>
                    <a:cubicBezTo>
                      <a:pt x="38962" y="11975"/>
                      <a:pt x="46534" y="9307"/>
                      <a:pt x="53639" y="5971"/>
                    </a:cubicBezTo>
                    <a:cubicBezTo>
                      <a:pt x="55574" y="5037"/>
                      <a:pt x="57575" y="4203"/>
                      <a:pt x="59543" y="3236"/>
                    </a:cubicBezTo>
                    <a:cubicBezTo>
                      <a:pt x="61678" y="2235"/>
                      <a:pt x="63846" y="801"/>
                      <a:pt x="660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1" name="Google Shape;131;p5"/>
            <p:cNvGrpSpPr/>
            <p:nvPr/>
          </p:nvGrpSpPr>
          <p:grpSpPr>
            <a:xfrm>
              <a:off x="-758075" y="-108213"/>
              <a:ext cx="2345875" cy="681200"/>
              <a:chOff x="-758075" y="-108213"/>
              <a:chExt cx="2345875" cy="681200"/>
            </a:xfrm>
          </p:grpSpPr>
          <p:sp>
            <p:nvSpPr>
              <p:cNvPr id="132" name="Google Shape;132;p5"/>
              <p:cNvSpPr/>
              <p:nvPr/>
            </p:nvSpPr>
            <p:spPr>
              <a:xfrm rot="10800000">
                <a:off x="-758075" y="-108213"/>
                <a:ext cx="2345875" cy="681200"/>
              </a:xfrm>
              <a:custGeom>
                <a:avLst/>
                <a:gdLst/>
                <a:ahLst/>
                <a:cxnLst/>
                <a:rect l="l" t="t" r="r" b="b"/>
                <a:pathLst>
                  <a:path w="93835" h="27248" extrusionOk="0">
                    <a:moveTo>
                      <a:pt x="5481" y="25634"/>
                    </a:moveTo>
                    <a:lnTo>
                      <a:pt x="1" y="25646"/>
                    </a:lnTo>
                    <a:cubicBezTo>
                      <a:pt x="883" y="25711"/>
                      <a:pt x="1767" y="25742"/>
                      <a:pt x="2652" y="25742"/>
                    </a:cubicBezTo>
                    <a:cubicBezTo>
                      <a:pt x="3597" y="25742"/>
                      <a:pt x="4541" y="25706"/>
                      <a:pt x="5482" y="25634"/>
                    </a:cubicBezTo>
                    <a:close/>
                    <a:moveTo>
                      <a:pt x="53784" y="1"/>
                    </a:moveTo>
                    <a:cubicBezTo>
                      <a:pt x="52053" y="1"/>
                      <a:pt x="50314" y="220"/>
                      <a:pt x="48602" y="662"/>
                    </a:cubicBezTo>
                    <a:cubicBezTo>
                      <a:pt x="43165" y="2096"/>
                      <a:pt x="38362" y="5298"/>
                      <a:pt x="34325" y="9068"/>
                    </a:cubicBezTo>
                    <a:cubicBezTo>
                      <a:pt x="29956" y="13137"/>
                      <a:pt x="26086" y="17740"/>
                      <a:pt x="20682" y="20943"/>
                    </a:cubicBezTo>
                    <a:cubicBezTo>
                      <a:pt x="16277" y="23596"/>
                      <a:pt x="10952" y="25216"/>
                      <a:pt x="5482" y="25634"/>
                    </a:cubicBezTo>
                    <a:lnTo>
                      <a:pt x="5481" y="25634"/>
                    </a:lnTo>
                    <a:lnTo>
                      <a:pt x="91666" y="25446"/>
                    </a:lnTo>
                    <a:cubicBezTo>
                      <a:pt x="91683" y="25445"/>
                      <a:pt x="91699" y="25445"/>
                      <a:pt x="91715" y="25445"/>
                    </a:cubicBezTo>
                    <a:cubicBezTo>
                      <a:pt x="92751" y="25445"/>
                      <a:pt x="93309" y="26492"/>
                      <a:pt x="93834" y="27247"/>
                    </a:cubicBezTo>
                    <a:lnTo>
                      <a:pt x="93834" y="14004"/>
                    </a:lnTo>
                    <a:cubicBezTo>
                      <a:pt x="93308" y="14013"/>
                      <a:pt x="92782" y="14017"/>
                      <a:pt x="92255" y="14017"/>
                    </a:cubicBezTo>
                    <a:cubicBezTo>
                      <a:pt x="88513" y="14017"/>
                      <a:pt x="84781" y="13781"/>
                      <a:pt x="81125" y="12904"/>
                    </a:cubicBezTo>
                    <a:cubicBezTo>
                      <a:pt x="78023" y="12136"/>
                      <a:pt x="75054" y="10969"/>
                      <a:pt x="72453" y="9168"/>
                    </a:cubicBezTo>
                    <a:cubicBezTo>
                      <a:pt x="69684" y="7300"/>
                      <a:pt x="67449" y="4831"/>
                      <a:pt x="64614" y="3097"/>
                    </a:cubicBezTo>
                    <a:cubicBezTo>
                      <a:pt x="61277" y="1040"/>
                      <a:pt x="57549" y="1"/>
                      <a:pt x="537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5"/>
              <p:cNvSpPr/>
              <p:nvPr/>
            </p:nvSpPr>
            <p:spPr>
              <a:xfrm rot="10800000">
                <a:off x="-255777" y="-50310"/>
                <a:ext cx="1135850" cy="341350"/>
              </a:xfrm>
              <a:custGeom>
                <a:avLst/>
                <a:gdLst/>
                <a:ahLst/>
                <a:cxnLst/>
                <a:rect l="l" t="t" r="r" b="b"/>
                <a:pathLst>
                  <a:path w="45434" h="13654" extrusionOk="0">
                    <a:moveTo>
                      <a:pt x="21769" y="1"/>
                    </a:moveTo>
                    <a:cubicBezTo>
                      <a:pt x="19642" y="1"/>
                      <a:pt x="17621" y="813"/>
                      <a:pt x="15946" y="2116"/>
                    </a:cubicBezTo>
                    <a:cubicBezTo>
                      <a:pt x="14044" y="3551"/>
                      <a:pt x="12943" y="5652"/>
                      <a:pt x="11576" y="7553"/>
                    </a:cubicBezTo>
                    <a:cubicBezTo>
                      <a:pt x="9264" y="10692"/>
                      <a:pt x="6202" y="13012"/>
                      <a:pt x="2465" y="13540"/>
                    </a:cubicBezTo>
                    <a:lnTo>
                      <a:pt x="2465" y="13540"/>
                    </a:lnTo>
                    <a:cubicBezTo>
                      <a:pt x="11237" y="13461"/>
                      <a:pt x="45433" y="13157"/>
                      <a:pt x="45433" y="13157"/>
                    </a:cubicBezTo>
                    <a:cubicBezTo>
                      <a:pt x="44199" y="13157"/>
                      <a:pt x="43098" y="12524"/>
                      <a:pt x="41998" y="12057"/>
                    </a:cubicBezTo>
                    <a:cubicBezTo>
                      <a:pt x="38729" y="10822"/>
                      <a:pt x="35460" y="9288"/>
                      <a:pt x="32891" y="6886"/>
                    </a:cubicBezTo>
                    <a:cubicBezTo>
                      <a:pt x="30689" y="4852"/>
                      <a:pt x="28688" y="2450"/>
                      <a:pt x="25953" y="1049"/>
                    </a:cubicBezTo>
                    <a:cubicBezTo>
                      <a:pt x="24785" y="482"/>
                      <a:pt x="23551" y="115"/>
                      <a:pt x="22250" y="15"/>
                    </a:cubicBezTo>
                    <a:cubicBezTo>
                      <a:pt x="22089" y="5"/>
                      <a:pt x="21928" y="1"/>
                      <a:pt x="21769" y="1"/>
                    </a:cubicBezTo>
                    <a:close/>
                    <a:moveTo>
                      <a:pt x="2465" y="13540"/>
                    </a:moveTo>
                    <a:lnTo>
                      <a:pt x="2465" y="13540"/>
                    </a:lnTo>
                    <a:cubicBezTo>
                      <a:pt x="1171" y="13551"/>
                      <a:pt x="430" y="13558"/>
                      <a:pt x="435" y="13558"/>
                    </a:cubicBezTo>
                    <a:cubicBezTo>
                      <a:pt x="234" y="13558"/>
                      <a:pt x="201" y="13624"/>
                      <a:pt x="1" y="13624"/>
                    </a:cubicBezTo>
                    <a:cubicBezTo>
                      <a:pt x="282" y="13644"/>
                      <a:pt x="561" y="13653"/>
                      <a:pt x="836" y="13653"/>
                    </a:cubicBezTo>
                    <a:cubicBezTo>
                      <a:pt x="1392" y="13653"/>
                      <a:pt x="1936" y="13614"/>
                      <a:pt x="2465" y="1354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4" name="Google Shape;134;p5"/>
            <p:cNvGrpSpPr/>
            <p:nvPr/>
          </p:nvGrpSpPr>
          <p:grpSpPr>
            <a:xfrm>
              <a:off x="-109085" y="4438488"/>
              <a:ext cx="1445085" cy="772700"/>
              <a:chOff x="-109085" y="4438488"/>
              <a:chExt cx="1445085" cy="772700"/>
            </a:xfrm>
          </p:grpSpPr>
          <p:sp>
            <p:nvSpPr>
              <p:cNvPr id="135" name="Google Shape;135;p5"/>
              <p:cNvSpPr/>
              <p:nvPr/>
            </p:nvSpPr>
            <p:spPr>
              <a:xfrm flipH="1">
                <a:off x="-109085" y="4438488"/>
                <a:ext cx="1445085" cy="772700"/>
              </a:xfrm>
              <a:custGeom>
                <a:avLst/>
                <a:gdLst/>
                <a:ahLst/>
                <a:cxnLst/>
                <a:rect l="l" t="t" r="r" b="b"/>
                <a:pathLst>
                  <a:path w="96003" h="30908" extrusionOk="0">
                    <a:moveTo>
                      <a:pt x="1" y="29773"/>
                    </a:moveTo>
                    <a:lnTo>
                      <a:pt x="1" y="29773"/>
                    </a:lnTo>
                    <a:cubicBezTo>
                      <a:pt x="2179" y="30467"/>
                      <a:pt x="4415" y="30780"/>
                      <a:pt x="6663" y="30780"/>
                    </a:cubicBezTo>
                    <a:cubicBezTo>
                      <a:pt x="8884" y="30780"/>
                      <a:pt x="11116" y="30475"/>
                      <a:pt x="13315" y="29931"/>
                    </a:cubicBezTo>
                    <a:lnTo>
                      <a:pt x="13315" y="29931"/>
                    </a:lnTo>
                    <a:lnTo>
                      <a:pt x="1" y="29773"/>
                    </a:lnTo>
                    <a:close/>
                    <a:moveTo>
                      <a:pt x="67572" y="1"/>
                    </a:moveTo>
                    <a:cubicBezTo>
                      <a:pt x="59749" y="1"/>
                      <a:pt x="52210" y="3785"/>
                      <a:pt x="45800" y="8458"/>
                    </a:cubicBezTo>
                    <a:cubicBezTo>
                      <a:pt x="38695" y="13628"/>
                      <a:pt x="32457" y="20066"/>
                      <a:pt x="25052" y="24769"/>
                    </a:cubicBezTo>
                    <a:cubicBezTo>
                      <a:pt x="21460" y="27041"/>
                      <a:pt x="17447" y="28908"/>
                      <a:pt x="13315" y="29931"/>
                    </a:cubicBezTo>
                    <a:lnTo>
                      <a:pt x="13315" y="29931"/>
                    </a:lnTo>
                    <a:lnTo>
                      <a:pt x="95803" y="30907"/>
                    </a:lnTo>
                    <a:cubicBezTo>
                      <a:pt x="95836" y="30907"/>
                      <a:pt x="95769" y="30407"/>
                      <a:pt x="95803" y="30407"/>
                    </a:cubicBezTo>
                    <a:lnTo>
                      <a:pt x="96003" y="16597"/>
                    </a:lnTo>
                    <a:cubicBezTo>
                      <a:pt x="92334" y="12894"/>
                      <a:pt x="88664" y="9158"/>
                      <a:pt x="84461" y="6123"/>
                    </a:cubicBezTo>
                    <a:cubicBezTo>
                      <a:pt x="80258" y="3087"/>
                      <a:pt x="75421" y="752"/>
                      <a:pt x="70251" y="152"/>
                    </a:cubicBezTo>
                    <a:cubicBezTo>
                      <a:pt x="69355" y="50"/>
                      <a:pt x="68462" y="1"/>
                      <a:pt x="675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5"/>
              <p:cNvSpPr/>
              <p:nvPr/>
            </p:nvSpPr>
            <p:spPr>
              <a:xfrm flipH="1">
                <a:off x="27971" y="4797038"/>
                <a:ext cx="872684" cy="372450"/>
              </a:xfrm>
              <a:custGeom>
                <a:avLst/>
                <a:gdLst/>
                <a:ahLst/>
                <a:cxnLst/>
                <a:rect l="l" t="t" r="r" b="b"/>
                <a:pathLst>
                  <a:path w="57976" h="14898" extrusionOk="0">
                    <a:moveTo>
                      <a:pt x="35528" y="0"/>
                    </a:moveTo>
                    <a:cubicBezTo>
                      <a:pt x="26321" y="0"/>
                      <a:pt x="17765" y="8028"/>
                      <a:pt x="10108" y="11995"/>
                    </a:cubicBezTo>
                    <a:cubicBezTo>
                      <a:pt x="7219" y="13501"/>
                      <a:pt x="4133" y="14610"/>
                      <a:pt x="848" y="14854"/>
                    </a:cubicBezTo>
                    <a:lnTo>
                      <a:pt x="848" y="14854"/>
                    </a:lnTo>
                    <a:cubicBezTo>
                      <a:pt x="1722" y="14814"/>
                      <a:pt x="2586" y="14789"/>
                      <a:pt x="3470" y="14764"/>
                    </a:cubicBezTo>
                    <a:lnTo>
                      <a:pt x="57975" y="14397"/>
                    </a:lnTo>
                    <a:cubicBezTo>
                      <a:pt x="54840" y="12596"/>
                      <a:pt x="51904" y="10394"/>
                      <a:pt x="49503" y="7725"/>
                    </a:cubicBezTo>
                    <a:cubicBezTo>
                      <a:pt x="47168" y="5090"/>
                      <a:pt x="44566" y="2422"/>
                      <a:pt x="41197" y="1087"/>
                    </a:cubicBezTo>
                    <a:cubicBezTo>
                      <a:pt x="39282" y="329"/>
                      <a:pt x="37392" y="0"/>
                      <a:pt x="35528" y="0"/>
                    </a:cubicBezTo>
                    <a:close/>
                    <a:moveTo>
                      <a:pt x="848" y="14854"/>
                    </a:moveTo>
                    <a:cubicBezTo>
                      <a:pt x="567" y="14867"/>
                      <a:pt x="285" y="14881"/>
                      <a:pt x="1" y="14897"/>
                    </a:cubicBezTo>
                    <a:cubicBezTo>
                      <a:pt x="285" y="14889"/>
                      <a:pt x="567" y="14875"/>
                      <a:pt x="848" y="148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7" name="Google Shape;137;p5"/>
            <p:cNvGrpSpPr/>
            <p:nvPr/>
          </p:nvGrpSpPr>
          <p:grpSpPr>
            <a:xfrm>
              <a:off x="260069" y="4284002"/>
              <a:ext cx="827511" cy="801376"/>
              <a:chOff x="2546150" y="857725"/>
              <a:chExt cx="607125" cy="587950"/>
            </a:xfrm>
          </p:grpSpPr>
          <p:sp>
            <p:nvSpPr>
              <p:cNvPr id="138" name="Google Shape;138;p5"/>
              <p:cNvSpPr/>
              <p:nvPr/>
            </p:nvSpPr>
            <p:spPr>
              <a:xfrm>
                <a:off x="3113225" y="1037850"/>
                <a:ext cx="22550" cy="15875"/>
              </a:xfrm>
              <a:custGeom>
                <a:avLst/>
                <a:gdLst/>
                <a:ahLst/>
                <a:cxnLst/>
                <a:rect l="l" t="t" r="r" b="b"/>
                <a:pathLst>
                  <a:path w="902" h="635" extrusionOk="0">
                    <a:moveTo>
                      <a:pt x="801" y="1"/>
                    </a:moveTo>
                    <a:lnTo>
                      <a:pt x="1" y="534"/>
                    </a:lnTo>
                    <a:lnTo>
                      <a:pt x="67" y="634"/>
                    </a:lnTo>
                    <a:lnTo>
                      <a:pt x="901" y="67"/>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5"/>
              <p:cNvSpPr/>
              <p:nvPr/>
            </p:nvSpPr>
            <p:spPr>
              <a:xfrm>
                <a:off x="3020650" y="925275"/>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5"/>
              <p:cNvSpPr/>
              <p:nvPr/>
            </p:nvSpPr>
            <p:spPr>
              <a:xfrm>
                <a:off x="3111550" y="1096225"/>
                <a:ext cx="22550" cy="16700"/>
              </a:xfrm>
              <a:custGeom>
                <a:avLst/>
                <a:gdLst/>
                <a:ahLst/>
                <a:cxnLst/>
                <a:rect l="l" t="t" r="r" b="b"/>
                <a:pathLst>
                  <a:path w="902" h="668" extrusionOk="0">
                    <a:moveTo>
                      <a:pt x="34" y="1"/>
                    </a:moveTo>
                    <a:lnTo>
                      <a:pt x="1" y="67"/>
                    </a:lnTo>
                    <a:lnTo>
                      <a:pt x="868" y="668"/>
                    </a:lnTo>
                    <a:lnTo>
                      <a:pt x="902" y="568"/>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5"/>
              <p:cNvSpPr/>
              <p:nvPr/>
            </p:nvSpPr>
            <p:spPr>
              <a:xfrm>
                <a:off x="3135750" y="1177125"/>
                <a:ext cx="17525" cy="15025"/>
              </a:xfrm>
              <a:custGeom>
                <a:avLst/>
                <a:gdLst/>
                <a:ahLst/>
                <a:cxnLst/>
                <a:rect l="l" t="t" r="r" b="b"/>
                <a:pathLst>
                  <a:path w="701" h="601" extrusionOk="0">
                    <a:moveTo>
                      <a:pt x="667" y="0"/>
                    </a:moveTo>
                    <a:lnTo>
                      <a:pt x="0" y="501"/>
                    </a:lnTo>
                    <a:lnTo>
                      <a:pt x="67" y="601"/>
                    </a:lnTo>
                    <a:lnTo>
                      <a:pt x="701" y="100"/>
                    </a:lnTo>
                    <a:lnTo>
                      <a:pt x="6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5"/>
              <p:cNvSpPr/>
              <p:nvPr/>
            </p:nvSpPr>
            <p:spPr>
              <a:xfrm>
                <a:off x="3109050" y="1258000"/>
                <a:ext cx="24225" cy="19225"/>
              </a:xfrm>
              <a:custGeom>
                <a:avLst/>
                <a:gdLst/>
                <a:ahLst/>
                <a:cxnLst/>
                <a:rect l="l" t="t" r="r" b="b"/>
                <a:pathLst>
                  <a:path w="969" h="769" extrusionOk="0">
                    <a:moveTo>
                      <a:pt x="68" y="1"/>
                    </a:moveTo>
                    <a:lnTo>
                      <a:pt x="1" y="68"/>
                    </a:lnTo>
                    <a:lnTo>
                      <a:pt x="901" y="768"/>
                    </a:lnTo>
                    <a:lnTo>
                      <a:pt x="968" y="735"/>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5"/>
              <p:cNvSpPr/>
              <p:nvPr/>
            </p:nvSpPr>
            <p:spPr>
              <a:xfrm>
                <a:off x="3049850" y="1352250"/>
                <a:ext cx="19200" cy="15025"/>
              </a:xfrm>
              <a:custGeom>
                <a:avLst/>
                <a:gdLst/>
                <a:ahLst/>
                <a:cxnLst/>
                <a:rect l="l" t="t" r="r" b="b"/>
                <a:pathLst>
                  <a:path w="768" h="601" extrusionOk="0">
                    <a:moveTo>
                      <a:pt x="701" y="0"/>
                    </a:moveTo>
                    <a:lnTo>
                      <a:pt x="0" y="567"/>
                    </a:lnTo>
                    <a:lnTo>
                      <a:pt x="34" y="601"/>
                    </a:lnTo>
                    <a:lnTo>
                      <a:pt x="768" y="67"/>
                    </a:lnTo>
                    <a:lnTo>
                      <a:pt x="7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5"/>
              <p:cNvSpPr/>
              <p:nvPr/>
            </p:nvSpPr>
            <p:spPr>
              <a:xfrm>
                <a:off x="3111550" y="1219650"/>
                <a:ext cx="25050" cy="2525"/>
              </a:xfrm>
              <a:custGeom>
                <a:avLst/>
                <a:gdLst/>
                <a:ahLst/>
                <a:cxnLst/>
                <a:rect l="l" t="t" r="r" b="b"/>
                <a:pathLst>
                  <a:path w="1002" h="101" extrusionOk="0">
                    <a:moveTo>
                      <a:pt x="1" y="0"/>
                    </a:moveTo>
                    <a:lnTo>
                      <a:pt x="1" y="101"/>
                    </a:lnTo>
                    <a:lnTo>
                      <a:pt x="1002" y="101"/>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5"/>
              <p:cNvSpPr/>
              <p:nvPr/>
            </p:nvSpPr>
            <p:spPr>
              <a:xfrm>
                <a:off x="3007325" y="972800"/>
                <a:ext cx="17525" cy="24225"/>
              </a:xfrm>
              <a:custGeom>
                <a:avLst/>
                <a:gdLst/>
                <a:ahLst/>
                <a:cxnLst/>
                <a:rect l="l" t="t" r="r" b="b"/>
                <a:pathLst>
                  <a:path w="701" h="969" extrusionOk="0">
                    <a:moveTo>
                      <a:pt x="67" y="1"/>
                    </a:moveTo>
                    <a:lnTo>
                      <a:pt x="0" y="34"/>
                    </a:lnTo>
                    <a:lnTo>
                      <a:pt x="634" y="968"/>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5"/>
              <p:cNvSpPr/>
              <p:nvPr/>
            </p:nvSpPr>
            <p:spPr>
              <a:xfrm>
                <a:off x="2762975" y="962800"/>
                <a:ext cx="15875" cy="21700"/>
              </a:xfrm>
              <a:custGeom>
                <a:avLst/>
                <a:gdLst/>
                <a:ahLst/>
                <a:cxnLst/>
                <a:rect l="l" t="t" r="r" b="b"/>
                <a:pathLst>
                  <a:path w="635" h="868" extrusionOk="0">
                    <a:moveTo>
                      <a:pt x="101" y="0"/>
                    </a:moveTo>
                    <a:lnTo>
                      <a:pt x="1" y="34"/>
                    </a:lnTo>
                    <a:lnTo>
                      <a:pt x="534" y="868"/>
                    </a:lnTo>
                    <a:lnTo>
                      <a:pt x="634" y="834"/>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5"/>
              <p:cNvSpPr/>
              <p:nvPr/>
            </p:nvSpPr>
            <p:spPr>
              <a:xfrm>
                <a:off x="2899750" y="924425"/>
                <a:ext cx="17525" cy="24225"/>
              </a:xfrm>
              <a:custGeom>
                <a:avLst/>
                <a:gdLst/>
                <a:ahLst/>
                <a:cxnLst/>
                <a:rect l="l" t="t" r="r" b="b"/>
                <a:pathLst>
                  <a:path w="701" h="969" extrusionOk="0">
                    <a:moveTo>
                      <a:pt x="634" y="1"/>
                    </a:moveTo>
                    <a:lnTo>
                      <a:pt x="0" y="902"/>
                    </a:lnTo>
                    <a:lnTo>
                      <a:pt x="67" y="9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5"/>
              <p:cNvSpPr/>
              <p:nvPr/>
            </p:nvSpPr>
            <p:spPr>
              <a:xfrm>
                <a:off x="2998975" y="1222150"/>
                <a:ext cx="17550" cy="25050"/>
              </a:xfrm>
              <a:custGeom>
                <a:avLst/>
                <a:gdLst/>
                <a:ahLst/>
                <a:cxnLst/>
                <a:rect l="l" t="t" r="r" b="b"/>
                <a:pathLst>
                  <a:path w="702" h="1002" extrusionOk="0">
                    <a:moveTo>
                      <a:pt x="67" y="1"/>
                    </a:moveTo>
                    <a:lnTo>
                      <a:pt x="1" y="101"/>
                    </a:lnTo>
                    <a:lnTo>
                      <a:pt x="634" y="1001"/>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5"/>
              <p:cNvSpPr/>
              <p:nvPr/>
            </p:nvSpPr>
            <p:spPr>
              <a:xfrm>
                <a:off x="2933100" y="991975"/>
                <a:ext cx="15025" cy="22550"/>
              </a:xfrm>
              <a:custGeom>
                <a:avLst/>
                <a:gdLst/>
                <a:ahLst/>
                <a:cxnLst/>
                <a:rect l="l" t="t" r="r" b="b"/>
                <a:pathLst>
                  <a:path w="601" h="902" extrusionOk="0">
                    <a:moveTo>
                      <a:pt x="67" y="1"/>
                    </a:moveTo>
                    <a:lnTo>
                      <a:pt x="0" y="34"/>
                    </a:lnTo>
                    <a:lnTo>
                      <a:pt x="534" y="902"/>
                    </a:lnTo>
                    <a:lnTo>
                      <a:pt x="601" y="8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5"/>
              <p:cNvSpPr/>
              <p:nvPr/>
            </p:nvSpPr>
            <p:spPr>
              <a:xfrm>
                <a:off x="2941450" y="1417300"/>
                <a:ext cx="3350" cy="25025"/>
              </a:xfrm>
              <a:custGeom>
                <a:avLst/>
                <a:gdLst/>
                <a:ahLst/>
                <a:cxnLst/>
                <a:rect l="l" t="t" r="r" b="b"/>
                <a:pathLst>
                  <a:path w="134" h="1001" extrusionOk="0">
                    <a:moveTo>
                      <a:pt x="33" y="0"/>
                    </a:moveTo>
                    <a:lnTo>
                      <a:pt x="0" y="967"/>
                    </a:lnTo>
                    <a:lnTo>
                      <a:pt x="133" y="1001"/>
                    </a:lnTo>
                    <a:lnTo>
                      <a:pt x="1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5"/>
              <p:cNvSpPr/>
              <p:nvPr/>
            </p:nvSpPr>
            <p:spPr>
              <a:xfrm>
                <a:off x="2879725" y="1405625"/>
                <a:ext cx="16700" cy="23375"/>
              </a:xfrm>
              <a:custGeom>
                <a:avLst/>
                <a:gdLst/>
                <a:ahLst/>
                <a:cxnLst/>
                <a:rect l="l" t="t" r="r" b="b"/>
                <a:pathLst>
                  <a:path w="668" h="935" extrusionOk="0">
                    <a:moveTo>
                      <a:pt x="601" y="0"/>
                    </a:moveTo>
                    <a:lnTo>
                      <a:pt x="1" y="901"/>
                    </a:lnTo>
                    <a:lnTo>
                      <a:pt x="67" y="934"/>
                    </a:lnTo>
                    <a:lnTo>
                      <a:pt x="668" y="67"/>
                    </a:lnTo>
                    <a:lnTo>
                      <a:pt x="6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5"/>
              <p:cNvSpPr/>
              <p:nvPr/>
            </p:nvSpPr>
            <p:spPr>
              <a:xfrm>
                <a:off x="2799675" y="1426475"/>
                <a:ext cx="13375" cy="19200"/>
              </a:xfrm>
              <a:custGeom>
                <a:avLst/>
                <a:gdLst/>
                <a:ahLst/>
                <a:cxnLst/>
                <a:rect l="l" t="t" r="r" b="b"/>
                <a:pathLst>
                  <a:path w="535" h="768" extrusionOk="0">
                    <a:moveTo>
                      <a:pt x="100" y="0"/>
                    </a:moveTo>
                    <a:lnTo>
                      <a:pt x="0" y="100"/>
                    </a:lnTo>
                    <a:lnTo>
                      <a:pt x="501" y="767"/>
                    </a:lnTo>
                    <a:lnTo>
                      <a:pt x="534" y="701"/>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5"/>
              <p:cNvSpPr/>
              <p:nvPr/>
            </p:nvSpPr>
            <p:spPr>
              <a:xfrm>
                <a:off x="2960625" y="1164600"/>
                <a:ext cx="20875" cy="23375"/>
              </a:xfrm>
              <a:custGeom>
                <a:avLst/>
                <a:gdLst/>
                <a:ahLst/>
                <a:cxnLst/>
                <a:rect l="l" t="t" r="r" b="b"/>
                <a:pathLst>
                  <a:path w="835" h="935" extrusionOk="0">
                    <a:moveTo>
                      <a:pt x="734" y="1"/>
                    </a:moveTo>
                    <a:lnTo>
                      <a:pt x="0" y="902"/>
                    </a:lnTo>
                    <a:lnTo>
                      <a:pt x="34" y="935"/>
                    </a:lnTo>
                    <a:lnTo>
                      <a:pt x="834" y="68"/>
                    </a:lnTo>
                    <a:lnTo>
                      <a:pt x="7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5"/>
              <p:cNvSpPr/>
              <p:nvPr/>
            </p:nvSpPr>
            <p:spPr>
              <a:xfrm>
                <a:off x="2769650" y="1401450"/>
                <a:ext cx="3350" cy="25050"/>
              </a:xfrm>
              <a:custGeom>
                <a:avLst/>
                <a:gdLst/>
                <a:ahLst/>
                <a:cxnLst/>
                <a:rect l="l" t="t" r="r" b="b"/>
                <a:pathLst>
                  <a:path w="134" h="1002" extrusionOk="0">
                    <a:moveTo>
                      <a:pt x="34" y="0"/>
                    </a:moveTo>
                    <a:lnTo>
                      <a:pt x="0" y="1001"/>
                    </a:lnTo>
                    <a:lnTo>
                      <a:pt x="67" y="1001"/>
                    </a:lnTo>
                    <a:lnTo>
                      <a:pt x="134" y="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5"/>
              <p:cNvSpPr/>
              <p:nvPr/>
            </p:nvSpPr>
            <p:spPr>
              <a:xfrm>
                <a:off x="2585350" y="997000"/>
                <a:ext cx="3350" cy="25875"/>
              </a:xfrm>
              <a:custGeom>
                <a:avLst/>
                <a:gdLst/>
                <a:ahLst/>
                <a:cxnLst/>
                <a:rect l="l" t="t" r="r" b="b"/>
                <a:pathLst>
                  <a:path w="134" h="1035" extrusionOk="0">
                    <a:moveTo>
                      <a:pt x="67" y="0"/>
                    </a:moveTo>
                    <a:lnTo>
                      <a:pt x="1" y="1034"/>
                    </a:lnTo>
                    <a:lnTo>
                      <a:pt x="67"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5"/>
              <p:cNvSpPr/>
              <p:nvPr/>
            </p:nvSpPr>
            <p:spPr>
              <a:xfrm>
                <a:off x="2612875" y="1210475"/>
                <a:ext cx="15025" cy="32550"/>
              </a:xfrm>
              <a:custGeom>
                <a:avLst/>
                <a:gdLst/>
                <a:ahLst/>
                <a:cxnLst/>
                <a:rect l="l" t="t" r="r" b="b"/>
                <a:pathLst>
                  <a:path w="601" h="1302" extrusionOk="0">
                    <a:moveTo>
                      <a:pt x="134" y="1"/>
                    </a:moveTo>
                    <a:lnTo>
                      <a:pt x="0" y="67"/>
                    </a:lnTo>
                    <a:lnTo>
                      <a:pt x="501" y="1301"/>
                    </a:lnTo>
                    <a:lnTo>
                      <a:pt x="601" y="12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5"/>
              <p:cNvSpPr/>
              <p:nvPr/>
            </p:nvSpPr>
            <p:spPr>
              <a:xfrm>
                <a:off x="2591200" y="1134600"/>
                <a:ext cx="20850" cy="32525"/>
              </a:xfrm>
              <a:custGeom>
                <a:avLst/>
                <a:gdLst/>
                <a:ahLst/>
                <a:cxnLst/>
                <a:rect l="l" t="t" r="r" b="b"/>
                <a:pathLst>
                  <a:path w="834" h="1301" extrusionOk="0">
                    <a:moveTo>
                      <a:pt x="734" y="0"/>
                    </a:moveTo>
                    <a:lnTo>
                      <a:pt x="0" y="1268"/>
                    </a:lnTo>
                    <a:lnTo>
                      <a:pt x="100" y="1301"/>
                    </a:lnTo>
                    <a:lnTo>
                      <a:pt x="834" y="100"/>
                    </a:lnTo>
                    <a:lnTo>
                      <a:pt x="7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5"/>
              <p:cNvSpPr/>
              <p:nvPr/>
            </p:nvSpPr>
            <p:spPr>
              <a:xfrm>
                <a:off x="2769650" y="889400"/>
                <a:ext cx="20050" cy="21725"/>
              </a:xfrm>
              <a:custGeom>
                <a:avLst/>
                <a:gdLst/>
                <a:ahLst/>
                <a:cxnLst/>
                <a:rect l="l" t="t" r="r" b="b"/>
                <a:pathLst>
                  <a:path w="802" h="869" extrusionOk="0">
                    <a:moveTo>
                      <a:pt x="701" y="1"/>
                    </a:moveTo>
                    <a:lnTo>
                      <a:pt x="0" y="802"/>
                    </a:lnTo>
                    <a:lnTo>
                      <a:pt x="34" y="868"/>
                    </a:lnTo>
                    <a:lnTo>
                      <a:pt x="801" y="68"/>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5"/>
              <p:cNvSpPr/>
              <p:nvPr/>
            </p:nvSpPr>
            <p:spPr>
              <a:xfrm>
                <a:off x="2822175" y="890250"/>
                <a:ext cx="28400" cy="23375"/>
              </a:xfrm>
              <a:custGeom>
                <a:avLst/>
                <a:gdLst/>
                <a:ahLst/>
                <a:cxnLst/>
                <a:rect l="l" t="t" r="r" b="b"/>
                <a:pathLst>
                  <a:path w="1136" h="935" extrusionOk="0">
                    <a:moveTo>
                      <a:pt x="68" y="0"/>
                    </a:moveTo>
                    <a:lnTo>
                      <a:pt x="1" y="67"/>
                    </a:lnTo>
                    <a:lnTo>
                      <a:pt x="1068" y="934"/>
                    </a:lnTo>
                    <a:lnTo>
                      <a:pt x="1135" y="868"/>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5"/>
              <p:cNvSpPr/>
              <p:nvPr/>
            </p:nvSpPr>
            <p:spPr>
              <a:xfrm>
                <a:off x="2958950" y="889400"/>
                <a:ext cx="28375" cy="18375"/>
              </a:xfrm>
              <a:custGeom>
                <a:avLst/>
                <a:gdLst/>
                <a:ahLst/>
                <a:cxnLst/>
                <a:rect l="l" t="t" r="r" b="b"/>
                <a:pathLst>
                  <a:path w="1135" h="735" extrusionOk="0">
                    <a:moveTo>
                      <a:pt x="101" y="1"/>
                    </a:moveTo>
                    <a:lnTo>
                      <a:pt x="1" y="101"/>
                    </a:lnTo>
                    <a:lnTo>
                      <a:pt x="1101" y="735"/>
                    </a:lnTo>
                    <a:lnTo>
                      <a:pt x="1135" y="6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5"/>
              <p:cNvSpPr/>
              <p:nvPr/>
            </p:nvSpPr>
            <p:spPr>
              <a:xfrm>
                <a:off x="2961450" y="938625"/>
                <a:ext cx="18375" cy="28375"/>
              </a:xfrm>
              <a:custGeom>
                <a:avLst/>
                <a:gdLst/>
                <a:ahLst/>
                <a:cxnLst/>
                <a:rect l="l" t="t" r="r" b="b"/>
                <a:pathLst>
                  <a:path w="735" h="1135" extrusionOk="0">
                    <a:moveTo>
                      <a:pt x="668" y="0"/>
                    </a:moveTo>
                    <a:lnTo>
                      <a:pt x="1" y="1101"/>
                    </a:lnTo>
                    <a:lnTo>
                      <a:pt x="67" y="1134"/>
                    </a:lnTo>
                    <a:lnTo>
                      <a:pt x="734" y="33"/>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5"/>
              <p:cNvSpPr/>
              <p:nvPr/>
            </p:nvSpPr>
            <p:spPr>
              <a:xfrm>
                <a:off x="3065700" y="964475"/>
                <a:ext cx="21700" cy="16700"/>
              </a:xfrm>
              <a:custGeom>
                <a:avLst/>
                <a:gdLst/>
                <a:ahLst/>
                <a:cxnLst/>
                <a:rect l="l" t="t" r="r" b="b"/>
                <a:pathLst>
                  <a:path w="868" h="668" extrusionOk="0">
                    <a:moveTo>
                      <a:pt x="834" y="0"/>
                    </a:moveTo>
                    <a:lnTo>
                      <a:pt x="0" y="601"/>
                    </a:lnTo>
                    <a:lnTo>
                      <a:pt x="67" y="667"/>
                    </a:lnTo>
                    <a:lnTo>
                      <a:pt x="868" y="100"/>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5"/>
              <p:cNvSpPr/>
              <p:nvPr/>
            </p:nvSpPr>
            <p:spPr>
              <a:xfrm>
                <a:off x="2702100" y="892750"/>
                <a:ext cx="1700" cy="25050"/>
              </a:xfrm>
              <a:custGeom>
                <a:avLst/>
                <a:gdLst/>
                <a:ahLst/>
                <a:cxnLst/>
                <a:rect l="l" t="t" r="r" b="b"/>
                <a:pathLst>
                  <a:path w="68" h="1002" extrusionOk="0">
                    <a:moveTo>
                      <a:pt x="1" y="0"/>
                    </a:moveTo>
                    <a:lnTo>
                      <a:pt x="1" y="1001"/>
                    </a:lnTo>
                    <a:lnTo>
                      <a:pt x="67" y="1001"/>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5"/>
              <p:cNvSpPr/>
              <p:nvPr/>
            </p:nvSpPr>
            <p:spPr>
              <a:xfrm>
                <a:off x="2651225" y="931950"/>
                <a:ext cx="26725" cy="6700"/>
              </a:xfrm>
              <a:custGeom>
                <a:avLst/>
                <a:gdLst/>
                <a:ahLst/>
                <a:cxnLst/>
                <a:rect l="l" t="t" r="r" b="b"/>
                <a:pathLst>
                  <a:path w="1069" h="268" extrusionOk="0">
                    <a:moveTo>
                      <a:pt x="1068" y="0"/>
                    </a:moveTo>
                    <a:lnTo>
                      <a:pt x="1" y="200"/>
                    </a:lnTo>
                    <a:lnTo>
                      <a:pt x="1" y="267"/>
                    </a:lnTo>
                    <a:lnTo>
                      <a:pt x="1068" y="100"/>
                    </a:lnTo>
                    <a:lnTo>
                      <a:pt x="10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5"/>
              <p:cNvSpPr/>
              <p:nvPr/>
            </p:nvSpPr>
            <p:spPr>
              <a:xfrm>
                <a:off x="2711275" y="970300"/>
                <a:ext cx="7525" cy="26725"/>
              </a:xfrm>
              <a:custGeom>
                <a:avLst/>
                <a:gdLst/>
                <a:ahLst/>
                <a:cxnLst/>
                <a:rect l="l" t="t" r="r" b="b"/>
                <a:pathLst>
                  <a:path w="301" h="1069" extrusionOk="0">
                    <a:moveTo>
                      <a:pt x="0" y="1"/>
                    </a:moveTo>
                    <a:lnTo>
                      <a:pt x="167" y="1068"/>
                    </a:lnTo>
                    <a:lnTo>
                      <a:pt x="301"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5"/>
              <p:cNvSpPr/>
              <p:nvPr/>
            </p:nvSpPr>
            <p:spPr>
              <a:xfrm>
                <a:off x="2720450" y="926100"/>
                <a:ext cx="29200" cy="8375"/>
              </a:xfrm>
              <a:custGeom>
                <a:avLst/>
                <a:gdLst/>
                <a:ahLst/>
                <a:cxnLst/>
                <a:rect l="l" t="t" r="r" b="b"/>
                <a:pathLst>
                  <a:path w="1168" h="335" extrusionOk="0">
                    <a:moveTo>
                      <a:pt x="1168" y="1"/>
                    </a:moveTo>
                    <a:lnTo>
                      <a:pt x="0" y="234"/>
                    </a:lnTo>
                    <a:lnTo>
                      <a:pt x="34" y="334"/>
                    </a:lnTo>
                    <a:lnTo>
                      <a:pt x="1168" y="101"/>
                    </a:lnTo>
                    <a:lnTo>
                      <a:pt x="11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5"/>
              <p:cNvSpPr/>
              <p:nvPr/>
            </p:nvSpPr>
            <p:spPr>
              <a:xfrm>
                <a:off x="2624550" y="1012000"/>
                <a:ext cx="24200" cy="17525"/>
              </a:xfrm>
              <a:custGeom>
                <a:avLst/>
                <a:gdLst/>
                <a:ahLst/>
                <a:cxnLst/>
                <a:rect l="l" t="t" r="r" b="b"/>
                <a:pathLst>
                  <a:path w="968" h="701" extrusionOk="0">
                    <a:moveTo>
                      <a:pt x="901" y="0"/>
                    </a:moveTo>
                    <a:lnTo>
                      <a:pt x="0" y="634"/>
                    </a:lnTo>
                    <a:lnTo>
                      <a:pt x="34" y="701"/>
                    </a:lnTo>
                    <a:lnTo>
                      <a:pt x="968" y="67"/>
                    </a:lnTo>
                    <a:lnTo>
                      <a:pt x="9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5"/>
              <p:cNvSpPr/>
              <p:nvPr/>
            </p:nvSpPr>
            <p:spPr>
              <a:xfrm>
                <a:off x="2633725" y="1333075"/>
                <a:ext cx="4200" cy="33375"/>
              </a:xfrm>
              <a:custGeom>
                <a:avLst/>
                <a:gdLst/>
                <a:ahLst/>
                <a:cxnLst/>
                <a:rect l="l" t="t" r="r" b="b"/>
                <a:pathLst>
                  <a:path w="168" h="1335" extrusionOk="0">
                    <a:moveTo>
                      <a:pt x="100" y="0"/>
                    </a:moveTo>
                    <a:lnTo>
                      <a:pt x="0" y="1334"/>
                    </a:lnTo>
                    <a:lnTo>
                      <a:pt x="100" y="1334"/>
                    </a:lnTo>
                    <a:lnTo>
                      <a:pt x="167" y="33"/>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5"/>
              <p:cNvSpPr/>
              <p:nvPr/>
            </p:nvSpPr>
            <p:spPr>
              <a:xfrm>
                <a:off x="2607875" y="1288025"/>
                <a:ext cx="20025" cy="22550"/>
              </a:xfrm>
              <a:custGeom>
                <a:avLst/>
                <a:gdLst/>
                <a:ahLst/>
                <a:cxnLst/>
                <a:rect l="l" t="t" r="r" b="b"/>
                <a:pathLst>
                  <a:path w="801" h="902" extrusionOk="0">
                    <a:moveTo>
                      <a:pt x="701" y="1"/>
                    </a:moveTo>
                    <a:lnTo>
                      <a:pt x="0" y="835"/>
                    </a:lnTo>
                    <a:lnTo>
                      <a:pt x="34" y="901"/>
                    </a:lnTo>
                    <a:lnTo>
                      <a:pt x="801" y="67"/>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5"/>
              <p:cNvSpPr/>
              <p:nvPr/>
            </p:nvSpPr>
            <p:spPr>
              <a:xfrm>
                <a:off x="2702100" y="1362250"/>
                <a:ext cx="21700" cy="30050"/>
              </a:xfrm>
              <a:custGeom>
                <a:avLst/>
                <a:gdLst/>
                <a:ahLst/>
                <a:cxnLst/>
                <a:rect l="l" t="t" r="r" b="b"/>
                <a:pathLst>
                  <a:path w="868" h="1202" extrusionOk="0">
                    <a:moveTo>
                      <a:pt x="67" y="1"/>
                    </a:moveTo>
                    <a:lnTo>
                      <a:pt x="1" y="67"/>
                    </a:lnTo>
                    <a:lnTo>
                      <a:pt x="834" y="1201"/>
                    </a:lnTo>
                    <a:lnTo>
                      <a:pt x="868" y="1168"/>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5"/>
              <p:cNvSpPr/>
              <p:nvPr/>
            </p:nvSpPr>
            <p:spPr>
              <a:xfrm>
                <a:off x="2771325" y="1086225"/>
                <a:ext cx="21700" cy="15875"/>
              </a:xfrm>
              <a:custGeom>
                <a:avLst/>
                <a:gdLst/>
                <a:ahLst/>
                <a:cxnLst/>
                <a:rect l="l" t="t" r="r" b="b"/>
                <a:pathLst>
                  <a:path w="868" h="635" extrusionOk="0">
                    <a:moveTo>
                      <a:pt x="834" y="0"/>
                    </a:moveTo>
                    <a:lnTo>
                      <a:pt x="0" y="567"/>
                    </a:lnTo>
                    <a:lnTo>
                      <a:pt x="34" y="634"/>
                    </a:lnTo>
                    <a:lnTo>
                      <a:pt x="867" y="67"/>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5"/>
              <p:cNvSpPr/>
              <p:nvPr/>
            </p:nvSpPr>
            <p:spPr>
              <a:xfrm>
                <a:off x="2998975" y="1116250"/>
                <a:ext cx="24225" cy="14200"/>
              </a:xfrm>
              <a:custGeom>
                <a:avLst/>
                <a:gdLst/>
                <a:ahLst/>
                <a:cxnLst/>
                <a:rect l="l" t="t" r="r" b="b"/>
                <a:pathLst>
                  <a:path w="969" h="568" extrusionOk="0">
                    <a:moveTo>
                      <a:pt x="34" y="0"/>
                    </a:moveTo>
                    <a:lnTo>
                      <a:pt x="1" y="67"/>
                    </a:lnTo>
                    <a:lnTo>
                      <a:pt x="868" y="567"/>
                    </a:lnTo>
                    <a:lnTo>
                      <a:pt x="968" y="5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5"/>
              <p:cNvSpPr/>
              <p:nvPr/>
            </p:nvSpPr>
            <p:spPr>
              <a:xfrm>
                <a:off x="2737125" y="1172950"/>
                <a:ext cx="31725" cy="8375"/>
              </a:xfrm>
              <a:custGeom>
                <a:avLst/>
                <a:gdLst/>
                <a:ahLst/>
                <a:cxnLst/>
                <a:rect l="l" t="t" r="r" b="b"/>
                <a:pathLst>
                  <a:path w="1269" h="335" extrusionOk="0">
                    <a:moveTo>
                      <a:pt x="1" y="0"/>
                    </a:moveTo>
                    <a:lnTo>
                      <a:pt x="1" y="101"/>
                    </a:lnTo>
                    <a:lnTo>
                      <a:pt x="1201" y="334"/>
                    </a:lnTo>
                    <a:lnTo>
                      <a:pt x="1268" y="267"/>
                    </a:lnTo>
                    <a:lnTo>
                      <a:pt x="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5"/>
              <p:cNvSpPr/>
              <p:nvPr/>
            </p:nvSpPr>
            <p:spPr>
              <a:xfrm>
                <a:off x="2790500" y="1258000"/>
                <a:ext cx="17525" cy="14200"/>
              </a:xfrm>
              <a:custGeom>
                <a:avLst/>
                <a:gdLst/>
                <a:ahLst/>
                <a:cxnLst/>
                <a:rect l="l" t="t" r="r" b="b"/>
                <a:pathLst>
                  <a:path w="701" h="568" extrusionOk="0">
                    <a:moveTo>
                      <a:pt x="634" y="1"/>
                    </a:moveTo>
                    <a:lnTo>
                      <a:pt x="0" y="501"/>
                    </a:lnTo>
                    <a:lnTo>
                      <a:pt x="34" y="5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5"/>
              <p:cNvSpPr/>
              <p:nvPr/>
            </p:nvSpPr>
            <p:spPr>
              <a:xfrm>
                <a:off x="2762975" y="1337225"/>
                <a:ext cx="24200" cy="20875"/>
              </a:xfrm>
              <a:custGeom>
                <a:avLst/>
                <a:gdLst/>
                <a:ahLst/>
                <a:cxnLst/>
                <a:rect l="l" t="t" r="r" b="b"/>
                <a:pathLst>
                  <a:path w="968" h="835" extrusionOk="0">
                    <a:moveTo>
                      <a:pt x="67" y="1"/>
                    </a:moveTo>
                    <a:lnTo>
                      <a:pt x="1" y="68"/>
                    </a:lnTo>
                    <a:lnTo>
                      <a:pt x="935" y="835"/>
                    </a:lnTo>
                    <a:lnTo>
                      <a:pt x="968" y="7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5"/>
              <p:cNvSpPr/>
              <p:nvPr/>
            </p:nvSpPr>
            <p:spPr>
              <a:xfrm>
                <a:off x="2795500" y="1380600"/>
                <a:ext cx="17550" cy="11700"/>
              </a:xfrm>
              <a:custGeom>
                <a:avLst/>
                <a:gdLst/>
                <a:ahLst/>
                <a:cxnLst/>
                <a:rect l="l" t="t" r="r" b="b"/>
                <a:pathLst>
                  <a:path w="702" h="468" extrusionOk="0">
                    <a:moveTo>
                      <a:pt x="67" y="0"/>
                    </a:moveTo>
                    <a:lnTo>
                      <a:pt x="1" y="100"/>
                    </a:lnTo>
                    <a:lnTo>
                      <a:pt x="668" y="467"/>
                    </a:lnTo>
                    <a:lnTo>
                      <a:pt x="701" y="367"/>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5"/>
              <p:cNvSpPr/>
              <p:nvPr/>
            </p:nvSpPr>
            <p:spPr>
              <a:xfrm>
                <a:off x="2766325" y="1300550"/>
                <a:ext cx="25025" cy="1675"/>
              </a:xfrm>
              <a:custGeom>
                <a:avLst/>
                <a:gdLst/>
                <a:ahLst/>
                <a:cxnLst/>
                <a:rect l="l" t="t" r="r" b="b"/>
                <a:pathLst>
                  <a:path w="1001" h="67"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5"/>
              <p:cNvSpPr/>
              <p:nvPr/>
            </p:nvSpPr>
            <p:spPr>
              <a:xfrm>
                <a:off x="2853050" y="1007825"/>
                <a:ext cx="21700" cy="15875"/>
              </a:xfrm>
              <a:custGeom>
                <a:avLst/>
                <a:gdLst/>
                <a:ahLst/>
                <a:cxnLst/>
                <a:rect l="l" t="t" r="r" b="b"/>
                <a:pathLst>
                  <a:path w="868" h="635" extrusionOk="0">
                    <a:moveTo>
                      <a:pt x="834" y="1"/>
                    </a:moveTo>
                    <a:lnTo>
                      <a:pt x="0" y="568"/>
                    </a:lnTo>
                    <a:lnTo>
                      <a:pt x="67" y="634"/>
                    </a:lnTo>
                    <a:lnTo>
                      <a:pt x="867" y="67"/>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5"/>
              <p:cNvSpPr/>
              <p:nvPr/>
            </p:nvSpPr>
            <p:spPr>
              <a:xfrm>
                <a:off x="2872225" y="1050350"/>
                <a:ext cx="25050" cy="1700"/>
              </a:xfrm>
              <a:custGeom>
                <a:avLst/>
                <a:gdLst/>
                <a:ahLst/>
                <a:cxnLst/>
                <a:rect l="l" t="t" r="r" b="b"/>
                <a:pathLst>
                  <a:path w="1002" h="68" extrusionOk="0">
                    <a:moveTo>
                      <a:pt x="0" y="1"/>
                    </a:moveTo>
                    <a:lnTo>
                      <a:pt x="0" y="68"/>
                    </a:lnTo>
                    <a:lnTo>
                      <a:pt x="1001" y="68"/>
                    </a:lnTo>
                    <a:lnTo>
                      <a:pt x="10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5"/>
              <p:cNvSpPr/>
              <p:nvPr/>
            </p:nvSpPr>
            <p:spPr>
              <a:xfrm>
                <a:off x="2848050" y="1097900"/>
                <a:ext cx="22525" cy="15875"/>
              </a:xfrm>
              <a:custGeom>
                <a:avLst/>
                <a:gdLst/>
                <a:ahLst/>
                <a:cxnLst/>
                <a:rect l="l" t="t" r="r" b="b"/>
                <a:pathLst>
                  <a:path w="901" h="635" extrusionOk="0">
                    <a:moveTo>
                      <a:pt x="33" y="0"/>
                    </a:moveTo>
                    <a:lnTo>
                      <a:pt x="0" y="100"/>
                    </a:lnTo>
                    <a:lnTo>
                      <a:pt x="867" y="634"/>
                    </a:lnTo>
                    <a:lnTo>
                      <a:pt x="901"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5"/>
              <p:cNvSpPr/>
              <p:nvPr/>
            </p:nvSpPr>
            <p:spPr>
              <a:xfrm>
                <a:off x="2856375" y="1200475"/>
                <a:ext cx="8375" cy="20875"/>
              </a:xfrm>
              <a:custGeom>
                <a:avLst/>
                <a:gdLst/>
                <a:ahLst/>
                <a:cxnLst/>
                <a:rect l="l" t="t" r="r" b="b"/>
                <a:pathLst>
                  <a:path w="335" h="835" extrusionOk="0">
                    <a:moveTo>
                      <a:pt x="234" y="0"/>
                    </a:moveTo>
                    <a:lnTo>
                      <a:pt x="1" y="801"/>
                    </a:lnTo>
                    <a:lnTo>
                      <a:pt x="67" y="834"/>
                    </a:lnTo>
                    <a:lnTo>
                      <a:pt x="334" y="34"/>
                    </a:lnTo>
                    <a:lnTo>
                      <a:pt x="2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5"/>
              <p:cNvSpPr/>
              <p:nvPr/>
            </p:nvSpPr>
            <p:spPr>
              <a:xfrm>
                <a:off x="2844700" y="1259675"/>
                <a:ext cx="25050" cy="20050"/>
              </a:xfrm>
              <a:custGeom>
                <a:avLst/>
                <a:gdLst/>
                <a:ahLst/>
                <a:cxnLst/>
                <a:rect l="l" t="t" r="r" b="b"/>
                <a:pathLst>
                  <a:path w="1002" h="802" extrusionOk="0">
                    <a:moveTo>
                      <a:pt x="67" y="1"/>
                    </a:moveTo>
                    <a:lnTo>
                      <a:pt x="1" y="101"/>
                    </a:lnTo>
                    <a:lnTo>
                      <a:pt x="901" y="801"/>
                    </a:lnTo>
                    <a:lnTo>
                      <a:pt x="1001" y="701"/>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5"/>
              <p:cNvSpPr/>
              <p:nvPr/>
            </p:nvSpPr>
            <p:spPr>
              <a:xfrm>
                <a:off x="2854700" y="1333075"/>
                <a:ext cx="18375" cy="12525"/>
              </a:xfrm>
              <a:custGeom>
                <a:avLst/>
                <a:gdLst/>
                <a:ahLst/>
                <a:cxnLst/>
                <a:rect l="l" t="t" r="r" b="b"/>
                <a:pathLst>
                  <a:path w="735" h="501" extrusionOk="0">
                    <a:moveTo>
                      <a:pt x="101" y="0"/>
                    </a:moveTo>
                    <a:lnTo>
                      <a:pt x="1" y="67"/>
                    </a:lnTo>
                    <a:lnTo>
                      <a:pt x="668" y="500"/>
                    </a:lnTo>
                    <a:lnTo>
                      <a:pt x="735" y="400"/>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5"/>
              <p:cNvSpPr/>
              <p:nvPr/>
            </p:nvSpPr>
            <p:spPr>
              <a:xfrm>
                <a:off x="3039000" y="1217150"/>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5"/>
              <p:cNvSpPr/>
              <p:nvPr/>
            </p:nvSpPr>
            <p:spPr>
              <a:xfrm>
                <a:off x="2731300" y="1204650"/>
                <a:ext cx="21700" cy="15850"/>
              </a:xfrm>
              <a:custGeom>
                <a:avLst/>
                <a:gdLst/>
                <a:ahLst/>
                <a:cxnLst/>
                <a:rect l="l" t="t" r="r" b="b"/>
                <a:pathLst>
                  <a:path w="868" h="634" extrusionOk="0">
                    <a:moveTo>
                      <a:pt x="33" y="0"/>
                    </a:moveTo>
                    <a:lnTo>
                      <a:pt x="0" y="67"/>
                    </a:lnTo>
                    <a:lnTo>
                      <a:pt x="767" y="634"/>
                    </a:lnTo>
                    <a:lnTo>
                      <a:pt x="867"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5"/>
              <p:cNvSpPr/>
              <p:nvPr/>
            </p:nvSpPr>
            <p:spPr>
              <a:xfrm>
                <a:off x="2770475" y="1020350"/>
                <a:ext cx="25050" cy="1675"/>
              </a:xfrm>
              <a:custGeom>
                <a:avLst/>
                <a:gdLst/>
                <a:ahLst/>
                <a:cxnLst/>
                <a:rect l="l" t="t" r="r" b="b"/>
                <a:pathLst>
                  <a:path w="1002" h="67"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5"/>
              <p:cNvSpPr/>
              <p:nvPr/>
            </p:nvSpPr>
            <p:spPr>
              <a:xfrm>
                <a:off x="2669575" y="1137100"/>
                <a:ext cx="21700" cy="16700"/>
              </a:xfrm>
              <a:custGeom>
                <a:avLst/>
                <a:gdLst/>
                <a:ahLst/>
                <a:cxnLst/>
                <a:rect l="l" t="t" r="r" b="b"/>
                <a:pathLst>
                  <a:path w="868" h="668" extrusionOk="0">
                    <a:moveTo>
                      <a:pt x="34" y="0"/>
                    </a:moveTo>
                    <a:lnTo>
                      <a:pt x="1" y="67"/>
                    </a:lnTo>
                    <a:lnTo>
                      <a:pt x="801" y="667"/>
                    </a:lnTo>
                    <a:lnTo>
                      <a:pt x="868" y="5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5"/>
              <p:cNvSpPr/>
              <p:nvPr/>
            </p:nvSpPr>
            <p:spPr>
              <a:xfrm>
                <a:off x="2647900" y="1179625"/>
                <a:ext cx="25050" cy="1700"/>
              </a:xfrm>
              <a:custGeom>
                <a:avLst/>
                <a:gdLst/>
                <a:ahLst/>
                <a:cxnLst/>
                <a:rect l="l" t="t" r="r" b="b"/>
                <a:pathLst>
                  <a:path w="1002" h="68"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5"/>
              <p:cNvSpPr/>
              <p:nvPr/>
            </p:nvSpPr>
            <p:spPr>
              <a:xfrm>
                <a:off x="2673750" y="1226325"/>
                <a:ext cx="24200" cy="16700"/>
              </a:xfrm>
              <a:custGeom>
                <a:avLst/>
                <a:gdLst/>
                <a:ahLst/>
                <a:cxnLst/>
                <a:rect l="l" t="t" r="r" b="b"/>
                <a:pathLst>
                  <a:path w="968" h="668" extrusionOk="0">
                    <a:moveTo>
                      <a:pt x="868" y="0"/>
                    </a:moveTo>
                    <a:lnTo>
                      <a:pt x="0" y="601"/>
                    </a:lnTo>
                    <a:lnTo>
                      <a:pt x="34" y="667"/>
                    </a:lnTo>
                    <a:lnTo>
                      <a:pt x="968" y="100"/>
                    </a:lnTo>
                    <a:lnTo>
                      <a:pt x="8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5"/>
              <p:cNvSpPr/>
              <p:nvPr/>
            </p:nvSpPr>
            <p:spPr>
              <a:xfrm>
                <a:off x="2935600" y="1109575"/>
                <a:ext cx="20875" cy="15025"/>
              </a:xfrm>
              <a:custGeom>
                <a:avLst/>
                <a:gdLst/>
                <a:ahLst/>
                <a:cxnLst/>
                <a:rect l="l" t="t" r="r" b="b"/>
                <a:pathLst>
                  <a:path w="835" h="601" extrusionOk="0">
                    <a:moveTo>
                      <a:pt x="768" y="0"/>
                    </a:moveTo>
                    <a:lnTo>
                      <a:pt x="1" y="501"/>
                    </a:lnTo>
                    <a:lnTo>
                      <a:pt x="34" y="601"/>
                    </a:lnTo>
                    <a:lnTo>
                      <a:pt x="834" y="100"/>
                    </a:lnTo>
                    <a:lnTo>
                      <a:pt x="7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5"/>
              <p:cNvSpPr/>
              <p:nvPr/>
            </p:nvSpPr>
            <p:spPr>
              <a:xfrm>
                <a:off x="2938100" y="1062025"/>
                <a:ext cx="20875" cy="16725"/>
              </a:xfrm>
              <a:custGeom>
                <a:avLst/>
                <a:gdLst/>
                <a:ahLst/>
                <a:cxnLst/>
                <a:rect l="l" t="t" r="r" b="b"/>
                <a:pathLst>
                  <a:path w="835" h="669" extrusionOk="0">
                    <a:moveTo>
                      <a:pt x="34" y="1"/>
                    </a:moveTo>
                    <a:lnTo>
                      <a:pt x="1" y="68"/>
                    </a:lnTo>
                    <a:lnTo>
                      <a:pt x="801" y="668"/>
                    </a:lnTo>
                    <a:lnTo>
                      <a:pt x="835" y="601"/>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5"/>
              <p:cNvSpPr/>
              <p:nvPr/>
            </p:nvSpPr>
            <p:spPr>
              <a:xfrm>
                <a:off x="2993975" y="1029500"/>
                <a:ext cx="4200" cy="25050"/>
              </a:xfrm>
              <a:custGeom>
                <a:avLst/>
                <a:gdLst/>
                <a:ahLst/>
                <a:cxnLst/>
                <a:rect l="l" t="t" r="r" b="b"/>
                <a:pathLst>
                  <a:path w="168" h="1002" extrusionOk="0">
                    <a:moveTo>
                      <a:pt x="67" y="1"/>
                    </a:moveTo>
                    <a:lnTo>
                      <a:pt x="1" y="968"/>
                    </a:lnTo>
                    <a:lnTo>
                      <a:pt x="101" y="1002"/>
                    </a:lnTo>
                    <a:lnTo>
                      <a:pt x="1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5"/>
              <p:cNvSpPr/>
              <p:nvPr/>
            </p:nvSpPr>
            <p:spPr>
              <a:xfrm>
                <a:off x="2919750" y="1388925"/>
                <a:ext cx="25050" cy="3375"/>
              </a:xfrm>
              <a:custGeom>
                <a:avLst/>
                <a:gdLst/>
                <a:ahLst/>
                <a:cxnLst/>
                <a:rect l="l" t="t" r="r" b="b"/>
                <a:pathLst>
                  <a:path w="1002" h="135" extrusionOk="0">
                    <a:moveTo>
                      <a:pt x="34" y="1"/>
                    </a:moveTo>
                    <a:lnTo>
                      <a:pt x="1" y="101"/>
                    </a:lnTo>
                    <a:lnTo>
                      <a:pt x="1001" y="134"/>
                    </a:lnTo>
                    <a:lnTo>
                      <a:pt x="1001" y="34"/>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5"/>
              <p:cNvSpPr/>
              <p:nvPr/>
            </p:nvSpPr>
            <p:spPr>
              <a:xfrm>
                <a:off x="2927250" y="1340575"/>
                <a:ext cx="21725" cy="16700"/>
              </a:xfrm>
              <a:custGeom>
                <a:avLst/>
                <a:gdLst/>
                <a:ahLst/>
                <a:cxnLst/>
                <a:rect l="l" t="t" r="r" b="b"/>
                <a:pathLst>
                  <a:path w="869" h="668" extrusionOk="0">
                    <a:moveTo>
                      <a:pt x="68" y="0"/>
                    </a:moveTo>
                    <a:lnTo>
                      <a:pt x="1" y="67"/>
                    </a:lnTo>
                    <a:lnTo>
                      <a:pt x="802" y="667"/>
                    </a:lnTo>
                    <a:lnTo>
                      <a:pt x="868" y="601"/>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5"/>
              <p:cNvSpPr/>
              <p:nvPr/>
            </p:nvSpPr>
            <p:spPr>
              <a:xfrm>
                <a:off x="2985625" y="1308875"/>
                <a:ext cx="11700" cy="26725"/>
              </a:xfrm>
              <a:custGeom>
                <a:avLst/>
                <a:gdLst/>
                <a:ahLst/>
                <a:cxnLst/>
                <a:rect l="l" t="t" r="r" b="b"/>
                <a:pathLst>
                  <a:path w="468" h="1069" extrusionOk="0">
                    <a:moveTo>
                      <a:pt x="101" y="1"/>
                    </a:moveTo>
                    <a:lnTo>
                      <a:pt x="1" y="34"/>
                    </a:lnTo>
                    <a:lnTo>
                      <a:pt x="368" y="1068"/>
                    </a:lnTo>
                    <a:lnTo>
                      <a:pt x="468"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5"/>
              <p:cNvSpPr/>
              <p:nvPr/>
            </p:nvSpPr>
            <p:spPr>
              <a:xfrm>
                <a:off x="2923100" y="1208800"/>
                <a:ext cx="21700" cy="15875"/>
              </a:xfrm>
              <a:custGeom>
                <a:avLst/>
                <a:gdLst/>
                <a:ahLst/>
                <a:cxnLst/>
                <a:rect l="l" t="t" r="r" b="b"/>
                <a:pathLst>
                  <a:path w="868" h="635" extrusionOk="0">
                    <a:moveTo>
                      <a:pt x="834" y="1"/>
                    </a:moveTo>
                    <a:lnTo>
                      <a:pt x="0" y="535"/>
                    </a:lnTo>
                    <a:lnTo>
                      <a:pt x="34" y="635"/>
                    </a:lnTo>
                    <a:lnTo>
                      <a:pt x="867" y="68"/>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5"/>
              <p:cNvSpPr/>
              <p:nvPr/>
            </p:nvSpPr>
            <p:spPr>
              <a:xfrm>
                <a:off x="2915575" y="1262175"/>
                <a:ext cx="26725" cy="10025"/>
              </a:xfrm>
              <a:custGeom>
                <a:avLst/>
                <a:gdLst/>
                <a:ahLst/>
                <a:cxnLst/>
                <a:rect l="l" t="t" r="r" b="b"/>
                <a:pathLst>
                  <a:path w="1069" h="401" extrusionOk="0">
                    <a:moveTo>
                      <a:pt x="1" y="1"/>
                    </a:moveTo>
                    <a:lnTo>
                      <a:pt x="1" y="67"/>
                    </a:lnTo>
                    <a:lnTo>
                      <a:pt x="1035" y="401"/>
                    </a:lnTo>
                    <a:lnTo>
                      <a:pt x="1068" y="268"/>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5"/>
              <p:cNvSpPr/>
              <p:nvPr/>
            </p:nvSpPr>
            <p:spPr>
              <a:xfrm>
                <a:off x="2992300" y="1381425"/>
                <a:ext cx="24225" cy="16700"/>
              </a:xfrm>
              <a:custGeom>
                <a:avLst/>
                <a:gdLst/>
                <a:ahLst/>
                <a:cxnLst/>
                <a:rect l="l" t="t" r="r" b="b"/>
                <a:pathLst>
                  <a:path w="969" h="668" extrusionOk="0">
                    <a:moveTo>
                      <a:pt x="68" y="1"/>
                    </a:moveTo>
                    <a:lnTo>
                      <a:pt x="1" y="101"/>
                    </a:lnTo>
                    <a:lnTo>
                      <a:pt x="901" y="668"/>
                    </a:lnTo>
                    <a:lnTo>
                      <a:pt x="968" y="601"/>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5"/>
              <p:cNvSpPr/>
              <p:nvPr/>
            </p:nvSpPr>
            <p:spPr>
              <a:xfrm>
                <a:off x="3054025" y="1172950"/>
                <a:ext cx="24200" cy="16700"/>
              </a:xfrm>
              <a:custGeom>
                <a:avLst/>
                <a:gdLst/>
                <a:ahLst/>
                <a:cxnLst/>
                <a:rect l="l" t="t" r="r" b="b"/>
                <a:pathLst>
                  <a:path w="968" h="668" extrusionOk="0">
                    <a:moveTo>
                      <a:pt x="34" y="0"/>
                    </a:moveTo>
                    <a:lnTo>
                      <a:pt x="0" y="101"/>
                    </a:lnTo>
                    <a:lnTo>
                      <a:pt x="868" y="668"/>
                    </a:lnTo>
                    <a:lnTo>
                      <a:pt x="968" y="6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5"/>
              <p:cNvSpPr/>
              <p:nvPr/>
            </p:nvSpPr>
            <p:spPr>
              <a:xfrm>
                <a:off x="3041500" y="1277200"/>
                <a:ext cx="17550" cy="15025"/>
              </a:xfrm>
              <a:custGeom>
                <a:avLst/>
                <a:gdLst/>
                <a:ahLst/>
                <a:cxnLst/>
                <a:rect l="l" t="t" r="r" b="b"/>
                <a:pathLst>
                  <a:path w="702" h="601" extrusionOk="0">
                    <a:moveTo>
                      <a:pt x="668" y="0"/>
                    </a:moveTo>
                    <a:lnTo>
                      <a:pt x="1" y="500"/>
                    </a:lnTo>
                    <a:lnTo>
                      <a:pt x="34" y="601"/>
                    </a:lnTo>
                    <a:lnTo>
                      <a:pt x="701"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5"/>
              <p:cNvSpPr/>
              <p:nvPr/>
            </p:nvSpPr>
            <p:spPr>
              <a:xfrm>
                <a:off x="2708775" y="1093725"/>
                <a:ext cx="25050" cy="3350"/>
              </a:xfrm>
              <a:custGeom>
                <a:avLst/>
                <a:gdLst/>
                <a:ahLst/>
                <a:cxnLst/>
                <a:rect l="l" t="t" r="r" b="b"/>
                <a:pathLst>
                  <a:path w="1002" h="134" extrusionOk="0">
                    <a:moveTo>
                      <a:pt x="0" y="1"/>
                    </a:moveTo>
                    <a:lnTo>
                      <a:pt x="0" y="101"/>
                    </a:lnTo>
                    <a:lnTo>
                      <a:pt x="1001" y="134"/>
                    </a:lnTo>
                    <a:lnTo>
                      <a:pt x="1001" y="67"/>
                    </a:lnTo>
                    <a:lnTo>
                      <a:pt x="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5"/>
              <p:cNvSpPr/>
              <p:nvPr/>
            </p:nvSpPr>
            <p:spPr>
              <a:xfrm>
                <a:off x="2716275" y="1047025"/>
                <a:ext cx="21700" cy="16700"/>
              </a:xfrm>
              <a:custGeom>
                <a:avLst/>
                <a:gdLst/>
                <a:ahLst/>
                <a:cxnLst/>
                <a:rect l="l" t="t" r="r" b="b"/>
                <a:pathLst>
                  <a:path w="868" h="668" extrusionOk="0">
                    <a:moveTo>
                      <a:pt x="67" y="0"/>
                    </a:moveTo>
                    <a:lnTo>
                      <a:pt x="1" y="67"/>
                    </a:lnTo>
                    <a:lnTo>
                      <a:pt x="801" y="668"/>
                    </a:lnTo>
                    <a:lnTo>
                      <a:pt x="868" y="6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5"/>
              <p:cNvSpPr/>
              <p:nvPr/>
            </p:nvSpPr>
            <p:spPr>
              <a:xfrm>
                <a:off x="3021500" y="1086225"/>
                <a:ext cx="22525" cy="6700"/>
              </a:xfrm>
              <a:custGeom>
                <a:avLst/>
                <a:gdLst/>
                <a:ahLst/>
                <a:cxnLst/>
                <a:rect l="l" t="t" r="r" b="b"/>
                <a:pathLst>
                  <a:path w="901" h="268" extrusionOk="0">
                    <a:moveTo>
                      <a:pt x="0" y="0"/>
                    </a:moveTo>
                    <a:lnTo>
                      <a:pt x="0" y="67"/>
                    </a:lnTo>
                    <a:lnTo>
                      <a:pt x="901" y="267"/>
                    </a:lnTo>
                    <a:lnTo>
                      <a:pt x="901" y="167"/>
                    </a:lnTo>
                    <a:lnTo>
                      <a:pt x="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5"/>
              <p:cNvSpPr/>
              <p:nvPr/>
            </p:nvSpPr>
            <p:spPr>
              <a:xfrm>
                <a:off x="2670400" y="1309725"/>
                <a:ext cx="7550" cy="27525"/>
              </a:xfrm>
              <a:custGeom>
                <a:avLst/>
                <a:gdLst/>
                <a:ahLst/>
                <a:cxnLst/>
                <a:rect l="l" t="t" r="r" b="b"/>
                <a:pathLst>
                  <a:path w="302" h="1101" extrusionOk="0">
                    <a:moveTo>
                      <a:pt x="1" y="0"/>
                    </a:moveTo>
                    <a:lnTo>
                      <a:pt x="168" y="1101"/>
                    </a:lnTo>
                    <a:lnTo>
                      <a:pt x="301"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5"/>
              <p:cNvSpPr/>
              <p:nvPr/>
            </p:nvSpPr>
            <p:spPr>
              <a:xfrm>
                <a:off x="2687925" y="1285525"/>
                <a:ext cx="29200" cy="8375"/>
              </a:xfrm>
              <a:custGeom>
                <a:avLst/>
                <a:gdLst/>
                <a:ahLst/>
                <a:cxnLst/>
                <a:rect l="l" t="t" r="r" b="b"/>
                <a:pathLst>
                  <a:path w="1168" h="335" extrusionOk="0">
                    <a:moveTo>
                      <a:pt x="1135" y="1"/>
                    </a:moveTo>
                    <a:lnTo>
                      <a:pt x="0" y="268"/>
                    </a:lnTo>
                    <a:lnTo>
                      <a:pt x="0" y="334"/>
                    </a:lnTo>
                    <a:lnTo>
                      <a:pt x="1168" y="101"/>
                    </a:lnTo>
                    <a:lnTo>
                      <a:pt x="11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5"/>
              <p:cNvSpPr/>
              <p:nvPr/>
            </p:nvSpPr>
            <p:spPr>
              <a:xfrm>
                <a:off x="2817175" y="956125"/>
                <a:ext cx="32550" cy="8375"/>
              </a:xfrm>
              <a:custGeom>
                <a:avLst/>
                <a:gdLst/>
                <a:ahLst/>
                <a:cxnLst/>
                <a:rect l="l" t="t" r="r" b="b"/>
                <a:pathLst>
                  <a:path w="1302" h="335" extrusionOk="0">
                    <a:moveTo>
                      <a:pt x="1" y="1"/>
                    </a:moveTo>
                    <a:lnTo>
                      <a:pt x="1" y="134"/>
                    </a:lnTo>
                    <a:lnTo>
                      <a:pt x="1302" y="334"/>
                    </a:lnTo>
                    <a:lnTo>
                      <a:pt x="1302" y="267"/>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5"/>
              <p:cNvSpPr/>
              <p:nvPr/>
            </p:nvSpPr>
            <p:spPr>
              <a:xfrm>
                <a:off x="2821350" y="1127075"/>
                <a:ext cx="6700" cy="29225"/>
              </a:xfrm>
              <a:custGeom>
                <a:avLst/>
                <a:gdLst/>
                <a:ahLst/>
                <a:cxnLst/>
                <a:rect l="l" t="t" r="r" b="b"/>
                <a:pathLst>
                  <a:path w="268" h="1169" extrusionOk="0">
                    <a:moveTo>
                      <a:pt x="134" y="1"/>
                    </a:moveTo>
                    <a:lnTo>
                      <a:pt x="1" y="68"/>
                    </a:lnTo>
                    <a:lnTo>
                      <a:pt x="167" y="1168"/>
                    </a:lnTo>
                    <a:lnTo>
                      <a:pt x="267" y="11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5"/>
              <p:cNvSpPr/>
              <p:nvPr/>
            </p:nvSpPr>
            <p:spPr>
              <a:xfrm>
                <a:off x="3056525" y="1030350"/>
                <a:ext cx="20875" cy="12525"/>
              </a:xfrm>
              <a:custGeom>
                <a:avLst/>
                <a:gdLst/>
                <a:ahLst/>
                <a:cxnLst/>
                <a:rect l="l" t="t" r="r" b="b"/>
                <a:pathLst>
                  <a:path w="835" h="501" extrusionOk="0">
                    <a:moveTo>
                      <a:pt x="34" y="0"/>
                    </a:moveTo>
                    <a:lnTo>
                      <a:pt x="0" y="100"/>
                    </a:lnTo>
                    <a:lnTo>
                      <a:pt x="768" y="501"/>
                    </a:lnTo>
                    <a:lnTo>
                      <a:pt x="834" y="4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5"/>
              <p:cNvSpPr/>
              <p:nvPr/>
            </p:nvSpPr>
            <p:spPr>
              <a:xfrm>
                <a:off x="2630375" y="962800"/>
                <a:ext cx="27550" cy="23375"/>
              </a:xfrm>
              <a:custGeom>
                <a:avLst/>
                <a:gdLst/>
                <a:ahLst/>
                <a:cxnLst/>
                <a:rect l="l" t="t" r="r" b="b"/>
                <a:pathLst>
                  <a:path w="1102" h="935" extrusionOk="0">
                    <a:moveTo>
                      <a:pt x="34" y="0"/>
                    </a:moveTo>
                    <a:lnTo>
                      <a:pt x="1" y="67"/>
                    </a:lnTo>
                    <a:lnTo>
                      <a:pt x="1035" y="934"/>
                    </a:lnTo>
                    <a:lnTo>
                      <a:pt x="1102" y="9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5"/>
              <p:cNvSpPr/>
              <p:nvPr/>
            </p:nvSpPr>
            <p:spPr>
              <a:xfrm>
                <a:off x="2567000" y="1093725"/>
                <a:ext cx="21700" cy="16700"/>
              </a:xfrm>
              <a:custGeom>
                <a:avLst/>
                <a:gdLst/>
                <a:ahLst/>
                <a:cxnLst/>
                <a:rect l="l" t="t" r="r" b="b"/>
                <a:pathLst>
                  <a:path w="868" h="668" extrusionOk="0">
                    <a:moveTo>
                      <a:pt x="801" y="1"/>
                    </a:moveTo>
                    <a:lnTo>
                      <a:pt x="1" y="601"/>
                    </a:lnTo>
                    <a:lnTo>
                      <a:pt x="34" y="668"/>
                    </a:lnTo>
                    <a:lnTo>
                      <a:pt x="868" y="101"/>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5"/>
              <p:cNvSpPr/>
              <p:nvPr/>
            </p:nvSpPr>
            <p:spPr>
              <a:xfrm>
                <a:off x="2661250" y="1049525"/>
                <a:ext cx="17525" cy="13375"/>
              </a:xfrm>
              <a:custGeom>
                <a:avLst/>
                <a:gdLst/>
                <a:ahLst/>
                <a:cxnLst/>
                <a:rect l="l" t="t" r="r" b="b"/>
                <a:pathLst>
                  <a:path w="701" h="535" extrusionOk="0">
                    <a:moveTo>
                      <a:pt x="667" y="1"/>
                    </a:moveTo>
                    <a:lnTo>
                      <a:pt x="0" y="434"/>
                    </a:lnTo>
                    <a:lnTo>
                      <a:pt x="33" y="534"/>
                    </a:lnTo>
                    <a:lnTo>
                      <a:pt x="701" y="67"/>
                    </a:lnTo>
                    <a:lnTo>
                      <a:pt x="6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5"/>
              <p:cNvSpPr/>
              <p:nvPr/>
            </p:nvSpPr>
            <p:spPr>
              <a:xfrm>
                <a:off x="2885575" y="869400"/>
                <a:ext cx="17525" cy="24200"/>
              </a:xfrm>
              <a:custGeom>
                <a:avLst/>
                <a:gdLst/>
                <a:ahLst/>
                <a:cxnLst/>
                <a:rect l="l" t="t" r="r" b="b"/>
                <a:pathLst>
                  <a:path w="701" h="968" extrusionOk="0">
                    <a:moveTo>
                      <a:pt x="634" y="0"/>
                    </a:moveTo>
                    <a:lnTo>
                      <a:pt x="0" y="901"/>
                    </a:lnTo>
                    <a:lnTo>
                      <a:pt x="67" y="968"/>
                    </a:lnTo>
                    <a:lnTo>
                      <a:pt x="701" y="67"/>
                    </a:lnTo>
                    <a:lnTo>
                      <a:pt x="6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5"/>
              <p:cNvSpPr/>
              <p:nvPr/>
            </p:nvSpPr>
            <p:spPr>
              <a:xfrm>
                <a:off x="3076525" y="1117075"/>
                <a:ext cx="17550" cy="23375"/>
              </a:xfrm>
              <a:custGeom>
                <a:avLst/>
                <a:gdLst/>
                <a:ahLst/>
                <a:cxnLst/>
                <a:rect l="l" t="t" r="r" b="b"/>
                <a:pathLst>
                  <a:path w="702" h="935" extrusionOk="0">
                    <a:moveTo>
                      <a:pt x="635" y="1"/>
                    </a:moveTo>
                    <a:lnTo>
                      <a:pt x="1" y="901"/>
                    </a:lnTo>
                    <a:lnTo>
                      <a:pt x="68" y="935"/>
                    </a:lnTo>
                    <a:lnTo>
                      <a:pt x="701" y="34"/>
                    </a:lnTo>
                    <a:lnTo>
                      <a:pt x="6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5"/>
              <p:cNvSpPr/>
              <p:nvPr/>
            </p:nvSpPr>
            <p:spPr>
              <a:xfrm>
                <a:off x="2824700" y="1045350"/>
                <a:ext cx="8350" cy="23375"/>
              </a:xfrm>
              <a:custGeom>
                <a:avLst/>
                <a:gdLst/>
                <a:ahLst/>
                <a:cxnLst/>
                <a:rect l="l" t="t" r="r" b="b"/>
                <a:pathLst>
                  <a:path w="334" h="935" extrusionOk="0">
                    <a:moveTo>
                      <a:pt x="200" y="1"/>
                    </a:moveTo>
                    <a:lnTo>
                      <a:pt x="0" y="901"/>
                    </a:lnTo>
                    <a:lnTo>
                      <a:pt x="100" y="935"/>
                    </a:lnTo>
                    <a:lnTo>
                      <a:pt x="334" y="34"/>
                    </a:lnTo>
                    <a:lnTo>
                      <a:pt x="20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5"/>
              <p:cNvSpPr/>
              <p:nvPr/>
            </p:nvSpPr>
            <p:spPr>
              <a:xfrm>
                <a:off x="2713775" y="1312225"/>
                <a:ext cx="9200" cy="22525"/>
              </a:xfrm>
              <a:custGeom>
                <a:avLst/>
                <a:gdLst/>
                <a:ahLst/>
                <a:cxnLst/>
                <a:rect l="l" t="t" r="r" b="b"/>
                <a:pathLst>
                  <a:path w="368" h="901" extrusionOk="0">
                    <a:moveTo>
                      <a:pt x="234" y="0"/>
                    </a:moveTo>
                    <a:lnTo>
                      <a:pt x="1" y="901"/>
                    </a:lnTo>
                    <a:lnTo>
                      <a:pt x="101" y="901"/>
                    </a:lnTo>
                    <a:lnTo>
                      <a:pt x="3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5"/>
              <p:cNvSpPr/>
              <p:nvPr/>
            </p:nvSpPr>
            <p:spPr>
              <a:xfrm>
                <a:off x="2791325" y="1202125"/>
                <a:ext cx="19200" cy="15050"/>
              </a:xfrm>
              <a:custGeom>
                <a:avLst/>
                <a:gdLst/>
                <a:ahLst/>
                <a:cxnLst/>
                <a:rect l="l" t="t" r="r" b="b"/>
                <a:pathLst>
                  <a:path w="768" h="602" extrusionOk="0">
                    <a:moveTo>
                      <a:pt x="668" y="1"/>
                    </a:moveTo>
                    <a:lnTo>
                      <a:pt x="1" y="501"/>
                    </a:lnTo>
                    <a:lnTo>
                      <a:pt x="101" y="601"/>
                    </a:lnTo>
                    <a:lnTo>
                      <a:pt x="768" y="101"/>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5"/>
              <p:cNvSpPr/>
              <p:nvPr/>
            </p:nvSpPr>
            <p:spPr>
              <a:xfrm>
                <a:off x="2565325" y="1056200"/>
                <a:ext cx="25050" cy="2525"/>
              </a:xfrm>
              <a:custGeom>
                <a:avLst/>
                <a:gdLst/>
                <a:ahLst/>
                <a:cxnLst/>
                <a:rect l="l" t="t" r="r" b="b"/>
                <a:pathLst>
                  <a:path w="1002" h="101" extrusionOk="0">
                    <a:moveTo>
                      <a:pt x="1" y="0"/>
                    </a:moveTo>
                    <a:lnTo>
                      <a:pt x="1" y="100"/>
                    </a:lnTo>
                    <a:lnTo>
                      <a:pt x="1002" y="100"/>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5"/>
              <p:cNvSpPr/>
              <p:nvPr/>
            </p:nvSpPr>
            <p:spPr>
              <a:xfrm>
                <a:off x="2546150" y="1177125"/>
                <a:ext cx="18375" cy="15025"/>
              </a:xfrm>
              <a:custGeom>
                <a:avLst/>
                <a:gdLst/>
                <a:ahLst/>
                <a:cxnLst/>
                <a:rect l="l" t="t" r="r" b="b"/>
                <a:pathLst>
                  <a:path w="735" h="601" extrusionOk="0">
                    <a:moveTo>
                      <a:pt x="668" y="0"/>
                    </a:moveTo>
                    <a:lnTo>
                      <a:pt x="1" y="501"/>
                    </a:lnTo>
                    <a:lnTo>
                      <a:pt x="34" y="601"/>
                    </a:lnTo>
                    <a:lnTo>
                      <a:pt x="735"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5"/>
              <p:cNvSpPr/>
              <p:nvPr/>
            </p:nvSpPr>
            <p:spPr>
              <a:xfrm>
                <a:off x="2838025" y="857725"/>
                <a:ext cx="14200" cy="18375"/>
              </a:xfrm>
              <a:custGeom>
                <a:avLst/>
                <a:gdLst/>
                <a:ahLst/>
                <a:cxnLst/>
                <a:rect l="l" t="t" r="r" b="b"/>
                <a:pathLst>
                  <a:path w="568" h="735" extrusionOk="0">
                    <a:moveTo>
                      <a:pt x="101" y="0"/>
                    </a:moveTo>
                    <a:lnTo>
                      <a:pt x="1" y="34"/>
                    </a:lnTo>
                    <a:lnTo>
                      <a:pt x="468" y="734"/>
                    </a:lnTo>
                    <a:lnTo>
                      <a:pt x="568" y="668"/>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5"/>
              <p:cNvSpPr/>
              <p:nvPr/>
            </p:nvSpPr>
            <p:spPr>
              <a:xfrm>
                <a:off x="2564500" y="1247175"/>
                <a:ext cx="30875" cy="9200"/>
              </a:xfrm>
              <a:custGeom>
                <a:avLst/>
                <a:gdLst/>
                <a:ahLst/>
                <a:cxnLst/>
                <a:rect l="l" t="t" r="r" b="b"/>
                <a:pathLst>
                  <a:path w="1235" h="368" extrusionOk="0">
                    <a:moveTo>
                      <a:pt x="34" y="0"/>
                    </a:moveTo>
                    <a:lnTo>
                      <a:pt x="1" y="134"/>
                    </a:lnTo>
                    <a:lnTo>
                      <a:pt x="1235" y="367"/>
                    </a:lnTo>
                    <a:lnTo>
                      <a:pt x="1235" y="2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5"/>
              <p:cNvSpPr/>
              <p:nvPr/>
            </p:nvSpPr>
            <p:spPr>
              <a:xfrm>
                <a:off x="3092375" y="1298875"/>
                <a:ext cx="17550" cy="24200"/>
              </a:xfrm>
              <a:custGeom>
                <a:avLst/>
                <a:gdLst/>
                <a:ahLst/>
                <a:cxnLst/>
                <a:rect l="l" t="t" r="r" b="b"/>
                <a:pathLst>
                  <a:path w="702" h="968" extrusionOk="0">
                    <a:moveTo>
                      <a:pt x="67" y="0"/>
                    </a:moveTo>
                    <a:lnTo>
                      <a:pt x="1" y="34"/>
                    </a:lnTo>
                    <a:lnTo>
                      <a:pt x="634" y="968"/>
                    </a:lnTo>
                    <a:lnTo>
                      <a:pt x="701" y="9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5"/>
              <p:cNvSpPr/>
              <p:nvPr/>
            </p:nvSpPr>
            <p:spPr>
              <a:xfrm>
                <a:off x="2744625" y="1125425"/>
                <a:ext cx="7525" cy="22525"/>
              </a:xfrm>
              <a:custGeom>
                <a:avLst/>
                <a:gdLst/>
                <a:ahLst/>
                <a:cxnLst/>
                <a:rect l="l" t="t" r="r" b="b"/>
                <a:pathLst>
                  <a:path w="301" h="901" extrusionOk="0">
                    <a:moveTo>
                      <a:pt x="201" y="0"/>
                    </a:moveTo>
                    <a:lnTo>
                      <a:pt x="1" y="901"/>
                    </a:lnTo>
                    <a:lnTo>
                      <a:pt x="67" y="901"/>
                    </a:lnTo>
                    <a:lnTo>
                      <a:pt x="3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5"/>
              <p:cNvSpPr/>
              <p:nvPr/>
            </p:nvSpPr>
            <p:spPr>
              <a:xfrm>
                <a:off x="2898075" y="1154600"/>
                <a:ext cx="17525" cy="14200"/>
              </a:xfrm>
              <a:custGeom>
                <a:avLst/>
                <a:gdLst/>
                <a:ahLst/>
                <a:cxnLst/>
                <a:rect l="l" t="t" r="r" b="b"/>
                <a:pathLst>
                  <a:path w="701" h="568" extrusionOk="0">
                    <a:moveTo>
                      <a:pt x="668" y="1"/>
                    </a:moveTo>
                    <a:lnTo>
                      <a:pt x="0" y="501"/>
                    </a:lnTo>
                    <a:lnTo>
                      <a:pt x="34" y="568"/>
                    </a:lnTo>
                    <a:lnTo>
                      <a:pt x="701" y="67"/>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24" name="Shape 224"/>
        <p:cNvGrpSpPr/>
        <p:nvPr/>
      </p:nvGrpSpPr>
      <p:grpSpPr>
        <a:xfrm>
          <a:off x="0" y="0"/>
          <a:ext cx="0" cy="0"/>
          <a:chOff x="0" y="0"/>
          <a:chExt cx="0" cy="0"/>
        </a:xfrm>
      </p:grpSpPr>
      <p:sp>
        <p:nvSpPr>
          <p:cNvPr id="225" name="Google Shape;225;p6"/>
          <p:cNvSpPr txBox="1"/>
          <p:nvPr>
            <p:ph type="title"/>
          </p:nvPr>
        </p:nvSpPr>
        <p:spPr>
          <a:xfrm>
            <a:off x="720000" y="7498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26" name="Google Shape;226;p6"/>
          <p:cNvGrpSpPr/>
          <p:nvPr/>
        </p:nvGrpSpPr>
        <p:grpSpPr>
          <a:xfrm>
            <a:off x="-641112" y="809402"/>
            <a:ext cx="10192963" cy="4455198"/>
            <a:chOff x="-641112" y="809402"/>
            <a:chExt cx="10192963" cy="4455198"/>
          </a:xfrm>
        </p:grpSpPr>
        <p:grpSp>
          <p:nvGrpSpPr>
            <p:cNvPr id="227" name="Google Shape;227;p6"/>
            <p:cNvGrpSpPr/>
            <p:nvPr/>
          </p:nvGrpSpPr>
          <p:grpSpPr>
            <a:xfrm>
              <a:off x="7151775" y="4491900"/>
              <a:ext cx="2400075" cy="772700"/>
              <a:chOff x="7151775" y="4491900"/>
              <a:chExt cx="2400075" cy="772700"/>
            </a:xfrm>
          </p:grpSpPr>
          <p:sp>
            <p:nvSpPr>
              <p:cNvPr id="228" name="Google Shape;228;p6"/>
              <p:cNvSpPr/>
              <p:nvPr/>
            </p:nvSpPr>
            <p:spPr>
              <a:xfrm>
                <a:off x="7151775" y="4491900"/>
                <a:ext cx="2400075" cy="772700"/>
              </a:xfrm>
              <a:custGeom>
                <a:avLst/>
                <a:gdLst/>
                <a:ahLst/>
                <a:cxnLst/>
                <a:rect l="l" t="t" r="r" b="b"/>
                <a:pathLst>
                  <a:path w="96003" h="30908" extrusionOk="0">
                    <a:moveTo>
                      <a:pt x="1" y="29773"/>
                    </a:moveTo>
                    <a:lnTo>
                      <a:pt x="1" y="29773"/>
                    </a:lnTo>
                    <a:cubicBezTo>
                      <a:pt x="2179" y="30467"/>
                      <a:pt x="4415" y="30780"/>
                      <a:pt x="6663" y="30780"/>
                    </a:cubicBezTo>
                    <a:cubicBezTo>
                      <a:pt x="8884" y="30780"/>
                      <a:pt x="11116" y="30475"/>
                      <a:pt x="13315" y="29931"/>
                    </a:cubicBezTo>
                    <a:lnTo>
                      <a:pt x="13315" y="29931"/>
                    </a:lnTo>
                    <a:lnTo>
                      <a:pt x="1" y="29773"/>
                    </a:lnTo>
                    <a:close/>
                    <a:moveTo>
                      <a:pt x="67572" y="1"/>
                    </a:moveTo>
                    <a:cubicBezTo>
                      <a:pt x="59749" y="1"/>
                      <a:pt x="52210" y="3785"/>
                      <a:pt x="45800" y="8458"/>
                    </a:cubicBezTo>
                    <a:cubicBezTo>
                      <a:pt x="38695" y="13628"/>
                      <a:pt x="32457" y="20066"/>
                      <a:pt x="25052" y="24769"/>
                    </a:cubicBezTo>
                    <a:cubicBezTo>
                      <a:pt x="21460" y="27041"/>
                      <a:pt x="17447" y="28908"/>
                      <a:pt x="13315" y="29931"/>
                    </a:cubicBezTo>
                    <a:lnTo>
                      <a:pt x="13315" y="29931"/>
                    </a:lnTo>
                    <a:lnTo>
                      <a:pt x="95803" y="30907"/>
                    </a:lnTo>
                    <a:cubicBezTo>
                      <a:pt x="95836" y="30907"/>
                      <a:pt x="95769" y="30407"/>
                      <a:pt x="95803" y="30407"/>
                    </a:cubicBezTo>
                    <a:lnTo>
                      <a:pt x="96003" y="16597"/>
                    </a:lnTo>
                    <a:cubicBezTo>
                      <a:pt x="92334" y="12894"/>
                      <a:pt x="88664" y="9158"/>
                      <a:pt x="84461" y="6123"/>
                    </a:cubicBezTo>
                    <a:cubicBezTo>
                      <a:pt x="80258" y="3087"/>
                      <a:pt x="75421" y="752"/>
                      <a:pt x="70251" y="152"/>
                    </a:cubicBezTo>
                    <a:cubicBezTo>
                      <a:pt x="69355" y="50"/>
                      <a:pt x="68462" y="1"/>
                      <a:pt x="675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6"/>
              <p:cNvSpPr/>
              <p:nvPr/>
            </p:nvSpPr>
            <p:spPr>
              <a:xfrm>
                <a:off x="7874800" y="4850450"/>
                <a:ext cx="1449400" cy="372450"/>
              </a:xfrm>
              <a:custGeom>
                <a:avLst/>
                <a:gdLst/>
                <a:ahLst/>
                <a:cxnLst/>
                <a:rect l="l" t="t" r="r" b="b"/>
                <a:pathLst>
                  <a:path w="57976" h="14898" extrusionOk="0">
                    <a:moveTo>
                      <a:pt x="35528" y="0"/>
                    </a:moveTo>
                    <a:cubicBezTo>
                      <a:pt x="26321" y="0"/>
                      <a:pt x="17765" y="8028"/>
                      <a:pt x="10108" y="11995"/>
                    </a:cubicBezTo>
                    <a:cubicBezTo>
                      <a:pt x="7219" y="13501"/>
                      <a:pt x="4133" y="14610"/>
                      <a:pt x="848" y="14854"/>
                    </a:cubicBezTo>
                    <a:lnTo>
                      <a:pt x="848" y="14854"/>
                    </a:lnTo>
                    <a:cubicBezTo>
                      <a:pt x="1722" y="14814"/>
                      <a:pt x="2586" y="14789"/>
                      <a:pt x="3470" y="14764"/>
                    </a:cubicBezTo>
                    <a:lnTo>
                      <a:pt x="57975" y="14397"/>
                    </a:lnTo>
                    <a:cubicBezTo>
                      <a:pt x="54840" y="12596"/>
                      <a:pt x="51904" y="10394"/>
                      <a:pt x="49503" y="7725"/>
                    </a:cubicBezTo>
                    <a:cubicBezTo>
                      <a:pt x="47168" y="5090"/>
                      <a:pt x="44566" y="2422"/>
                      <a:pt x="41197" y="1087"/>
                    </a:cubicBezTo>
                    <a:cubicBezTo>
                      <a:pt x="39282" y="329"/>
                      <a:pt x="37392" y="0"/>
                      <a:pt x="35528" y="0"/>
                    </a:cubicBezTo>
                    <a:close/>
                    <a:moveTo>
                      <a:pt x="848" y="14854"/>
                    </a:moveTo>
                    <a:cubicBezTo>
                      <a:pt x="567" y="14867"/>
                      <a:pt x="285" y="14881"/>
                      <a:pt x="1" y="14897"/>
                    </a:cubicBezTo>
                    <a:cubicBezTo>
                      <a:pt x="285" y="14889"/>
                      <a:pt x="567" y="14875"/>
                      <a:pt x="848" y="1485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0" name="Google Shape;230;p6"/>
            <p:cNvGrpSpPr/>
            <p:nvPr/>
          </p:nvGrpSpPr>
          <p:grpSpPr>
            <a:xfrm>
              <a:off x="-641112" y="4568100"/>
              <a:ext cx="2345875" cy="681200"/>
              <a:chOff x="-641112" y="4568100"/>
              <a:chExt cx="2345875" cy="681200"/>
            </a:xfrm>
          </p:grpSpPr>
          <p:sp>
            <p:nvSpPr>
              <p:cNvPr id="231" name="Google Shape;231;p6"/>
              <p:cNvSpPr/>
              <p:nvPr/>
            </p:nvSpPr>
            <p:spPr>
              <a:xfrm flipH="1">
                <a:off x="-641112" y="4568100"/>
                <a:ext cx="2345875" cy="681200"/>
              </a:xfrm>
              <a:custGeom>
                <a:avLst/>
                <a:gdLst/>
                <a:ahLst/>
                <a:cxnLst/>
                <a:rect l="l" t="t" r="r" b="b"/>
                <a:pathLst>
                  <a:path w="93835" h="27248" extrusionOk="0">
                    <a:moveTo>
                      <a:pt x="5481" y="25634"/>
                    </a:moveTo>
                    <a:lnTo>
                      <a:pt x="1" y="25646"/>
                    </a:lnTo>
                    <a:cubicBezTo>
                      <a:pt x="883" y="25711"/>
                      <a:pt x="1767" y="25742"/>
                      <a:pt x="2652" y="25742"/>
                    </a:cubicBezTo>
                    <a:cubicBezTo>
                      <a:pt x="3597" y="25742"/>
                      <a:pt x="4541" y="25706"/>
                      <a:pt x="5482" y="25634"/>
                    </a:cubicBezTo>
                    <a:close/>
                    <a:moveTo>
                      <a:pt x="53784" y="1"/>
                    </a:moveTo>
                    <a:cubicBezTo>
                      <a:pt x="52053" y="1"/>
                      <a:pt x="50314" y="220"/>
                      <a:pt x="48602" y="662"/>
                    </a:cubicBezTo>
                    <a:cubicBezTo>
                      <a:pt x="43165" y="2096"/>
                      <a:pt x="38362" y="5298"/>
                      <a:pt x="34325" y="9068"/>
                    </a:cubicBezTo>
                    <a:cubicBezTo>
                      <a:pt x="29956" y="13137"/>
                      <a:pt x="26086" y="17740"/>
                      <a:pt x="20682" y="20943"/>
                    </a:cubicBezTo>
                    <a:cubicBezTo>
                      <a:pt x="16277" y="23596"/>
                      <a:pt x="10952" y="25216"/>
                      <a:pt x="5482" y="25634"/>
                    </a:cubicBezTo>
                    <a:lnTo>
                      <a:pt x="5481" y="25634"/>
                    </a:lnTo>
                    <a:lnTo>
                      <a:pt x="91666" y="25446"/>
                    </a:lnTo>
                    <a:cubicBezTo>
                      <a:pt x="91683" y="25445"/>
                      <a:pt x="91699" y="25445"/>
                      <a:pt x="91715" y="25445"/>
                    </a:cubicBezTo>
                    <a:cubicBezTo>
                      <a:pt x="92751" y="25445"/>
                      <a:pt x="93309" y="26492"/>
                      <a:pt x="93834" y="27247"/>
                    </a:cubicBezTo>
                    <a:lnTo>
                      <a:pt x="93834" y="14004"/>
                    </a:lnTo>
                    <a:cubicBezTo>
                      <a:pt x="93308" y="14013"/>
                      <a:pt x="92782" y="14017"/>
                      <a:pt x="92255" y="14017"/>
                    </a:cubicBezTo>
                    <a:cubicBezTo>
                      <a:pt x="88513" y="14017"/>
                      <a:pt x="84781" y="13781"/>
                      <a:pt x="81125" y="12904"/>
                    </a:cubicBezTo>
                    <a:cubicBezTo>
                      <a:pt x="78023" y="12136"/>
                      <a:pt x="75054" y="10969"/>
                      <a:pt x="72453" y="9168"/>
                    </a:cubicBezTo>
                    <a:cubicBezTo>
                      <a:pt x="69684" y="7300"/>
                      <a:pt x="67449" y="4831"/>
                      <a:pt x="64614" y="3097"/>
                    </a:cubicBezTo>
                    <a:cubicBezTo>
                      <a:pt x="61277" y="1040"/>
                      <a:pt x="57549" y="1"/>
                      <a:pt x="53784" y="1"/>
                    </a:cubicBezTo>
                    <a:close/>
                  </a:path>
                </a:pathLst>
              </a:custGeom>
              <a:solidFill>
                <a:srgbClr val="EA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6"/>
              <p:cNvSpPr/>
              <p:nvPr/>
            </p:nvSpPr>
            <p:spPr>
              <a:xfrm flipH="1">
                <a:off x="-422637" y="4828300"/>
                <a:ext cx="1135850" cy="341350"/>
              </a:xfrm>
              <a:custGeom>
                <a:avLst/>
                <a:gdLst/>
                <a:ahLst/>
                <a:cxnLst/>
                <a:rect l="l" t="t" r="r" b="b"/>
                <a:pathLst>
                  <a:path w="45434" h="13654" extrusionOk="0">
                    <a:moveTo>
                      <a:pt x="21769" y="1"/>
                    </a:moveTo>
                    <a:cubicBezTo>
                      <a:pt x="19642" y="1"/>
                      <a:pt x="17621" y="813"/>
                      <a:pt x="15946" y="2116"/>
                    </a:cubicBezTo>
                    <a:cubicBezTo>
                      <a:pt x="14044" y="3551"/>
                      <a:pt x="12943" y="5652"/>
                      <a:pt x="11576" y="7553"/>
                    </a:cubicBezTo>
                    <a:cubicBezTo>
                      <a:pt x="9264" y="10692"/>
                      <a:pt x="6202" y="13012"/>
                      <a:pt x="2465" y="13540"/>
                    </a:cubicBezTo>
                    <a:lnTo>
                      <a:pt x="2465" y="13540"/>
                    </a:lnTo>
                    <a:cubicBezTo>
                      <a:pt x="11237" y="13461"/>
                      <a:pt x="45433" y="13157"/>
                      <a:pt x="45433" y="13157"/>
                    </a:cubicBezTo>
                    <a:cubicBezTo>
                      <a:pt x="44199" y="13157"/>
                      <a:pt x="43098" y="12524"/>
                      <a:pt x="41998" y="12057"/>
                    </a:cubicBezTo>
                    <a:cubicBezTo>
                      <a:pt x="38729" y="10822"/>
                      <a:pt x="35460" y="9288"/>
                      <a:pt x="32891" y="6886"/>
                    </a:cubicBezTo>
                    <a:cubicBezTo>
                      <a:pt x="30689" y="4852"/>
                      <a:pt x="28688" y="2450"/>
                      <a:pt x="25953" y="1049"/>
                    </a:cubicBezTo>
                    <a:cubicBezTo>
                      <a:pt x="24785" y="482"/>
                      <a:pt x="23551" y="115"/>
                      <a:pt x="22250" y="15"/>
                    </a:cubicBezTo>
                    <a:cubicBezTo>
                      <a:pt x="22089" y="5"/>
                      <a:pt x="21928" y="1"/>
                      <a:pt x="21769" y="1"/>
                    </a:cubicBezTo>
                    <a:close/>
                    <a:moveTo>
                      <a:pt x="2465" y="13540"/>
                    </a:moveTo>
                    <a:lnTo>
                      <a:pt x="2465" y="13540"/>
                    </a:lnTo>
                    <a:cubicBezTo>
                      <a:pt x="1171" y="13551"/>
                      <a:pt x="430" y="13558"/>
                      <a:pt x="435" y="13558"/>
                    </a:cubicBezTo>
                    <a:cubicBezTo>
                      <a:pt x="234" y="13558"/>
                      <a:pt x="201" y="13624"/>
                      <a:pt x="1" y="13624"/>
                    </a:cubicBezTo>
                    <a:cubicBezTo>
                      <a:pt x="282" y="13644"/>
                      <a:pt x="561" y="13653"/>
                      <a:pt x="836" y="13653"/>
                    </a:cubicBezTo>
                    <a:cubicBezTo>
                      <a:pt x="1392" y="13653"/>
                      <a:pt x="1936" y="13614"/>
                      <a:pt x="2465" y="1354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3" name="Google Shape;233;p6"/>
            <p:cNvGrpSpPr/>
            <p:nvPr/>
          </p:nvGrpSpPr>
          <p:grpSpPr>
            <a:xfrm>
              <a:off x="-268456" y="809402"/>
              <a:ext cx="827511" cy="801376"/>
              <a:chOff x="2546150" y="857725"/>
              <a:chExt cx="607125" cy="587950"/>
            </a:xfrm>
          </p:grpSpPr>
          <p:sp>
            <p:nvSpPr>
              <p:cNvPr id="234" name="Google Shape;234;p6"/>
              <p:cNvSpPr/>
              <p:nvPr/>
            </p:nvSpPr>
            <p:spPr>
              <a:xfrm>
                <a:off x="3113225" y="1037850"/>
                <a:ext cx="22550" cy="15875"/>
              </a:xfrm>
              <a:custGeom>
                <a:avLst/>
                <a:gdLst/>
                <a:ahLst/>
                <a:cxnLst/>
                <a:rect l="l" t="t" r="r" b="b"/>
                <a:pathLst>
                  <a:path w="902" h="635" extrusionOk="0">
                    <a:moveTo>
                      <a:pt x="801" y="1"/>
                    </a:moveTo>
                    <a:lnTo>
                      <a:pt x="1" y="534"/>
                    </a:lnTo>
                    <a:lnTo>
                      <a:pt x="67" y="634"/>
                    </a:lnTo>
                    <a:lnTo>
                      <a:pt x="901" y="67"/>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6"/>
              <p:cNvSpPr/>
              <p:nvPr/>
            </p:nvSpPr>
            <p:spPr>
              <a:xfrm>
                <a:off x="3020650" y="925275"/>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6"/>
              <p:cNvSpPr/>
              <p:nvPr/>
            </p:nvSpPr>
            <p:spPr>
              <a:xfrm>
                <a:off x="3111550" y="1096225"/>
                <a:ext cx="22550" cy="16700"/>
              </a:xfrm>
              <a:custGeom>
                <a:avLst/>
                <a:gdLst/>
                <a:ahLst/>
                <a:cxnLst/>
                <a:rect l="l" t="t" r="r" b="b"/>
                <a:pathLst>
                  <a:path w="902" h="668" extrusionOk="0">
                    <a:moveTo>
                      <a:pt x="34" y="1"/>
                    </a:moveTo>
                    <a:lnTo>
                      <a:pt x="1" y="67"/>
                    </a:lnTo>
                    <a:lnTo>
                      <a:pt x="868" y="668"/>
                    </a:lnTo>
                    <a:lnTo>
                      <a:pt x="902" y="568"/>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6"/>
              <p:cNvSpPr/>
              <p:nvPr/>
            </p:nvSpPr>
            <p:spPr>
              <a:xfrm>
                <a:off x="3135750" y="1177125"/>
                <a:ext cx="17525" cy="15025"/>
              </a:xfrm>
              <a:custGeom>
                <a:avLst/>
                <a:gdLst/>
                <a:ahLst/>
                <a:cxnLst/>
                <a:rect l="l" t="t" r="r" b="b"/>
                <a:pathLst>
                  <a:path w="701" h="601" extrusionOk="0">
                    <a:moveTo>
                      <a:pt x="667" y="0"/>
                    </a:moveTo>
                    <a:lnTo>
                      <a:pt x="0" y="501"/>
                    </a:lnTo>
                    <a:lnTo>
                      <a:pt x="67" y="601"/>
                    </a:lnTo>
                    <a:lnTo>
                      <a:pt x="701" y="100"/>
                    </a:lnTo>
                    <a:lnTo>
                      <a:pt x="6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6"/>
              <p:cNvSpPr/>
              <p:nvPr/>
            </p:nvSpPr>
            <p:spPr>
              <a:xfrm>
                <a:off x="3109050" y="1258000"/>
                <a:ext cx="24225" cy="19225"/>
              </a:xfrm>
              <a:custGeom>
                <a:avLst/>
                <a:gdLst/>
                <a:ahLst/>
                <a:cxnLst/>
                <a:rect l="l" t="t" r="r" b="b"/>
                <a:pathLst>
                  <a:path w="969" h="769" extrusionOk="0">
                    <a:moveTo>
                      <a:pt x="68" y="1"/>
                    </a:moveTo>
                    <a:lnTo>
                      <a:pt x="1" y="68"/>
                    </a:lnTo>
                    <a:lnTo>
                      <a:pt x="901" y="768"/>
                    </a:lnTo>
                    <a:lnTo>
                      <a:pt x="968" y="735"/>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6"/>
              <p:cNvSpPr/>
              <p:nvPr/>
            </p:nvSpPr>
            <p:spPr>
              <a:xfrm>
                <a:off x="3049850" y="1352250"/>
                <a:ext cx="19200" cy="15025"/>
              </a:xfrm>
              <a:custGeom>
                <a:avLst/>
                <a:gdLst/>
                <a:ahLst/>
                <a:cxnLst/>
                <a:rect l="l" t="t" r="r" b="b"/>
                <a:pathLst>
                  <a:path w="768" h="601" extrusionOk="0">
                    <a:moveTo>
                      <a:pt x="701" y="0"/>
                    </a:moveTo>
                    <a:lnTo>
                      <a:pt x="0" y="567"/>
                    </a:lnTo>
                    <a:lnTo>
                      <a:pt x="34" y="601"/>
                    </a:lnTo>
                    <a:lnTo>
                      <a:pt x="768" y="67"/>
                    </a:lnTo>
                    <a:lnTo>
                      <a:pt x="7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6"/>
              <p:cNvSpPr/>
              <p:nvPr/>
            </p:nvSpPr>
            <p:spPr>
              <a:xfrm>
                <a:off x="3111550" y="1219650"/>
                <a:ext cx="25050" cy="2525"/>
              </a:xfrm>
              <a:custGeom>
                <a:avLst/>
                <a:gdLst/>
                <a:ahLst/>
                <a:cxnLst/>
                <a:rect l="l" t="t" r="r" b="b"/>
                <a:pathLst>
                  <a:path w="1002" h="101" extrusionOk="0">
                    <a:moveTo>
                      <a:pt x="1" y="0"/>
                    </a:moveTo>
                    <a:lnTo>
                      <a:pt x="1" y="101"/>
                    </a:lnTo>
                    <a:lnTo>
                      <a:pt x="1002" y="101"/>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6"/>
              <p:cNvSpPr/>
              <p:nvPr/>
            </p:nvSpPr>
            <p:spPr>
              <a:xfrm>
                <a:off x="3007325" y="972800"/>
                <a:ext cx="17525" cy="24225"/>
              </a:xfrm>
              <a:custGeom>
                <a:avLst/>
                <a:gdLst/>
                <a:ahLst/>
                <a:cxnLst/>
                <a:rect l="l" t="t" r="r" b="b"/>
                <a:pathLst>
                  <a:path w="701" h="969" extrusionOk="0">
                    <a:moveTo>
                      <a:pt x="67" y="1"/>
                    </a:moveTo>
                    <a:lnTo>
                      <a:pt x="0" y="34"/>
                    </a:lnTo>
                    <a:lnTo>
                      <a:pt x="634" y="968"/>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6"/>
              <p:cNvSpPr/>
              <p:nvPr/>
            </p:nvSpPr>
            <p:spPr>
              <a:xfrm>
                <a:off x="2762975" y="962800"/>
                <a:ext cx="15875" cy="21700"/>
              </a:xfrm>
              <a:custGeom>
                <a:avLst/>
                <a:gdLst/>
                <a:ahLst/>
                <a:cxnLst/>
                <a:rect l="l" t="t" r="r" b="b"/>
                <a:pathLst>
                  <a:path w="635" h="868" extrusionOk="0">
                    <a:moveTo>
                      <a:pt x="101" y="0"/>
                    </a:moveTo>
                    <a:lnTo>
                      <a:pt x="1" y="34"/>
                    </a:lnTo>
                    <a:lnTo>
                      <a:pt x="534" y="868"/>
                    </a:lnTo>
                    <a:lnTo>
                      <a:pt x="634" y="834"/>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6"/>
              <p:cNvSpPr/>
              <p:nvPr/>
            </p:nvSpPr>
            <p:spPr>
              <a:xfrm>
                <a:off x="2899750" y="924425"/>
                <a:ext cx="17525" cy="24225"/>
              </a:xfrm>
              <a:custGeom>
                <a:avLst/>
                <a:gdLst/>
                <a:ahLst/>
                <a:cxnLst/>
                <a:rect l="l" t="t" r="r" b="b"/>
                <a:pathLst>
                  <a:path w="701" h="969" extrusionOk="0">
                    <a:moveTo>
                      <a:pt x="634" y="1"/>
                    </a:moveTo>
                    <a:lnTo>
                      <a:pt x="0" y="902"/>
                    </a:lnTo>
                    <a:lnTo>
                      <a:pt x="67" y="9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6"/>
              <p:cNvSpPr/>
              <p:nvPr/>
            </p:nvSpPr>
            <p:spPr>
              <a:xfrm>
                <a:off x="2998975" y="1222150"/>
                <a:ext cx="17550" cy="25050"/>
              </a:xfrm>
              <a:custGeom>
                <a:avLst/>
                <a:gdLst/>
                <a:ahLst/>
                <a:cxnLst/>
                <a:rect l="l" t="t" r="r" b="b"/>
                <a:pathLst>
                  <a:path w="702" h="1002" extrusionOk="0">
                    <a:moveTo>
                      <a:pt x="67" y="1"/>
                    </a:moveTo>
                    <a:lnTo>
                      <a:pt x="1" y="101"/>
                    </a:lnTo>
                    <a:lnTo>
                      <a:pt x="634" y="1001"/>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6"/>
              <p:cNvSpPr/>
              <p:nvPr/>
            </p:nvSpPr>
            <p:spPr>
              <a:xfrm>
                <a:off x="2933100" y="991975"/>
                <a:ext cx="15025" cy="22550"/>
              </a:xfrm>
              <a:custGeom>
                <a:avLst/>
                <a:gdLst/>
                <a:ahLst/>
                <a:cxnLst/>
                <a:rect l="l" t="t" r="r" b="b"/>
                <a:pathLst>
                  <a:path w="601" h="902" extrusionOk="0">
                    <a:moveTo>
                      <a:pt x="67" y="1"/>
                    </a:moveTo>
                    <a:lnTo>
                      <a:pt x="0" y="34"/>
                    </a:lnTo>
                    <a:lnTo>
                      <a:pt x="534" y="902"/>
                    </a:lnTo>
                    <a:lnTo>
                      <a:pt x="601" y="8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6"/>
              <p:cNvSpPr/>
              <p:nvPr/>
            </p:nvSpPr>
            <p:spPr>
              <a:xfrm>
                <a:off x="2941450" y="1417300"/>
                <a:ext cx="3350" cy="25025"/>
              </a:xfrm>
              <a:custGeom>
                <a:avLst/>
                <a:gdLst/>
                <a:ahLst/>
                <a:cxnLst/>
                <a:rect l="l" t="t" r="r" b="b"/>
                <a:pathLst>
                  <a:path w="134" h="1001" extrusionOk="0">
                    <a:moveTo>
                      <a:pt x="33" y="0"/>
                    </a:moveTo>
                    <a:lnTo>
                      <a:pt x="0" y="967"/>
                    </a:lnTo>
                    <a:lnTo>
                      <a:pt x="133" y="1001"/>
                    </a:lnTo>
                    <a:lnTo>
                      <a:pt x="1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6"/>
              <p:cNvSpPr/>
              <p:nvPr/>
            </p:nvSpPr>
            <p:spPr>
              <a:xfrm>
                <a:off x="2879725" y="1405625"/>
                <a:ext cx="16700" cy="23375"/>
              </a:xfrm>
              <a:custGeom>
                <a:avLst/>
                <a:gdLst/>
                <a:ahLst/>
                <a:cxnLst/>
                <a:rect l="l" t="t" r="r" b="b"/>
                <a:pathLst>
                  <a:path w="668" h="935" extrusionOk="0">
                    <a:moveTo>
                      <a:pt x="601" y="0"/>
                    </a:moveTo>
                    <a:lnTo>
                      <a:pt x="1" y="901"/>
                    </a:lnTo>
                    <a:lnTo>
                      <a:pt x="67" y="934"/>
                    </a:lnTo>
                    <a:lnTo>
                      <a:pt x="668" y="67"/>
                    </a:lnTo>
                    <a:lnTo>
                      <a:pt x="6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6"/>
              <p:cNvSpPr/>
              <p:nvPr/>
            </p:nvSpPr>
            <p:spPr>
              <a:xfrm>
                <a:off x="2799675" y="1426475"/>
                <a:ext cx="13375" cy="19200"/>
              </a:xfrm>
              <a:custGeom>
                <a:avLst/>
                <a:gdLst/>
                <a:ahLst/>
                <a:cxnLst/>
                <a:rect l="l" t="t" r="r" b="b"/>
                <a:pathLst>
                  <a:path w="535" h="768" extrusionOk="0">
                    <a:moveTo>
                      <a:pt x="100" y="0"/>
                    </a:moveTo>
                    <a:lnTo>
                      <a:pt x="0" y="100"/>
                    </a:lnTo>
                    <a:lnTo>
                      <a:pt x="501" y="767"/>
                    </a:lnTo>
                    <a:lnTo>
                      <a:pt x="534" y="701"/>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6"/>
              <p:cNvSpPr/>
              <p:nvPr/>
            </p:nvSpPr>
            <p:spPr>
              <a:xfrm>
                <a:off x="2960625" y="1164600"/>
                <a:ext cx="20875" cy="23375"/>
              </a:xfrm>
              <a:custGeom>
                <a:avLst/>
                <a:gdLst/>
                <a:ahLst/>
                <a:cxnLst/>
                <a:rect l="l" t="t" r="r" b="b"/>
                <a:pathLst>
                  <a:path w="835" h="935" extrusionOk="0">
                    <a:moveTo>
                      <a:pt x="734" y="1"/>
                    </a:moveTo>
                    <a:lnTo>
                      <a:pt x="0" y="902"/>
                    </a:lnTo>
                    <a:lnTo>
                      <a:pt x="34" y="935"/>
                    </a:lnTo>
                    <a:lnTo>
                      <a:pt x="834" y="68"/>
                    </a:lnTo>
                    <a:lnTo>
                      <a:pt x="7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6"/>
              <p:cNvSpPr/>
              <p:nvPr/>
            </p:nvSpPr>
            <p:spPr>
              <a:xfrm>
                <a:off x="2769650" y="1401450"/>
                <a:ext cx="3350" cy="25050"/>
              </a:xfrm>
              <a:custGeom>
                <a:avLst/>
                <a:gdLst/>
                <a:ahLst/>
                <a:cxnLst/>
                <a:rect l="l" t="t" r="r" b="b"/>
                <a:pathLst>
                  <a:path w="134" h="1002" extrusionOk="0">
                    <a:moveTo>
                      <a:pt x="34" y="0"/>
                    </a:moveTo>
                    <a:lnTo>
                      <a:pt x="0" y="1001"/>
                    </a:lnTo>
                    <a:lnTo>
                      <a:pt x="67" y="1001"/>
                    </a:lnTo>
                    <a:lnTo>
                      <a:pt x="134" y="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6"/>
              <p:cNvSpPr/>
              <p:nvPr/>
            </p:nvSpPr>
            <p:spPr>
              <a:xfrm>
                <a:off x="2585350" y="997000"/>
                <a:ext cx="3350" cy="25875"/>
              </a:xfrm>
              <a:custGeom>
                <a:avLst/>
                <a:gdLst/>
                <a:ahLst/>
                <a:cxnLst/>
                <a:rect l="l" t="t" r="r" b="b"/>
                <a:pathLst>
                  <a:path w="134" h="1035" extrusionOk="0">
                    <a:moveTo>
                      <a:pt x="67" y="0"/>
                    </a:moveTo>
                    <a:lnTo>
                      <a:pt x="1" y="1034"/>
                    </a:lnTo>
                    <a:lnTo>
                      <a:pt x="67"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6"/>
              <p:cNvSpPr/>
              <p:nvPr/>
            </p:nvSpPr>
            <p:spPr>
              <a:xfrm>
                <a:off x="2612875" y="1210475"/>
                <a:ext cx="15025" cy="32550"/>
              </a:xfrm>
              <a:custGeom>
                <a:avLst/>
                <a:gdLst/>
                <a:ahLst/>
                <a:cxnLst/>
                <a:rect l="l" t="t" r="r" b="b"/>
                <a:pathLst>
                  <a:path w="601" h="1302" extrusionOk="0">
                    <a:moveTo>
                      <a:pt x="134" y="1"/>
                    </a:moveTo>
                    <a:lnTo>
                      <a:pt x="0" y="67"/>
                    </a:lnTo>
                    <a:lnTo>
                      <a:pt x="501" y="1301"/>
                    </a:lnTo>
                    <a:lnTo>
                      <a:pt x="601" y="12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6"/>
              <p:cNvSpPr/>
              <p:nvPr/>
            </p:nvSpPr>
            <p:spPr>
              <a:xfrm>
                <a:off x="2591200" y="1134600"/>
                <a:ext cx="20850" cy="32525"/>
              </a:xfrm>
              <a:custGeom>
                <a:avLst/>
                <a:gdLst/>
                <a:ahLst/>
                <a:cxnLst/>
                <a:rect l="l" t="t" r="r" b="b"/>
                <a:pathLst>
                  <a:path w="834" h="1301" extrusionOk="0">
                    <a:moveTo>
                      <a:pt x="734" y="0"/>
                    </a:moveTo>
                    <a:lnTo>
                      <a:pt x="0" y="1268"/>
                    </a:lnTo>
                    <a:lnTo>
                      <a:pt x="100" y="1301"/>
                    </a:lnTo>
                    <a:lnTo>
                      <a:pt x="834" y="100"/>
                    </a:lnTo>
                    <a:lnTo>
                      <a:pt x="7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6"/>
              <p:cNvSpPr/>
              <p:nvPr/>
            </p:nvSpPr>
            <p:spPr>
              <a:xfrm>
                <a:off x="2769650" y="889400"/>
                <a:ext cx="20050" cy="21725"/>
              </a:xfrm>
              <a:custGeom>
                <a:avLst/>
                <a:gdLst/>
                <a:ahLst/>
                <a:cxnLst/>
                <a:rect l="l" t="t" r="r" b="b"/>
                <a:pathLst>
                  <a:path w="802" h="869" extrusionOk="0">
                    <a:moveTo>
                      <a:pt x="701" y="1"/>
                    </a:moveTo>
                    <a:lnTo>
                      <a:pt x="0" y="802"/>
                    </a:lnTo>
                    <a:lnTo>
                      <a:pt x="34" y="868"/>
                    </a:lnTo>
                    <a:lnTo>
                      <a:pt x="801" y="68"/>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6"/>
              <p:cNvSpPr/>
              <p:nvPr/>
            </p:nvSpPr>
            <p:spPr>
              <a:xfrm>
                <a:off x="2822175" y="890250"/>
                <a:ext cx="28400" cy="23375"/>
              </a:xfrm>
              <a:custGeom>
                <a:avLst/>
                <a:gdLst/>
                <a:ahLst/>
                <a:cxnLst/>
                <a:rect l="l" t="t" r="r" b="b"/>
                <a:pathLst>
                  <a:path w="1136" h="935" extrusionOk="0">
                    <a:moveTo>
                      <a:pt x="68" y="0"/>
                    </a:moveTo>
                    <a:lnTo>
                      <a:pt x="1" y="67"/>
                    </a:lnTo>
                    <a:lnTo>
                      <a:pt x="1068" y="934"/>
                    </a:lnTo>
                    <a:lnTo>
                      <a:pt x="1135" y="868"/>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6"/>
              <p:cNvSpPr/>
              <p:nvPr/>
            </p:nvSpPr>
            <p:spPr>
              <a:xfrm>
                <a:off x="2958950" y="889400"/>
                <a:ext cx="28375" cy="18375"/>
              </a:xfrm>
              <a:custGeom>
                <a:avLst/>
                <a:gdLst/>
                <a:ahLst/>
                <a:cxnLst/>
                <a:rect l="l" t="t" r="r" b="b"/>
                <a:pathLst>
                  <a:path w="1135" h="735" extrusionOk="0">
                    <a:moveTo>
                      <a:pt x="101" y="1"/>
                    </a:moveTo>
                    <a:lnTo>
                      <a:pt x="1" y="101"/>
                    </a:lnTo>
                    <a:lnTo>
                      <a:pt x="1101" y="735"/>
                    </a:lnTo>
                    <a:lnTo>
                      <a:pt x="1135" y="6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6"/>
              <p:cNvSpPr/>
              <p:nvPr/>
            </p:nvSpPr>
            <p:spPr>
              <a:xfrm>
                <a:off x="2961450" y="938625"/>
                <a:ext cx="18375" cy="28375"/>
              </a:xfrm>
              <a:custGeom>
                <a:avLst/>
                <a:gdLst/>
                <a:ahLst/>
                <a:cxnLst/>
                <a:rect l="l" t="t" r="r" b="b"/>
                <a:pathLst>
                  <a:path w="735" h="1135" extrusionOk="0">
                    <a:moveTo>
                      <a:pt x="668" y="0"/>
                    </a:moveTo>
                    <a:lnTo>
                      <a:pt x="1" y="1101"/>
                    </a:lnTo>
                    <a:lnTo>
                      <a:pt x="67" y="1134"/>
                    </a:lnTo>
                    <a:lnTo>
                      <a:pt x="734" y="33"/>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6"/>
              <p:cNvSpPr/>
              <p:nvPr/>
            </p:nvSpPr>
            <p:spPr>
              <a:xfrm>
                <a:off x="3065700" y="964475"/>
                <a:ext cx="21700" cy="16700"/>
              </a:xfrm>
              <a:custGeom>
                <a:avLst/>
                <a:gdLst/>
                <a:ahLst/>
                <a:cxnLst/>
                <a:rect l="l" t="t" r="r" b="b"/>
                <a:pathLst>
                  <a:path w="868" h="668" extrusionOk="0">
                    <a:moveTo>
                      <a:pt x="834" y="0"/>
                    </a:moveTo>
                    <a:lnTo>
                      <a:pt x="0" y="601"/>
                    </a:lnTo>
                    <a:lnTo>
                      <a:pt x="67" y="667"/>
                    </a:lnTo>
                    <a:lnTo>
                      <a:pt x="868" y="100"/>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6"/>
              <p:cNvSpPr/>
              <p:nvPr/>
            </p:nvSpPr>
            <p:spPr>
              <a:xfrm>
                <a:off x="2702100" y="892750"/>
                <a:ext cx="1700" cy="25050"/>
              </a:xfrm>
              <a:custGeom>
                <a:avLst/>
                <a:gdLst/>
                <a:ahLst/>
                <a:cxnLst/>
                <a:rect l="l" t="t" r="r" b="b"/>
                <a:pathLst>
                  <a:path w="68" h="1002" extrusionOk="0">
                    <a:moveTo>
                      <a:pt x="1" y="0"/>
                    </a:moveTo>
                    <a:lnTo>
                      <a:pt x="1" y="1001"/>
                    </a:lnTo>
                    <a:lnTo>
                      <a:pt x="67" y="1001"/>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6"/>
              <p:cNvSpPr/>
              <p:nvPr/>
            </p:nvSpPr>
            <p:spPr>
              <a:xfrm>
                <a:off x="2651225" y="931950"/>
                <a:ext cx="26725" cy="6700"/>
              </a:xfrm>
              <a:custGeom>
                <a:avLst/>
                <a:gdLst/>
                <a:ahLst/>
                <a:cxnLst/>
                <a:rect l="l" t="t" r="r" b="b"/>
                <a:pathLst>
                  <a:path w="1069" h="268" extrusionOk="0">
                    <a:moveTo>
                      <a:pt x="1068" y="0"/>
                    </a:moveTo>
                    <a:lnTo>
                      <a:pt x="1" y="200"/>
                    </a:lnTo>
                    <a:lnTo>
                      <a:pt x="1" y="267"/>
                    </a:lnTo>
                    <a:lnTo>
                      <a:pt x="1068" y="100"/>
                    </a:lnTo>
                    <a:lnTo>
                      <a:pt x="10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6"/>
              <p:cNvSpPr/>
              <p:nvPr/>
            </p:nvSpPr>
            <p:spPr>
              <a:xfrm>
                <a:off x="2711275" y="970300"/>
                <a:ext cx="7525" cy="26725"/>
              </a:xfrm>
              <a:custGeom>
                <a:avLst/>
                <a:gdLst/>
                <a:ahLst/>
                <a:cxnLst/>
                <a:rect l="l" t="t" r="r" b="b"/>
                <a:pathLst>
                  <a:path w="301" h="1069" extrusionOk="0">
                    <a:moveTo>
                      <a:pt x="0" y="1"/>
                    </a:moveTo>
                    <a:lnTo>
                      <a:pt x="167" y="1068"/>
                    </a:lnTo>
                    <a:lnTo>
                      <a:pt x="301"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6"/>
              <p:cNvSpPr/>
              <p:nvPr/>
            </p:nvSpPr>
            <p:spPr>
              <a:xfrm>
                <a:off x="2720450" y="926100"/>
                <a:ext cx="29200" cy="8375"/>
              </a:xfrm>
              <a:custGeom>
                <a:avLst/>
                <a:gdLst/>
                <a:ahLst/>
                <a:cxnLst/>
                <a:rect l="l" t="t" r="r" b="b"/>
                <a:pathLst>
                  <a:path w="1168" h="335" extrusionOk="0">
                    <a:moveTo>
                      <a:pt x="1168" y="1"/>
                    </a:moveTo>
                    <a:lnTo>
                      <a:pt x="0" y="234"/>
                    </a:lnTo>
                    <a:lnTo>
                      <a:pt x="34" y="334"/>
                    </a:lnTo>
                    <a:lnTo>
                      <a:pt x="1168" y="101"/>
                    </a:lnTo>
                    <a:lnTo>
                      <a:pt x="11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6"/>
              <p:cNvSpPr/>
              <p:nvPr/>
            </p:nvSpPr>
            <p:spPr>
              <a:xfrm>
                <a:off x="2624550" y="1012000"/>
                <a:ext cx="24200" cy="17525"/>
              </a:xfrm>
              <a:custGeom>
                <a:avLst/>
                <a:gdLst/>
                <a:ahLst/>
                <a:cxnLst/>
                <a:rect l="l" t="t" r="r" b="b"/>
                <a:pathLst>
                  <a:path w="968" h="701" extrusionOk="0">
                    <a:moveTo>
                      <a:pt x="901" y="0"/>
                    </a:moveTo>
                    <a:lnTo>
                      <a:pt x="0" y="634"/>
                    </a:lnTo>
                    <a:lnTo>
                      <a:pt x="34" y="701"/>
                    </a:lnTo>
                    <a:lnTo>
                      <a:pt x="968" y="67"/>
                    </a:lnTo>
                    <a:lnTo>
                      <a:pt x="9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6"/>
              <p:cNvSpPr/>
              <p:nvPr/>
            </p:nvSpPr>
            <p:spPr>
              <a:xfrm>
                <a:off x="2633725" y="1333075"/>
                <a:ext cx="4200" cy="33375"/>
              </a:xfrm>
              <a:custGeom>
                <a:avLst/>
                <a:gdLst/>
                <a:ahLst/>
                <a:cxnLst/>
                <a:rect l="l" t="t" r="r" b="b"/>
                <a:pathLst>
                  <a:path w="168" h="1335" extrusionOk="0">
                    <a:moveTo>
                      <a:pt x="100" y="0"/>
                    </a:moveTo>
                    <a:lnTo>
                      <a:pt x="0" y="1334"/>
                    </a:lnTo>
                    <a:lnTo>
                      <a:pt x="100" y="1334"/>
                    </a:lnTo>
                    <a:lnTo>
                      <a:pt x="167" y="33"/>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6"/>
              <p:cNvSpPr/>
              <p:nvPr/>
            </p:nvSpPr>
            <p:spPr>
              <a:xfrm>
                <a:off x="2607875" y="1288025"/>
                <a:ext cx="20025" cy="22550"/>
              </a:xfrm>
              <a:custGeom>
                <a:avLst/>
                <a:gdLst/>
                <a:ahLst/>
                <a:cxnLst/>
                <a:rect l="l" t="t" r="r" b="b"/>
                <a:pathLst>
                  <a:path w="801" h="902" extrusionOk="0">
                    <a:moveTo>
                      <a:pt x="701" y="1"/>
                    </a:moveTo>
                    <a:lnTo>
                      <a:pt x="0" y="835"/>
                    </a:lnTo>
                    <a:lnTo>
                      <a:pt x="34" y="901"/>
                    </a:lnTo>
                    <a:lnTo>
                      <a:pt x="801" y="67"/>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6"/>
              <p:cNvSpPr/>
              <p:nvPr/>
            </p:nvSpPr>
            <p:spPr>
              <a:xfrm>
                <a:off x="2702100" y="1362250"/>
                <a:ext cx="21700" cy="30050"/>
              </a:xfrm>
              <a:custGeom>
                <a:avLst/>
                <a:gdLst/>
                <a:ahLst/>
                <a:cxnLst/>
                <a:rect l="l" t="t" r="r" b="b"/>
                <a:pathLst>
                  <a:path w="868" h="1202" extrusionOk="0">
                    <a:moveTo>
                      <a:pt x="67" y="1"/>
                    </a:moveTo>
                    <a:lnTo>
                      <a:pt x="1" y="67"/>
                    </a:lnTo>
                    <a:lnTo>
                      <a:pt x="834" y="1201"/>
                    </a:lnTo>
                    <a:lnTo>
                      <a:pt x="868" y="1168"/>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6"/>
              <p:cNvSpPr/>
              <p:nvPr/>
            </p:nvSpPr>
            <p:spPr>
              <a:xfrm>
                <a:off x="2771325" y="1086225"/>
                <a:ext cx="21700" cy="15875"/>
              </a:xfrm>
              <a:custGeom>
                <a:avLst/>
                <a:gdLst/>
                <a:ahLst/>
                <a:cxnLst/>
                <a:rect l="l" t="t" r="r" b="b"/>
                <a:pathLst>
                  <a:path w="868" h="635" extrusionOk="0">
                    <a:moveTo>
                      <a:pt x="834" y="0"/>
                    </a:moveTo>
                    <a:lnTo>
                      <a:pt x="0" y="567"/>
                    </a:lnTo>
                    <a:lnTo>
                      <a:pt x="34" y="634"/>
                    </a:lnTo>
                    <a:lnTo>
                      <a:pt x="867" y="67"/>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6"/>
              <p:cNvSpPr/>
              <p:nvPr/>
            </p:nvSpPr>
            <p:spPr>
              <a:xfrm>
                <a:off x="2998975" y="1116250"/>
                <a:ext cx="24225" cy="14200"/>
              </a:xfrm>
              <a:custGeom>
                <a:avLst/>
                <a:gdLst/>
                <a:ahLst/>
                <a:cxnLst/>
                <a:rect l="l" t="t" r="r" b="b"/>
                <a:pathLst>
                  <a:path w="969" h="568" extrusionOk="0">
                    <a:moveTo>
                      <a:pt x="34" y="0"/>
                    </a:moveTo>
                    <a:lnTo>
                      <a:pt x="1" y="67"/>
                    </a:lnTo>
                    <a:lnTo>
                      <a:pt x="868" y="567"/>
                    </a:lnTo>
                    <a:lnTo>
                      <a:pt x="968" y="5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6"/>
              <p:cNvSpPr/>
              <p:nvPr/>
            </p:nvSpPr>
            <p:spPr>
              <a:xfrm>
                <a:off x="2737125" y="1172950"/>
                <a:ext cx="31725" cy="8375"/>
              </a:xfrm>
              <a:custGeom>
                <a:avLst/>
                <a:gdLst/>
                <a:ahLst/>
                <a:cxnLst/>
                <a:rect l="l" t="t" r="r" b="b"/>
                <a:pathLst>
                  <a:path w="1269" h="335" extrusionOk="0">
                    <a:moveTo>
                      <a:pt x="1" y="0"/>
                    </a:moveTo>
                    <a:lnTo>
                      <a:pt x="1" y="101"/>
                    </a:lnTo>
                    <a:lnTo>
                      <a:pt x="1201" y="334"/>
                    </a:lnTo>
                    <a:lnTo>
                      <a:pt x="1268" y="267"/>
                    </a:lnTo>
                    <a:lnTo>
                      <a:pt x="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6"/>
              <p:cNvSpPr/>
              <p:nvPr/>
            </p:nvSpPr>
            <p:spPr>
              <a:xfrm>
                <a:off x="2790500" y="1258000"/>
                <a:ext cx="17525" cy="14200"/>
              </a:xfrm>
              <a:custGeom>
                <a:avLst/>
                <a:gdLst/>
                <a:ahLst/>
                <a:cxnLst/>
                <a:rect l="l" t="t" r="r" b="b"/>
                <a:pathLst>
                  <a:path w="701" h="568" extrusionOk="0">
                    <a:moveTo>
                      <a:pt x="634" y="1"/>
                    </a:moveTo>
                    <a:lnTo>
                      <a:pt x="0" y="501"/>
                    </a:lnTo>
                    <a:lnTo>
                      <a:pt x="34" y="5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6"/>
              <p:cNvSpPr/>
              <p:nvPr/>
            </p:nvSpPr>
            <p:spPr>
              <a:xfrm>
                <a:off x="2762975" y="1337225"/>
                <a:ext cx="24200" cy="20875"/>
              </a:xfrm>
              <a:custGeom>
                <a:avLst/>
                <a:gdLst/>
                <a:ahLst/>
                <a:cxnLst/>
                <a:rect l="l" t="t" r="r" b="b"/>
                <a:pathLst>
                  <a:path w="968" h="835" extrusionOk="0">
                    <a:moveTo>
                      <a:pt x="67" y="1"/>
                    </a:moveTo>
                    <a:lnTo>
                      <a:pt x="1" y="68"/>
                    </a:lnTo>
                    <a:lnTo>
                      <a:pt x="935" y="835"/>
                    </a:lnTo>
                    <a:lnTo>
                      <a:pt x="968" y="7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6"/>
              <p:cNvSpPr/>
              <p:nvPr/>
            </p:nvSpPr>
            <p:spPr>
              <a:xfrm>
                <a:off x="2795500" y="1380600"/>
                <a:ext cx="17550" cy="11700"/>
              </a:xfrm>
              <a:custGeom>
                <a:avLst/>
                <a:gdLst/>
                <a:ahLst/>
                <a:cxnLst/>
                <a:rect l="l" t="t" r="r" b="b"/>
                <a:pathLst>
                  <a:path w="702" h="468" extrusionOk="0">
                    <a:moveTo>
                      <a:pt x="67" y="0"/>
                    </a:moveTo>
                    <a:lnTo>
                      <a:pt x="1" y="100"/>
                    </a:lnTo>
                    <a:lnTo>
                      <a:pt x="668" y="467"/>
                    </a:lnTo>
                    <a:lnTo>
                      <a:pt x="701" y="367"/>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6"/>
              <p:cNvSpPr/>
              <p:nvPr/>
            </p:nvSpPr>
            <p:spPr>
              <a:xfrm>
                <a:off x="2766325" y="1300550"/>
                <a:ext cx="25025" cy="1675"/>
              </a:xfrm>
              <a:custGeom>
                <a:avLst/>
                <a:gdLst/>
                <a:ahLst/>
                <a:cxnLst/>
                <a:rect l="l" t="t" r="r" b="b"/>
                <a:pathLst>
                  <a:path w="1001" h="67"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6"/>
              <p:cNvSpPr/>
              <p:nvPr/>
            </p:nvSpPr>
            <p:spPr>
              <a:xfrm>
                <a:off x="2853050" y="1007825"/>
                <a:ext cx="21700" cy="15875"/>
              </a:xfrm>
              <a:custGeom>
                <a:avLst/>
                <a:gdLst/>
                <a:ahLst/>
                <a:cxnLst/>
                <a:rect l="l" t="t" r="r" b="b"/>
                <a:pathLst>
                  <a:path w="868" h="635" extrusionOk="0">
                    <a:moveTo>
                      <a:pt x="834" y="1"/>
                    </a:moveTo>
                    <a:lnTo>
                      <a:pt x="0" y="568"/>
                    </a:lnTo>
                    <a:lnTo>
                      <a:pt x="67" y="634"/>
                    </a:lnTo>
                    <a:lnTo>
                      <a:pt x="867" y="67"/>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6"/>
              <p:cNvSpPr/>
              <p:nvPr/>
            </p:nvSpPr>
            <p:spPr>
              <a:xfrm>
                <a:off x="2872225" y="1050350"/>
                <a:ext cx="25050" cy="1700"/>
              </a:xfrm>
              <a:custGeom>
                <a:avLst/>
                <a:gdLst/>
                <a:ahLst/>
                <a:cxnLst/>
                <a:rect l="l" t="t" r="r" b="b"/>
                <a:pathLst>
                  <a:path w="1002" h="68" extrusionOk="0">
                    <a:moveTo>
                      <a:pt x="0" y="1"/>
                    </a:moveTo>
                    <a:lnTo>
                      <a:pt x="0" y="68"/>
                    </a:lnTo>
                    <a:lnTo>
                      <a:pt x="1001" y="68"/>
                    </a:lnTo>
                    <a:lnTo>
                      <a:pt x="10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6"/>
              <p:cNvSpPr/>
              <p:nvPr/>
            </p:nvSpPr>
            <p:spPr>
              <a:xfrm>
                <a:off x="2848050" y="1097900"/>
                <a:ext cx="22525" cy="15875"/>
              </a:xfrm>
              <a:custGeom>
                <a:avLst/>
                <a:gdLst/>
                <a:ahLst/>
                <a:cxnLst/>
                <a:rect l="l" t="t" r="r" b="b"/>
                <a:pathLst>
                  <a:path w="901" h="635" extrusionOk="0">
                    <a:moveTo>
                      <a:pt x="33" y="0"/>
                    </a:moveTo>
                    <a:lnTo>
                      <a:pt x="0" y="100"/>
                    </a:lnTo>
                    <a:lnTo>
                      <a:pt x="867" y="634"/>
                    </a:lnTo>
                    <a:lnTo>
                      <a:pt x="901"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6"/>
              <p:cNvSpPr/>
              <p:nvPr/>
            </p:nvSpPr>
            <p:spPr>
              <a:xfrm>
                <a:off x="2856375" y="1200475"/>
                <a:ext cx="8375" cy="20875"/>
              </a:xfrm>
              <a:custGeom>
                <a:avLst/>
                <a:gdLst/>
                <a:ahLst/>
                <a:cxnLst/>
                <a:rect l="l" t="t" r="r" b="b"/>
                <a:pathLst>
                  <a:path w="335" h="835" extrusionOk="0">
                    <a:moveTo>
                      <a:pt x="234" y="0"/>
                    </a:moveTo>
                    <a:lnTo>
                      <a:pt x="1" y="801"/>
                    </a:lnTo>
                    <a:lnTo>
                      <a:pt x="67" y="834"/>
                    </a:lnTo>
                    <a:lnTo>
                      <a:pt x="334" y="34"/>
                    </a:lnTo>
                    <a:lnTo>
                      <a:pt x="2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6"/>
              <p:cNvSpPr/>
              <p:nvPr/>
            </p:nvSpPr>
            <p:spPr>
              <a:xfrm>
                <a:off x="2844700" y="1259675"/>
                <a:ext cx="25050" cy="20050"/>
              </a:xfrm>
              <a:custGeom>
                <a:avLst/>
                <a:gdLst/>
                <a:ahLst/>
                <a:cxnLst/>
                <a:rect l="l" t="t" r="r" b="b"/>
                <a:pathLst>
                  <a:path w="1002" h="802" extrusionOk="0">
                    <a:moveTo>
                      <a:pt x="67" y="1"/>
                    </a:moveTo>
                    <a:lnTo>
                      <a:pt x="1" y="101"/>
                    </a:lnTo>
                    <a:lnTo>
                      <a:pt x="901" y="801"/>
                    </a:lnTo>
                    <a:lnTo>
                      <a:pt x="1001" y="701"/>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6"/>
              <p:cNvSpPr/>
              <p:nvPr/>
            </p:nvSpPr>
            <p:spPr>
              <a:xfrm>
                <a:off x="2854700" y="1333075"/>
                <a:ext cx="18375" cy="12525"/>
              </a:xfrm>
              <a:custGeom>
                <a:avLst/>
                <a:gdLst/>
                <a:ahLst/>
                <a:cxnLst/>
                <a:rect l="l" t="t" r="r" b="b"/>
                <a:pathLst>
                  <a:path w="735" h="501" extrusionOk="0">
                    <a:moveTo>
                      <a:pt x="101" y="0"/>
                    </a:moveTo>
                    <a:lnTo>
                      <a:pt x="1" y="67"/>
                    </a:lnTo>
                    <a:lnTo>
                      <a:pt x="668" y="500"/>
                    </a:lnTo>
                    <a:lnTo>
                      <a:pt x="735" y="400"/>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6"/>
              <p:cNvSpPr/>
              <p:nvPr/>
            </p:nvSpPr>
            <p:spPr>
              <a:xfrm>
                <a:off x="3039000" y="1217150"/>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6"/>
              <p:cNvSpPr/>
              <p:nvPr/>
            </p:nvSpPr>
            <p:spPr>
              <a:xfrm>
                <a:off x="2731300" y="1204650"/>
                <a:ext cx="21700" cy="15850"/>
              </a:xfrm>
              <a:custGeom>
                <a:avLst/>
                <a:gdLst/>
                <a:ahLst/>
                <a:cxnLst/>
                <a:rect l="l" t="t" r="r" b="b"/>
                <a:pathLst>
                  <a:path w="868" h="634" extrusionOk="0">
                    <a:moveTo>
                      <a:pt x="33" y="0"/>
                    </a:moveTo>
                    <a:lnTo>
                      <a:pt x="0" y="67"/>
                    </a:lnTo>
                    <a:lnTo>
                      <a:pt x="767" y="634"/>
                    </a:lnTo>
                    <a:lnTo>
                      <a:pt x="867"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6"/>
              <p:cNvSpPr/>
              <p:nvPr/>
            </p:nvSpPr>
            <p:spPr>
              <a:xfrm>
                <a:off x="2770475" y="1020350"/>
                <a:ext cx="25050" cy="1675"/>
              </a:xfrm>
              <a:custGeom>
                <a:avLst/>
                <a:gdLst/>
                <a:ahLst/>
                <a:cxnLst/>
                <a:rect l="l" t="t" r="r" b="b"/>
                <a:pathLst>
                  <a:path w="1002" h="67"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6"/>
              <p:cNvSpPr/>
              <p:nvPr/>
            </p:nvSpPr>
            <p:spPr>
              <a:xfrm>
                <a:off x="2669575" y="1137100"/>
                <a:ext cx="21700" cy="16700"/>
              </a:xfrm>
              <a:custGeom>
                <a:avLst/>
                <a:gdLst/>
                <a:ahLst/>
                <a:cxnLst/>
                <a:rect l="l" t="t" r="r" b="b"/>
                <a:pathLst>
                  <a:path w="868" h="668" extrusionOk="0">
                    <a:moveTo>
                      <a:pt x="34" y="0"/>
                    </a:moveTo>
                    <a:lnTo>
                      <a:pt x="1" y="67"/>
                    </a:lnTo>
                    <a:lnTo>
                      <a:pt x="801" y="667"/>
                    </a:lnTo>
                    <a:lnTo>
                      <a:pt x="868" y="5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6"/>
              <p:cNvSpPr/>
              <p:nvPr/>
            </p:nvSpPr>
            <p:spPr>
              <a:xfrm>
                <a:off x="2647900" y="1179625"/>
                <a:ext cx="25050" cy="1700"/>
              </a:xfrm>
              <a:custGeom>
                <a:avLst/>
                <a:gdLst/>
                <a:ahLst/>
                <a:cxnLst/>
                <a:rect l="l" t="t" r="r" b="b"/>
                <a:pathLst>
                  <a:path w="1002" h="68"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6"/>
              <p:cNvSpPr/>
              <p:nvPr/>
            </p:nvSpPr>
            <p:spPr>
              <a:xfrm>
                <a:off x="2673750" y="1226325"/>
                <a:ext cx="24200" cy="16700"/>
              </a:xfrm>
              <a:custGeom>
                <a:avLst/>
                <a:gdLst/>
                <a:ahLst/>
                <a:cxnLst/>
                <a:rect l="l" t="t" r="r" b="b"/>
                <a:pathLst>
                  <a:path w="968" h="668" extrusionOk="0">
                    <a:moveTo>
                      <a:pt x="868" y="0"/>
                    </a:moveTo>
                    <a:lnTo>
                      <a:pt x="0" y="601"/>
                    </a:lnTo>
                    <a:lnTo>
                      <a:pt x="34" y="667"/>
                    </a:lnTo>
                    <a:lnTo>
                      <a:pt x="968" y="100"/>
                    </a:lnTo>
                    <a:lnTo>
                      <a:pt x="8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6"/>
              <p:cNvSpPr/>
              <p:nvPr/>
            </p:nvSpPr>
            <p:spPr>
              <a:xfrm>
                <a:off x="2935600" y="1109575"/>
                <a:ext cx="20875" cy="15025"/>
              </a:xfrm>
              <a:custGeom>
                <a:avLst/>
                <a:gdLst/>
                <a:ahLst/>
                <a:cxnLst/>
                <a:rect l="l" t="t" r="r" b="b"/>
                <a:pathLst>
                  <a:path w="835" h="601" extrusionOk="0">
                    <a:moveTo>
                      <a:pt x="768" y="0"/>
                    </a:moveTo>
                    <a:lnTo>
                      <a:pt x="1" y="501"/>
                    </a:lnTo>
                    <a:lnTo>
                      <a:pt x="34" y="601"/>
                    </a:lnTo>
                    <a:lnTo>
                      <a:pt x="834" y="100"/>
                    </a:lnTo>
                    <a:lnTo>
                      <a:pt x="7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6"/>
              <p:cNvSpPr/>
              <p:nvPr/>
            </p:nvSpPr>
            <p:spPr>
              <a:xfrm>
                <a:off x="2938100" y="1062025"/>
                <a:ext cx="20875" cy="16725"/>
              </a:xfrm>
              <a:custGeom>
                <a:avLst/>
                <a:gdLst/>
                <a:ahLst/>
                <a:cxnLst/>
                <a:rect l="l" t="t" r="r" b="b"/>
                <a:pathLst>
                  <a:path w="835" h="669" extrusionOk="0">
                    <a:moveTo>
                      <a:pt x="34" y="1"/>
                    </a:moveTo>
                    <a:lnTo>
                      <a:pt x="1" y="68"/>
                    </a:lnTo>
                    <a:lnTo>
                      <a:pt x="801" y="668"/>
                    </a:lnTo>
                    <a:lnTo>
                      <a:pt x="835" y="601"/>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6"/>
              <p:cNvSpPr/>
              <p:nvPr/>
            </p:nvSpPr>
            <p:spPr>
              <a:xfrm>
                <a:off x="2993975" y="1029500"/>
                <a:ext cx="4200" cy="25050"/>
              </a:xfrm>
              <a:custGeom>
                <a:avLst/>
                <a:gdLst/>
                <a:ahLst/>
                <a:cxnLst/>
                <a:rect l="l" t="t" r="r" b="b"/>
                <a:pathLst>
                  <a:path w="168" h="1002" extrusionOk="0">
                    <a:moveTo>
                      <a:pt x="67" y="1"/>
                    </a:moveTo>
                    <a:lnTo>
                      <a:pt x="1" y="968"/>
                    </a:lnTo>
                    <a:lnTo>
                      <a:pt x="101" y="1002"/>
                    </a:lnTo>
                    <a:lnTo>
                      <a:pt x="1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6"/>
              <p:cNvSpPr/>
              <p:nvPr/>
            </p:nvSpPr>
            <p:spPr>
              <a:xfrm>
                <a:off x="2919750" y="1388925"/>
                <a:ext cx="25050" cy="3375"/>
              </a:xfrm>
              <a:custGeom>
                <a:avLst/>
                <a:gdLst/>
                <a:ahLst/>
                <a:cxnLst/>
                <a:rect l="l" t="t" r="r" b="b"/>
                <a:pathLst>
                  <a:path w="1002" h="135" extrusionOk="0">
                    <a:moveTo>
                      <a:pt x="34" y="1"/>
                    </a:moveTo>
                    <a:lnTo>
                      <a:pt x="1" y="101"/>
                    </a:lnTo>
                    <a:lnTo>
                      <a:pt x="1001" y="134"/>
                    </a:lnTo>
                    <a:lnTo>
                      <a:pt x="1001" y="34"/>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6"/>
              <p:cNvSpPr/>
              <p:nvPr/>
            </p:nvSpPr>
            <p:spPr>
              <a:xfrm>
                <a:off x="2927250" y="1340575"/>
                <a:ext cx="21725" cy="16700"/>
              </a:xfrm>
              <a:custGeom>
                <a:avLst/>
                <a:gdLst/>
                <a:ahLst/>
                <a:cxnLst/>
                <a:rect l="l" t="t" r="r" b="b"/>
                <a:pathLst>
                  <a:path w="869" h="668" extrusionOk="0">
                    <a:moveTo>
                      <a:pt x="68" y="0"/>
                    </a:moveTo>
                    <a:lnTo>
                      <a:pt x="1" y="67"/>
                    </a:lnTo>
                    <a:lnTo>
                      <a:pt x="802" y="667"/>
                    </a:lnTo>
                    <a:lnTo>
                      <a:pt x="868" y="601"/>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6"/>
              <p:cNvSpPr/>
              <p:nvPr/>
            </p:nvSpPr>
            <p:spPr>
              <a:xfrm>
                <a:off x="2985625" y="1308875"/>
                <a:ext cx="11700" cy="26725"/>
              </a:xfrm>
              <a:custGeom>
                <a:avLst/>
                <a:gdLst/>
                <a:ahLst/>
                <a:cxnLst/>
                <a:rect l="l" t="t" r="r" b="b"/>
                <a:pathLst>
                  <a:path w="468" h="1069" extrusionOk="0">
                    <a:moveTo>
                      <a:pt x="101" y="1"/>
                    </a:moveTo>
                    <a:lnTo>
                      <a:pt x="1" y="34"/>
                    </a:lnTo>
                    <a:lnTo>
                      <a:pt x="368" y="1068"/>
                    </a:lnTo>
                    <a:lnTo>
                      <a:pt x="468"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6"/>
              <p:cNvSpPr/>
              <p:nvPr/>
            </p:nvSpPr>
            <p:spPr>
              <a:xfrm>
                <a:off x="2923100" y="1208800"/>
                <a:ext cx="21700" cy="15875"/>
              </a:xfrm>
              <a:custGeom>
                <a:avLst/>
                <a:gdLst/>
                <a:ahLst/>
                <a:cxnLst/>
                <a:rect l="l" t="t" r="r" b="b"/>
                <a:pathLst>
                  <a:path w="868" h="635" extrusionOk="0">
                    <a:moveTo>
                      <a:pt x="834" y="1"/>
                    </a:moveTo>
                    <a:lnTo>
                      <a:pt x="0" y="535"/>
                    </a:lnTo>
                    <a:lnTo>
                      <a:pt x="34" y="635"/>
                    </a:lnTo>
                    <a:lnTo>
                      <a:pt x="867" y="68"/>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6"/>
              <p:cNvSpPr/>
              <p:nvPr/>
            </p:nvSpPr>
            <p:spPr>
              <a:xfrm>
                <a:off x="2915575" y="1262175"/>
                <a:ext cx="26725" cy="10025"/>
              </a:xfrm>
              <a:custGeom>
                <a:avLst/>
                <a:gdLst/>
                <a:ahLst/>
                <a:cxnLst/>
                <a:rect l="l" t="t" r="r" b="b"/>
                <a:pathLst>
                  <a:path w="1069" h="401" extrusionOk="0">
                    <a:moveTo>
                      <a:pt x="1" y="1"/>
                    </a:moveTo>
                    <a:lnTo>
                      <a:pt x="1" y="67"/>
                    </a:lnTo>
                    <a:lnTo>
                      <a:pt x="1035" y="401"/>
                    </a:lnTo>
                    <a:lnTo>
                      <a:pt x="1068" y="268"/>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6"/>
              <p:cNvSpPr/>
              <p:nvPr/>
            </p:nvSpPr>
            <p:spPr>
              <a:xfrm>
                <a:off x="2992300" y="1381425"/>
                <a:ext cx="24225" cy="16700"/>
              </a:xfrm>
              <a:custGeom>
                <a:avLst/>
                <a:gdLst/>
                <a:ahLst/>
                <a:cxnLst/>
                <a:rect l="l" t="t" r="r" b="b"/>
                <a:pathLst>
                  <a:path w="969" h="668" extrusionOk="0">
                    <a:moveTo>
                      <a:pt x="68" y="1"/>
                    </a:moveTo>
                    <a:lnTo>
                      <a:pt x="1" y="101"/>
                    </a:lnTo>
                    <a:lnTo>
                      <a:pt x="901" y="668"/>
                    </a:lnTo>
                    <a:lnTo>
                      <a:pt x="968" y="601"/>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6"/>
              <p:cNvSpPr/>
              <p:nvPr/>
            </p:nvSpPr>
            <p:spPr>
              <a:xfrm>
                <a:off x="3054025" y="1172950"/>
                <a:ext cx="24200" cy="16700"/>
              </a:xfrm>
              <a:custGeom>
                <a:avLst/>
                <a:gdLst/>
                <a:ahLst/>
                <a:cxnLst/>
                <a:rect l="l" t="t" r="r" b="b"/>
                <a:pathLst>
                  <a:path w="968" h="668" extrusionOk="0">
                    <a:moveTo>
                      <a:pt x="34" y="0"/>
                    </a:moveTo>
                    <a:lnTo>
                      <a:pt x="0" y="101"/>
                    </a:lnTo>
                    <a:lnTo>
                      <a:pt x="868" y="668"/>
                    </a:lnTo>
                    <a:lnTo>
                      <a:pt x="968" y="6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6"/>
              <p:cNvSpPr/>
              <p:nvPr/>
            </p:nvSpPr>
            <p:spPr>
              <a:xfrm>
                <a:off x="3041500" y="1277200"/>
                <a:ext cx="17550" cy="15025"/>
              </a:xfrm>
              <a:custGeom>
                <a:avLst/>
                <a:gdLst/>
                <a:ahLst/>
                <a:cxnLst/>
                <a:rect l="l" t="t" r="r" b="b"/>
                <a:pathLst>
                  <a:path w="702" h="601" extrusionOk="0">
                    <a:moveTo>
                      <a:pt x="668" y="0"/>
                    </a:moveTo>
                    <a:lnTo>
                      <a:pt x="1" y="500"/>
                    </a:lnTo>
                    <a:lnTo>
                      <a:pt x="34" y="601"/>
                    </a:lnTo>
                    <a:lnTo>
                      <a:pt x="701"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6"/>
              <p:cNvSpPr/>
              <p:nvPr/>
            </p:nvSpPr>
            <p:spPr>
              <a:xfrm>
                <a:off x="2708775" y="1093725"/>
                <a:ext cx="25050" cy="3350"/>
              </a:xfrm>
              <a:custGeom>
                <a:avLst/>
                <a:gdLst/>
                <a:ahLst/>
                <a:cxnLst/>
                <a:rect l="l" t="t" r="r" b="b"/>
                <a:pathLst>
                  <a:path w="1002" h="134" extrusionOk="0">
                    <a:moveTo>
                      <a:pt x="0" y="1"/>
                    </a:moveTo>
                    <a:lnTo>
                      <a:pt x="0" y="101"/>
                    </a:lnTo>
                    <a:lnTo>
                      <a:pt x="1001" y="134"/>
                    </a:lnTo>
                    <a:lnTo>
                      <a:pt x="1001" y="67"/>
                    </a:lnTo>
                    <a:lnTo>
                      <a:pt x="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6"/>
              <p:cNvSpPr/>
              <p:nvPr/>
            </p:nvSpPr>
            <p:spPr>
              <a:xfrm>
                <a:off x="2716275" y="1047025"/>
                <a:ext cx="21700" cy="16700"/>
              </a:xfrm>
              <a:custGeom>
                <a:avLst/>
                <a:gdLst/>
                <a:ahLst/>
                <a:cxnLst/>
                <a:rect l="l" t="t" r="r" b="b"/>
                <a:pathLst>
                  <a:path w="868" h="668" extrusionOk="0">
                    <a:moveTo>
                      <a:pt x="67" y="0"/>
                    </a:moveTo>
                    <a:lnTo>
                      <a:pt x="1" y="67"/>
                    </a:lnTo>
                    <a:lnTo>
                      <a:pt x="801" y="668"/>
                    </a:lnTo>
                    <a:lnTo>
                      <a:pt x="868" y="6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6"/>
              <p:cNvSpPr/>
              <p:nvPr/>
            </p:nvSpPr>
            <p:spPr>
              <a:xfrm>
                <a:off x="3021500" y="1086225"/>
                <a:ext cx="22525" cy="6700"/>
              </a:xfrm>
              <a:custGeom>
                <a:avLst/>
                <a:gdLst/>
                <a:ahLst/>
                <a:cxnLst/>
                <a:rect l="l" t="t" r="r" b="b"/>
                <a:pathLst>
                  <a:path w="901" h="268" extrusionOk="0">
                    <a:moveTo>
                      <a:pt x="0" y="0"/>
                    </a:moveTo>
                    <a:lnTo>
                      <a:pt x="0" y="67"/>
                    </a:lnTo>
                    <a:lnTo>
                      <a:pt x="901" y="267"/>
                    </a:lnTo>
                    <a:lnTo>
                      <a:pt x="901" y="167"/>
                    </a:lnTo>
                    <a:lnTo>
                      <a:pt x="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6"/>
              <p:cNvSpPr/>
              <p:nvPr/>
            </p:nvSpPr>
            <p:spPr>
              <a:xfrm>
                <a:off x="2670400" y="1309725"/>
                <a:ext cx="7550" cy="27525"/>
              </a:xfrm>
              <a:custGeom>
                <a:avLst/>
                <a:gdLst/>
                <a:ahLst/>
                <a:cxnLst/>
                <a:rect l="l" t="t" r="r" b="b"/>
                <a:pathLst>
                  <a:path w="302" h="1101" extrusionOk="0">
                    <a:moveTo>
                      <a:pt x="1" y="0"/>
                    </a:moveTo>
                    <a:lnTo>
                      <a:pt x="168" y="1101"/>
                    </a:lnTo>
                    <a:lnTo>
                      <a:pt x="301"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6"/>
              <p:cNvSpPr/>
              <p:nvPr/>
            </p:nvSpPr>
            <p:spPr>
              <a:xfrm>
                <a:off x="2687925" y="1285525"/>
                <a:ext cx="29200" cy="8375"/>
              </a:xfrm>
              <a:custGeom>
                <a:avLst/>
                <a:gdLst/>
                <a:ahLst/>
                <a:cxnLst/>
                <a:rect l="l" t="t" r="r" b="b"/>
                <a:pathLst>
                  <a:path w="1168" h="335" extrusionOk="0">
                    <a:moveTo>
                      <a:pt x="1135" y="1"/>
                    </a:moveTo>
                    <a:lnTo>
                      <a:pt x="0" y="268"/>
                    </a:lnTo>
                    <a:lnTo>
                      <a:pt x="0" y="334"/>
                    </a:lnTo>
                    <a:lnTo>
                      <a:pt x="1168" y="101"/>
                    </a:lnTo>
                    <a:lnTo>
                      <a:pt x="11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6"/>
              <p:cNvSpPr/>
              <p:nvPr/>
            </p:nvSpPr>
            <p:spPr>
              <a:xfrm>
                <a:off x="2817175" y="956125"/>
                <a:ext cx="32550" cy="8375"/>
              </a:xfrm>
              <a:custGeom>
                <a:avLst/>
                <a:gdLst/>
                <a:ahLst/>
                <a:cxnLst/>
                <a:rect l="l" t="t" r="r" b="b"/>
                <a:pathLst>
                  <a:path w="1302" h="335" extrusionOk="0">
                    <a:moveTo>
                      <a:pt x="1" y="1"/>
                    </a:moveTo>
                    <a:lnTo>
                      <a:pt x="1" y="134"/>
                    </a:lnTo>
                    <a:lnTo>
                      <a:pt x="1302" y="334"/>
                    </a:lnTo>
                    <a:lnTo>
                      <a:pt x="1302" y="267"/>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6"/>
              <p:cNvSpPr/>
              <p:nvPr/>
            </p:nvSpPr>
            <p:spPr>
              <a:xfrm>
                <a:off x="2821350" y="1127075"/>
                <a:ext cx="6700" cy="29225"/>
              </a:xfrm>
              <a:custGeom>
                <a:avLst/>
                <a:gdLst/>
                <a:ahLst/>
                <a:cxnLst/>
                <a:rect l="l" t="t" r="r" b="b"/>
                <a:pathLst>
                  <a:path w="268" h="1169" extrusionOk="0">
                    <a:moveTo>
                      <a:pt x="134" y="1"/>
                    </a:moveTo>
                    <a:lnTo>
                      <a:pt x="1" y="68"/>
                    </a:lnTo>
                    <a:lnTo>
                      <a:pt x="167" y="1168"/>
                    </a:lnTo>
                    <a:lnTo>
                      <a:pt x="267" y="11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6"/>
              <p:cNvSpPr/>
              <p:nvPr/>
            </p:nvSpPr>
            <p:spPr>
              <a:xfrm>
                <a:off x="3056525" y="1030350"/>
                <a:ext cx="20875" cy="12525"/>
              </a:xfrm>
              <a:custGeom>
                <a:avLst/>
                <a:gdLst/>
                <a:ahLst/>
                <a:cxnLst/>
                <a:rect l="l" t="t" r="r" b="b"/>
                <a:pathLst>
                  <a:path w="835" h="501" extrusionOk="0">
                    <a:moveTo>
                      <a:pt x="34" y="0"/>
                    </a:moveTo>
                    <a:lnTo>
                      <a:pt x="0" y="100"/>
                    </a:lnTo>
                    <a:lnTo>
                      <a:pt x="768" y="501"/>
                    </a:lnTo>
                    <a:lnTo>
                      <a:pt x="834" y="4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6"/>
              <p:cNvSpPr/>
              <p:nvPr/>
            </p:nvSpPr>
            <p:spPr>
              <a:xfrm>
                <a:off x="2630375" y="962800"/>
                <a:ext cx="27550" cy="23375"/>
              </a:xfrm>
              <a:custGeom>
                <a:avLst/>
                <a:gdLst/>
                <a:ahLst/>
                <a:cxnLst/>
                <a:rect l="l" t="t" r="r" b="b"/>
                <a:pathLst>
                  <a:path w="1102" h="935" extrusionOk="0">
                    <a:moveTo>
                      <a:pt x="34" y="0"/>
                    </a:moveTo>
                    <a:lnTo>
                      <a:pt x="1" y="67"/>
                    </a:lnTo>
                    <a:lnTo>
                      <a:pt x="1035" y="934"/>
                    </a:lnTo>
                    <a:lnTo>
                      <a:pt x="1102" y="9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6"/>
              <p:cNvSpPr/>
              <p:nvPr/>
            </p:nvSpPr>
            <p:spPr>
              <a:xfrm>
                <a:off x="2567000" y="1093725"/>
                <a:ext cx="21700" cy="16700"/>
              </a:xfrm>
              <a:custGeom>
                <a:avLst/>
                <a:gdLst/>
                <a:ahLst/>
                <a:cxnLst/>
                <a:rect l="l" t="t" r="r" b="b"/>
                <a:pathLst>
                  <a:path w="868" h="668" extrusionOk="0">
                    <a:moveTo>
                      <a:pt x="801" y="1"/>
                    </a:moveTo>
                    <a:lnTo>
                      <a:pt x="1" y="601"/>
                    </a:lnTo>
                    <a:lnTo>
                      <a:pt x="34" y="668"/>
                    </a:lnTo>
                    <a:lnTo>
                      <a:pt x="868" y="101"/>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6"/>
              <p:cNvSpPr/>
              <p:nvPr/>
            </p:nvSpPr>
            <p:spPr>
              <a:xfrm>
                <a:off x="2661250" y="1049525"/>
                <a:ext cx="17525" cy="13375"/>
              </a:xfrm>
              <a:custGeom>
                <a:avLst/>
                <a:gdLst/>
                <a:ahLst/>
                <a:cxnLst/>
                <a:rect l="l" t="t" r="r" b="b"/>
                <a:pathLst>
                  <a:path w="701" h="535" extrusionOk="0">
                    <a:moveTo>
                      <a:pt x="667" y="1"/>
                    </a:moveTo>
                    <a:lnTo>
                      <a:pt x="0" y="434"/>
                    </a:lnTo>
                    <a:lnTo>
                      <a:pt x="33" y="534"/>
                    </a:lnTo>
                    <a:lnTo>
                      <a:pt x="701" y="67"/>
                    </a:lnTo>
                    <a:lnTo>
                      <a:pt x="6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6"/>
              <p:cNvSpPr/>
              <p:nvPr/>
            </p:nvSpPr>
            <p:spPr>
              <a:xfrm>
                <a:off x="2885575" y="869400"/>
                <a:ext cx="17525" cy="24200"/>
              </a:xfrm>
              <a:custGeom>
                <a:avLst/>
                <a:gdLst/>
                <a:ahLst/>
                <a:cxnLst/>
                <a:rect l="l" t="t" r="r" b="b"/>
                <a:pathLst>
                  <a:path w="701" h="968" extrusionOk="0">
                    <a:moveTo>
                      <a:pt x="634" y="0"/>
                    </a:moveTo>
                    <a:lnTo>
                      <a:pt x="0" y="901"/>
                    </a:lnTo>
                    <a:lnTo>
                      <a:pt x="67" y="968"/>
                    </a:lnTo>
                    <a:lnTo>
                      <a:pt x="701" y="67"/>
                    </a:lnTo>
                    <a:lnTo>
                      <a:pt x="6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6"/>
              <p:cNvSpPr/>
              <p:nvPr/>
            </p:nvSpPr>
            <p:spPr>
              <a:xfrm>
                <a:off x="3076525" y="1117075"/>
                <a:ext cx="17550" cy="23375"/>
              </a:xfrm>
              <a:custGeom>
                <a:avLst/>
                <a:gdLst/>
                <a:ahLst/>
                <a:cxnLst/>
                <a:rect l="l" t="t" r="r" b="b"/>
                <a:pathLst>
                  <a:path w="702" h="935" extrusionOk="0">
                    <a:moveTo>
                      <a:pt x="635" y="1"/>
                    </a:moveTo>
                    <a:lnTo>
                      <a:pt x="1" y="901"/>
                    </a:lnTo>
                    <a:lnTo>
                      <a:pt x="68" y="935"/>
                    </a:lnTo>
                    <a:lnTo>
                      <a:pt x="701" y="34"/>
                    </a:lnTo>
                    <a:lnTo>
                      <a:pt x="6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6"/>
              <p:cNvSpPr/>
              <p:nvPr/>
            </p:nvSpPr>
            <p:spPr>
              <a:xfrm>
                <a:off x="2824700" y="1045350"/>
                <a:ext cx="8350" cy="23375"/>
              </a:xfrm>
              <a:custGeom>
                <a:avLst/>
                <a:gdLst/>
                <a:ahLst/>
                <a:cxnLst/>
                <a:rect l="l" t="t" r="r" b="b"/>
                <a:pathLst>
                  <a:path w="334" h="935" extrusionOk="0">
                    <a:moveTo>
                      <a:pt x="200" y="1"/>
                    </a:moveTo>
                    <a:lnTo>
                      <a:pt x="0" y="901"/>
                    </a:lnTo>
                    <a:lnTo>
                      <a:pt x="100" y="935"/>
                    </a:lnTo>
                    <a:lnTo>
                      <a:pt x="334" y="34"/>
                    </a:lnTo>
                    <a:lnTo>
                      <a:pt x="20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6"/>
              <p:cNvSpPr/>
              <p:nvPr/>
            </p:nvSpPr>
            <p:spPr>
              <a:xfrm>
                <a:off x="2713775" y="1312225"/>
                <a:ext cx="9200" cy="22525"/>
              </a:xfrm>
              <a:custGeom>
                <a:avLst/>
                <a:gdLst/>
                <a:ahLst/>
                <a:cxnLst/>
                <a:rect l="l" t="t" r="r" b="b"/>
                <a:pathLst>
                  <a:path w="368" h="901" extrusionOk="0">
                    <a:moveTo>
                      <a:pt x="234" y="0"/>
                    </a:moveTo>
                    <a:lnTo>
                      <a:pt x="1" y="901"/>
                    </a:lnTo>
                    <a:lnTo>
                      <a:pt x="101" y="901"/>
                    </a:lnTo>
                    <a:lnTo>
                      <a:pt x="3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6"/>
              <p:cNvSpPr/>
              <p:nvPr/>
            </p:nvSpPr>
            <p:spPr>
              <a:xfrm>
                <a:off x="2791325" y="1202125"/>
                <a:ext cx="19200" cy="15050"/>
              </a:xfrm>
              <a:custGeom>
                <a:avLst/>
                <a:gdLst/>
                <a:ahLst/>
                <a:cxnLst/>
                <a:rect l="l" t="t" r="r" b="b"/>
                <a:pathLst>
                  <a:path w="768" h="602" extrusionOk="0">
                    <a:moveTo>
                      <a:pt x="668" y="1"/>
                    </a:moveTo>
                    <a:lnTo>
                      <a:pt x="1" y="501"/>
                    </a:lnTo>
                    <a:lnTo>
                      <a:pt x="101" y="601"/>
                    </a:lnTo>
                    <a:lnTo>
                      <a:pt x="768" y="101"/>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6"/>
              <p:cNvSpPr/>
              <p:nvPr/>
            </p:nvSpPr>
            <p:spPr>
              <a:xfrm>
                <a:off x="2565325" y="1056200"/>
                <a:ext cx="25050" cy="2525"/>
              </a:xfrm>
              <a:custGeom>
                <a:avLst/>
                <a:gdLst/>
                <a:ahLst/>
                <a:cxnLst/>
                <a:rect l="l" t="t" r="r" b="b"/>
                <a:pathLst>
                  <a:path w="1002" h="101" extrusionOk="0">
                    <a:moveTo>
                      <a:pt x="1" y="0"/>
                    </a:moveTo>
                    <a:lnTo>
                      <a:pt x="1" y="100"/>
                    </a:lnTo>
                    <a:lnTo>
                      <a:pt x="1002" y="100"/>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6"/>
              <p:cNvSpPr/>
              <p:nvPr/>
            </p:nvSpPr>
            <p:spPr>
              <a:xfrm>
                <a:off x="2546150" y="1177125"/>
                <a:ext cx="18375" cy="15025"/>
              </a:xfrm>
              <a:custGeom>
                <a:avLst/>
                <a:gdLst/>
                <a:ahLst/>
                <a:cxnLst/>
                <a:rect l="l" t="t" r="r" b="b"/>
                <a:pathLst>
                  <a:path w="735" h="601" extrusionOk="0">
                    <a:moveTo>
                      <a:pt x="668" y="0"/>
                    </a:moveTo>
                    <a:lnTo>
                      <a:pt x="1" y="501"/>
                    </a:lnTo>
                    <a:lnTo>
                      <a:pt x="34" y="601"/>
                    </a:lnTo>
                    <a:lnTo>
                      <a:pt x="735"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6"/>
              <p:cNvSpPr/>
              <p:nvPr/>
            </p:nvSpPr>
            <p:spPr>
              <a:xfrm>
                <a:off x="2838025" y="857725"/>
                <a:ext cx="14200" cy="18375"/>
              </a:xfrm>
              <a:custGeom>
                <a:avLst/>
                <a:gdLst/>
                <a:ahLst/>
                <a:cxnLst/>
                <a:rect l="l" t="t" r="r" b="b"/>
                <a:pathLst>
                  <a:path w="568" h="735" extrusionOk="0">
                    <a:moveTo>
                      <a:pt x="101" y="0"/>
                    </a:moveTo>
                    <a:lnTo>
                      <a:pt x="1" y="34"/>
                    </a:lnTo>
                    <a:lnTo>
                      <a:pt x="468" y="734"/>
                    </a:lnTo>
                    <a:lnTo>
                      <a:pt x="568" y="668"/>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6"/>
              <p:cNvSpPr/>
              <p:nvPr/>
            </p:nvSpPr>
            <p:spPr>
              <a:xfrm>
                <a:off x="2564500" y="1247175"/>
                <a:ext cx="30875" cy="9200"/>
              </a:xfrm>
              <a:custGeom>
                <a:avLst/>
                <a:gdLst/>
                <a:ahLst/>
                <a:cxnLst/>
                <a:rect l="l" t="t" r="r" b="b"/>
                <a:pathLst>
                  <a:path w="1235" h="368" extrusionOk="0">
                    <a:moveTo>
                      <a:pt x="34" y="0"/>
                    </a:moveTo>
                    <a:lnTo>
                      <a:pt x="1" y="134"/>
                    </a:lnTo>
                    <a:lnTo>
                      <a:pt x="1235" y="367"/>
                    </a:lnTo>
                    <a:lnTo>
                      <a:pt x="1235" y="2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6"/>
              <p:cNvSpPr/>
              <p:nvPr/>
            </p:nvSpPr>
            <p:spPr>
              <a:xfrm>
                <a:off x="3092375" y="1298875"/>
                <a:ext cx="17550" cy="24200"/>
              </a:xfrm>
              <a:custGeom>
                <a:avLst/>
                <a:gdLst/>
                <a:ahLst/>
                <a:cxnLst/>
                <a:rect l="l" t="t" r="r" b="b"/>
                <a:pathLst>
                  <a:path w="702" h="968" extrusionOk="0">
                    <a:moveTo>
                      <a:pt x="67" y="0"/>
                    </a:moveTo>
                    <a:lnTo>
                      <a:pt x="1" y="34"/>
                    </a:lnTo>
                    <a:lnTo>
                      <a:pt x="634" y="968"/>
                    </a:lnTo>
                    <a:lnTo>
                      <a:pt x="701" y="9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6"/>
              <p:cNvSpPr/>
              <p:nvPr/>
            </p:nvSpPr>
            <p:spPr>
              <a:xfrm>
                <a:off x="2744625" y="1125425"/>
                <a:ext cx="7525" cy="22525"/>
              </a:xfrm>
              <a:custGeom>
                <a:avLst/>
                <a:gdLst/>
                <a:ahLst/>
                <a:cxnLst/>
                <a:rect l="l" t="t" r="r" b="b"/>
                <a:pathLst>
                  <a:path w="301" h="901" extrusionOk="0">
                    <a:moveTo>
                      <a:pt x="201" y="0"/>
                    </a:moveTo>
                    <a:lnTo>
                      <a:pt x="1" y="901"/>
                    </a:lnTo>
                    <a:lnTo>
                      <a:pt x="67" y="901"/>
                    </a:lnTo>
                    <a:lnTo>
                      <a:pt x="3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6"/>
              <p:cNvSpPr/>
              <p:nvPr/>
            </p:nvSpPr>
            <p:spPr>
              <a:xfrm>
                <a:off x="2898075" y="1154600"/>
                <a:ext cx="17525" cy="14200"/>
              </a:xfrm>
              <a:custGeom>
                <a:avLst/>
                <a:gdLst/>
                <a:ahLst/>
                <a:cxnLst/>
                <a:rect l="l" t="t" r="r" b="b"/>
                <a:pathLst>
                  <a:path w="701" h="568" extrusionOk="0">
                    <a:moveTo>
                      <a:pt x="668" y="1"/>
                    </a:moveTo>
                    <a:lnTo>
                      <a:pt x="0" y="501"/>
                    </a:lnTo>
                    <a:lnTo>
                      <a:pt x="34" y="568"/>
                    </a:lnTo>
                    <a:lnTo>
                      <a:pt x="701" y="67"/>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20" name="Shape 320"/>
        <p:cNvGrpSpPr/>
        <p:nvPr/>
      </p:nvGrpSpPr>
      <p:grpSpPr>
        <a:xfrm>
          <a:off x="0" y="0"/>
          <a:ext cx="0" cy="0"/>
          <a:chOff x="0" y="0"/>
          <a:chExt cx="0" cy="0"/>
        </a:xfrm>
      </p:grpSpPr>
      <p:sp>
        <p:nvSpPr>
          <p:cNvPr id="321" name="Google Shape;321;p7"/>
          <p:cNvSpPr txBox="1"/>
          <p:nvPr>
            <p:ph type="title"/>
          </p:nvPr>
        </p:nvSpPr>
        <p:spPr>
          <a:xfrm>
            <a:off x="713225" y="825942"/>
            <a:ext cx="4294800" cy="10194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2" name="Google Shape;322;p7"/>
          <p:cNvSpPr txBox="1"/>
          <p:nvPr>
            <p:ph type="subTitle" idx="1"/>
          </p:nvPr>
        </p:nvSpPr>
        <p:spPr>
          <a:xfrm>
            <a:off x="713225" y="1989650"/>
            <a:ext cx="4294800" cy="262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Char char="●"/>
              <a:defRPr/>
            </a:lvl1pPr>
            <a:lvl2pPr lvl="1" algn="ctr" rtl="0">
              <a:lnSpc>
                <a:spcPct val="100000"/>
              </a:lnSpc>
              <a:spcBef>
                <a:spcPts val="1000"/>
              </a:spcBef>
              <a:spcAft>
                <a:spcPts val="0"/>
              </a:spcAft>
              <a:buClr>
                <a:srgbClr val="E76A28"/>
              </a:buClr>
              <a:buSzPts val="1200"/>
              <a:buChar char="○"/>
              <a:defRPr/>
            </a:lvl2pPr>
            <a:lvl3pPr lvl="2" algn="ctr" rtl="0">
              <a:lnSpc>
                <a:spcPct val="100000"/>
              </a:lnSpc>
              <a:spcBef>
                <a:spcPts val="1600"/>
              </a:spcBef>
              <a:spcAft>
                <a:spcPts val="0"/>
              </a:spcAft>
              <a:buClr>
                <a:srgbClr val="E76A28"/>
              </a:buClr>
              <a:buSzPts val="1200"/>
              <a:buChar char="■"/>
              <a:defRPr/>
            </a:lvl3pPr>
            <a:lvl4pPr lvl="3" algn="ctr" rtl="0">
              <a:lnSpc>
                <a:spcPct val="100000"/>
              </a:lnSpc>
              <a:spcBef>
                <a:spcPts val="1600"/>
              </a:spcBef>
              <a:spcAft>
                <a:spcPts val="0"/>
              </a:spcAft>
              <a:buClr>
                <a:srgbClr val="E76A28"/>
              </a:buClr>
              <a:buSzPts val="1200"/>
              <a:buChar char="●"/>
              <a:defRPr/>
            </a:lvl4pPr>
            <a:lvl5pPr lvl="4" algn="ctr" rtl="0">
              <a:lnSpc>
                <a:spcPct val="100000"/>
              </a:lnSpc>
              <a:spcBef>
                <a:spcPts val="1600"/>
              </a:spcBef>
              <a:spcAft>
                <a:spcPts val="0"/>
              </a:spcAft>
              <a:buClr>
                <a:srgbClr val="E76A28"/>
              </a:buClr>
              <a:buSzPts val="1200"/>
              <a:buChar char="○"/>
              <a:defRPr/>
            </a:lvl5pPr>
            <a:lvl6pPr lvl="5" algn="ctr" rtl="0">
              <a:lnSpc>
                <a:spcPct val="100000"/>
              </a:lnSpc>
              <a:spcBef>
                <a:spcPts val="1600"/>
              </a:spcBef>
              <a:spcAft>
                <a:spcPts val="0"/>
              </a:spcAft>
              <a:buClr>
                <a:srgbClr val="999999"/>
              </a:buClr>
              <a:buSzPts val="1200"/>
              <a:buChar char="■"/>
              <a:defRPr/>
            </a:lvl6pPr>
            <a:lvl7pPr lvl="6" algn="ctr" rtl="0">
              <a:lnSpc>
                <a:spcPct val="100000"/>
              </a:lnSpc>
              <a:spcBef>
                <a:spcPts val="1600"/>
              </a:spcBef>
              <a:spcAft>
                <a:spcPts val="0"/>
              </a:spcAft>
              <a:buClr>
                <a:srgbClr val="999999"/>
              </a:buClr>
              <a:buSzPts val="1200"/>
              <a:buChar char="●"/>
              <a:defRPr/>
            </a:lvl7pPr>
            <a:lvl8pPr lvl="7" algn="ctr" rtl="0">
              <a:lnSpc>
                <a:spcPct val="100000"/>
              </a:lnSpc>
              <a:spcBef>
                <a:spcPts val="1600"/>
              </a:spcBef>
              <a:spcAft>
                <a:spcPts val="0"/>
              </a:spcAft>
              <a:buClr>
                <a:srgbClr val="999999"/>
              </a:buClr>
              <a:buSzPts val="1200"/>
              <a:buChar char="○"/>
              <a:defRPr/>
            </a:lvl8pPr>
            <a:lvl9pPr lvl="8" algn="ctr" rtl="0">
              <a:lnSpc>
                <a:spcPct val="100000"/>
              </a:lnSpc>
              <a:spcBef>
                <a:spcPts val="1600"/>
              </a:spcBef>
              <a:spcAft>
                <a:spcPts val="1600"/>
              </a:spcAft>
              <a:buClr>
                <a:srgbClr val="999999"/>
              </a:buClr>
              <a:buSzPts val="1200"/>
              <a:buChar char="■"/>
              <a:defRPr/>
            </a:lvl9pPr>
          </a:lstStyle>
          <a:p/>
        </p:txBody>
      </p:sp>
      <p:sp>
        <p:nvSpPr>
          <p:cNvPr id="323" name="Google Shape;323;p7"/>
          <p:cNvSpPr/>
          <p:nvPr>
            <p:ph type="pic" idx="2"/>
          </p:nvPr>
        </p:nvSpPr>
        <p:spPr>
          <a:xfrm>
            <a:off x="5617143" y="0"/>
            <a:ext cx="3526800" cy="5143500"/>
          </a:xfrm>
          <a:prstGeom prst="rect">
            <a:avLst/>
          </a:prstGeom>
          <a:noFill/>
          <a:ln>
            <a:noFill/>
          </a:ln>
        </p:spPr>
      </p:sp>
      <p:grpSp>
        <p:nvGrpSpPr>
          <p:cNvPr id="324" name="Google Shape;324;p7"/>
          <p:cNvGrpSpPr/>
          <p:nvPr/>
        </p:nvGrpSpPr>
        <p:grpSpPr>
          <a:xfrm>
            <a:off x="-71950" y="4359600"/>
            <a:ext cx="951883" cy="805242"/>
            <a:chOff x="-71950" y="4359600"/>
            <a:chExt cx="951883" cy="805242"/>
          </a:xfrm>
        </p:grpSpPr>
        <p:sp>
          <p:nvSpPr>
            <p:cNvPr id="325" name="Google Shape;325;p7"/>
            <p:cNvSpPr/>
            <p:nvPr/>
          </p:nvSpPr>
          <p:spPr>
            <a:xfrm rot="10800000" flipH="1">
              <a:off x="-71950" y="4359600"/>
              <a:ext cx="951883" cy="778075"/>
            </a:xfrm>
            <a:custGeom>
              <a:avLst/>
              <a:gdLst/>
              <a:ahLst/>
              <a:cxnLst/>
              <a:rect l="l" t="t" r="r" b="b"/>
              <a:pathLst>
                <a:path w="70851" h="31123" extrusionOk="0">
                  <a:moveTo>
                    <a:pt x="33" y="1"/>
                  </a:moveTo>
                  <a:cubicBezTo>
                    <a:pt x="0" y="6839"/>
                    <a:pt x="167" y="13844"/>
                    <a:pt x="134" y="20682"/>
                  </a:cubicBezTo>
                  <a:cubicBezTo>
                    <a:pt x="134" y="24351"/>
                    <a:pt x="467" y="27821"/>
                    <a:pt x="2035" y="31123"/>
                  </a:cubicBezTo>
                  <a:cubicBezTo>
                    <a:pt x="1668" y="30356"/>
                    <a:pt x="5604" y="26987"/>
                    <a:pt x="6171" y="26486"/>
                  </a:cubicBezTo>
                  <a:cubicBezTo>
                    <a:pt x="9708" y="23617"/>
                    <a:pt x="13704" y="22446"/>
                    <a:pt x="17810" y="22446"/>
                  </a:cubicBezTo>
                  <a:cubicBezTo>
                    <a:pt x="21294" y="22446"/>
                    <a:pt x="24857" y="23289"/>
                    <a:pt x="28287" y="24652"/>
                  </a:cubicBezTo>
                  <a:cubicBezTo>
                    <a:pt x="33485" y="26715"/>
                    <a:pt x="39829" y="29074"/>
                    <a:pt x="45808" y="29074"/>
                  </a:cubicBezTo>
                  <a:cubicBezTo>
                    <a:pt x="49880" y="29074"/>
                    <a:pt x="53784" y="27979"/>
                    <a:pt x="57041" y="24952"/>
                  </a:cubicBezTo>
                  <a:cubicBezTo>
                    <a:pt x="60010" y="22183"/>
                    <a:pt x="61044" y="18647"/>
                    <a:pt x="61210" y="14745"/>
                  </a:cubicBezTo>
                  <a:cubicBezTo>
                    <a:pt x="61377" y="10975"/>
                    <a:pt x="61844" y="7072"/>
                    <a:pt x="64713" y="4304"/>
                  </a:cubicBezTo>
                  <a:cubicBezTo>
                    <a:pt x="66214" y="2836"/>
                    <a:pt x="68582" y="1"/>
                    <a:pt x="70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7"/>
            <p:cNvSpPr/>
            <p:nvPr/>
          </p:nvSpPr>
          <p:spPr>
            <a:xfrm rot="10800000" flipH="1">
              <a:off x="-71940" y="4825317"/>
              <a:ext cx="887355" cy="339525"/>
            </a:xfrm>
            <a:custGeom>
              <a:avLst/>
              <a:gdLst/>
              <a:ahLst/>
              <a:cxnLst/>
              <a:rect l="l" t="t" r="r" b="b"/>
              <a:pathLst>
                <a:path w="66048" h="13581" extrusionOk="0">
                  <a:moveTo>
                    <a:pt x="66048" y="0"/>
                  </a:moveTo>
                  <a:cubicBezTo>
                    <a:pt x="65047" y="334"/>
                    <a:pt x="63946" y="367"/>
                    <a:pt x="62912" y="367"/>
                  </a:cubicBezTo>
                  <a:lnTo>
                    <a:pt x="1769" y="367"/>
                  </a:lnTo>
                  <a:cubicBezTo>
                    <a:pt x="1168" y="934"/>
                    <a:pt x="968" y="1468"/>
                    <a:pt x="434" y="2068"/>
                  </a:cubicBezTo>
                  <a:cubicBezTo>
                    <a:pt x="1" y="2535"/>
                    <a:pt x="4471" y="7039"/>
                    <a:pt x="4871" y="7472"/>
                  </a:cubicBezTo>
                  <a:cubicBezTo>
                    <a:pt x="9616" y="12145"/>
                    <a:pt x="16559" y="13581"/>
                    <a:pt x="23301" y="13581"/>
                  </a:cubicBezTo>
                  <a:cubicBezTo>
                    <a:pt x="25991" y="13581"/>
                    <a:pt x="28649" y="13352"/>
                    <a:pt x="31123" y="13009"/>
                  </a:cubicBezTo>
                  <a:cubicBezTo>
                    <a:pt x="38962" y="11975"/>
                    <a:pt x="46534" y="9307"/>
                    <a:pt x="53639" y="5971"/>
                  </a:cubicBezTo>
                  <a:cubicBezTo>
                    <a:pt x="55574" y="5037"/>
                    <a:pt x="57575" y="4203"/>
                    <a:pt x="59543" y="3236"/>
                  </a:cubicBezTo>
                  <a:cubicBezTo>
                    <a:pt x="61678" y="2235"/>
                    <a:pt x="63846" y="801"/>
                    <a:pt x="660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7" name="Shape 327"/>
        <p:cNvGrpSpPr/>
        <p:nvPr/>
      </p:nvGrpSpPr>
      <p:grpSpPr>
        <a:xfrm>
          <a:off x="0" y="0"/>
          <a:ext cx="0" cy="0"/>
          <a:chOff x="0" y="0"/>
          <a:chExt cx="0" cy="0"/>
        </a:xfrm>
      </p:grpSpPr>
      <p:sp>
        <p:nvSpPr>
          <p:cNvPr id="328" name="Google Shape;328;p8"/>
          <p:cNvSpPr txBox="1"/>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329" name="Google Shape;329;p8"/>
          <p:cNvGrpSpPr/>
          <p:nvPr/>
        </p:nvGrpSpPr>
        <p:grpSpPr>
          <a:xfrm>
            <a:off x="-266151" y="-12"/>
            <a:ext cx="9587671" cy="5259363"/>
            <a:chOff x="-266151" y="-12"/>
            <a:chExt cx="9587671" cy="5259363"/>
          </a:xfrm>
        </p:grpSpPr>
        <p:grpSp>
          <p:nvGrpSpPr>
            <p:cNvPr id="330" name="Google Shape;330;p8"/>
            <p:cNvGrpSpPr/>
            <p:nvPr/>
          </p:nvGrpSpPr>
          <p:grpSpPr>
            <a:xfrm flipH="1">
              <a:off x="6799402" y="4045905"/>
              <a:ext cx="2522118" cy="1116195"/>
              <a:chOff x="-171075" y="4045905"/>
              <a:chExt cx="2522118" cy="1116195"/>
            </a:xfrm>
          </p:grpSpPr>
          <p:sp>
            <p:nvSpPr>
              <p:cNvPr id="331" name="Google Shape;331;p8"/>
              <p:cNvSpPr/>
              <p:nvPr/>
            </p:nvSpPr>
            <p:spPr>
              <a:xfrm rot="10800000" flipH="1">
                <a:off x="-171075" y="4045905"/>
                <a:ext cx="2522118" cy="1107901"/>
              </a:xfrm>
              <a:custGeom>
                <a:avLst/>
                <a:gdLst/>
                <a:ahLst/>
                <a:cxnLst/>
                <a:rect l="l" t="t" r="r" b="b"/>
                <a:pathLst>
                  <a:path w="70851" h="31123" extrusionOk="0">
                    <a:moveTo>
                      <a:pt x="33" y="1"/>
                    </a:moveTo>
                    <a:cubicBezTo>
                      <a:pt x="0" y="6839"/>
                      <a:pt x="167" y="13844"/>
                      <a:pt x="134" y="20682"/>
                    </a:cubicBezTo>
                    <a:cubicBezTo>
                      <a:pt x="134" y="24351"/>
                      <a:pt x="467" y="27821"/>
                      <a:pt x="2035" y="31123"/>
                    </a:cubicBezTo>
                    <a:cubicBezTo>
                      <a:pt x="1668" y="30356"/>
                      <a:pt x="5604" y="26987"/>
                      <a:pt x="6171" y="26486"/>
                    </a:cubicBezTo>
                    <a:cubicBezTo>
                      <a:pt x="9708" y="23617"/>
                      <a:pt x="13704" y="22446"/>
                      <a:pt x="17810" y="22446"/>
                    </a:cubicBezTo>
                    <a:cubicBezTo>
                      <a:pt x="21294" y="22446"/>
                      <a:pt x="24857" y="23289"/>
                      <a:pt x="28287" y="24652"/>
                    </a:cubicBezTo>
                    <a:cubicBezTo>
                      <a:pt x="33485" y="26715"/>
                      <a:pt x="39829" y="29074"/>
                      <a:pt x="45808" y="29074"/>
                    </a:cubicBezTo>
                    <a:cubicBezTo>
                      <a:pt x="49880" y="29074"/>
                      <a:pt x="53784" y="27979"/>
                      <a:pt x="57041" y="24952"/>
                    </a:cubicBezTo>
                    <a:cubicBezTo>
                      <a:pt x="60010" y="22183"/>
                      <a:pt x="61044" y="18647"/>
                      <a:pt x="61210" y="14745"/>
                    </a:cubicBezTo>
                    <a:cubicBezTo>
                      <a:pt x="61377" y="10975"/>
                      <a:pt x="61844" y="7072"/>
                      <a:pt x="64713" y="4304"/>
                    </a:cubicBezTo>
                    <a:cubicBezTo>
                      <a:pt x="66214" y="2836"/>
                      <a:pt x="68582" y="1"/>
                      <a:pt x="70851" y="1"/>
                    </a:cubicBezTo>
                    <a:close/>
                  </a:path>
                </a:pathLst>
              </a:custGeom>
              <a:solidFill>
                <a:srgbClr val="1B00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8"/>
              <p:cNvSpPr/>
              <p:nvPr/>
            </p:nvSpPr>
            <p:spPr>
              <a:xfrm rot="10800000" flipH="1">
                <a:off x="-135479" y="4678650"/>
                <a:ext cx="2351144" cy="483450"/>
              </a:xfrm>
              <a:custGeom>
                <a:avLst/>
                <a:gdLst/>
                <a:ahLst/>
                <a:cxnLst/>
                <a:rect l="l" t="t" r="r" b="b"/>
                <a:pathLst>
                  <a:path w="66048" h="13581" extrusionOk="0">
                    <a:moveTo>
                      <a:pt x="66048" y="0"/>
                    </a:moveTo>
                    <a:cubicBezTo>
                      <a:pt x="65047" y="334"/>
                      <a:pt x="63946" y="367"/>
                      <a:pt x="62912" y="367"/>
                    </a:cubicBezTo>
                    <a:lnTo>
                      <a:pt x="1769" y="367"/>
                    </a:lnTo>
                    <a:cubicBezTo>
                      <a:pt x="1168" y="934"/>
                      <a:pt x="968" y="1468"/>
                      <a:pt x="434" y="2068"/>
                    </a:cubicBezTo>
                    <a:cubicBezTo>
                      <a:pt x="1" y="2535"/>
                      <a:pt x="4471" y="7039"/>
                      <a:pt x="4871" y="7472"/>
                    </a:cubicBezTo>
                    <a:cubicBezTo>
                      <a:pt x="9616" y="12145"/>
                      <a:pt x="16559" y="13581"/>
                      <a:pt x="23301" y="13581"/>
                    </a:cubicBezTo>
                    <a:cubicBezTo>
                      <a:pt x="25991" y="13581"/>
                      <a:pt x="28649" y="13352"/>
                      <a:pt x="31123" y="13009"/>
                    </a:cubicBezTo>
                    <a:cubicBezTo>
                      <a:pt x="38962" y="11975"/>
                      <a:pt x="46534" y="9307"/>
                      <a:pt x="53639" y="5971"/>
                    </a:cubicBezTo>
                    <a:cubicBezTo>
                      <a:pt x="55574" y="5037"/>
                      <a:pt x="57575" y="4203"/>
                      <a:pt x="59543" y="3236"/>
                    </a:cubicBezTo>
                    <a:cubicBezTo>
                      <a:pt x="61678" y="2235"/>
                      <a:pt x="63846" y="801"/>
                      <a:pt x="66048" y="0"/>
                    </a:cubicBezTo>
                    <a:close/>
                  </a:path>
                </a:pathLst>
              </a:custGeom>
              <a:solidFill>
                <a:srgbClr val="F2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3" name="Google Shape;333;p8"/>
            <p:cNvGrpSpPr/>
            <p:nvPr/>
          </p:nvGrpSpPr>
          <p:grpSpPr>
            <a:xfrm flipH="1">
              <a:off x="-68234" y="3816797"/>
              <a:ext cx="2351153" cy="1442553"/>
              <a:chOff x="6867527" y="3816797"/>
              <a:chExt cx="2351153" cy="1442553"/>
            </a:xfrm>
          </p:grpSpPr>
          <p:sp>
            <p:nvSpPr>
              <p:cNvPr id="334" name="Google Shape;334;p8"/>
              <p:cNvSpPr/>
              <p:nvPr/>
            </p:nvSpPr>
            <p:spPr>
              <a:xfrm rot="10800000" flipH="1">
                <a:off x="6867527" y="3816797"/>
                <a:ext cx="2306696" cy="1442553"/>
              </a:xfrm>
              <a:custGeom>
                <a:avLst/>
                <a:gdLst/>
                <a:ahLst/>
                <a:cxnLst/>
                <a:rect l="l" t="t" r="r" b="b"/>
                <a:pathLst>
                  <a:path w="51938" h="38130" extrusionOk="0">
                    <a:moveTo>
                      <a:pt x="51937" y="0"/>
                    </a:moveTo>
                    <a:lnTo>
                      <a:pt x="0" y="100"/>
                    </a:lnTo>
                    <a:cubicBezTo>
                      <a:pt x="33" y="200"/>
                      <a:pt x="267" y="934"/>
                      <a:pt x="334" y="1034"/>
                    </a:cubicBezTo>
                    <a:lnTo>
                      <a:pt x="467" y="2636"/>
                    </a:lnTo>
                    <a:cubicBezTo>
                      <a:pt x="1444" y="2418"/>
                      <a:pt x="2432" y="2314"/>
                      <a:pt x="3415" y="2314"/>
                    </a:cubicBezTo>
                    <a:cubicBezTo>
                      <a:pt x="8176" y="2314"/>
                      <a:pt x="12824" y="4765"/>
                      <a:pt x="15478" y="8773"/>
                    </a:cubicBezTo>
                    <a:cubicBezTo>
                      <a:pt x="18713" y="13643"/>
                      <a:pt x="17613" y="18647"/>
                      <a:pt x="15911" y="23817"/>
                    </a:cubicBezTo>
                    <a:cubicBezTo>
                      <a:pt x="14711" y="27520"/>
                      <a:pt x="13710" y="31856"/>
                      <a:pt x="16745" y="34992"/>
                    </a:cubicBezTo>
                    <a:cubicBezTo>
                      <a:pt x="18480" y="36727"/>
                      <a:pt x="20948" y="37661"/>
                      <a:pt x="23417" y="37994"/>
                    </a:cubicBezTo>
                    <a:cubicBezTo>
                      <a:pt x="24041" y="38069"/>
                      <a:pt x="24649" y="38103"/>
                      <a:pt x="25243" y="38103"/>
                    </a:cubicBezTo>
                    <a:cubicBezTo>
                      <a:pt x="30235" y="38103"/>
                      <a:pt x="34265" y="35691"/>
                      <a:pt x="39095" y="34558"/>
                    </a:cubicBezTo>
                    <a:cubicBezTo>
                      <a:pt x="39904" y="34369"/>
                      <a:pt x="40772" y="34289"/>
                      <a:pt x="41651" y="34289"/>
                    </a:cubicBezTo>
                    <a:cubicBezTo>
                      <a:pt x="43090" y="34289"/>
                      <a:pt x="44562" y="34502"/>
                      <a:pt x="45866" y="34792"/>
                    </a:cubicBezTo>
                    <a:cubicBezTo>
                      <a:pt x="46767" y="34992"/>
                      <a:pt x="51904" y="36493"/>
                      <a:pt x="51904" y="37661"/>
                    </a:cubicBezTo>
                    <a:cubicBezTo>
                      <a:pt x="51904" y="37660"/>
                      <a:pt x="51904" y="37659"/>
                      <a:pt x="51904" y="37659"/>
                    </a:cubicBezTo>
                    <a:cubicBezTo>
                      <a:pt x="51906" y="37659"/>
                      <a:pt x="51935" y="38129"/>
                      <a:pt x="51937" y="38129"/>
                    </a:cubicBezTo>
                    <a:cubicBezTo>
                      <a:pt x="51937" y="38129"/>
                      <a:pt x="51937" y="38129"/>
                      <a:pt x="51937" y="38128"/>
                    </a:cubicBezTo>
                    <a:lnTo>
                      <a:pt x="519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8"/>
              <p:cNvSpPr/>
              <p:nvPr/>
            </p:nvSpPr>
            <p:spPr>
              <a:xfrm rot="10800000" flipH="1">
                <a:off x="7968290" y="4407473"/>
                <a:ext cx="1250390" cy="801406"/>
              </a:xfrm>
              <a:custGeom>
                <a:avLst/>
                <a:gdLst/>
                <a:ahLst/>
                <a:cxnLst/>
                <a:rect l="l" t="t" r="r" b="b"/>
                <a:pathLst>
                  <a:path w="28154" h="21183" extrusionOk="0">
                    <a:moveTo>
                      <a:pt x="634" y="1"/>
                    </a:moveTo>
                    <a:cubicBezTo>
                      <a:pt x="401" y="1"/>
                      <a:pt x="267" y="334"/>
                      <a:pt x="0" y="501"/>
                    </a:cubicBezTo>
                    <a:cubicBezTo>
                      <a:pt x="1802" y="1435"/>
                      <a:pt x="3169" y="3036"/>
                      <a:pt x="3803" y="4971"/>
                    </a:cubicBezTo>
                    <a:cubicBezTo>
                      <a:pt x="5071" y="8707"/>
                      <a:pt x="3603" y="12843"/>
                      <a:pt x="5971" y="16312"/>
                    </a:cubicBezTo>
                    <a:cubicBezTo>
                      <a:pt x="7939" y="19181"/>
                      <a:pt x="11609" y="20282"/>
                      <a:pt x="14911" y="20649"/>
                    </a:cubicBezTo>
                    <a:cubicBezTo>
                      <a:pt x="15133" y="20679"/>
                      <a:pt x="15947" y="20685"/>
                      <a:pt x="17072" y="20685"/>
                    </a:cubicBezTo>
                    <a:cubicBezTo>
                      <a:pt x="17812" y="20685"/>
                      <a:pt x="18685" y="20683"/>
                      <a:pt x="19612" y="20683"/>
                    </a:cubicBezTo>
                    <a:cubicBezTo>
                      <a:pt x="23430" y="20683"/>
                      <a:pt x="28154" y="20727"/>
                      <a:pt x="28154" y="21182"/>
                    </a:cubicBezTo>
                    <a:lnTo>
                      <a:pt x="28020" y="835"/>
                    </a:lnTo>
                    <a:lnTo>
                      <a:pt x="6005" y="835"/>
                    </a:lnTo>
                    <a:cubicBezTo>
                      <a:pt x="4270" y="267"/>
                      <a:pt x="2469" y="1"/>
                      <a:pt x="634" y="1"/>
                    </a:cubicBezTo>
                    <a:close/>
                  </a:path>
                </a:pathLst>
              </a:custGeom>
              <a:solidFill>
                <a:srgbClr val="F2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6" name="Google Shape;336;p8"/>
            <p:cNvGrpSpPr/>
            <p:nvPr/>
          </p:nvGrpSpPr>
          <p:grpSpPr>
            <a:xfrm flipH="1">
              <a:off x="8509995" y="-12"/>
              <a:ext cx="681200" cy="2345875"/>
              <a:chOff x="-40750" y="-12"/>
              <a:chExt cx="681200" cy="2345875"/>
            </a:xfrm>
          </p:grpSpPr>
          <p:sp>
            <p:nvSpPr>
              <p:cNvPr id="337" name="Google Shape;337;p8"/>
              <p:cNvSpPr/>
              <p:nvPr/>
            </p:nvSpPr>
            <p:spPr>
              <a:xfrm rot="5400000" flipH="1">
                <a:off x="-873087" y="832325"/>
                <a:ext cx="2345875" cy="681200"/>
              </a:xfrm>
              <a:custGeom>
                <a:avLst/>
                <a:gdLst/>
                <a:ahLst/>
                <a:cxnLst/>
                <a:rect l="l" t="t" r="r" b="b"/>
                <a:pathLst>
                  <a:path w="93835" h="27248" extrusionOk="0">
                    <a:moveTo>
                      <a:pt x="5481" y="25634"/>
                    </a:moveTo>
                    <a:lnTo>
                      <a:pt x="1" y="25646"/>
                    </a:lnTo>
                    <a:cubicBezTo>
                      <a:pt x="883" y="25711"/>
                      <a:pt x="1767" y="25742"/>
                      <a:pt x="2652" y="25742"/>
                    </a:cubicBezTo>
                    <a:cubicBezTo>
                      <a:pt x="3597" y="25742"/>
                      <a:pt x="4541" y="25706"/>
                      <a:pt x="5482" y="25634"/>
                    </a:cubicBezTo>
                    <a:close/>
                    <a:moveTo>
                      <a:pt x="53784" y="1"/>
                    </a:moveTo>
                    <a:cubicBezTo>
                      <a:pt x="52053" y="1"/>
                      <a:pt x="50314" y="220"/>
                      <a:pt x="48602" y="662"/>
                    </a:cubicBezTo>
                    <a:cubicBezTo>
                      <a:pt x="43165" y="2096"/>
                      <a:pt x="38362" y="5298"/>
                      <a:pt x="34325" y="9068"/>
                    </a:cubicBezTo>
                    <a:cubicBezTo>
                      <a:pt x="29956" y="13137"/>
                      <a:pt x="26086" y="17740"/>
                      <a:pt x="20682" y="20943"/>
                    </a:cubicBezTo>
                    <a:cubicBezTo>
                      <a:pt x="16277" y="23596"/>
                      <a:pt x="10952" y="25216"/>
                      <a:pt x="5482" y="25634"/>
                    </a:cubicBezTo>
                    <a:lnTo>
                      <a:pt x="5481" y="25634"/>
                    </a:lnTo>
                    <a:lnTo>
                      <a:pt x="91666" y="25446"/>
                    </a:lnTo>
                    <a:cubicBezTo>
                      <a:pt x="91683" y="25445"/>
                      <a:pt x="91699" y="25445"/>
                      <a:pt x="91715" y="25445"/>
                    </a:cubicBezTo>
                    <a:cubicBezTo>
                      <a:pt x="92751" y="25445"/>
                      <a:pt x="93309" y="26492"/>
                      <a:pt x="93834" y="27247"/>
                    </a:cubicBezTo>
                    <a:lnTo>
                      <a:pt x="93834" y="14004"/>
                    </a:lnTo>
                    <a:cubicBezTo>
                      <a:pt x="93308" y="14013"/>
                      <a:pt x="92782" y="14017"/>
                      <a:pt x="92255" y="14017"/>
                    </a:cubicBezTo>
                    <a:cubicBezTo>
                      <a:pt x="88513" y="14017"/>
                      <a:pt x="84781" y="13781"/>
                      <a:pt x="81125" y="12904"/>
                    </a:cubicBezTo>
                    <a:cubicBezTo>
                      <a:pt x="78023" y="12136"/>
                      <a:pt x="75054" y="10969"/>
                      <a:pt x="72453" y="9168"/>
                    </a:cubicBezTo>
                    <a:cubicBezTo>
                      <a:pt x="69684" y="7300"/>
                      <a:pt x="67449" y="4831"/>
                      <a:pt x="64614" y="3097"/>
                    </a:cubicBezTo>
                    <a:cubicBezTo>
                      <a:pt x="61277" y="1040"/>
                      <a:pt x="57549" y="1"/>
                      <a:pt x="53784" y="1"/>
                    </a:cubicBezTo>
                    <a:close/>
                  </a:path>
                </a:pathLst>
              </a:custGeom>
              <a:solidFill>
                <a:srgbClr val="EA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8"/>
              <p:cNvSpPr/>
              <p:nvPr/>
            </p:nvSpPr>
            <p:spPr>
              <a:xfrm rot="5400000" flipH="1">
                <a:off x="-434550" y="437263"/>
                <a:ext cx="1135850" cy="341350"/>
              </a:xfrm>
              <a:custGeom>
                <a:avLst/>
                <a:gdLst/>
                <a:ahLst/>
                <a:cxnLst/>
                <a:rect l="l" t="t" r="r" b="b"/>
                <a:pathLst>
                  <a:path w="45434" h="13654" extrusionOk="0">
                    <a:moveTo>
                      <a:pt x="21769" y="1"/>
                    </a:moveTo>
                    <a:cubicBezTo>
                      <a:pt x="19642" y="1"/>
                      <a:pt x="17621" y="813"/>
                      <a:pt x="15946" y="2116"/>
                    </a:cubicBezTo>
                    <a:cubicBezTo>
                      <a:pt x="14044" y="3551"/>
                      <a:pt x="12943" y="5652"/>
                      <a:pt x="11576" y="7553"/>
                    </a:cubicBezTo>
                    <a:cubicBezTo>
                      <a:pt x="9264" y="10692"/>
                      <a:pt x="6202" y="13012"/>
                      <a:pt x="2465" y="13540"/>
                    </a:cubicBezTo>
                    <a:lnTo>
                      <a:pt x="2465" y="13540"/>
                    </a:lnTo>
                    <a:cubicBezTo>
                      <a:pt x="11237" y="13461"/>
                      <a:pt x="45433" y="13157"/>
                      <a:pt x="45433" y="13157"/>
                    </a:cubicBezTo>
                    <a:cubicBezTo>
                      <a:pt x="44199" y="13157"/>
                      <a:pt x="43098" y="12524"/>
                      <a:pt x="41998" y="12057"/>
                    </a:cubicBezTo>
                    <a:cubicBezTo>
                      <a:pt x="38729" y="10822"/>
                      <a:pt x="35460" y="9288"/>
                      <a:pt x="32891" y="6886"/>
                    </a:cubicBezTo>
                    <a:cubicBezTo>
                      <a:pt x="30689" y="4852"/>
                      <a:pt x="28688" y="2450"/>
                      <a:pt x="25953" y="1049"/>
                    </a:cubicBezTo>
                    <a:cubicBezTo>
                      <a:pt x="24785" y="482"/>
                      <a:pt x="23551" y="115"/>
                      <a:pt x="22250" y="15"/>
                    </a:cubicBezTo>
                    <a:cubicBezTo>
                      <a:pt x="22089" y="5"/>
                      <a:pt x="21928" y="1"/>
                      <a:pt x="21769" y="1"/>
                    </a:cubicBezTo>
                    <a:close/>
                    <a:moveTo>
                      <a:pt x="2465" y="13540"/>
                    </a:moveTo>
                    <a:lnTo>
                      <a:pt x="2465" y="13540"/>
                    </a:lnTo>
                    <a:cubicBezTo>
                      <a:pt x="1171" y="13551"/>
                      <a:pt x="430" y="13558"/>
                      <a:pt x="435" y="13558"/>
                    </a:cubicBezTo>
                    <a:cubicBezTo>
                      <a:pt x="234" y="13558"/>
                      <a:pt x="201" y="13624"/>
                      <a:pt x="1" y="13624"/>
                    </a:cubicBezTo>
                    <a:cubicBezTo>
                      <a:pt x="282" y="13644"/>
                      <a:pt x="561" y="13653"/>
                      <a:pt x="836" y="13653"/>
                    </a:cubicBezTo>
                    <a:cubicBezTo>
                      <a:pt x="1392" y="13653"/>
                      <a:pt x="1936" y="13614"/>
                      <a:pt x="2465" y="1354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9" name="Google Shape;339;p8"/>
            <p:cNvGrpSpPr/>
            <p:nvPr/>
          </p:nvGrpSpPr>
          <p:grpSpPr>
            <a:xfrm flipH="1">
              <a:off x="-34305" y="-12"/>
              <a:ext cx="681200" cy="2345875"/>
              <a:chOff x="8503550" y="-12"/>
              <a:chExt cx="681200" cy="2345875"/>
            </a:xfrm>
          </p:grpSpPr>
          <p:sp>
            <p:nvSpPr>
              <p:cNvPr id="340" name="Google Shape;340;p8"/>
              <p:cNvSpPr/>
              <p:nvPr/>
            </p:nvSpPr>
            <p:spPr>
              <a:xfrm rot="-5400000">
                <a:off x="7671213" y="832325"/>
                <a:ext cx="2345875" cy="681200"/>
              </a:xfrm>
              <a:custGeom>
                <a:avLst/>
                <a:gdLst/>
                <a:ahLst/>
                <a:cxnLst/>
                <a:rect l="l" t="t" r="r" b="b"/>
                <a:pathLst>
                  <a:path w="93835" h="27248" extrusionOk="0">
                    <a:moveTo>
                      <a:pt x="5481" y="25634"/>
                    </a:moveTo>
                    <a:lnTo>
                      <a:pt x="1" y="25646"/>
                    </a:lnTo>
                    <a:cubicBezTo>
                      <a:pt x="883" y="25711"/>
                      <a:pt x="1767" y="25742"/>
                      <a:pt x="2652" y="25742"/>
                    </a:cubicBezTo>
                    <a:cubicBezTo>
                      <a:pt x="3597" y="25742"/>
                      <a:pt x="4541" y="25706"/>
                      <a:pt x="5482" y="25634"/>
                    </a:cubicBezTo>
                    <a:close/>
                    <a:moveTo>
                      <a:pt x="53784" y="1"/>
                    </a:moveTo>
                    <a:cubicBezTo>
                      <a:pt x="52053" y="1"/>
                      <a:pt x="50314" y="220"/>
                      <a:pt x="48602" y="662"/>
                    </a:cubicBezTo>
                    <a:cubicBezTo>
                      <a:pt x="43165" y="2096"/>
                      <a:pt x="38362" y="5298"/>
                      <a:pt x="34325" y="9068"/>
                    </a:cubicBezTo>
                    <a:cubicBezTo>
                      <a:pt x="29956" y="13137"/>
                      <a:pt x="26086" y="17740"/>
                      <a:pt x="20682" y="20943"/>
                    </a:cubicBezTo>
                    <a:cubicBezTo>
                      <a:pt x="16277" y="23596"/>
                      <a:pt x="10952" y="25216"/>
                      <a:pt x="5482" y="25634"/>
                    </a:cubicBezTo>
                    <a:lnTo>
                      <a:pt x="5481" y="25634"/>
                    </a:lnTo>
                    <a:lnTo>
                      <a:pt x="91666" y="25446"/>
                    </a:lnTo>
                    <a:cubicBezTo>
                      <a:pt x="91683" y="25445"/>
                      <a:pt x="91699" y="25445"/>
                      <a:pt x="91715" y="25445"/>
                    </a:cubicBezTo>
                    <a:cubicBezTo>
                      <a:pt x="92751" y="25445"/>
                      <a:pt x="93309" y="26492"/>
                      <a:pt x="93834" y="27247"/>
                    </a:cubicBezTo>
                    <a:lnTo>
                      <a:pt x="93834" y="14004"/>
                    </a:lnTo>
                    <a:cubicBezTo>
                      <a:pt x="93308" y="14013"/>
                      <a:pt x="92782" y="14017"/>
                      <a:pt x="92255" y="14017"/>
                    </a:cubicBezTo>
                    <a:cubicBezTo>
                      <a:pt x="88513" y="14017"/>
                      <a:pt x="84781" y="13781"/>
                      <a:pt x="81125" y="12904"/>
                    </a:cubicBezTo>
                    <a:cubicBezTo>
                      <a:pt x="78023" y="12136"/>
                      <a:pt x="75054" y="10969"/>
                      <a:pt x="72453" y="9168"/>
                    </a:cubicBezTo>
                    <a:cubicBezTo>
                      <a:pt x="69684" y="7300"/>
                      <a:pt x="67449" y="4831"/>
                      <a:pt x="64614" y="3097"/>
                    </a:cubicBezTo>
                    <a:cubicBezTo>
                      <a:pt x="61277" y="1040"/>
                      <a:pt x="57549" y="1"/>
                      <a:pt x="53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8"/>
              <p:cNvSpPr/>
              <p:nvPr/>
            </p:nvSpPr>
            <p:spPr>
              <a:xfrm rot="-5400000">
                <a:off x="8442700" y="437263"/>
                <a:ext cx="1135850" cy="341350"/>
              </a:xfrm>
              <a:custGeom>
                <a:avLst/>
                <a:gdLst/>
                <a:ahLst/>
                <a:cxnLst/>
                <a:rect l="l" t="t" r="r" b="b"/>
                <a:pathLst>
                  <a:path w="45434" h="13654" extrusionOk="0">
                    <a:moveTo>
                      <a:pt x="21769" y="1"/>
                    </a:moveTo>
                    <a:cubicBezTo>
                      <a:pt x="19642" y="1"/>
                      <a:pt x="17621" y="813"/>
                      <a:pt x="15946" y="2116"/>
                    </a:cubicBezTo>
                    <a:cubicBezTo>
                      <a:pt x="14044" y="3551"/>
                      <a:pt x="12943" y="5652"/>
                      <a:pt x="11576" y="7553"/>
                    </a:cubicBezTo>
                    <a:cubicBezTo>
                      <a:pt x="9264" y="10692"/>
                      <a:pt x="6202" y="13012"/>
                      <a:pt x="2465" y="13540"/>
                    </a:cubicBezTo>
                    <a:lnTo>
                      <a:pt x="2465" y="13540"/>
                    </a:lnTo>
                    <a:cubicBezTo>
                      <a:pt x="11237" y="13461"/>
                      <a:pt x="45433" y="13157"/>
                      <a:pt x="45433" y="13157"/>
                    </a:cubicBezTo>
                    <a:cubicBezTo>
                      <a:pt x="44199" y="13157"/>
                      <a:pt x="43098" y="12524"/>
                      <a:pt x="41998" y="12057"/>
                    </a:cubicBezTo>
                    <a:cubicBezTo>
                      <a:pt x="38729" y="10822"/>
                      <a:pt x="35460" y="9288"/>
                      <a:pt x="32891" y="6886"/>
                    </a:cubicBezTo>
                    <a:cubicBezTo>
                      <a:pt x="30689" y="4852"/>
                      <a:pt x="28688" y="2450"/>
                      <a:pt x="25953" y="1049"/>
                    </a:cubicBezTo>
                    <a:cubicBezTo>
                      <a:pt x="24785" y="482"/>
                      <a:pt x="23551" y="115"/>
                      <a:pt x="22250" y="15"/>
                    </a:cubicBezTo>
                    <a:cubicBezTo>
                      <a:pt x="22089" y="5"/>
                      <a:pt x="21928" y="1"/>
                      <a:pt x="21769" y="1"/>
                    </a:cubicBezTo>
                    <a:close/>
                    <a:moveTo>
                      <a:pt x="2465" y="13540"/>
                    </a:moveTo>
                    <a:lnTo>
                      <a:pt x="2465" y="13540"/>
                    </a:lnTo>
                    <a:cubicBezTo>
                      <a:pt x="1171" y="13551"/>
                      <a:pt x="430" y="13558"/>
                      <a:pt x="435" y="13558"/>
                    </a:cubicBezTo>
                    <a:cubicBezTo>
                      <a:pt x="234" y="13558"/>
                      <a:pt x="201" y="13624"/>
                      <a:pt x="1" y="13624"/>
                    </a:cubicBezTo>
                    <a:cubicBezTo>
                      <a:pt x="282" y="13644"/>
                      <a:pt x="561" y="13653"/>
                      <a:pt x="836" y="13653"/>
                    </a:cubicBezTo>
                    <a:cubicBezTo>
                      <a:pt x="1392" y="13653"/>
                      <a:pt x="1936" y="13614"/>
                      <a:pt x="2465" y="1354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2" name="Google Shape;342;p8"/>
            <p:cNvGrpSpPr/>
            <p:nvPr/>
          </p:nvGrpSpPr>
          <p:grpSpPr>
            <a:xfrm flipH="1">
              <a:off x="7512599" y="3706865"/>
              <a:ext cx="827511" cy="801376"/>
              <a:chOff x="2546150" y="857725"/>
              <a:chExt cx="607125" cy="587950"/>
            </a:xfrm>
          </p:grpSpPr>
          <p:sp>
            <p:nvSpPr>
              <p:cNvPr id="343" name="Google Shape;343;p8"/>
              <p:cNvSpPr/>
              <p:nvPr/>
            </p:nvSpPr>
            <p:spPr>
              <a:xfrm>
                <a:off x="3113225" y="1037850"/>
                <a:ext cx="22550" cy="15875"/>
              </a:xfrm>
              <a:custGeom>
                <a:avLst/>
                <a:gdLst/>
                <a:ahLst/>
                <a:cxnLst/>
                <a:rect l="l" t="t" r="r" b="b"/>
                <a:pathLst>
                  <a:path w="902" h="635" extrusionOk="0">
                    <a:moveTo>
                      <a:pt x="801" y="1"/>
                    </a:moveTo>
                    <a:lnTo>
                      <a:pt x="1" y="534"/>
                    </a:lnTo>
                    <a:lnTo>
                      <a:pt x="67" y="634"/>
                    </a:lnTo>
                    <a:lnTo>
                      <a:pt x="901" y="67"/>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8"/>
              <p:cNvSpPr/>
              <p:nvPr/>
            </p:nvSpPr>
            <p:spPr>
              <a:xfrm>
                <a:off x="3020650" y="925275"/>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8"/>
              <p:cNvSpPr/>
              <p:nvPr/>
            </p:nvSpPr>
            <p:spPr>
              <a:xfrm>
                <a:off x="3111550" y="1096225"/>
                <a:ext cx="22550" cy="16700"/>
              </a:xfrm>
              <a:custGeom>
                <a:avLst/>
                <a:gdLst/>
                <a:ahLst/>
                <a:cxnLst/>
                <a:rect l="l" t="t" r="r" b="b"/>
                <a:pathLst>
                  <a:path w="902" h="668" extrusionOk="0">
                    <a:moveTo>
                      <a:pt x="34" y="1"/>
                    </a:moveTo>
                    <a:lnTo>
                      <a:pt x="1" y="67"/>
                    </a:lnTo>
                    <a:lnTo>
                      <a:pt x="868" y="668"/>
                    </a:lnTo>
                    <a:lnTo>
                      <a:pt x="902" y="568"/>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8"/>
              <p:cNvSpPr/>
              <p:nvPr/>
            </p:nvSpPr>
            <p:spPr>
              <a:xfrm>
                <a:off x="3135750" y="1177125"/>
                <a:ext cx="17525" cy="15025"/>
              </a:xfrm>
              <a:custGeom>
                <a:avLst/>
                <a:gdLst/>
                <a:ahLst/>
                <a:cxnLst/>
                <a:rect l="l" t="t" r="r" b="b"/>
                <a:pathLst>
                  <a:path w="701" h="601" extrusionOk="0">
                    <a:moveTo>
                      <a:pt x="667" y="0"/>
                    </a:moveTo>
                    <a:lnTo>
                      <a:pt x="0" y="501"/>
                    </a:lnTo>
                    <a:lnTo>
                      <a:pt x="67" y="601"/>
                    </a:lnTo>
                    <a:lnTo>
                      <a:pt x="701" y="100"/>
                    </a:lnTo>
                    <a:lnTo>
                      <a:pt x="6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8"/>
              <p:cNvSpPr/>
              <p:nvPr/>
            </p:nvSpPr>
            <p:spPr>
              <a:xfrm>
                <a:off x="3109050" y="1258000"/>
                <a:ext cx="24225" cy="19225"/>
              </a:xfrm>
              <a:custGeom>
                <a:avLst/>
                <a:gdLst/>
                <a:ahLst/>
                <a:cxnLst/>
                <a:rect l="l" t="t" r="r" b="b"/>
                <a:pathLst>
                  <a:path w="969" h="769" extrusionOk="0">
                    <a:moveTo>
                      <a:pt x="68" y="1"/>
                    </a:moveTo>
                    <a:lnTo>
                      <a:pt x="1" y="68"/>
                    </a:lnTo>
                    <a:lnTo>
                      <a:pt x="901" y="768"/>
                    </a:lnTo>
                    <a:lnTo>
                      <a:pt x="968" y="735"/>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8"/>
              <p:cNvSpPr/>
              <p:nvPr/>
            </p:nvSpPr>
            <p:spPr>
              <a:xfrm>
                <a:off x="3049850" y="1352250"/>
                <a:ext cx="19200" cy="15025"/>
              </a:xfrm>
              <a:custGeom>
                <a:avLst/>
                <a:gdLst/>
                <a:ahLst/>
                <a:cxnLst/>
                <a:rect l="l" t="t" r="r" b="b"/>
                <a:pathLst>
                  <a:path w="768" h="601" extrusionOk="0">
                    <a:moveTo>
                      <a:pt x="701" y="0"/>
                    </a:moveTo>
                    <a:lnTo>
                      <a:pt x="0" y="567"/>
                    </a:lnTo>
                    <a:lnTo>
                      <a:pt x="34" y="601"/>
                    </a:lnTo>
                    <a:lnTo>
                      <a:pt x="768" y="67"/>
                    </a:lnTo>
                    <a:lnTo>
                      <a:pt x="7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8"/>
              <p:cNvSpPr/>
              <p:nvPr/>
            </p:nvSpPr>
            <p:spPr>
              <a:xfrm>
                <a:off x="3111550" y="1219650"/>
                <a:ext cx="25050" cy="2525"/>
              </a:xfrm>
              <a:custGeom>
                <a:avLst/>
                <a:gdLst/>
                <a:ahLst/>
                <a:cxnLst/>
                <a:rect l="l" t="t" r="r" b="b"/>
                <a:pathLst>
                  <a:path w="1002" h="101" extrusionOk="0">
                    <a:moveTo>
                      <a:pt x="1" y="0"/>
                    </a:moveTo>
                    <a:lnTo>
                      <a:pt x="1" y="101"/>
                    </a:lnTo>
                    <a:lnTo>
                      <a:pt x="1002" y="101"/>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8"/>
              <p:cNvSpPr/>
              <p:nvPr/>
            </p:nvSpPr>
            <p:spPr>
              <a:xfrm>
                <a:off x="3007325" y="972800"/>
                <a:ext cx="17525" cy="24225"/>
              </a:xfrm>
              <a:custGeom>
                <a:avLst/>
                <a:gdLst/>
                <a:ahLst/>
                <a:cxnLst/>
                <a:rect l="l" t="t" r="r" b="b"/>
                <a:pathLst>
                  <a:path w="701" h="969" extrusionOk="0">
                    <a:moveTo>
                      <a:pt x="67" y="1"/>
                    </a:moveTo>
                    <a:lnTo>
                      <a:pt x="0" y="34"/>
                    </a:lnTo>
                    <a:lnTo>
                      <a:pt x="634" y="968"/>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8"/>
              <p:cNvSpPr/>
              <p:nvPr/>
            </p:nvSpPr>
            <p:spPr>
              <a:xfrm>
                <a:off x="2762975" y="962800"/>
                <a:ext cx="15875" cy="21700"/>
              </a:xfrm>
              <a:custGeom>
                <a:avLst/>
                <a:gdLst/>
                <a:ahLst/>
                <a:cxnLst/>
                <a:rect l="l" t="t" r="r" b="b"/>
                <a:pathLst>
                  <a:path w="635" h="868" extrusionOk="0">
                    <a:moveTo>
                      <a:pt x="101" y="0"/>
                    </a:moveTo>
                    <a:lnTo>
                      <a:pt x="1" y="34"/>
                    </a:lnTo>
                    <a:lnTo>
                      <a:pt x="534" y="868"/>
                    </a:lnTo>
                    <a:lnTo>
                      <a:pt x="634" y="834"/>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8"/>
              <p:cNvSpPr/>
              <p:nvPr/>
            </p:nvSpPr>
            <p:spPr>
              <a:xfrm>
                <a:off x="2899750" y="924425"/>
                <a:ext cx="17525" cy="24225"/>
              </a:xfrm>
              <a:custGeom>
                <a:avLst/>
                <a:gdLst/>
                <a:ahLst/>
                <a:cxnLst/>
                <a:rect l="l" t="t" r="r" b="b"/>
                <a:pathLst>
                  <a:path w="701" h="969" extrusionOk="0">
                    <a:moveTo>
                      <a:pt x="634" y="1"/>
                    </a:moveTo>
                    <a:lnTo>
                      <a:pt x="0" y="902"/>
                    </a:lnTo>
                    <a:lnTo>
                      <a:pt x="67" y="9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8"/>
              <p:cNvSpPr/>
              <p:nvPr/>
            </p:nvSpPr>
            <p:spPr>
              <a:xfrm>
                <a:off x="2998975" y="1222150"/>
                <a:ext cx="17550" cy="25050"/>
              </a:xfrm>
              <a:custGeom>
                <a:avLst/>
                <a:gdLst/>
                <a:ahLst/>
                <a:cxnLst/>
                <a:rect l="l" t="t" r="r" b="b"/>
                <a:pathLst>
                  <a:path w="702" h="1002" extrusionOk="0">
                    <a:moveTo>
                      <a:pt x="67" y="1"/>
                    </a:moveTo>
                    <a:lnTo>
                      <a:pt x="1" y="101"/>
                    </a:lnTo>
                    <a:lnTo>
                      <a:pt x="634" y="1001"/>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8"/>
              <p:cNvSpPr/>
              <p:nvPr/>
            </p:nvSpPr>
            <p:spPr>
              <a:xfrm>
                <a:off x="2933100" y="991975"/>
                <a:ext cx="15025" cy="22550"/>
              </a:xfrm>
              <a:custGeom>
                <a:avLst/>
                <a:gdLst/>
                <a:ahLst/>
                <a:cxnLst/>
                <a:rect l="l" t="t" r="r" b="b"/>
                <a:pathLst>
                  <a:path w="601" h="902" extrusionOk="0">
                    <a:moveTo>
                      <a:pt x="67" y="1"/>
                    </a:moveTo>
                    <a:lnTo>
                      <a:pt x="0" y="34"/>
                    </a:lnTo>
                    <a:lnTo>
                      <a:pt x="534" y="902"/>
                    </a:lnTo>
                    <a:lnTo>
                      <a:pt x="601" y="8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8"/>
              <p:cNvSpPr/>
              <p:nvPr/>
            </p:nvSpPr>
            <p:spPr>
              <a:xfrm>
                <a:off x="2941450" y="1417300"/>
                <a:ext cx="3350" cy="25025"/>
              </a:xfrm>
              <a:custGeom>
                <a:avLst/>
                <a:gdLst/>
                <a:ahLst/>
                <a:cxnLst/>
                <a:rect l="l" t="t" r="r" b="b"/>
                <a:pathLst>
                  <a:path w="134" h="1001" extrusionOk="0">
                    <a:moveTo>
                      <a:pt x="33" y="0"/>
                    </a:moveTo>
                    <a:lnTo>
                      <a:pt x="0" y="967"/>
                    </a:lnTo>
                    <a:lnTo>
                      <a:pt x="133" y="1001"/>
                    </a:lnTo>
                    <a:lnTo>
                      <a:pt x="1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8"/>
              <p:cNvSpPr/>
              <p:nvPr/>
            </p:nvSpPr>
            <p:spPr>
              <a:xfrm>
                <a:off x="2879725" y="1405625"/>
                <a:ext cx="16700" cy="23375"/>
              </a:xfrm>
              <a:custGeom>
                <a:avLst/>
                <a:gdLst/>
                <a:ahLst/>
                <a:cxnLst/>
                <a:rect l="l" t="t" r="r" b="b"/>
                <a:pathLst>
                  <a:path w="668" h="935" extrusionOk="0">
                    <a:moveTo>
                      <a:pt x="601" y="0"/>
                    </a:moveTo>
                    <a:lnTo>
                      <a:pt x="1" y="901"/>
                    </a:lnTo>
                    <a:lnTo>
                      <a:pt x="67" y="934"/>
                    </a:lnTo>
                    <a:lnTo>
                      <a:pt x="668" y="67"/>
                    </a:lnTo>
                    <a:lnTo>
                      <a:pt x="6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8"/>
              <p:cNvSpPr/>
              <p:nvPr/>
            </p:nvSpPr>
            <p:spPr>
              <a:xfrm>
                <a:off x="2799675" y="1426475"/>
                <a:ext cx="13375" cy="19200"/>
              </a:xfrm>
              <a:custGeom>
                <a:avLst/>
                <a:gdLst/>
                <a:ahLst/>
                <a:cxnLst/>
                <a:rect l="l" t="t" r="r" b="b"/>
                <a:pathLst>
                  <a:path w="535" h="768" extrusionOk="0">
                    <a:moveTo>
                      <a:pt x="100" y="0"/>
                    </a:moveTo>
                    <a:lnTo>
                      <a:pt x="0" y="100"/>
                    </a:lnTo>
                    <a:lnTo>
                      <a:pt x="501" y="767"/>
                    </a:lnTo>
                    <a:lnTo>
                      <a:pt x="534" y="701"/>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358;p8"/>
              <p:cNvSpPr/>
              <p:nvPr/>
            </p:nvSpPr>
            <p:spPr>
              <a:xfrm>
                <a:off x="2960625" y="1164600"/>
                <a:ext cx="20875" cy="23375"/>
              </a:xfrm>
              <a:custGeom>
                <a:avLst/>
                <a:gdLst/>
                <a:ahLst/>
                <a:cxnLst/>
                <a:rect l="l" t="t" r="r" b="b"/>
                <a:pathLst>
                  <a:path w="835" h="935" extrusionOk="0">
                    <a:moveTo>
                      <a:pt x="734" y="1"/>
                    </a:moveTo>
                    <a:lnTo>
                      <a:pt x="0" y="902"/>
                    </a:lnTo>
                    <a:lnTo>
                      <a:pt x="34" y="935"/>
                    </a:lnTo>
                    <a:lnTo>
                      <a:pt x="834" y="68"/>
                    </a:lnTo>
                    <a:lnTo>
                      <a:pt x="7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359;p8"/>
              <p:cNvSpPr/>
              <p:nvPr/>
            </p:nvSpPr>
            <p:spPr>
              <a:xfrm>
                <a:off x="2769650" y="1401450"/>
                <a:ext cx="3350" cy="25050"/>
              </a:xfrm>
              <a:custGeom>
                <a:avLst/>
                <a:gdLst/>
                <a:ahLst/>
                <a:cxnLst/>
                <a:rect l="l" t="t" r="r" b="b"/>
                <a:pathLst>
                  <a:path w="134" h="1002" extrusionOk="0">
                    <a:moveTo>
                      <a:pt x="34" y="0"/>
                    </a:moveTo>
                    <a:lnTo>
                      <a:pt x="0" y="1001"/>
                    </a:lnTo>
                    <a:lnTo>
                      <a:pt x="67" y="1001"/>
                    </a:lnTo>
                    <a:lnTo>
                      <a:pt x="134" y="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8"/>
              <p:cNvSpPr/>
              <p:nvPr/>
            </p:nvSpPr>
            <p:spPr>
              <a:xfrm>
                <a:off x="2585350" y="997000"/>
                <a:ext cx="3350" cy="25875"/>
              </a:xfrm>
              <a:custGeom>
                <a:avLst/>
                <a:gdLst/>
                <a:ahLst/>
                <a:cxnLst/>
                <a:rect l="l" t="t" r="r" b="b"/>
                <a:pathLst>
                  <a:path w="134" h="1035" extrusionOk="0">
                    <a:moveTo>
                      <a:pt x="67" y="0"/>
                    </a:moveTo>
                    <a:lnTo>
                      <a:pt x="1" y="1034"/>
                    </a:lnTo>
                    <a:lnTo>
                      <a:pt x="67"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8"/>
              <p:cNvSpPr/>
              <p:nvPr/>
            </p:nvSpPr>
            <p:spPr>
              <a:xfrm>
                <a:off x="2612875" y="1210475"/>
                <a:ext cx="15025" cy="32550"/>
              </a:xfrm>
              <a:custGeom>
                <a:avLst/>
                <a:gdLst/>
                <a:ahLst/>
                <a:cxnLst/>
                <a:rect l="l" t="t" r="r" b="b"/>
                <a:pathLst>
                  <a:path w="601" h="1302" extrusionOk="0">
                    <a:moveTo>
                      <a:pt x="134" y="1"/>
                    </a:moveTo>
                    <a:lnTo>
                      <a:pt x="0" y="67"/>
                    </a:lnTo>
                    <a:lnTo>
                      <a:pt x="501" y="1301"/>
                    </a:lnTo>
                    <a:lnTo>
                      <a:pt x="601" y="12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8"/>
              <p:cNvSpPr/>
              <p:nvPr/>
            </p:nvSpPr>
            <p:spPr>
              <a:xfrm>
                <a:off x="2591200" y="1134600"/>
                <a:ext cx="20850" cy="32525"/>
              </a:xfrm>
              <a:custGeom>
                <a:avLst/>
                <a:gdLst/>
                <a:ahLst/>
                <a:cxnLst/>
                <a:rect l="l" t="t" r="r" b="b"/>
                <a:pathLst>
                  <a:path w="834" h="1301" extrusionOk="0">
                    <a:moveTo>
                      <a:pt x="734" y="0"/>
                    </a:moveTo>
                    <a:lnTo>
                      <a:pt x="0" y="1268"/>
                    </a:lnTo>
                    <a:lnTo>
                      <a:pt x="100" y="1301"/>
                    </a:lnTo>
                    <a:lnTo>
                      <a:pt x="834" y="100"/>
                    </a:lnTo>
                    <a:lnTo>
                      <a:pt x="7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363;p8"/>
              <p:cNvSpPr/>
              <p:nvPr/>
            </p:nvSpPr>
            <p:spPr>
              <a:xfrm>
                <a:off x="2769650" y="889400"/>
                <a:ext cx="20050" cy="21725"/>
              </a:xfrm>
              <a:custGeom>
                <a:avLst/>
                <a:gdLst/>
                <a:ahLst/>
                <a:cxnLst/>
                <a:rect l="l" t="t" r="r" b="b"/>
                <a:pathLst>
                  <a:path w="802" h="869" extrusionOk="0">
                    <a:moveTo>
                      <a:pt x="701" y="1"/>
                    </a:moveTo>
                    <a:lnTo>
                      <a:pt x="0" y="802"/>
                    </a:lnTo>
                    <a:lnTo>
                      <a:pt x="34" y="868"/>
                    </a:lnTo>
                    <a:lnTo>
                      <a:pt x="801" y="68"/>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8"/>
              <p:cNvSpPr/>
              <p:nvPr/>
            </p:nvSpPr>
            <p:spPr>
              <a:xfrm>
                <a:off x="2822175" y="890250"/>
                <a:ext cx="28400" cy="23375"/>
              </a:xfrm>
              <a:custGeom>
                <a:avLst/>
                <a:gdLst/>
                <a:ahLst/>
                <a:cxnLst/>
                <a:rect l="l" t="t" r="r" b="b"/>
                <a:pathLst>
                  <a:path w="1136" h="935" extrusionOk="0">
                    <a:moveTo>
                      <a:pt x="68" y="0"/>
                    </a:moveTo>
                    <a:lnTo>
                      <a:pt x="1" y="67"/>
                    </a:lnTo>
                    <a:lnTo>
                      <a:pt x="1068" y="934"/>
                    </a:lnTo>
                    <a:lnTo>
                      <a:pt x="1135" y="868"/>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8"/>
              <p:cNvSpPr/>
              <p:nvPr/>
            </p:nvSpPr>
            <p:spPr>
              <a:xfrm>
                <a:off x="2958950" y="889400"/>
                <a:ext cx="28375" cy="18375"/>
              </a:xfrm>
              <a:custGeom>
                <a:avLst/>
                <a:gdLst/>
                <a:ahLst/>
                <a:cxnLst/>
                <a:rect l="l" t="t" r="r" b="b"/>
                <a:pathLst>
                  <a:path w="1135" h="735" extrusionOk="0">
                    <a:moveTo>
                      <a:pt x="101" y="1"/>
                    </a:moveTo>
                    <a:lnTo>
                      <a:pt x="1" y="101"/>
                    </a:lnTo>
                    <a:lnTo>
                      <a:pt x="1101" y="735"/>
                    </a:lnTo>
                    <a:lnTo>
                      <a:pt x="1135" y="6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8"/>
              <p:cNvSpPr/>
              <p:nvPr/>
            </p:nvSpPr>
            <p:spPr>
              <a:xfrm>
                <a:off x="2961450" y="938625"/>
                <a:ext cx="18375" cy="28375"/>
              </a:xfrm>
              <a:custGeom>
                <a:avLst/>
                <a:gdLst/>
                <a:ahLst/>
                <a:cxnLst/>
                <a:rect l="l" t="t" r="r" b="b"/>
                <a:pathLst>
                  <a:path w="735" h="1135" extrusionOk="0">
                    <a:moveTo>
                      <a:pt x="668" y="0"/>
                    </a:moveTo>
                    <a:lnTo>
                      <a:pt x="1" y="1101"/>
                    </a:lnTo>
                    <a:lnTo>
                      <a:pt x="67" y="1134"/>
                    </a:lnTo>
                    <a:lnTo>
                      <a:pt x="734" y="33"/>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8"/>
              <p:cNvSpPr/>
              <p:nvPr/>
            </p:nvSpPr>
            <p:spPr>
              <a:xfrm>
                <a:off x="3065700" y="964475"/>
                <a:ext cx="21700" cy="16700"/>
              </a:xfrm>
              <a:custGeom>
                <a:avLst/>
                <a:gdLst/>
                <a:ahLst/>
                <a:cxnLst/>
                <a:rect l="l" t="t" r="r" b="b"/>
                <a:pathLst>
                  <a:path w="868" h="668" extrusionOk="0">
                    <a:moveTo>
                      <a:pt x="834" y="0"/>
                    </a:moveTo>
                    <a:lnTo>
                      <a:pt x="0" y="601"/>
                    </a:lnTo>
                    <a:lnTo>
                      <a:pt x="67" y="667"/>
                    </a:lnTo>
                    <a:lnTo>
                      <a:pt x="868" y="100"/>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8"/>
              <p:cNvSpPr/>
              <p:nvPr/>
            </p:nvSpPr>
            <p:spPr>
              <a:xfrm>
                <a:off x="2702100" y="892750"/>
                <a:ext cx="1700" cy="25050"/>
              </a:xfrm>
              <a:custGeom>
                <a:avLst/>
                <a:gdLst/>
                <a:ahLst/>
                <a:cxnLst/>
                <a:rect l="l" t="t" r="r" b="b"/>
                <a:pathLst>
                  <a:path w="68" h="1002" extrusionOk="0">
                    <a:moveTo>
                      <a:pt x="1" y="0"/>
                    </a:moveTo>
                    <a:lnTo>
                      <a:pt x="1" y="1001"/>
                    </a:lnTo>
                    <a:lnTo>
                      <a:pt x="67" y="1001"/>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8"/>
              <p:cNvSpPr/>
              <p:nvPr/>
            </p:nvSpPr>
            <p:spPr>
              <a:xfrm>
                <a:off x="2651225" y="931950"/>
                <a:ext cx="26725" cy="6700"/>
              </a:xfrm>
              <a:custGeom>
                <a:avLst/>
                <a:gdLst/>
                <a:ahLst/>
                <a:cxnLst/>
                <a:rect l="l" t="t" r="r" b="b"/>
                <a:pathLst>
                  <a:path w="1069" h="268" extrusionOk="0">
                    <a:moveTo>
                      <a:pt x="1068" y="0"/>
                    </a:moveTo>
                    <a:lnTo>
                      <a:pt x="1" y="200"/>
                    </a:lnTo>
                    <a:lnTo>
                      <a:pt x="1" y="267"/>
                    </a:lnTo>
                    <a:lnTo>
                      <a:pt x="1068" y="100"/>
                    </a:lnTo>
                    <a:lnTo>
                      <a:pt x="10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8"/>
              <p:cNvSpPr/>
              <p:nvPr/>
            </p:nvSpPr>
            <p:spPr>
              <a:xfrm>
                <a:off x="2711275" y="970300"/>
                <a:ext cx="7525" cy="26725"/>
              </a:xfrm>
              <a:custGeom>
                <a:avLst/>
                <a:gdLst/>
                <a:ahLst/>
                <a:cxnLst/>
                <a:rect l="l" t="t" r="r" b="b"/>
                <a:pathLst>
                  <a:path w="301" h="1069" extrusionOk="0">
                    <a:moveTo>
                      <a:pt x="0" y="1"/>
                    </a:moveTo>
                    <a:lnTo>
                      <a:pt x="167" y="1068"/>
                    </a:lnTo>
                    <a:lnTo>
                      <a:pt x="301"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8"/>
              <p:cNvSpPr/>
              <p:nvPr/>
            </p:nvSpPr>
            <p:spPr>
              <a:xfrm>
                <a:off x="2720450" y="926100"/>
                <a:ext cx="29200" cy="8375"/>
              </a:xfrm>
              <a:custGeom>
                <a:avLst/>
                <a:gdLst/>
                <a:ahLst/>
                <a:cxnLst/>
                <a:rect l="l" t="t" r="r" b="b"/>
                <a:pathLst>
                  <a:path w="1168" h="335" extrusionOk="0">
                    <a:moveTo>
                      <a:pt x="1168" y="1"/>
                    </a:moveTo>
                    <a:lnTo>
                      <a:pt x="0" y="234"/>
                    </a:lnTo>
                    <a:lnTo>
                      <a:pt x="34" y="334"/>
                    </a:lnTo>
                    <a:lnTo>
                      <a:pt x="1168" y="101"/>
                    </a:lnTo>
                    <a:lnTo>
                      <a:pt x="11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8"/>
              <p:cNvSpPr/>
              <p:nvPr/>
            </p:nvSpPr>
            <p:spPr>
              <a:xfrm>
                <a:off x="2624550" y="1012000"/>
                <a:ext cx="24200" cy="17525"/>
              </a:xfrm>
              <a:custGeom>
                <a:avLst/>
                <a:gdLst/>
                <a:ahLst/>
                <a:cxnLst/>
                <a:rect l="l" t="t" r="r" b="b"/>
                <a:pathLst>
                  <a:path w="968" h="701" extrusionOk="0">
                    <a:moveTo>
                      <a:pt x="901" y="0"/>
                    </a:moveTo>
                    <a:lnTo>
                      <a:pt x="0" y="634"/>
                    </a:lnTo>
                    <a:lnTo>
                      <a:pt x="34" y="701"/>
                    </a:lnTo>
                    <a:lnTo>
                      <a:pt x="968" y="67"/>
                    </a:lnTo>
                    <a:lnTo>
                      <a:pt x="9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8"/>
              <p:cNvSpPr/>
              <p:nvPr/>
            </p:nvSpPr>
            <p:spPr>
              <a:xfrm>
                <a:off x="2633725" y="1333075"/>
                <a:ext cx="4200" cy="33375"/>
              </a:xfrm>
              <a:custGeom>
                <a:avLst/>
                <a:gdLst/>
                <a:ahLst/>
                <a:cxnLst/>
                <a:rect l="l" t="t" r="r" b="b"/>
                <a:pathLst>
                  <a:path w="168" h="1335" extrusionOk="0">
                    <a:moveTo>
                      <a:pt x="100" y="0"/>
                    </a:moveTo>
                    <a:lnTo>
                      <a:pt x="0" y="1334"/>
                    </a:lnTo>
                    <a:lnTo>
                      <a:pt x="100" y="1334"/>
                    </a:lnTo>
                    <a:lnTo>
                      <a:pt x="167" y="33"/>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8"/>
              <p:cNvSpPr/>
              <p:nvPr/>
            </p:nvSpPr>
            <p:spPr>
              <a:xfrm>
                <a:off x="2607875" y="1288025"/>
                <a:ext cx="20025" cy="22550"/>
              </a:xfrm>
              <a:custGeom>
                <a:avLst/>
                <a:gdLst/>
                <a:ahLst/>
                <a:cxnLst/>
                <a:rect l="l" t="t" r="r" b="b"/>
                <a:pathLst>
                  <a:path w="801" h="902" extrusionOk="0">
                    <a:moveTo>
                      <a:pt x="701" y="1"/>
                    </a:moveTo>
                    <a:lnTo>
                      <a:pt x="0" y="835"/>
                    </a:lnTo>
                    <a:lnTo>
                      <a:pt x="34" y="901"/>
                    </a:lnTo>
                    <a:lnTo>
                      <a:pt x="801" y="67"/>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8"/>
              <p:cNvSpPr/>
              <p:nvPr/>
            </p:nvSpPr>
            <p:spPr>
              <a:xfrm>
                <a:off x="2702100" y="1362250"/>
                <a:ext cx="21700" cy="30050"/>
              </a:xfrm>
              <a:custGeom>
                <a:avLst/>
                <a:gdLst/>
                <a:ahLst/>
                <a:cxnLst/>
                <a:rect l="l" t="t" r="r" b="b"/>
                <a:pathLst>
                  <a:path w="868" h="1202" extrusionOk="0">
                    <a:moveTo>
                      <a:pt x="67" y="1"/>
                    </a:moveTo>
                    <a:lnTo>
                      <a:pt x="1" y="67"/>
                    </a:lnTo>
                    <a:lnTo>
                      <a:pt x="834" y="1201"/>
                    </a:lnTo>
                    <a:lnTo>
                      <a:pt x="868" y="1168"/>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8"/>
              <p:cNvSpPr/>
              <p:nvPr/>
            </p:nvSpPr>
            <p:spPr>
              <a:xfrm>
                <a:off x="2771325" y="1086225"/>
                <a:ext cx="21700" cy="15875"/>
              </a:xfrm>
              <a:custGeom>
                <a:avLst/>
                <a:gdLst/>
                <a:ahLst/>
                <a:cxnLst/>
                <a:rect l="l" t="t" r="r" b="b"/>
                <a:pathLst>
                  <a:path w="868" h="635" extrusionOk="0">
                    <a:moveTo>
                      <a:pt x="834" y="0"/>
                    </a:moveTo>
                    <a:lnTo>
                      <a:pt x="0" y="567"/>
                    </a:lnTo>
                    <a:lnTo>
                      <a:pt x="34" y="634"/>
                    </a:lnTo>
                    <a:lnTo>
                      <a:pt x="867" y="67"/>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8"/>
              <p:cNvSpPr/>
              <p:nvPr/>
            </p:nvSpPr>
            <p:spPr>
              <a:xfrm>
                <a:off x="2998975" y="1116250"/>
                <a:ext cx="24225" cy="14200"/>
              </a:xfrm>
              <a:custGeom>
                <a:avLst/>
                <a:gdLst/>
                <a:ahLst/>
                <a:cxnLst/>
                <a:rect l="l" t="t" r="r" b="b"/>
                <a:pathLst>
                  <a:path w="969" h="568" extrusionOk="0">
                    <a:moveTo>
                      <a:pt x="34" y="0"/>
                    </a:moveTo>
                    <a:lnTo>
                      <a:pt x="1" y="67"/>
                    </a:lnTo>
                    <a:lnTo>
                      <a:pt x="868" y="567"/>
                    </a:lnTo>
                    <a:lnTo>
                      <a:pt x="968" y="5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8"/>
              <p:cNvSpPr/>
              <p:nvPr/>
            </p:nvSpPr>
            <p:spPr>
              <a:xfrm>
                <a:off x="2737125" y="1172950"/>
                <a:ext cx="31725" cy="8375"/>
              </a:xfrm>
              <a:custGeom>
                <a:avLst/>
                <a:gdLst/>
                <a:ahLst/>
                <a:cxnLst/>
                <a:rect l="l" t="t" r="r" b="b"/>
                <a:pathLst>
                  <a:path w="1269" h="335" extrusionOk="0">
                    <a:moveTo>
                      <a:pt x="1" y="0"/>
                    </a:moveTo>
                    <a:lnTo>
                      <a:pt x="1" y="101"/>
                    </a:lnTo>
                    <a:lnTo>
                      <a:pt x="1201" y="334"/>
                    </a:lnTo>
                    <a:lnTo>
                      <a:pt x="1268" y="267"/>
                    </a:lnTo>
                    <a:lnTo>
                      <a:pt x="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8"/>
              <p:cNvSpPr/>
              <p:nvPr/>
            </p:nvSpPr>
            <p:spPr>
              <a:xfrm>
                <a:off x="2790500" y="1258000"/>
                <a:ext cx="17525" cy="14200"/>
              </a:xfrm>
              <a:custGeom>
                <a:avLst/>
                <a:gdLst/>
                <a:ahLst/>
                <a:cxnLst/>
                <a:rect l="l" t="t" r="r" b="b"/>
                <a:pathLst>
                  <a:path w="701" h="568" extrusionOk="0">
                    <a:moveTo>
                      <a:pt x="634" y="1"/>
                    </a:moveTo>
                    <a:lnTo>
                      <a:pt x="0" y="501"/>
                    </a:lnTo>
                    <a:lnTo>
                      <a:pt x="34" y="5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8"/>
              <p:cNvSpPr/>
              <p:nvPr/>
            </p:nvSpPr>
            <p:spPr>
              <a:xfrm>
                <a:off x="2762975" y="1337225"/>
                <a:ext cx="24200" cy="20875"/>
              </a:xfrm>
              <a:custGeom>
                <a:avLst/>
                <a:gdLst/>
                <a:ahLst/>
                <a:cxnLst/>
                <a:rect l="l" t="t" r="r" b="b"/>
                <a:pathLst>
                  <a:path w="968" h="835" extrusionOk="0">
                    <a:moveTo>
                      <a:pt x="67" y="1"/>
                    </a:moveTo>
                    <a:lnTo>
                      <a:pt x="1" y="68"/>
                    </a:lnTo>
                    <a:lnTo>
                      <a:pt x="935" y="835"/>
                    </a:lnTo>
                    <a:lnTo>
                      <a:pt x="968" y="7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8"/>
              <p:cNvSpPr/>
              <p:nvPr/>
            </p:nvSpPr>
            <p:spPr>
              <a:xfrm>
                <a:off x="2795500" y="1380600"/>
                <a:ext cx="17550" cy="11700"/>
              </a:xfrm>
              <a:custGeom>
                <a:avLst/>
                <a:gdLst/>
                <a:ahLst/>
                <a:cxnLst/>
                <a:rect l="l" t="t" r="r" b="b"/>
                <a:pathLst>
                  <a:path w="702" h="468" extrusionOk="0">
                    <a:moveTo>
                      <a:pt x="67" y="0"/>
                    </a:moveTo>
                    <a:lnTo>
                      <a:pt x="1" y="100"/>
                    </a:lnTo>
                    <a:lnTo>
                      <a:pt x="668" y="467"/>
                    </a:lnTo>
                    <a:lnTo>
                      <a:pt x="701" y="367"/>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8"/>
              <p:cNvSpPr/>
              <p:nvPr/>
            </p:nvSpPr>
            <p:spPr>
              <a:xfrm>
                <a:off x="2766325" y="1300550"/>
                <a:ext cx="25025" cy="1675"/>
              </a:xfrm>
              <a:custGeom>
                <a:avLst/>
                <a:gdLst/>
                <a:ahLst/>
                <a:cxnLst/>
                <a:rect l="l" t="t" r="r" b="b"/>
                <a:pathLst>
                  <a:path w="1001" h="67"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8"/>
              <p:cNvSpPr/>
              <p:nvPr/>
            </p:nvSpPr>
            <p:spPr>
              <a:xfrm>
                <a:off x="2853050" y="1007825"/>
                <a:ext cx="21700" cy="15875"/>
              </a:xfrm>
              <a:custGeom>
                <a:avLst/>
                <a:gdLst/>
                <a:ahLst/>
                <a:cxnLst/>
                <a:rect l="l" t="t" r="r" b="b"/>
                <a:pathLst>
                  <a:path w="868" h="635" extrusionOk="0">
                    <a:moveTo>
                      <a:pt x="834" y="1"/>
                    </a:moveTo>
                    <a:lnTo>
                      <a:pt x="0" y="568"/>
                    </a:lnTo>
                    <a:lnTo>
                      <a:pt x="67" y="634"/>
                    </a:lnTo>
                    <a:lnTo>
                      <a:pt x="867" y="67"/>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8"/>
              <p:cNvSpPr/>
              <p:nvPr/>
            </p:nvSpPr>
            <p:spPr>
              <a:xfrm>
                <a:off x="2872225" y="1050350"/>
                <a:ext cx="25050" cy="1700"/>
              </a:xfrm>
              <a:custGeom>
                <a:avLst/>
                <a:gdLst/>
                <a:ahLst/>
                <a:cxnLst/>
                <a:rect l="l" t="t" r="r" b="b"/>
                <a:pathLst>
                  <a:path w="1002" h="68" extrusionOk="0">
                    <a:moveTo>
                      <a:pt x="0" y="1"/>
                    </a:moveTo>
                    <a:lnTo>
                      <a:pt x="0" y="68"/>
                    </a:lnTo>
                    <a:lnTo>
                      <a:pt x="1001" y="68"/>
                    </a:lnTo>
                    <a:lnTo>
                      <a:pt x="10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8"/>
              <p:cNvSpPr/>
              <p:nvPr/>
            </p:nvSpPr>
            <p:spPr>
              <a:xfrm>
                <a:off x="2848050" y="1097900"/>
                <a:ext cx="22525" cy="15875"/>
              </a:xfrm>
              <a:custGeom>
                <a:avLst/>
                <a:gdLst/>
                <a:ahLst/>
                <a:cxnLst/>
                <a:rect l="l" t="t" r="r" b="b"/>
                <a:pathLst>
                  <a:path w="901" h="635" extrusionOk="0">
                    <a:moveTo>
                      <a:pt x="33" y="0"/>
                    </a:moveTo>
                    <a:lnTo>
                      <a:pt x="0" y="100"/>
                    </a:lnTo>
                    <a:lnTo>
                      <a:pt x="867" y="634"/>
                    </a:lnTo>
                    <a:lnTo>
                      <a:pt x="901"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8"/>
              <p:cNvSpPr/>
              <p:nvPr/>
            </p:nvSpPr>
            <p:spPr>
              <a:xfrm>
                <a:off x="2856375" y="1200475"/>
                <a:ext cx="8375" cy="20875"/>
              </a:xfrm>
              <a:custGeom>
                <a:avLst/>
                <a:gdLst/>
                <a:ahLst/>
                <a:cxnLst/>
                <a:rect l="l" t="t" r="r" b="b"/>
                <a:pathLst>
                  <a:path w="335" h="835" extrusionOk="0">
                    <a:moveTo>
                      <a:pt x="234" y="0"/>
                    </a:moveTo>
                    <a:lnTo>
                      <a:pt x="1" y="801"/>
                    </a:lnTo>
                    <a:lnTo>
                      <a:pt x="67" y="834"/>
                    </a:lnTo>
                    <a:lnTo>
                      <a:pt x="334" y="34"/>
                    </a:lnTo>
                    <a:lnTo>
                      <a:pt x="2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8"/>
              <p:cNvSpPr/>
              <p:nvPr/>
            </p:nvSpPr>
            <p:spPr>
              <a:xfrm>
                <a:off x="2844700" y="1259675"/>
                <a:ext cx="25050" cy="20050"/>
              </a:xfrm>
              <a:custGeom>
                <a:avLst/>
                <a:gdLst/>
                <a:ahLst/>
                <a:cxnLst/>
                <a:rect l="l" t="t" r="r" b="b"/>
                <a:pathLst>
                  <a:path w="1002" h="802" extrusionOk="0">
                    <a:moveTo>
                      <a:pt x="67" y="1"/>
                    </a:moveTo>
                    <a:lnTo>
                      <a:pt x="1" y="101"/>
                    </a:lnTo>
                    <a:lnTo>
                      <a:pt x="901" y="801"/>
                    </a:lnTo>
                    <a:lnTo>
                      <a:pt x="1001" y="701"/>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8"/>
              <p:cNvSpPr/>
              <p:nvPr/>
            </p:nvSpPr>
            <p:spPr>
              <a:xfrm>
                <a:off x="2854700" y="1333075"/>
                <a:ext cx="18375" cy="12525"/>
              </a:xfrm>
              <a:custGeom>
                <a:avLst/>
                <a:gdLst/>
                <a:ahLst/>
                <a:cxnLst/>
                <a:rect l="l" t="t" r="r" b="b"/>
                <a:pathLst>
                  <a:path w="735" h="501" extrusionOk="0">
                    <a:moveTo>
                      <a:pt x="101" y="0"/>
                    </a:moveTo>
                    <a:lnTo>
                      <a:pt x="1" y="67"/>
                    </a:lnTo>
                    <a:lnTo>
                      <a:pt x="668" y="500"/>
                    </a:lnTo>
                    <a:lnTo>
                      <a:pt x="735" y="400"/>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8"/>
              <p:cNvSpPr/>
              <p:nvPr/>
            </p:nvSpPr>
            <p:spPr>
              <a:xfrm>
                <a:off x="3039000" y="1217150"/>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8"/>
              <p:cNvSpPr/>
              <p:nvPr/>
            </p:nvSpPr>
            <p:spPr>
              <a:xfrm>
                <a:off x="2731300" y="1204650"/>
                <a:ext cx="21700" cy="15850"/>
              </a:xfrm>
              <a:custGeom>
                <a:avLst/>
                <a:gdLst/>
                <a:ahLst/>
                <a:cxnLst/>
                <a:rect l="l" t="t" r="r" b="b"/>
                <a:pathLst>
                  <a:path w="868" h="634" extrusionOk="0">
                    <a:moveTo>
                      <a:pt x="33" y="0"/>
                    </a:moveTo>
                    <a:lnTo>
                      <a:pt x="0" y="67"/>
                    </a:lnTo>
                    <a:lnTo>
                      <a:pt x="767" y="634"/>
                    </a:lnTo>
                    <a:lnTo>
                      <a:pt x="867"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8"/>
              <p:cNvSpPr/>
              <p:nvPr/>
            </p:nvSpPr>
            <p:spPr>
              <a:xfrm>
                <a:off x="2770475" y="1020350"/>
                <a:ext cx="25050" cy="1675"/>
              </a:xfrm>
              <a:custGeom>
                <a:avLst/>
                <a:gdLst/>
                <a:ahLst/>
                <a:cxnLst/>
                <a:rect l="l" t="t" r="r" b="b"/>
                <a:pathLst>
                  <a:path w="1002" h="67"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8"/>
              <p:cNvSpPr/>
              <p:nvPr/>
            </p:nvSpPr>
            <p:spPr>
              <a:xfrm>
                <a:off x="2669575" y="1137100"/>
                <a:ext cx="21700" cy="16700"/>
              </a:xfrm>
              <a:custGeom>
                <a:avLst/>
                <a:gdLst/>
                <a:ahLst/>
                <a:cxnLst/>
                <a:rect l="l" t="t" r="r" b="b"/>
                <a:pathLst>
                  <a:path w="868" h="668" extrusionOk="0">
                    <a:moveTo>
                      <a:pt x="34" y="0"/>
                    </a:moveTo>
                    <a:lnTo>
                      <a:pt x="1" y="67"/>
                    </a:lnTo>
                    <a:lnTo>
                      <a:pt x="801" y="667"/>
                    </a:lnTo>
                    <a:lnTo>
                      <a:pt x="868" y="5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8"/>
              <p:cNvSpPr/>
              <p:nvPr/>
            </p:nvSpPr>
            <p:spPr>
              <a:xfrm>
                <a:off x="2647900" y="1179625"/>
                <a:ext cx="25050" cy="1700"/>
              </a:xfrm>
              <a:custGeom>
                <a:avLst/>
                <a:gdLst/>
                <a:ahLst/>
                <a:cxnLst/>
                <a:rect l="l" t="t" r="r" b="b"/>
                <a:pathLst>
                  <a:path w="1002" h="68"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8"/>
              <p:cNvSpPr/>
              <p:nvPr/>
            </p:nvSpPr>
            <p:spPr>
              <a:xfrm>
                <a:off x="2673750" y="1226325"/>
                <a:ext cx="24200" cy="16700"/>
              </a:xfrm>
              <a:custGeom>
                <a:avLst/>
                <a:gdLst/>
                <a:ahLst/>
                <a:cxnLst/>
                <a:rect l="l" t="t" r="r" b="b"/>
                <a:pathLst>
                  <a:path w="968" h="668" extrusionOk="0">
                    <a:moveTo>
                      <a:pt x="868" y="0"/>
                    </a:moveTo>
                    <a:lnTo>
                      <a:pt x="0" y="601"/>
                    </a:lnTo>
                    <a:lnTo>
                      <a:pt x="34" y="667"/>
                    </a:lnTo>
                    <a:lnTo>
                      <a:pt x="968" y="100"/>
                    </a:lnTo>
                    <a:lnTo>
                      <a:pt x="8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8"/>
              <p:cNvSpPr/>
              <p:nvPr/>
            </p:nvSpPr>
            <p:spPr>
              <a:xfrm>
                <a:off x="2935600" y="1109575"/>
                <a:ext cx="20875" cy="15025"/>
              </a:xfrm>
              <a:custGeom>
                <a:avLst/>
                <a:gdLst/>
                <a:ahLst/>
                <a:cxnLst/>
                <a:rect l="l" t="t" r="r" b="b"/>
                <a:pathLst>
                  <a:path w="835" h="601" extrusionOk="0">
                    <a:moveTo>
                      <a:pt x="768" y="0"/>
                    </a:moveTo>
                    <a:lnTo>
                      <a:pt x="1" y="501"/>
                    </a:lnTo>
                    <a:lnTo>
                      <a:pt x="34" y="601"/>
                    </a:lnTo>
                    <a:lnTo>
                      <a:pt x="834" y="100"/>
                    </a:lnTo>
                    <a:lnTo>
                      <a:pt x="7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8"/>
              <p:cNvSpPr/>
              <p:nvPr/>
            </p:nvSpPr>
            <p:spPr>
              <a:xfrm>
                <a:off x="2938100" y="1062025"/>
                <a:ext cx="20875" cy="16725"/>
              </a:xfrm>
              <a:custGeom>
                <a:avLst/>
                <a:gdLst/>
                <a:ahLst/>
                <a:cxnLst/>
                <a:rect l="l" t="t" r="r" b="b"/>
                <a:pathLst>
                  <a:path w="835" h="669" extrusionOk="0">
                    <a:moveTo>
                      <a:pt x="34" y="1"/>
                    </a:moveTo>
                    <a:lnTo>
                      <a:pt x="1" y="68"/>
                    </a:lnTo>
                    <a:lnTo>
                      <a:pt x="801" y="668"/>
                    </a:lnTo>
                    <a:lnTo>
                      <a:pt x="835" y="601"/>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8"/>
              <p:cNvSpPr/>
              <p:nvPr/>
            </p:nvSpPr>
            <p:spPr>
              <a:xfrm>
                <a:off x="2993975" y="1029500"/>
                <a:ext cx="4200" cy="25050"/>
              </a:xfrm>
              <a:custGeom>
                <a:avLst/>
                <a:gdLst/>
                <a:ahLst/>
                <a:cxnLst/>
                <a:rect l="l" t="t" r="r" b="b"/>
                <a:pathLst>
                  <a:path w="168" h="1002" extrusionOk="0">
                    <a:moveTo>
                      <a:pt x="67" y="1"/>
                    </a:moveTo>
                    <a:lnTo>
                      <a:pt x="1" y="968"/>
                    </a:lnTo>
                    <a:lnTo>
                      <a:pt x="101" y="1002"/>
                    </a:lnTo>
                    <a:lnTo>
                      <a:pt x="1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8"/>
              <p:cNvSpPr/>
              <p:nvPr/>
            </p:nvSpPr>
            <p:spPr>
              <a:xfrm>
                <a:off x="2919750" y="1388925"/>
                <a:ext cx="25050" cy="3375"/>
              </a:xfrm>
              <a:custGeom>
                <a:avLst/>
                <a:gdLst/>
                <a:ahLst/>
                <a:cxnLst/>
                <a:rect l="l" t="t" r="r" b="b"/>
                <a:pathLst>
                  <a:path w="1002" h="135" extrusionOk="0">
                    <a:moveTo>
                      <a:pt x="34" y="1"/>
                    </a:moveTo>
                    <a:lnTo>
                      <a:pt x="1" y="101"/>
                    </a:lnTo>
                    <a:lnTo>
                      <a:pt x="1001" y="134"/>
                    </a:lnTo>
                    <a:lnTo>
                      <a:pt x="1001" y="34"/>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8"/>
              <p:cNvSpPr/>
              <p:nvPr/>
            </p:nvSpPr>
            <p:spPr>
              <a:xfrm>
                <a:off x="2927250" y="1340575"/>
                <a:ext cx="21725" cy="16700"/>
              </a:xfrm>
              <a:custGeom>
                <a:avLst/>
                <a:gdLst/>
                <a:ahLst/>
                <a:cxnLst/>
                <a:rect l="l" t="t" r="r" b="b"/>
                <a:pathLst>
                  <a:path w="869" h="668" extrusionOk="0">
                    <a:moveTo>
                      <a:pt x="68" y="0"/>
                    </a:moveTo>
                    <a:lnTo>
                      <a:pt x="1" y="67"/>
                    </a:lnTo>
                    <a:lnTo>
                      <a:pt x="802" y="667"/>
                    </a:lnTo>
                    <a:lnTo>
                      <a:pt x="868" y="601"/>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8"/>
              <p:cNvSpPr/>
              <p:nvPr/>
            </p:nvSpPr>
            <p:spPr>
              <a:xfrm>
                <a:off x="2985625" y="1308875"/>
                <a:ext cx="11700" cy="26725"/>
              </a:xfrm>
              <a:custGeom>
                <a:avLst/>
                <a:gdLst/>
                <a:ahLst/>
                <a:cxnLst/>
                <a:rect l="l" t="t" r="r" b="b"/>
                <a:pathLst>
                  <a:path w="468" h="1069" extrusionOk="0">
                    <a:moveTo>
                      <a:pt x="101" y="1"/>
                    </a:moveTo>
                    <a:lnTo>
                      <a:pt x="1" y="34"/>
                    </a:lnTo>
                    <a:lnTo>
                      <a:pt x="368" y="1068"/>
                    </a:lnTo>
                    <a:lnTo>
                      <a:pt x="468"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8"/>
              <p:cNvSpPr/>
              <p:nvPr/>
            </p:nvSpPr>
            <p:spPr>
              <a:xfrm>
                <a:off x="2923100" y="1208800"/>
                <a:ext cx="21700" cy="15875"/>
              </a:xfrm>
              <a:custGeom>
                <a:avLst/>
                <a:gdLst/>
                <a:ahLst/>
                <a:cxnLst/>
                <a:rect l="l" t="t" r="r" b="b"/>
                <a:pathLst>
                  <a:path w="868" h="635" extrusionOk="0">
                    <a:moveTo>
                      <a:pt x="834" y="1"/>
                    </a:moveTo>
                    <a:lnTo>
                      <a:pt x="0" y="535"/>
                    </a:lnTo>
                    <a:lnTo>
                      <a:pt x="34" y="635"/>
                    </a:lnTo>
                    <a:lnTo>
                      <a:pt x="867" y="68"/>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8"/>
              <p:cNvSpPr/>
              <p:nvPr/>
            </p:nvSpPr>
            <p:spPr>
              <a:xfrm>
                <a:off x="2915575" y="1262175"/>
                <a:ext cx="26725" cy="10025"/>
              </a:xfrm>
              <a:custGeom>
                <a:avLst/>
                <a:gdLst/>
                <a:ahLst/>
                <a:cxnLst/>
                <a:rect l="l" t="t" r="r" b="b"/>
                <a:pathLst>
                  <a:path w="1069" h="401" extrusionOk="0">
                    <a:moveTo>
                      <a:pt x="1" y="1"/>
                    </a:moveTo>
                    <a:lnTo>
                      <a:pt x="1" y="67"/>
                    </a:lnTo>
                    <a:lnTo>
                      <a:pt x="1035" y="401"/>
                    </a:lnTo>
                    <a:lnTo>
                      <a:pt x="1068" y="268"/>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8"/>
              <p:cNvSpPr/>
              <p:nvPr/>
            </p:nvSpPr>
            <p:spPr>
              <a:xfrm>
                <a:off x="2992300" y="1381425"/>
                <a:ext cx="24225" cy="16700"/>
              </a:xfrm>
              <a:custGeom>
                <a:avLst/>
                <a:gdLst/>
                <a:ahLst/>
                <a:cxnLst/>
                <a:rect l="l" t="t" r="r" b="b"/>
                <a:pathLst>
                  <a:path w="969" h="668" extrusionOk="0">
                    <a:moveTo>
                      <a:pt x="68" y="1"/>
                    </a:moveTo>
                    <a:lnTo>
                      <a:pt x="1" y="101"/>
                    </a:lnTo>
                    <a:lnTo>
                      <a:pt x="901" y="668"/>
                    </a:lnTo>
                    <a:lnTo>
                      <a:pt x="968" y="601"/>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8"/>
              <p:cNvSpPr/>
              <p:nvPr/>
            </p:nvSpPr>
            <p:spPr>
              <a:xfrm>
                <a:off x="3054025" y="1172950"/>
                <a:ext cx="24200" cy="16700"/>
              </a:xfrm>
              <a:custGeom>
                <a:avLst/>
                <a:gdLst/>
                <a:ahLst/>
                <a:cxnLst/>
                <a:rect l="l" t="t" r="r" b="b"/>
                <a:pathLst>
                  <a:path w="968" h="668" extrusionOk="0">
                    <a:moveTo>
                      <a:pt x="34" y="0"/>
                    </a:moveTo>
                    <a:lnTo>
                      <a:pt x="0" y="101"/>
                    </a:lnTo>
                    <a:lnTo>
                      <a:pt x="868" y="668"/>
                    </a:lnTo>
                    <a:lnTo>
                      <a:pt x="968" y="6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8"/>
              <p:cNvSpPr/>
              <p:nvPr/>
            </p:nvSpPr>
            <p:spPr>
              <a:xfrm>
                <a:off x="3041500" y="1277200"/>
                <a:ext cx="17550" cy="15025"/>
              </a:xfrm>
              <a:custGeom>
                <a:avLst/>
                <a:gdLst/>
                <a:ahLst/>
                <a:cxnLst/>
                <a:rect l="l" t="t" r="r" b="b"/>
                <a:pathLst>
                  <a:path w="702" h="601" extrusionOk="0">
                    <a:moveTo>
                      <a:pt x="668" y="0"/>
                    </a:moveTo>
                    <a:lnTo>
                      <a:pt x="1" y="500"/>
                    </a:lnTo>
                    <a:lnTo>
                      <a:pt x="34" y="601"/>
                    </a:lnTo>
                    <a:lnTo>
                      <a:pt x="701"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8"/>
              <p:cNvSpPr/>
              <p:nvPr/>
            </p:nvSpPr>
            <p:spPr>
              <a:xfrm>
                <a:off x="2708775" y="1093725"/>
                <a:ext cx="25050" cy="3350"/>
              </a:xfrm>
              <a:custGeom>
                <a:avLst/>
                <a:gdLst/>
                <a:ahLst/>
                <a:cxnLst/>
                <a:rect l="l" t="t" r="r" b="b"/>
                <a:pathLst>
                  <a:path w="1002" h="134" extrusionOk="0">
                    <a:moveTo>
                      <a:pt x="0" y="1"/>
                    </a:moveTo>
                    <a:lnTo>
                      <a:pt x="0" y="101"/>
                    </a:lnTo>
                    <a:lnTo>
                      <a:pt x="1001" y="134"/>
                    </a:lnTo>
                    <a:lnTo>
                      <a:pt x="1001" y="67"/>
                    </a:lnTo>
                    <a:lnTo>
                      <a:pt x="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8"/>
              <p:cNvSpPr/>
              <p:nvPr/>
            </p:nvSpPr>
            <p:spPr>
              <a:xfrm>
                <a:off x="2716275" y="1047025"/>
                <a:ext cx="21700" cy="16700"/>
              </a:xfrm>
              <a:custGeom>
                <a:avLst/>
                <a:gdLst/>
                <a:ahLst/>
                <a:cxnLst/>
                <a:rect l="l" t="t" r="r" b="b"/>
                <a:pathLst>
                  <a:path w="868" h="668" extrusionOk="0">
                    <a:moveTo>
                      <a:pt x="67" y="0"/>
                    </a:moveTo>
                    <a:lnTo>
                      <a:pt x="1" y="67"/>
                    </a:lnTo>
                    <a:lnTo>
                      <a:pt x="801" y="668"/>
                    </a:lnTo>
                    <a:lnTo>
                      <a:pt x="868" y="6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8"/>
              <p:cNvSpPr/>
              <p:nvPr/>
            </p:nvSpPr>
            <p:spPr>
              <a:xfrm>
                <a:off x="3021500" y="1086225"/>
                <a:ext cx="22525" cy="6700"/>
              </a:xfrm>
              <a:custGeom>
                <a:avLst/>
                <a:gdLst/>
                <a:ahLst/>
                <a:cxnLst/>
                <a:rect l="l" t="t" r="r" b="b"/>
                <a:pathLst>
                  <a:path w="901" h="268" extrusionOk="0">
                    <a:moveTo>
                      <a:pt x="0" y="0"/>
                    </a:moveTo>
                    <a:lnTo>
                      <a:pt x="0" y="67"/>
                    </a:lnTo>
                    <a:lnTo>
                      <a:pt x="901" y="267"/>
                    </a:lnTo>
                    <a:lnTo>
                      <a:pt x="901" y="167"/>
                    </a:lnTo>
                    <a:lnTo>
                      <a:pt x="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8"/>
              <p:cNvSpPr/>
              <p:nvPr/>
            </p:nvSpPr>
            <p:spPr>
              <a:xfrm>
                <a:off x="2670400" y="1309725"/>
                <a:ext cx="7550" cy="27525"/>
              </a:xfrm>
              <a:custGeom>
                <a:avLst/>
                <a:gdLst/>
                <a:ahLst/>
                <a:cxnLst/>
                <a:rect l="l" t="t" r="r" b="b"/>
                <a:pathLst>
                  <a:path w="302" h="1101" extrusionOk="0">
                    <a:moveTo>
                      <a:pt x="1" y="0"/>
                    </a:moveTo>
                    <a:lnTo>
                      <a:pt x="168" y="1101"/>
                    </a:lnTo>
                    <a:lnTo>
                      <a:pt x="301"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8"/>
              <p:cNvSpPr/>
              <p:nvPr/>
            </p:nvSpPr>
            <p:spPr>
              <a:xfrm>
                <a:off x="2687925" y="1285525"/>
                <a:ext cx="29200" cy="8375"/>
              </a:xfrm>
              <a:custGeom>
                <a:avLst/>
                <a:gdLst/>
                <a:ahLst/>
                <a:cxnLst/>
                <a:rect l="l" t="t" r="r" b="b"/>
                <a:pathLst>
                  <a:path w="1168" h="335" extrusionOk="0">
                    <a:moveTo>
                      <a:pt x="1135" y="1"/>
                    </a:moveTo>
                    <a:lnTo>
                      <a:pt x="0" y="268"/>
                    </a:lnTo>
                    <a:lnTo>
                      <a:pt x="0" y="334"/>
                    </a:lnTo>
                    <a:lnTo>
                      <a:pt x="1168" y="101"/>
                    </a:lnTo>
                    <a:lnTo>
                      <a:pt x="11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8"/>
              <p:cNvSpPr/>
              <p:nvPr/>
            </p:nvSpPr>
            <p:spPr>
              <a:xfrm>
                <a:off x="2817175" y="956125"/>
                <a:ext cx="32550" cy="8375"/>
              </a:xfrm>
              <a:custGeom>
                <a:avLst/>
                <a:gdLst/>
                <a:ahLst/>
                <a:cxnLst/>
                <a:rect l="l" t="t" r="r" b="b"/>
                <a:pathLst>
                  <a:path w="1302" h="335" extrusionOk="0">
                    <a:moveTo>
                      <a:pt x="1" y="1"/>
                    </a:moveTo>
                    <a:lnTo>
                      <a:pt x="1" y="134"/>
                    </a:lnTo>
                    <a:lnTo>
                      <a:pt x="1302" y="334"/>
                    </a:lnTo>
                    <a:lnTo>
                      <a:pt x="1302" y="267"/>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8"/>
              <p:cNvSpPr/>
              <p:nvPr/>
            </p:nvSpPr>
            <p:spPr>
              <a:xfrm>
                <a:off x="2821350" y="1127075"/>
                <a:ext cx="6700" cy="29225"/>
              </a:xfrm>
              <a:custGeom>
                <a:avLst/>
                <a:gdLst/>
                <a:ahLst/>
                <a:cxnLst/>
                <a:rect l="l" t="t" r="r" b="b"/>
                <a:pathLst>
                  <a:path w="268" h="1169" extrusionOk="0">
                    <a:moveTo>
                      <a:pt x="134" y="1"/>
                    </a:moveTo>
                    <a:lnTo>
                      <a:pt x="1" y="68"/>
                    </a:lnTo>
                    <a:lnTo>
                      <a:pt x="167" y="1168"/>
                    </a:lnTo>
                    <a:lnTo>
                      <a:pt x="267" y="11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8"/>
              <p:cNvSpPr/>
              <p:nvPr/>
            </p:nvSpPr>
            <p:spPr>
              <a:xfrm>
                <a:off x="3056525" y="1030350"/>
                <a:ext cx="20875" cy="12525"/>
              </a:xfrm>
              <a:custGeom>
                <a:avLst/>
                <a:gdLst/>
                <a:ahLst/>
                <a:cxnLst/>
                <a:rect l="l" t="t" r="r" b="b"/>
                <a:pathLst>
                  <a:path w="835" h="501" extrusionOk="0">
                    <a:moveTo>
                      <a:pt x="34" y="0"/>
                    </a:moveTo>
                    <a:lnTo>
                      <a:pt x="0" y="100"/>
                    </a:lnTo>
                    <a:lnTo>
                      <a:pt x="768" y="501"/>
                    </a:lnTo>
                    <a:lnTo>
                      <a:pt x="834" y="4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8"/>
              <p:cNvSpPr/>
              <p:nvPr/>
            </p:nvSpPr>
            <p:spPr>
              <a:xfrm>
                <a:off x="2630375" y="962800"/>
                <a:ext cx="27550" cy="23375"/>
              </a:xfrm>
              <a:custGeom>
                <a:avLst/>
                <a:gdLst/>
                <a:ahLst/>
                <a:cxnLst/>
                <a:rect l="l" t="t" r="r" b="b"/>
                <a:pathLst>
                  <a:path w="1102" h="935" extrusionOk="0">
                    <a:moveTo>
                      <a:pt x="34" y="0"/>
                    </a:moveTo>
                    <a:lnTo>
                      <a:pt x="1" y="67"/>
                    </a:lnTo>
                    <a:lnTo>
                      <a:pt x="1035" y="934"/>
                    </a:lnTo>
                    <a:lnTo>
                      <a:pt x="1102" y="9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8"/>
              <p:cNvSpPr/>
              <p:nvPr/>
            </p:nvSpPr>
            <p:spPr>
              <a:xfrm>
                <a:off x="2567000" y="1093725"/>
                <a:ext cx="21700" cy="16700"/>
              </a:xfrm>
              <a:custGeom>
                <a:avLst/>
                <a:gdLst/>
                <a:ahLst/>
                <a:cxnLst/>
                <a:rect l="l" t="t" r="r" b="b"/>
                <a:pathLst>
                  <a:path w="868" h="668" extrusionOk="0">
                    <a:moveTo>
                      <a:pt x="801" y="1"/>
                    </a:moveTo>
                    <a:lnTo>
                      <a:pt x="1" y="601"/>
                    </a:lnTo>
                    <a:lnTo>
                      <a:pt x="34" y="668"/>
                    </a:lnTo>
                    <a:lnTo>
                      <a:pt x="868" y="101"/>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8"/>
              <p:cNvSpPr/>
              <p:nvPr/>
            </p:nvSpPr>
            <p:spPr>
              <a:xfrm>
                <a:off x="2661250" y="1049525"/>
                <a:ext cx="17525" cy="13375"/>
              </a:xfrm>
              <a:custGeom>
                <a:avLst/>
                <a:gdLst/>
                <a:ahLst/>
                <a:cxnLst/>
                <a:rect l="l" t="t" r="r" b="b"/>
                <a:pathLst>
                  <a:path w="701" h="535" extrusionOk="0">
                    <a:moveTo>
                      <a:pt x="667" y="1"/>
                    </a:moveTo>
                    <a:lnTo>
                      <a:pt x="0" y="434"/>
                    </a:lnTo>
                    <a:lnTo>
                      <a:pt x="33" y="534"/>
                    </a:lnTo>
                    <a:lnTo>
                      <a:pt x="701" y="67"/>
                    </a:lnTo>
                    <a:lnTo>
                      <a:pt x="6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8"/>
              <p:cNvSpPr/>
              <p:nvPr/>
            </p:nvSpPr>
            <p:spPr>
              <a:xfrm>
                <a:off x="2885575" y="869400"/>
                <a:ext cx="17525" cy="24200"/>
              </a:xfrm>
              <a:custGeom>
                <a:avLst/>
                <a:gdLst/>
                <a:ahLst/>
                <a:cxnLst/>
                <a:rect l="l" t="t" r="r" b="b"/>
                <a:pathLst>
                  <a:path w="701" h="968" extrusionOk="0">
                    <a:moveTo>
                      <a:pt x="634" y="0"/>
                    </a:moveTo>
                    <a:lnTo>
                      <a:pt x="0" y="901"/>
                    </a:lnTo>
                    <a:lnTo>
                      <a:pt x="67" y="968"/>
                    </a:lnTo>
                    <a:lnTo>
                      <a:pt x="701" y="67"/>
                    </a:lnTo>
                    <a:lnTo>
                      <a:pt x="6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8"/>
              <p:cNvSpPr/>
              <p:nvPr/>
            </p:nvSpPr>
            <p:spPr>
              <a:xfrm>
                <a:off x="3076525" y="1117075"/>
                <a:ext cx="17550" cy="23375"/>
              </a:xfrm>
              <a:custGeom>
                <a:avLst/>
                <a:gdLst/>
                <a:ahLst/>
                <a:cxnLst/>
                <a:rect l="l" t="t" r="r" b="b"/>
                <a:pathLst>
                  <a:path w="702" h="935" extrusionOk="0">
                    <a:moveTo>
                      <a:pt x="635" y="1"/>
                    </a:moveTo>
                    <a:lnTo>
                      <a:pt x="1" y="901"/>
                    </a:lnTo>
                    <a:lnTo>
                      <a:pt x="68" y="935"/>
                    </a:lnTo>
                    <a:lnTo>
                      <a:pt x="701" y="34"/>
                    </a:lnTo>
                    <a:lnTo>
                      <a:pt x="6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8"/>
              <p:cNvSpPr/>
              <p:nvPr/>
            </p:nvSpPr>
            <p:spPr>
              <a:xfrm>
                <a:off x="2824700" y="1045350"/>
                <a:ext cx="8350" cy="23375"/>
              </a:xfrm>
              <a:custGeom>
                <a:avLst/>
                <a:gdLst/>
                <a:ahLst/>
                <a:cxnLst/>
                <a:rect l="l" t="t" r="r" b="b"/>
                <a:pathLst>
                  <a:path w="334" h="935" extrusionOk="0">
                    <a:moveTo>
                      <a:pt x="200" y="1"/>
                    </a:moveTo>
                    <a:lnTo>
                      <a:pt x="0" y="901"/>
                    </a:lnTo>
                    <a:lnTo>
                      <a:pt x="100" y="935"/>
                    </a:lnTo>
                    <a:lnTo>
                      <a:pt x="334" y="34"/>
                    </a:lnTo>
                    <a:lnTo>
                      <a:pt x="20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8"/>
              <p:cNvSpPr/>
              <p:nvPr/>
            </p:nvSpPr>
            <p:spPr>
              <a:xfrm>
                <a:off x="2713775" y="1312225"/>
                <a:ext cx="9200" cy="22525"/>
              </a:xfrm>
              <a:custGeom>
                <a:avLst/>
                <a:gdLst/>
                <a:ahLst/>
                <a:cxnLst/>
                <a:rect l="l" t="t" r="r" b="b"/>
                <a:pathLst>
                  <a:path w="368" h="901" extrusionOk="0">
                    <a:moveTo>
                      <a:pt x="234" y="0"/>
                    </a:moveTo>
                    <a:lnTo>
                      <a:pt x="1" y="901"/>
                    </a:lnTo>
                    <a:lnTo>
                      <a:pt x="101" y="901"/>
                    </a:lnTo>
                    <a:lnTo>
                      <a:pt x="3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8"/>
              <p:cNvSpPr/>
              <p:nvPr/>
            </p:nvSpPr>
            <p:spPr>
              <a:xfrm>
                <a:off x="2791325" y="1202125"/>
                <a:ext cx="19200" cy="15050"/>
              </a:xfrm>
              <a:custGeom>
                <a:avLst/>
                <a:gdLst/>
                <a:ahLst/>
                <a:cxnLst/>
                <a:rect l="l" t="t" r="r" b="b"/>
                <a:pathLst>
                  <a:path w="768" h="602" extrusionOk="0">
                    <a:moveTo>
                      <a:pt x="668" y="1"/>
                    </a:moveTo>
                    <a:lnTo>
                      <a:pt x="1" y="501"/>
                    </a:lnTo>
                    <a:lnTo>
                      <a:pt x="101" y="601"/>
                    </a:lnTo>
                    <a:lnTo>
                      <a:pt x="768" y="101"/>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8"/>
              <p:cNvSpPr/>
              <p:nvPr/>
            </p:nvSpPr>
            <p:spPr>
              <a:xfrm>
                <a:off x="2565325" y="1056200"/>
                <a:ext cx="25050" cy="2525"/>
              </a:xfrm>
              <a:custGeom>
                <a:avLst/>
                <a:gdLst/>
                <a:ahLst/>
                <a:cxnLst/>
                <a:rect l="l" t="t" r="r" b="b"/>
                <a:pathLst>
                  <a:path w="1002" h="101" extrusionOk="0">
                    <a:moveTo>
                      <a:pt x="1" y="0"/>
                    </a:moveTo>
                    <a:lnTo>
                      <a:pt x="1" y="100"/>
                    </a:lnTo>
                    <a:lnTo>
                      <a:pt x="1002" y="100"/>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8"/>
              <p:cNvSpPr/>
              <p:nvPr/>
            </p:nvSpPr>
            <p:spPr>
              <a:xfrm>
                <a:off x="2546150" y="1177125"/>
                <a:ext cx="18375" cy="15025"/>
              </a:xfrm>
              <a:custGeom>
                <a:avLst/>
                <a:gdLst/>
                <a:ahLst/>
                <a:cxnLst/>
                <a:rect l="l" t="t" r="r" b="b"/>
                <a:pathLst>
                  <a:path w="735" h="601" extrusionOk="0">
                    <a:moveTo>
                      <a:pt x="668" y="0"/>
                    </a:moveTo>
                    <a:lnTo>
                      <a:pt x="1" y="501"/>
                    </a:lnTo>
                    <a:lnTo>
                      <a:pt x="34" y="601"/>
                    </a:lnTo>
                    <a:lnTo>
                      <a:pt x="735"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8"/>
              <p:cNvSpPr/>
              <p:nvPr/>
            </p:nvSpPr>
            <p:spPr>
              <a:xfrm>
                <a:off x="2838025" y="857725"/>
                <a:ext cx="14200" cy="18375"/>
              </a:xfrm>
              <a:custGeom>
                <a:avLst/>
                <a:gdLst/>
                <a:ahLst/>
                <a:cxnLst/>
                <a:rect l="l" t="t" r="r" b="b"/>
                <a:pathLst>
                  <a:path w="568" h="735" extrusionOk="0">
                    <a:moveTo>
                      <a:pt x="101" y="0"/>
                    </a:moveTo>
                    <a:lnTo>
                      <a:pt x="1" y="34"/>
                    </a:lnTo>
                    <a:lnTo>
                      <a:pt x="468" y="734"/>
                    </a:lnTo>
                    <a:lnTo>
                      <a:pt x="568" y="668"/>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8"/>
              <p:cNvSpPr/>
              <p:nvPr/>
            </p:nvSpPr>
            <p:spPr>
              <a:xfrm>
                <a:off x="2564500" y="1247175"/>
                <a:ext cx="30875" cy="9200"/>
              </a:xfrm>
              <a:custGeom>
                <a:avLst/>
                <a:gdLst/>
                <a:ahLst/>
                <a:cxnLst/>
                <a:rect l="l" t="t" r="r" b="b"/>
                <a:pathLst>
                  <a:path w="1235" h="368" extrusionOk="0">
                    <a:moveTo>
                      <a:pt x="34" y="0"/>
                    </a:moveTo>
                    <a:lnTo>
                      <a:pt x="1" y="134"/>
                    </a:lnTo>
                    <a:lnTo>
                      <a:pt x="1235" y="367"/>
                    </a:lnTo>
                    <a:lnTo>
                      <a:pt x="1235" y="2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8"/>
              <p:cNvSpPr/>
              <p:nvPr/>
            </p:nvSpPr>
            <p:spPr>
              <a:xfrm>
                <a:off x="3092375" y="1298875"/>
                <a:ext cx="17550" cy="24200"/>
              </a:xfrm>
              <a:custGeom>
                <a:avLst/>
                <a:gdLst/>
                <a:ahLst/>
                <a:cxnLst/>
                <a:rect l="l" t="t" r="r" b="b"/>
                <a:pathLst>
                  <a:path w="702" h="968" extrusionOk="0">
                    <a:moveTo>
                      <a:pt x="67" y="0"/>
                    </a:moveTo>
                    <a:lnTo>
                      <a:pt x="1" y="34"/>
                    </a:lnTo>
                    <a:lnTo>
                      <a:pt x="634" y="968"/>
                    </a:lnTo>
                    <a:lnTo>
                      <a:pt x="701" y="9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8"/>
              <p:cNvSpPr/>
              <p:nvPr/>
            </p:nvSpPr>
            <p:spPr>
              <a:xfrm>
                <a:off x="2744625" y="1125425"/>
                <a:ext cx="7525" cy="22525"/>
              </a:xfrm>
              <a:custGeom>
                <a:avLst/>
                <a:gdLst/>
                <a:ahLst/>
                <a:cxnLst/>
                <a:rect l="l" t="t" r="r" b="b"/>
                <a:pathLst>
                  <a:path w="301" h="901" extrusionOk="0">
                    <a:moveTo>
                      <a:pt x="201" y="0"/>
                    </a:moveTo>
                    <a:lnTo>
                      <a:pt x="1" y="901"/>
                    </a:lnTo>
                    <a:lnTo>
                      <a:pt x="67" y="901"/>
                    </a:lnTo>
                    <a:lnTo>
                      <a:pt x="3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8"/>
              <p:cNvSpPr/>
              <p:nvPr/>
            </p:nvSpPr>
            <p:spPr>
              <a:xfrm>
                <a:off x="2898075" y="1154600"/>
                <a:ext cx="17525" cy="14200"/>
              </a:xfrm>
              <a:custGeom>
                <a:avLst/>
                <a:gdLst/>
                <a:ahLst/>
                <a:cxnLst/>
                <a:rect l="l" t="t" r="r" b="b"/>
                <a:pathLst>
                  <a:path w="701" h="568" extrusionOk="0">
                    <a:moveTo>
                      <a:pt x="668" y="1"/>
                    </a:moveTo>
                    <a:lnTo>
                      <a:pt x="0" y="501"/>
                    </a:lnTo>
                    <a:lnTo>
                      <a:pt x="34" y="568"/>
                    </a:lnTo>
                    <a:lnTo>
                      <a:pt x="701" y="67"/>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9" name="Google Shape;429;p8"/>
            <p:cNvGrpSpPr/>
            <p:nvPr/>
          </p:nvGrpSpPr>
          <p:grpSpPr>
            <a:xfrm flipH="1">
              <a:off x="-266151" y="1679365"/>
              <a:ext cx="827511" cy="801376"/>
              <a:chOff x="2546150" y="857725"/>
              <a:chExt cx="607125" cy="587950"/>
            </a:xfrm>
          </p:grpSpPr>
          <p:sp>
            <p:nvSpPr>
              <p:cNvPr id="430" name="Google Shape;430;p8"/>
              <p:cNvSpPr/>
              <p:nvPr/>
            </p:nvSpPr>
            <p:spPr>
              <a:xfrm>
                <a:off x="3113225" y="1037850"/>
                <a:ext cx="22550" cy="15875"/>
              </a:xfrm>
              <a:custGeom>
                <a:avLst/>
                <a:gdLst/>
                <a:ahLst/>
                <a:cxnLst/>
                <a:rect l="l" t="t" r="r" b="b"/>
                <a:pathLst>
                  <a:path w="902" h="635" extrusionOk="0">
                    <a:moveTo>
                      <a:pt x="801" y="1"/>
                    </a:moveTo>
                    <a:lnTo>
                      <a:pt x="1" y="534"/>
                    </a:lnTo>
                    <a:lnTo>
                      <a:pt x="67" y="634"/>
                    </a:lnTo>
                    <a:lnTo>
                      <a:pt x="901" y="67"/>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8"/>
              <p:cNvSpPr/>
              <p:nvPr/>
            </p:nvSpPr>
            <p:spPr>
              <a:xfrm>
                <a:off x="3020650" y="925275"/>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8"/>
              <p:cNvSpPr/>
              <p:nvPr/>
            </p:nvSpPr>
            <p:spPr>
              <a:xfrm>
                <a:off x="3111550" y="1096225"/>
                <a:ext cx="22550" cy="16700"/>
              </a:xfrm>
              <a:custGeom>
                <a:avLst/>
                <a:gdLst/>
                <a:ahLst/>
                <a:cxnLst/>
                <a:rect l="l" t="t" r="r" b="b"/>
                <a:pathLst>
                  <a:path w="902" h="668" extrusionOk="0">
                    <a:moveTo>
                      <a:pt x="34" y="1"/>
                    </a:moveTo>
                    <a:lnTo>
                      <a:pt x="1" y="67"/>
                    </a:lnTo>
                    <a:lnTo>
                      <a:pt x="868" y="668"/>
                    </a:lnTo>
                    <a:lnTo>
                      <a:pt x="902" y="568"/>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8"/>
              <p:cNvSpPr/>
              <p:nvPr/>
            </p:nvSpPr>
            <p:spPr>
              <a:xfrm>
                <a:off x="3135750" y="1177125"/>
                <a:ext cx="17525" cy="15025"/>
              </a:xfrm>
              <a:custGeom>
                <a:avLst/>
                <a:gdLst/>
                <a:ahLst/>
                <a:cxnLst/>
                <a:rect l="l" t="t" r="r" b="b"/>
                <a:pathLst>
                  <a:path w="701" h="601" extrusionOk="0">
                    <a:moveTo>
                      <a:pt x="667" y="0"/>
                    </a:moveTo>
                    <a:lnTo>
                      <a:pt x="0" y="501"/>
                    </a:lnTo>
                    <a:lnTo>
                      <a:pt x="67" y="601"/>
                    </a:lnTo>
                    <a:lnTo>
                      <a:pt x="701" y="100"/>
                    </a:lnTo>
                    <a:lnTo>
                      <a:pt x="6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8"/>
              <p:cNvSpPr/>
              <p:nvPr/>
            </p:nvSpPr>
            <p:spPr>
              <a:xfrm>
                <a:off x="3109050" y="1258000"/>
                <a:ext cx="24225" cy="19225"/>
              </a:xfrm>
              <a:custGeom>
                <a:avLst/>
                <a:gdLst/>
                <a:ahLst/>
                <a:cxnLst/>
                <a:rect l="l" t="t" r="r" b="b"/>
                <a:pathLst>
                  <a:path w="969" h="769" extrusionOk="0">
                    <a:moveTo>
                      <a:pt x="68" y="1"/>
                    </a:moveTo>
                    <a:lnTo>
                      <a:pt x="1" y="68"/>
                    </a:lnTo>
                    <a:lnTo>
                      <a:pt x="901" y="768"/>
                    </a:lnTo>
                    <a:lnTo>
                      <a:pt x="968" y="735"/>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8"/>
              <p:cNvSpPr/>
              <p:nvPr/>
            </p:nvSpPr>
            <p:spPr>
              <a:xfrm>
                <a:off x="3049850" y="1352250"/>
                <a:ext cx="19200" cy="15025"/>
              </a:xfrm>
              <a:custGeom>
                <a:avLst/>
                <a:gdLst/>
                <a:ahLst/>
                <a:cxnLst/>
                <a:rect l="l" t="t" r="r" b="b"/>
                <a:pathLst>
                  <a:path w="768" h="601" extrusionOk="0">
                    <a:moveTo>
                      <a:pt x="701" y="0"/>
                    </a:moveTo>
                    <a:lnTo>
                      <a:pt x="0" y="567"/>
                    </a:lnTo>
                    <a:lnTo>
                      <a:pt x="34" y="601"/>
                    </a:lnTo>
                    <a:lnTo>
                      <a:pt x="768" y="67"/>
                    </a:lnTo>
                    <a:lnTo>
                      <a:pt x="7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8"/>
              <p:cNvSpPr/>
              <p:nvPr/>
            </p:nvSpPr>
            <p:spPr>
              <a:xfrm>
                <a:off x="3111550" y="1219650"/>
                <a:ext cx="25050" cy="2525"/>
              </a:xfrm>
              <a:custGeom>
                <a:avLst/>
                <a:gdLst/>
                <a:ahLst/>
                <a:cxnLst/>
                <a:rect l="l" t="t" r="r" b="b"/>
                <a:pathLst>
                  <a:path w="1002" h="101" extrusionOk="0">
                    <a:moveTo>
                      <a:pt x="1" y="0"/>
                    </a:moveTo>
                    <a:lnTo>
                      <a:pt x="1" y="101"/>
                    </a:lnTo>
                    <a:lnTo>
                      <a:pt x="1002" y="101"/>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8"/>
              <p:cNvSpPr/>
              <p:nvPr/>
            </p:nvSpPr>
            <p:spPr>
              <a:xfrm>
                <a:off x="3007325" y="972800"/>
                <a:ext cx="17525" cy="24225"/>
              </a:xfrm>
              <a:custGeom>
                <a:avLst/>
                <a:gdLst/>
                <a:ahLst/>
                <a:cxnLst/>
                <a:rect l="l" t="t" r="r" b="b"/>
                <a:pathLst>
                  <a:path w="701" h="969" extrusionOk="0">
                    <a:moveTo>
                      <a:pt x="67" y="1"/>
                    </a:moveTo>
                    <a:lnTo>
                      <a:pt x="0" y="34"/>
                    </a:lnTo>
                    <a:lnTo>
                      <a:pt x="634" y="968"/>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8"/>
              <p:cNvSpPr/>
              <p:nvPr/>
            </p:nvSpPr>
            <p:spPr>
              <a:xfrm>
                <a:off x="2762975" y="962800"/>
                <a:ext cx="15875" cy="21700"/>
              </a:xfrm>
              <a:custGeom>
                <a:avLst/>
                <a:gdLst/>
                <a:ahLst/>
                <a:cxnLst/>
                <a:rect l="l" t="t" r="r" b="b"/>
                <a:pathLst>
                  <a:path w="635" h="868" extrusionOk="0">
                    <a:moveTo>
                      <a:pt x="101" y="0"/>
                    </a:moveTo>
                    <a:lnTo>
                      <a:pt x="1" y="34"/>
                    </a:lnTo>
                    <a:lnTo>
                      <a:pt x="534" y="868"/>
                    </a:lnTo>
                    <a:lnTo>
                      <a:pt x="634" y="834"/>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8"/>
              <p:cNvSpPr/>
              <p:nvPr/>
            </p:nvSpPr>
            <p:spPr>
              <a:xfrm>
                <a:off x="2899750" y="924425"/>
                <a:ext cx="17525" cy="24225"/>
              </a:xfrm>
              <a:custGeom>
                <a:avLst/>
                <a:gdLst/>
                <a:ahLst/>
                <a:cxnLst/>
                <a:rect l="l" t="t" r="r" b="b"/>
                <a:pathLst>
                  <a:path w="701" h="969" extrusionOk="0">
                    <a:moveTo>
                      <a:pt x="634" y="1"/>
                    </a:moveTo>
                    <a:lnTo>
                      <a:pt x="0" y="902"/>
                    </a:lnTo>
                    <a:lnTo>
                      <a:pt x="67" y="9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8"/>
              <p:cNvSpPr/>
              <p:nvPr/>
            </p:nvSpPr>
            <p:spPr>
              <a:xfrm>
                <a:off x="2998975" y="1222150"/>
                <a:ext cx="17550" cy="25050"/>
              </a:xfrm>
              <a:custGeom>
                <a:avLst/>
                <a:gdLst/>
                <a:ahLst/>
                <a:cxnLst/>
                <a:rect l="l" t="t" r="r" b="b"/>
                <a:pathLst>
                  <a:path w="702" h="1002" extrusionOk="0">
                    <a:moveTo>
                      <a:pt x="67" y="1"/>
                    </a:moveTo>
                    <a:lnTo>
                      <a:pt x="1" y="101"/>
                    </a:lnTo>
                    <a:lnTo>
                      <a:pt x="634" y="1001"/>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8"/>
              <p:cNvSpPr/>
              <p:nvPr/>
            </p:nvSpPr>
            <p:spPr>
              <a:xfrm>
                <a:off x="2933100" y="991975"/>
                <a:ext cx="15025" cy="22550"/>
              </a:xfrm>
              <a:custGeom>
                <a:avLst/>
                <a:gdLst/>
                <a:ahLst/>
                <a:cxnLst/>
                <a:rect l="l" t="t" r="r" b="b"/>
                <a:pathLst>
                  <a:path w="601" h="902" extrusionOk="0">
                    <a:moveTo>
                      <a:pt x="67" y="1"/>
                    </a:moveTo>
                    <a:lnTo>
                      <a:pt x="0" y="34"/>
                    </a:lnTo>
                    <a:lnTo>
                      <a:pt x="534" y="902"/>
                    </a:lnTo>
                    <a:lnTo>
                      <a:pt x="601" y="8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 name="Google Shape;442;p8"/>
              <p:cNvSpPr/>
              <p:nvPr/>
            </p:nvSpPr>
            <p:spPr>
              <a:xfrm>
                <a:off x="2941450" y="1417300"/>
                <a:ext cx="3350" cy="25025"/>
              </a:xfrm>
              <a:custGeom>
                <a:avLst/>
                <a:gdLst/>
                <a:ahLst/>
                <a:cxnLst/>
                <a:rect l="l" t="t" r="r" b="b"/>
                <a:pathLst>
                  <a:path w="134" h="1001" extrusionOk="0">
                    <a:moveTo>
                      <a:pt x="33" y="0"/>
                    </a:moveTo>
                    <a:lnTo>
                      <a:pt x="0" y="967"/>
                    </a:lnTo>
                    <a:lnTo>
                      <a:pt x="133" y="1001"/>
                    </a:lnTo>
                    <a:lnTo>
                      <a:pt x="1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8"/>
              <p:cNvSpPr/>
              <p:nvPr/>
            </p:nvSpPr>
            <p:spPr>
              <a:xfrm>
                <a:off x="2879725" y="1405625"/>
                <a:ext cx="16700" cy="23375"/>
              </a:xfrm>
              <a:custGeom>
                <a:avLst/>
                <a:gdLst/>
                <a:ahLst/>
                <a:cxnLst/>
                <a:rect l="l" t="t" r="r" b="b"/>
                <a:pathLst>
                  <a:path w="668" h="935" extrusionOk="0">
                    <a:moveTo>
                      <a:pt x="601" y="0"/>
                    </a:moveTo>
                    <a:lnTo>
                      <a:pt x="1" y="901"/>
                    </a:lnTo>
                    <a:lnTo>
                      <a:pt x="67" y="934"/>
                    </a:lnTo>
                    <a:lnTo>
                      <a:pt x="668" y="67"/>
                    </a:lnTo>
                    <a:lnTo>
                      <a:pt x="6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8"/>
              <p:cNvSpPr/>
              <p:nvPr/>
            </p:nvSpPr>
            <p:spPr>
              <a:xfrm>
                <a:off x="2799675" y="1426475"/>
                <a:ext cx="13375" cy="19200"/>
              </a:xfrm>
              <a:custGeom>
                <a:avLst/>
                <a:gdLst/>
                <a:ahLst/>
                <a:cxnLst/>
                <a:rect l="l" t="t" r="r" b="b"/>
                <a:pathLst>
                  <a:path w="535" h="768" extrusionOk="0">
                    <a:moveTo>
                      <a:pt x="100" y="0"/>
                    </a:moveTo>
                    <a:lnTo>
                      <a:pt x="0" y="100"/>
                    </a:lnTo>
                    <a:lnTo>
                      <a:pt x="501" y="767"/>
                    </a:lnTo>
                    <a:lnTo>
                      <a:pt x="534" y="701"/>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8"/>
              <p:cNvSpPr/>
              <p:nvPr/>
            </p:nvSpPr>
            <p:spPr>
              <a:xfrm>
                <a:off x="2960625" y="1164600"/>
                <a:ext cx="20875" cy="23375"/>
              </a:xfrm>
              <a:custGeom>
                <a:avLst/>
                <a:gdLst/>
                <a:ahLst/>
                <a:cxnLst/>
                <a:rect l="l" t="t" r="r" b="b"/>
                <a:pathLst>
                  <a:path w="835" h="935" extrusionOk="0">
                    <a:moveTo>
                      <a:pt x="734" y="1"/>
                    </a:moveTo>
                    <a:lnTo>
                      <a:pt x="0" y="902"/>
                    </a:lnTo>
                    <a:lnTo>
                      <a:pt x="34" y="935"/>
                    </a:lnTo>
                    <a:lnTo>
                      <a:pt x="834" y="68"/>
                    </a:lnTo>
                    <a:lnTo>
                      <a:pt x="7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8"/>
              <p:cNvSpPr/>
              <p:nvPr/>
            </p:nvSpPr>
            <p:spPr>
              <a:xfrm>
                <a:off x="2769650" y="1401450"/>
                <a:ext cx="3350" cy="25050"/>
              </a:xfrm>
              <a:custGeom>
                <a:avLst/>
                <a:gdLst/>
                <a:ahLst/>
                <a:cxnLst/>
                <a:rect l="l" t="t" r="r" b="b"/>
                <a:pathLst>
                  <a:path w="134" h="1002" extrusionOk="0">
                    <a:moveTo>
                      <a:pt x="34" y="0"/>
                    </a:moveTo>
                    <a:lnTo>
                      <a:pt x="0" y="1001"/>
                    </a:lnTo>
                    <a:lnTo>
                      <a:pt x="67" y="1001"/>
                    </a:lnTo>
                    <a:lnTo>
                      <a:pt x="134" y="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8"/>
              <p:cNvSpPr/>
              <p:nvPr/>
            </p:nvSpPr>
            <p:spPr>
              <a:xfrm>
                <a:off x="2585350" y="997000"/>
                <a:ext cx="3350" cy="25875"/>
              </a:xfrm>
              <a:custGeom>
                <a:avLst/>
                <a:gdLst/>
                <a:ahLst/>
                <a:cxnLst/>
                <a:rect l="l" t="t" r="r" b="b"/>
                <a:pathLst>
                  <a:path w="134" h="1035" extrusionOk="0">
                    <a:moveTo>
                      <a:pt x="67" y="0"/>
                    </a:moveTo>
                    <a:lnTo>
                      <a:pt x="1" y="1034"/>
                    </a:lnTo>
                    <a:lnTo>
                      <a:pt x="67"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8"/>
              <p:cNvSpPr/>
              <p:nvPr/>
            </p:nvSpPr>
            <p:spPr>
              <a:xfrm>
                <a:off x="2612875" y="1210475"/>
                <a:ext cx="15025" cy="32550"/>
              </a:xfrm>
              <a:custGeom>
                <a:avLst/>
                <a:gdLst/>
                <a:ahLst/>
                <a:cxnLst/>
                <a:rect l="l" t="t" r="r" b="b"/>
                <a:pathLst>
                  <a:path w="601" h="1302" extrusionOk="0">
                    <a:moveTo>
                      <a:pt x="134" y="1"/>
                    </a:moveTo>
                    <a:lnTo>
                      <a:pt x="0" y="67"/>
                    </a:lnTo>
                    <a:lnTo>
                      <a:pt x="501" y="1301"/>
                    </a:lnTo>
                    <a:lnTo>
                      <a:pt x="601" y="12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8"/>
              <p:cNvSpPr/>
              <p:nvPr/>
            </p:nvSpPr>
            <p:spPr>
              <a:xfrm>
                <a:off x="2591200" y="1134600"/>
                <a:ext cx="20850" cy="32525"/>
              </a:xfrm>
              <a:custGeom>
                <a:avLst/>
                <a:gdLst/>
                <a:ahLst/>
                <a:cxnLst/>
                <a:rect l="l" t="t" r="r" b="b"/>
                <a:pathLst>
                  <a:path w="834" h="1301" extrusionOk="0">
                    <a:moveTo>
                      <a:pt x="734" y="0"/>
                    </a:moveTo>
                    <a:lnTo>
                      <a:pt x="0" y="1268"/>
                    </a:lnTo>
                    <a:lnTo>
                      <a:pt x="100" y="1301"/>
                    </a:lnTo>
                    <a:lnTo>
                      <a:pt x="834" y="100"/>
                    </a:lnTo>
                    <a:lnTo>
                      <a:pt x="7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8"/>
              <p:cNvSpPr/>
              <p:nvPr/>
            </p:nvSpPr>
            <p:spPr>
              <a:xfrm>
                <a:off x="2769650" y="889400"/>
                <a:ext cx="20050" cy="21725"/>
              </a:xfrm>
              <a:custGeom>
                <a:avLst/>
                <a:gdLst/>
                <a:ahLst/>
                <a:cxnLst/>
                <a:rect l="l" t="t" r="r" b="b"/>
                <a:pathLst>
                  <a:path w="802" h="869" extrusionOk="0">
                    <a:moveTo>
                      <a:pt x="701" y="1"/>
                    </a:moveTo>
                    <a:lnTo>
                      <a:pt x="0" y="802"/>
                    </a:lnTo>
                    <a:lnTo>
                      <a:pt x="34" y="868"/>
                    </a:lnTo>
                    <a:lnTo>
                      <a:pt x="801" y="68"/>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8"/>
              <p:cNvSpPr/>
              <p:nvPr/>
            </p:nvSpPr>
            <p:spPr>
              <a:xfrm>
                <a:off x="2822175" y="890250"/>
                <a:ext cx="28400" cy="23375"/>
              </a:xfrm>
              <a:custGeom>
                <a:avLst/>
                <a:gdLst/>
                <a:ahLst/>
                <a:cxnLst/>
                <a:rect l="l" t="t" r="r" b="b"/>
                <a:pathLst>
                  <a:path w="1136" h="935" extrusionOk="0">
                    <a:moveTo>
                      <a:pt x="68" y="0"/>
                    </a:moveTo>
                    <a:lnTo>
                      <a:pt x="1" y="67"/>
                    </a:lnTo>
                    <a:lnTo>
                      <a:pt x="1068" y="934"/>
                    </a:lnTo>
                    <a:lnTo>
                      <a:pt x="1135" y="868"/>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8"/>
              <p:cNvSpPr/>
              <p:nvPr/>
            </p:nvSpPr>
            <p:spPr>
              <a:xfrm>
                <a:off x="2958950" y="889400"/>
                <a:ext cx="28375" cy="18375"/>
              </a:xfrm>
              <a:custGeom>
                <a:avLst/>
                <a:gdLst/>
                <a:ahLst/>
                <a:cxnLst/>
                <a:rect l="l" t="t" r="r" b="b"/>
                <a:pathLst>
                  <a:path w="1135" h="735" extrusionOk="0">
                    <a:moveTo>
                      <a:pt x="101" y="1"/>
                    </a:moveTo>
                    <a:lnTo>
                      <a:pt x="1" y="101"/>
                    </a:lnTo>
                    <a:lnTo>
                      <a:pt x="1101" y="735"/>
                    </a:lnTo>
                    <a:lnTo>
                      <a:pt x="1135" y="6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8"/>
              <p:cNvSpPr/>
              <p:nvPr/>
            </p:nvSpPr>
            <p:spPr>
              <a:xfrm>
                <a:off x="2961450" y="938625"/>
                <a:ext cx="18375" cy="28375"/>
              </a:xfrm>
              <a:custGeom>
                <a:avLst/>
                <a:gdLst/>
                <a:ahLst/>
                <a:cxnLst/>
                <a:rect l="l" t="t" r="r" b="b"/>
                <a:pathLst>
                  <a:path w="735" h="1135" extrusionOk="0">
                    <a:moveTo>
                      <a:pt x="668" y="0"/>
                    </a:moveTo>
                    <a:lnTo>
                      <a:pt x="1" y="1101"/>
                    </a:lnTo>
                    <a:lnTo>
                      <a:pt x="67" y="1134"/>
                    </a:lnTo>
                    <a:lnTo>
                      <a:pt x="734" y="33"/>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8"/>
              <p:cNvSpPr/>
              <p:nvPr/>
            </p:nvSpPr>
            <p:spPr>
              <a:xfrm>
                <a:off x="3065700" y="964475"/>
                <a:ext cx="21700" cy="16700"/>
              </a:xfrm>
              <a:custGeom>
                <a:avLst/>
                <a:gdLst/>
                <a:ahLst/>
                <a:cxnLst/>
                <a:rect l="l" t="t" r="r" b="b"/>
                <a:pathLst>
                  <a:path w="868" h="668" extrusionOk="0">
                    <a:moveTo>
                      <a:pt x="834" y="0"/>
                    </a:moveTo>
                    <a:lnTo>
                      <a:pt x="0" y="601"/>
                    </a:lnTo>
                    <a:lnTo>
                      <a:pt x="67" y="667"/>
                    </a:lnTo>
                    <a:lnTo>
                      <a:pt x="868" y="100"/>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8"/>
              <p:cNvSpPr/>
              <p:nvPr/>
            </p:nvSpPr>
            <p:spPr>
              <a:xfrm>
                <a:off x="2702100" y="892750"/>
                <a:ext cx="1700" cy="25050"/>
              </a:xfrm>
              <a:custGeom>
                <a:avLst/>
                <a:gdLst/>
                <a:ahLst/>
                <a:cxnLst/>
                <a:rect l="l" t="t" r="r" b="b"/>
                <a:pathLst>
                  <a:path w="68" h="1002" extrusionOk="0">
                    <a:moveTo>
                      <a:pt x="1" y="0"/>
                    </a:moveTo>
                    <a:lnTo>
                      <a:pt x="1" y="1001"/>
                    </a:lnTo>
                    <a:lnTo>
                      <a:pt x="67" y="1001"/>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8"/>
              <p:cNvSpPr/>
              <p:nvPr/>
            </p:nvSpPr>
            <p:spPr>
              <a:xfrm>
                <a:off x="2651225" y="931950"/>
                <a:ext cx="26725" cy="6700"/>
              </a:xfrm>
              <a:custGeom>
                <a:avLst/>
                <a:gdLst/>
                <a:ahLst/>
                <a:cxnLst/>
                <a:rect l="l" t="t" r="r" b="b"/>
                <a:pathLst>
                  <a:path w="1069" h="268" extrusionOk="0">
                    <a:moveTo>
                      <a:pt x="1068" y="0"/>
                    </a:moveTo>
                    <a:lnTo>
                      <a:pt x="1" y="200"/>
                    </a:lnTo>
                    <a:lnTo>
                      <a:pt x="1" y="267"/>
                    </a:lnTo>
                    <a:lnTo>
                      <a:pt x="1068" y="100"/>
                    </a:lnTo>
                    <a:lnTo>
                      <a:pt x="10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8"/>
              <p:cNvSpPr/>
              <p:nvPr/>
            </p:nvSpPr>
            <p:spPr>
              <a:xfrm>
                <a:off x="2711275" y="970300"/>
                <a:ext cx="7525" cy="26725"/>
              </a:xfrm>
              <a:custGeom>
                <a:avLst/>
                <a:gdLst/>
                <a:ahLst/>
                <a:cxnLst/>
                <a:rect l="l" t="t" r="r" b="b"/>
                <a:pathLst>
                  <a:path w="301" h="1069" extrusionOk="0">
                    <a:moveTo>
                      <a:pt x="0" y="1"/>
                    </a:moveTo>
                    <a:lnTo>
                      <a:pt x="167" y="1068"/>
                    </a:lnTo>
                    <a:lnTo>
                      <a:pt x="301"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8"/>
              <p:cNvSpPr/>
              <p:nvPr/>
            </p:nvSpPr>
            <p:spPr>
              <a:xfrm>
                <a:off x="2720450" y="926100"/>
                <a:ext cx="29200" cy="8375"/>
              </a:xfrm>
              <a:custGeom>
                <a:avLst/>
                <a:gdLst/>
                <a:ahLst/>
                <a:cxnLst/>
                <a:rect l="l" t="t" r="r" b="b"/>
                <a:pathLst>
                  <a:path w="1168" h="335" extrusionOk="0">
                    <a:moveTo>
                      <a:pt x="1168" y="1"/>
                    </a:moveTo>
                    <a:lnTo>
                      <a:pt x="0" y="234"/>
                    </a:lnTo>
                    <a:lnTo>
                      <a:pt x="34" y="334"/>
                    </a:lnTo>
                    <a:lnTo>
                      <a:pt x="1168" y="101"/>
                    </a:lnTo>
                    <a:lnTo>
                      <a:pt x="11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8"/>
              <p:cNvSpPr/>
              <p:nvPr/>
            </p:nvSpPr>
            <p:spPr>
              <a:xfrm>
                <a:off x="2624550" y="1012000"/>
                <a:ext cx="24200" cy="17525"/>
              </a:xfrm>
              <a:custGeom>
                <a:avLst/>
                <a:gdLst/>
                <a:ahLst/>
                <a:cxnLst/>
                <a:rect l="l" t="t" r="r" b="b"/>
                <a:pathLst>
                  <a:path w="968" h="701" extrusionOk="0">
                    <a:moveTo>
                      <a:pt x="901" y="0"/>
                    </a:moveTo>
                    <a:lnTo>
                      <a:pt x="0" y="634"/>
                    </a:lnTo>
                    <a:lnTo>
                      <a:pt x="34" y="701"/>
                    </a:lnTo>
                    <a:lnTo>
                      <a:pt x="968" y="67"/>
                    </a:lnTo>
                    <a:lnTo>
                      <a:pt x="9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8"/>
              <p:cNvSpPr/>
              <p:nvPr/>
            </p:nvSpPr>
            <p:spPr>
              <a:xfrm>
                <a:off x="2633725" y="1333075"/>
                <a:ext cx="4200" cy="33375"/>
              </a:xfrm>
              <a:custGeom>
                <a:avLst/>
                <a:gdLst/>
                <a:ahLst/>
                <a:cxnLst/>
                <a:rect l="l" t="t" r="r" b="b"/>
                <a:pathLst>
                  <a:path w="168" h="1335" extrusionOk="0">
                    <a:moveTo>
                      <a:pt x="100" y="0"/>
                    </a:moveTo>
                    <a:lnTo>
                      <a:pt x="0" y="1334"/>
                    </a:lnTo>
                    <a:lnTo>
                      <a:pt x="100" y="1334"/>
                    </a:lnTo>
                    <a:lnTo>
                      <a:pt x="167" y="33"/>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8"/>
              <p:cNvSpPr/>
              <p:nvPr/>
            </p:nvSpPr>
            <p:spPr>
              <a:xfrm>
                <a:off x="2607875" y="1288025"/>
                <a:ext cx="20025" cy="22550"/>
              </a:xfrm>
              <a:custGeom>
                <a:avLst/>
                <a:gdLst/>
                <a:ahLst/>
                <a:cxnLst/>
                <a:rect l="l" t="t" r="r" b="b"/>
                <a:pathLst>
                  <a:path w="801" h="902" extrusionOk="0">
                    <a:moveTo>
                      <a:pt x="701" y="1"/>
                    </a:moveTo>
                    <a:lnTo>
                      <a:pt x="0" y="835"/>
                    </a:lnTo>
                    <a:lnTo>
                      <a:pt x="34" y="901"/>
                    </a:lnTo>
                    <a:lnTo>
                      <a:pt x="801" y="67"/>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8"/>
              <p:cNvSpPr/>
              <p:nvPr/>
            </p:nvSpPr>
            <p:spPr>
              <a:xfrm>
                <a:off x="2702100" y="1362250"/>
                <a:ext cx="21700" cy="30050"/>
              </a:xfrm>
              <a:custGeom>
                <a:avLst/>
                <a:gdLst/>
                <a:ahLst/>
                <a:cxnLst/>
                <a:rect l="l" t="t" r="r" b="b"/>
                <a:pathLst>
                  <a:path w="868" h="1202" extrusionOk="0">
                    <a:moveTo>
                      <a:pt x="67" y="1"/>
                    </a:moveTo>
                    <a:lnTo>
                      <a:pt x="1" y="67"/>
                    </a:lnTo>
                    <a:lnTo>
                      <a:pt x="834" y="1201"/>
                    </a:lnTo>
                    <a:lnTo>
                      <a:pt x="868" y="1168"/>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8"/>
              <p:cNvSpPr/>
              <p:nvPr/>
            </p:nvSpPr>
            <p:spPr>
              <a:xfrm>
                <a:off x="2771325" y="1086225"/>
                <a:ext cx="21700" cy="15875"/>
              </a:xfrm>
              <a:custGeom>
                <a:avLst/>
                <a:gdLst/>
                <a:ahLst/>
                <a:cxnLst/>
                <a:rect l="l" t="t" r="r" b="b"/>
                <a:pathLst>
                  <a:path w="868" h="635" extrusionOk="0">
                    <a:moveTo>
                      <a:pt x="834" y="0"/>
                    </a:moveTo>
                    <a:lnTo>
                      <a:pt x="0" y="567"/>
                    </a:lnTo>
                    <a:lnTo>
                      <a:pt x="34" y="634"/>
                    </a:lnTo>
                    <a:lnTo>
                      <a:pt x="867" y="67"/>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8"/>
              <p:cNvSpPr/>
              <p:nvPr/>
            </p:nvSpPr>
            <p:spPr>
              <a:xfrm>
                <a:off x="2998975" y="1116250"/>
                <a:ext cx="24225" cy="14200"/>
              </a:xfrm>
              <a:custGeom>
                <a:avLst/>
                <a:gdLst/>
                <a:ahLst/>
                <a:cxnLst/>
                <a:rect l="l" t="t" r="r" b="b"/>
                <a:pathLst>
                  <a:path w="969" h="568" extrusionOk="0">
                    <a:moveTo>
                      <a:pt x="34" y="0"/>
                    </a:moveTo>
                    <a:lnTo>
                      <a:pt x="1" y="67"/>
                    </a:lnTo>
                    <a:lnTo>
                      <a:pt x="868" y="567"/>
                    </a:lnTo>
                    <a:lnTo>
                      <a:pt x="968" y="5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8"/>
              <p:cNvSpPr/>
              <p:nvPr/>
            </p:nvSpPr>
            <p:spPr>
              <a:xfrm>
                <a:off x="2737125" y="1172950"/>
                <a:ext cx="31725" cy="8375"/>
              </a:xfrm>
              <a:custGeom>
                <a:avLst/>
                <a:gdLst/>
                <a:ahLst/>
                <a:cxnLst/>
                <a:rect l="l" t="t" r="r" b="b"/>
                <a:pathLst>
                  <a:path w="1269" h="335" extrusionOk="0">
                    <a:moveTo>
                      <a:pt x="1" y="0"/>
                    </a:moveTo>
                    <a:lnTo>
                      <a:pt x="1" y="101"/>
                    </a:lnTo>
                    <a:lnTo>
                      <a:pt x="1201" y="334"/>
                    </a:lnTo>
                    <a:lnTo>
                      <a:pt x="1268" y="267"/>
                    </a:lnTo>
                    <a:lnTo>
                      <a:pt x="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66;p8"/>
              <p:cNvSpPr/>
              <p:nvPr/>
            </p:nvSpPr>
            <p:spPr>
              <a:xfrm>
                <a:off x="2790500" y="1258000"/>
                <a:ext cx="17525" cy="14200"/>
              </a:xfrm>
              <a:custGeom>
                <a:avLst/>
                <a:gdLst/>
                <a:ahLst/>
                <a:cxnLst/>
                <a:rect l="l" t="t" r="r" b="b"/>
                <a:pathLst>
                  <a:path w="701" h="568" extrusionOk="0">
                    <a:moveTo>
                      <a:pt x="634" y="1"/>
                    </a:moveTo>
                    <a:lnTo>
                      <a:pt x="0" y="501"/>
                    </a:lnTo>
                    <a:lnTo>
                      <a:pt x="34" y="5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8"/>
              <p:cNvSpPr/>
              <p:nvPr/>
            </p:nvSpPr>
            <p:spPr>
              <a:xfrm>
                <a:off x="2762975" y="1337225"/>
                <a:ext cx="24200" cy="20875"/>
              </a:xfrm>
              <a:custGeom>
                <a:avLst/>
                <a:gdLst/>
                <a:ahLst/>
                <a:cxnLst/>
                <a:rect l="l" t="t" r="r" b="b"/>
                <a:pathLst>
                  <a:path w="968" h="835" extrusionOk="0">
                    <a:moveTo>
                      <a:pt x="67" y="1"/>
                    </a:moveTo>
                    <a:lnTo>
                      <a:pt x="1" y="68"/>
                    </a:lnTo>
                    <a:lnTo>
                      <a:pt x="935" y="835"/>
                    </a:lnTo>
                    <a:lnTo>
                      <a:pt x="968" y="7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8"/>
              <p:cNvSpPr/>
              <p:nvPr/>
            </p:nvSpPr>
            <p:spPr>
              <a:xfrm>
                <a:off x="2795500" y="1380600"/>
                <a:ext cx="17550" cy="11700"/>
              </a:xfrm>
              <a:custGeom>
                <a:avLst/>
                <a:gdLst/>
                <a:ahLst/>
                <a:cxnLst/>
                <a:rect l="l" t="t" r="r" b="b"/>
                <a:pathLst>
                  <a:path w="702" h="468" extrusionOk="0">
                    <a:moveTo>
                      <a:pt x="67" y="0"/>
                    </a:moveTo>
                    <a:lnTo>
                      <a:pt x="1" y="100"/>
                    </a:lnTo>
                    <a:lnTo>
                      <a:pt x="668" y="467"/>
                    </a:lnTo>
                    <a:lnTo>
                      <a:pt x="701" y="367"/>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8"/>
              <p:cNvSpPr/>
              <p:nvPr/>
            </p:nvSpPr>
            <p:spPr>
              <a:xfrm>
                <a:off x="2766325" y="1300550"/>
                <a:ext cx="25025" cy="1675"/>
              </a:xfrm>
              <a:custGeom>
                <a:avLst/>
                <a:gdLst/>
                <a:ahLst/>
                <a:cxnLst/>
                <a:rect l="l" t="t" r="r" b="b"/>
                <a:pathLst>
                  <a:path w="1001" h="67"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8"/>
              <p:cNvSpPr/>
              <p:nvPr/>
            </p:nvSpPr>
            <p:spPr>
              <a:xfrm>
                <a:off x="2853050" y="1007825"/>
                <a:ext cx="21700" cy="15875"/>
              </a:xfrm>
              <a:custGeom>
                <a:avLst/>
                <a:gdLst/>
                <a:ahLst/>
                <a:cxnLst/>
                <a:rect l="l" t="t" r="r" b="b"/>
                <a:pathLst>
                  <a:path w="868" h="635" extrusionOk="0">
                    <a:moveTo>
                      <a:pt x="834" y="1"/>
                    </a:moveTo>
                    <a:lnTo>
                      <a:pt x="0" y="568"/>
                    </a:lnTo>
                    <a:lnTo>
                      <a:pt x="67" y="634"/>
                    </a:lnTo>
                    <a:lnTo>
                      <a:pt x="867" y="67"/>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8"/>
              <p:cNvSpPr/>
              <p:nvPr/>
            </p:nvSpPr>
            <p:spPr>
              <a:xfrm>
                <a:off x="2872225" y="1050350"/>
                <a:ext cx="25050" cy="1700"/>
              </a:xfrm>
              <a:custGeom>
                <a:avLst/>
                <a:gdLst/>
                <a:ahLst/>
                <a:cxnLst/>
                <a:rect l="l" t="t" r="r" b="b"/>
                <a:pathLst>
                  <a:path w="1002" h="68" extrusionOk="0">
                    <a:moveTo>
                      <a:pt x="0" y="1"/>
                    </a:moveTo>
                    <a:lnTo>
                      <a:pt x="0" y="68"/>
                    </a:lnTo>
                    <a:lnTo>
                      <a:pt x="1001" y="68"/>
                    </a:lnTo>
                    <a:lnTo>
                      <a:pt x="10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8"/>
              <p:cNvSpPr/>
              <p:nvPr/>
            </p:nvSpPr>
            <p:spPr>
              <a:xfrm>
                <a:off x="2848050" y="1097900"/>
                <a:ext cx="22525" cy="15875"/>
              </a:xfrm>
              <a:custGeom>
                <a:avLst/>
                <a:gdLst/>
                <a:ahLst/>
                <a:cxnLst/>
                <a:rect l="l" t="t" r="r" b="b"/>
                <a:pathLst>
                  <a:path w="901" h="635" extrusionOk="0">
                    <a:moveTo>
                      <a:pt x="33" y="0"/>
                    </a:moveTo>
                    <a:lnTo>
                      <a:pt x="0" y="100"/>
                    </a:lnTo>
                    <a:lnTo>
                      <a:pt x="867" y="634"/>
                    </a:lnTo>
                    <a:lnTo>
                      <a:pt x="901"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8"/>
              <p:cNvSpPr/>
              <p:nvPr/>
            </p:nvSpPr>
            <p:spPr>
              <a:xfrm>
                <a:off x="2856375" y="1200475"/>
                <a:ext cx="8375" cy="20875"/>
              </a:xfrm>
              <a:custGeom>
                <a:avLst/>
                <a:gdLst/>
                <a:ahLst/>
                <a:cxnLst/>
                <a:rect l="l" t="t" r="r" b="b"/>
                <a:pathLst>
                  <a:path w="335" h="835" extrusionOk="0">
                    <a:moveTo>
                      <a:pt x="234" y="0"/>
                    </a:moveTo>
                    <a:lnTo>
                      <a:pt x="1" y="801"/>
                    </a:lnTo>
                    <a:lnTo>
                      <a:pt x="67" y="834"/>
                    </a:lnTo>
                    <a:lnTo>
                      <a:pt x="334" y="34"/>
                    </a:lnTo>
                    <a:lnTo>
                      <a:pt x="2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p8"/>
              <p:cNvSpPr/>
              <p:nvPr/>
            </p:nvSpPr>
            <p:spPr>
              <a:xfrm>
                <a:off x="2844700" y="1259675"/>
                <a:ext cx="25050" cy="20050"/>
              </a:xfrm>
              <a:custGeom>
                <a:avLst/>
                <a:gdLst/>
                <a:ahLst/>
                <a:cxnLst/>
                <a:rect l="l" t="t" r="r" b="b"/>
                <a:pathLst>
                  <a:path w="1002" h="802" extrusionOk="0">
                    <a:moveTo>
                      <a:pt x="67" y="1"/>
                    </a:moveTo>
                    <a:lnTo>
                      <a:pt x="1" y="101"/>
                    </a:lnTo>
                    <a:lnTo>
                      <a:pt x="901" y="801"/>
                    </a:lnTo>
                    <a:lnTo>
                      <a:pt x="1001" y="701"/>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8"/>
              <p:cNvSpPr/>
              <p:nvPr/>
            </p:nvSpPr>
            <p:spPr>
              <a:xfrm>
                <a:off x="2854700" y="1333075"/>
                <a:ext cx="18375" cy="12525"/>
              </a:xfrm>
              <a:custGeom>
                <a:avLst/>
                <a:gdLst/>
                <a:ahLst/>
                <a:cxnLst/>
                <a:rect l="l" t="t" r="r" b="b"/>
                <a:pathLst>
                  <a:path w="735" h="501" extrusionOk="0">
                    <a:moveTo>
                      <a:pt x="101" y="0"/>
                    </a:moveTo>
                    <a:lnTo>
                      <a:pt x="1" y="67"/>
                    </a:lnTo>
                    <a:lnTo>
                      <a:pt x="668" y="500"/>
                    </a:lnTo>
                    <a:lnTo>
                      <a:pt x="735" y="400"/>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 name="Google Shape;476;p8"/>
              <p:cNvSpPr/>
              <p:nvPr/>
            </p:nvSpPr>
            <p:spPr>
              <a:xfrm>
                <a:off x="3039000" y="1217150"/>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8"/>
              <p:cNvSpPr/>
              <p:nvPr/>
            </p:nvSpPr>
            <p:spPr>
              <a:xfrm>
                <a:off x="2731300" y="1204650"/>
                <a:ext cx="21700" cy="15850"/>
              </a:xfrm>
              <a:custGeom>
                <a:avLst/>
                <a:gdLst/>
                <a:ahLst/>
                <a:cxnLst/>
                <a:rect l="l" t="t" r="r" b="b"/>
                <a:pathLst>
                  <a:path w="868" h="634" extrusionOk="0">
                    <a:moveTo>
                      <a:pt x="33" y="0"/>
                    </a:moveTo>
                    <a:lnTo>
                      <a:pt x="0" y="67"/>
                    </a:lnTo>
                    <a:lnTo>
                      <a:pt x="767" y="634"/>
                    </a:lnTo>
                    <a:lnTo>
                      <a:pt x="867"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8"/>
              <p:cNvSpPr/>
              <p:nvPr/>
            </p:nvSpPr>
            <p:spPr>
              <a:xfrm>
                <a:off x="2770475" y="1020350"/>
                <a:ext cx="25050" cy="1675"/>
              </a:xfrm>
              <a:custGeom>
                <a:avLst/>
                <a:gdLst/>
                <a:ahLst/>
                <a:cxnLst/>
                <a:rect l="l" t="t" r="r" b="b"/>
                <a:pathLst>
                  <a:path w="1002" h="67"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8"/>
              <p:cNvSpPr/>
              <p:nvPr/>
            </p:nvSpPr>
            <p:spPr>
              <a:xfrm>
                <a:off x="2669575" y="1137100"/>
                <a:ext cx="21700" cy="16700"/>
              </a:xfrm>
              <a:custGeom>
                <a:avLst/>
                <a:gdLst/>
                <a:ahLst/>
                <a:cxnLst/>
                <a:rect l="l" t="t" r="r" b="b"/>
                <a:pathLst>
                  <a:path w="868" h="668" extrusionOk="0">
                    <a:moveTo>
                      <a:pt x="34" y="0"/>
                    </a:moveTo>
                    <a:lnTo>
                      <a:pt x="1" y="67"/>
                    </a:lnTo>
                    <a:lnTo>
                      <a:pt x="801" y="667"/>
                    </a:lnTo>
                    <a:lnTo>
                      <a:pt x="868" y="5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8"/>
              <p:cNvSpPr/>
              <p:nvPr/>
            </p:nvSpPr>
            <p:spPr>
              <a:xfrm>
                <a:off x="2647900" y="1179625"/>
                <a:ext cx="25050" cy="1700"/>
              </a:xfrm>
              <a:custGeom>
                <a:avLst/>
                <a:gdLst/>
                <a:ahLst/>
                <a:cxnLst/>
                <a:rect l="l" t="t" r="r" b="b"/>
                <a:pathLst>
                  <a:path w="1002" h="68"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8"/>
              <p:cNvSpPr/>
              <p:nvPr/>
            </p:nvSpPr>
            <p:spPr>
              <a:xfrm>
                <a:off x="2673750" y="1226325"/>
                <a:ext cx="24200" cy="16700"/>
              </a:xfrm>
              <a:custGeom>
                <a:avLst/>
                <a:gdLst/>
                <a:ahLst/>
                <a:cxnLst/>
                <a:rect l="l" t="t" r="r" b="b"/>
                <a:pathLst>
                  <a:path w="968" h="668" extrusionOk="0">
                    <a:moveTo>
                      <a:pt x="868" y="0"/>
                    </a:moveTo>
                    <a:lnTo>
                      <a:pt x="0" y="601"/>
                    </a:lnTo>
                    <a:lnTo>
                      <a:pt x="34" y="667"/>
                    </a:lnTo>
                    <a:lnTo>
                      <a:pt x="968" y="100"/>
                    </a:lnTo>
                    <a:lnTo>
                      <a:pt x="8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8"/>
              <p:cNvSpPr/>
              <p:nvPr/>
            </p:nvSpPr>
            <p:spPr>
              <a:xfrm>
                <a:off x="2935600" y="1109575"/>
                <a:ext cx="20875" cy="15025"/>
              </a:xfrm>
              <a:custGeom>
                <a:avLst/>
                <a:gdLst/>
                <a:ahLst/>
                <a:cxnLst/>
                <a:rect l="l" t="t" r="r" b="b"/>
                <a:pathLst>
                  <a:path w="835" h="601" extrusionOk="0">
                    <a:moveTo>
                      <a:pt x="768" y="0"/>
                    </a:moveTo>
                    <a:lnTo>
                      <a:pt x="1" y="501"/>
                    </a:lnTo>
                    <a:lnTo>
                      <a:pt x="34" y="601"/>
                    </a:lnTo>
                    <a:lnTo>
                      <a:pt x="834" y="100"/>
                    </a:lnTo>
                    <a:lnTo>
                      <a:pt x="7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8"/>
              <p:cNvSpPr/>
              <p:nvPr/>
            </p:nvSpPr>
            <p:spPr>
              <a:xfrm>
                <a:off x="2938100" y="1062025"/>
                <a:ext cx="20875" cy="16725"/>
              </a:xfrm>
              <a:custGeom>
                <a:avLst/>
                <a:gdLst/>
                <a:ahLst/>
                <a:cxnLst/>
                <a:rect l="l" t="t" r="r" b="b"/>
                <a:pathLst>
                  <a:path w="835" h="669" extrusionOk="0">
                    <a:moveTo>
                      <a:pt x="34" y="1"/>
                    </a:moveTo>
                    <a:lnTo>
                      <a:pt x="1" y="68"/>
                    </a:lnTo>
                    <a:lnTo>
                      <a:pt x="801" y="668"/>
                    </a:lnTo>
                    <a:lnTo>
                      <a:pt x="835" y="601"/>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8"/>
              <p:cNvSpPr/>
              <p:nvPr/>
            </p:nvSpPr>
            <p:spPr>
              <a:xfrm>
                <a:off x="2993975" y="1029500"/>
                <a:ext cx="4200" cy="25050"/>
              </a:xfrm>
              <a:custGeom>
                <a:avLst/>
                <a:gdLst/>
                <a:ahLst/>
                <a:cxnLst/>
                <a:rect l="l" t="t" r="r" b="b"/>
                <a:pathLst>
                  <a:path w="168" h="1002" extrusionOk="0">
                    <a:moveTo>
                      <a:pt x="67" y="1"/>
                    </a:moveTo>
                    <a:lnTo>
                      <a:pt x="1" y="968"/>
                    </a:lnTo>
                    <a:lnTo>
                      <a:pt x="101" y="1002"/>
                    </a:lnTo>
                    <a:lnTo>
                      <a:pt x="1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8"/>
              <p:cNvSpPr/>
              <p:nvPr/>
            </p:nvSpPr>
            <p:spPr>
              <a:xfrm>
                <a:off x="2919750" y="1388925"/>
                <a:ext cx="25050" cy="3375"/>
              </a:xfrm>
              <a:custGeom>
                <a:avLst/>
                <a:gdLst/>
                <a:ahLst/>
                <a:cxnLst/>
                <a:rect l="l" t="t" r="r" b="b"/>
                <a:pathLst>
                  <a:path w="1002" h="135" extrusionOk="0">
                    <a:moveTo>
                      <a:pt x="34" y="1"/>
                    </a:moveTo>
                    <a:lnTo>
                      <a:pt x="1" y="101"/>
                    </a:lnTo>
                    <a:lnTo>
                      <a:pt x="1001" y="134"/>
                    </a:lnTo>
                    <a:lnTo>
                      <a:pt x="1001" y="34"/>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8"/>
              <p:cNvSpPr/>
              <p:nvPr/>
            </p:nvSpPr>
            <p:spPr>
              <a:xfrm>
                <a:off x="2927250" y="1340575"/>
                <a:ext cx="21725" cy="16700"/>
              </a:xfrm>
              <a:custGeom>
                <a:avLst/>
                <a:gdLst/>
                <a:ahLst/>
                <a:cxnLst/>
                <a:rect l="l" t="t" r="r" b="b"/>
                <a:pathLst>
                  <a:path w="869" h="668" extrusionOk="0">
                    <a:moveTo>
                      <a:pt x="68" y="0"/>
                    </a:moveTo>
                    <a:lnTo>
                      <a:pt x="1" y="67"/>
                    </a:lnTo>
                    <a:lnTo>
                      <a:pt x="802" y="667"/>
                    </a:lnTo>
                    <a:lnTo>
                      <a:pt x="868" y="601"/>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8"/>
              <p:cNvSpPr/>
              <p:nvPr/>
            </p:nvSpPr>
            <p:spPr>
              <a:xfrm>
                <a:off x="2985625" y="1308875"/>
                <a:ext cx="11700" cy="26725"/>
              </a:xfrm>
              <a:custGeom>
                <a:avLst/>
                <a:gdLst/>
                <a:ahLst/>
                <a:cxnLst/>
                <a:rect l="l" t="t" r="r" b="b"/>
                <a:pathLst>
                  <a:path w="468" h="1069" extrusionOk="0">
                    <a:moveTo>
                      <a:pt x="101" y="1"/>
                    </a:moveTo>
                    <a:lnTo>
                      <a:pt x="1" y="34"/>
                    </a:lnTo>
                    <a:lnTo>
                      <a:pt x="368" y="1068"/>
                    </a:lnTo>
                    <a:lnTo>
                      <a:pt x="468"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8"/>
              <p:cNvSpPr/>
              <p:nvPr/>
            </p:nvSpPr>
            <p:spPr>
              <a:xfrm>
                <a:off x="2923100" y="1208800"/>
                <a:ext cx="21700" cy="15875"/>
              </a:xfrm>
              <a:custGeom>
                <a:avLst/>
                <a:gdLst/>
                <a:ahLst/>
                <a:cxnLst/>
                <a:rect l="l" t="t" r="r" b="b"/>
                <a:pathLst>
                  <a:path w="868" h="635" extrusionOk="0">
                    <a:moveTo>
                      <a:pt x="834" y="1"/>
                    </a:moveTo>
                    <a:lnTo>
                      <a:pt x="0" y="535"/>
                    </a:lnTo>
                    <a:lnTo>
                      <a:pt x="34" y="635"/>
                    </a:lnTo>
                    <a:lnTo>
                      <a:pt x="867" y="68"/>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8"/>
              <p:cNvSpPr/>
              <p:nvPr/>
            </p:nvSpPr>
            <p:spPr>
              <a:xfrm>
                <a:off x="2915575" y="1262175"/>
                <a:ext cx="26725" cy="10025"/>
              </a:xfrm>
              <a:custGeom>
                <a:avLst/>
                <a:gdLst/>
                <a:ahLst/>
                <a:cxnLst/>
                <a:rect l="l" t="t" r="r" b="b"/>
                <a:pathLst>
                  <a:path w="1069" h="401" extrusionOk="0">
                    <a:moveTo>
                      <a:pt x="1" y="1"/>
                    </a:moveTo>
                    <a:lnTo>
                      <a:pt x="1" y="67"/>
                    </a:lnTo>
                    <a:lnTo>
                      <a:pt x="1035" y="401"/>
                    </a:lnTo>
                    <a:lnTo>
                      <a:pt x="1068" y="268"/>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8"/>
              <p:cNvSpPr/>
              <p:nvPr/>
            </p:nvSpPr>
            <p:spPr>
              <a:xfrm>
                <a:off x="2992300" y="1381425"/>
                <a:ext cx="24225" cy="16700"/>
              </a:xfrm>
              <a:custGeom>
                <a:avLst/>
                <a:gdLst/>
                <a:ahLst/>
                <a:cxnLst/>
                <a:rect l="l" t="t" r="r" b="b"/>
                <a:pathLst>
                  <a:path w="969" h="668" extrusionOk="0">
                    <a:moveTo>
                      <a:pt x="68" y="1"/>
                    </a:moveTo>
                    <a:lnTo>
                      <a:pt x="1" y="101"/>
                    </a:lnTo>
                    <a:lnTo>
                      <a:pt x="901" y="668"/>
                    </a:lnTo>
                    <a:lnTo>
                      <a:pt x="968" y="601"/>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8"/>
              <p:cNvSpPr/>
              <p:nvPr/>
            </p:nvSpPr>
            <p:spPr>
              <a:xfrm>
                <a:off x="3054025" y="1172950"/>
                <a:ext cx="24200" cy="16700"/>
              </a:xfrm>
              <a:custGeom>
                <a:avLst/>
                <a:gdLst/>
                <a:ahLst/>
                <a:cxnLst/>
                <a:rect l="l" t="t" r="r" b="b"/>
                <a:pathLst>
                  <a:path w="968" h="668" extrusionOk="0">
                    <a:moveTo>
                      <a:pt x="34" y="0"/>
                    </a:moveTo>
                    <a:lnTo>
                      <a:pt x="0" y="101"/>
                    </a:lnTo>
                    <a:lnTo>
                      <a:pt x="868" y="668"/>
                    </a:lnTo>
                    <a:lnTo>
                      <a:pt x="968" y="6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8"/>
              <p:cNvSpPr/>
              <p:nvPr/>
            </p:nvSpPr>
            <p:spPr>
              <a:xfrm>
                <a:off x="3041500" y="1277200"/>
                <a:ext cx="17550" cy="15025"/>
              </a:xfrm>
              <a:custGeom>
                <a:avLst/>
                <a:gdLst/>
                <a:ahLst/>
                <a:cxnLst/>
                <a:rect l="l" t="t" r="r" b="b"/>
                <a:pathLst>
                  <a:path w="702" h="601" extrusionOk="0">
                    <a:moveTo>
                      <a:pt x="668" y="0"/>
                    </a:moveTo>
                    <a:lnTo>
                      <a:pt x="1" y="500"/>
                    </a:lnTo>
                    <a:lnTo>
                      <a:pt x="34" y="601"/>
                    </a:lnTo>
                    <a:lnTo>
                      <a:pt x="701"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8"/>
              <p:cNvSpPr/>
              <p:nvPr/>
            </p:nvSpPr>
            <p:spPr>
              <a:xfrm>
                <a:off x="2708775" y="1093725"/>
                <a:ext cx="25050" cy="3350"/>
              </a:xfrm>
              <a:custGeom>
                <a:avLst/>
                <a:gdLst/>
                <a:ahLst/>
                <a:cxnLst/>
                <a:rect l="l" t="t" r="r" b="b"/>
                <a:pathLst>
                  <a:path w="1002" h="134" extrusionOk="0">
                    <a:moveTo>
                      <a:pt x="0" y="1"/>
                    </a:moveTo>
                    <a:lnTo>
                      <a:pt x="0" y="101"/>
                    </a:lnTo>
                    <a:lnTo>
                      <a:pt x="1001" y="134"/>
                    </a:lnTo>
                    <a:lnTo>
                      <a:pt x="1001" y="67"/>
                    </a:lnTo>
                    <a:lnTo>
                      <a:pt x="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8"/>
              <p:cNvSpPr/>
              <p:nvPr/>
            </p:nvSpPr>
            <p:spPr>
              <a:xfrm>
                <a:off x="2716275" y="1047025"/>
                <a:ext cx="21700" cy="16700"/>
              </a:xfrm>
              <a:custGeom>
                <a:avLst/>
                <a:gdLst/>
                <a:ahLst/>
                <a:cxnLst/>
                <a:rect l="l" t="t" r="r" b="b"/>
                <a:pathLst>
                  <a:path w="868" h="668" extrusionOk="0">
                    <a:moveTo>
                      <a:pt x="67" y="0"/>
                    </a:moveTo>
                    <a:lnTo>
                      <a:pt x="1" y="67"/>
                    </a:lnTo>
                    <a:lnTo>
                      <a:pt x="801" y="668"/>
                    </a:lnTo>
                    <a:lnTo>
                      <a:pt x="868" y="6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8"/>
              <p:cNvSpPr/>
              <p:nvPr/>
            </p:nvSpPr>
            <p:spPr>
              <a:xfrm>
                <a:off x="3021500" y="1086225"/>
                <a:ext cx="22525" cy="6700"/>
              </a:xfrm>
              <a:custGeom>
                <a:avLst/>
                <a:gdLst/>
                <a:ahLst/>
                <a:cxnLst/>
                <a:rect l="l" t="t" r="r" b="b"/>
                <a:pathLst>
                  <a:path w="901" h="268" extrusionOk="0">
                    <a:moveTo>
                      <a:pt x="0" y="0"/>
                    </a:moveTo>
                    <a:lnTo>
                      <a:pt x="0" y="67"/>
                    </a:lnTo>
                    <a:lnTo>
                      <a:pt x="901" y="267"/>
                    </a:lnTo>
                    <a:lnTo>
                      <a:pt x="901" y="167"/>
                    </a:lnTo>
                    <a:lnTo>
                      <a:pt x="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8"/>
              <p:cNvSpPr/>
              <p:nvPr/>
            </p:nvSpPr>
            <p:spPr>
              <a:xfrm>
                <a:off x="2670400" y="1309725"/>
                <a:ext cx="7550" cy="27525"/>
              </a:xfrm>
              <a:custGeom>
                <a:avLst/>
                <a:gdLst/>
                <a:ahLst/>
                <a:cxnLst/>
                <a:rect l="l" t="t" r="r" b="b"/>
                <a:pathLst>
                  <a:path w="302" h="1101" extrusionOk="0">
                    <a:moveTo>
                      <a:pt x="1" y="0"/>
                    </a:moveTo>
                    <a:lnTo>
                      <a:pt x="168" y="1101"/>
                    </a:lnTo>
                    <a:lnTo>
                      <a:pt x="301"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8"/>
              <p:cNvSpPr/>
              <p:nvPr/>
            </p:nvSpPr>
            <p:spPr>
              <a:xfrm>
                <a:off x="2687925" y="1285525"/>
                <a:ext cx="29200" cy="8375"/>
              </a:xfrm>
              <a:custGeom>
                <a:avLst/>
                <a:gdLst/>
                <a:ahLst/>
                <a:cxnLst/>
                <a:rect l="l" t="t" r="r" b="b"/>
                <a:pathLst>
                  <a:path w="1168" h="335" extrusionOk="0">
                    <a:moveTo>
                      <a:pt x="1135" y="1"/>
                    </a:moveTo>
                    <a:lnTo>
                      <a:pt x="0" y="268"/>
                    </a:lnTo>
                    <a:lnTo>
                      <a:pt x="0" y="334"/>
                    </a:lnTo>
                    <a:lnTo>
                      <a:pt x="1168" y="101"/>
                    </a:lnTo>
                    <a:lnTo>
                      <a:pt x="11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8"/>
              <p:cNvSpPr/>
              <p:nvPr/>
            </p:nvSpPr>
            <p:spPr>
              <a:xfrm>
                <a:off x="2817175" y="956125"/>
                <a:ext cx="32550" cy="8375"/>
              </a:xfrm>
              <a:custGeom>
                <a:avLst/>
                <a:gdLst/>
                <a:ahLst/>
                <a:cxnLst/>
                <a:rect l="l" t="t" r="r" b="b"/>
                <a:pathLst>
                  <a:path w="1302" h="335" extrusionOk="0">
                    <a:moveTo>
                      <a:pt x="1" y="1"/>
                    </a:moveTo>
                    <a:lnTo>
                      <a:pt x="1" y="134"/>
                    </a:lnTo>
                    <a:lnTo>
                      <a:pt x="1302" y="334"/>
                    </a:lnTo>
                    <a:lnTo>
                      <a:pt x="1302" y="267"/>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8"/>
              <p:cNvSpPr/>
              <p:nvPr/>
            </p:nvSpPr>
            <p:spPr>
              <a:xfrm>
                <a:off x="2821350" y="1127075"/>
                <a:ext cx="6700" cy="29225"/>
              </a:xfrm>
              <a:custGeom>
                <a:avLst/>
                <a:gdLst/>
                <a:ahLst/>
                <a:cxnLst/>
                <a:rect l="l" t="t" r="r" b="b"/>
                <a:pathLst>
                  <a:path w="268" h="1169" extrusionOk="0">
                    <a:moveTo>
                      <a:pt x="134" y="1"/>
                    </a:moveTo>
                    <a:lnTo>
                      <a:pt x="1" y="68"/>
                    </a:lnTo>
                    <a:lnTo>
                      <a:pt x="167" y="1168"/>
                    </a:lnTo>
                    <a:lnTo>
                      <a:pt x="267" y="11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8"/>
              <p:cNvSpPr/>
              <p:nvPr/>
            </p:nvSpPr>
            <p:spPr>
              <a:xfrm>
                <a:off x="3056525" y="1030350"/>
                <a:ext cx="20875" cy="12525"/>
              </a:xfrm>
              <a:custGeom>
                <a:avLst/>
                <a:gdLst/>
                <a:ahLst/>
                <a:cxnLst/>
                <a:rect l="l" t="t" r="r" b="b"/>
                <a:pathLst>
                  <a:path w="835" h="501" extrusionOk="0">
                    <a:moveTo>
                      <a:pt x="34" y="0"/>
                    </a:moveTo>
                    <a:lnTo>
                      <a:pt x="0" y="100"/>
                    </a:lnTo>
                    <a:lnTo>
                      <a:pt x="768" y="501"/>
                    </a:lnTo>
                    <a:lnTo>
                      <a:pt x="834" y="4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8"/>
              <p:cNvSpPr/>
              <p:nvPr/>
            </p:nvSpPr>
            <p:spPr>
              <a:xfrm>
                <a:off x="2630375" y="962800"/>
                <a:ext cx="27550" cy="23375"/>
              </a:xfrm>
              <a:custGeom>
                <a:avLst/>
                <a:gdLst/>
                <a:ahLst/>
                <a:cxnLst/>
                <a:rect l="l" t="t" r="r" b="b"/>
                <a:pathLst>
                  <a:path w="1102" h="935" extrusionOk="0">
                    <a:moveTo>
                      <a:pt x="34" y="0"/>
                    </a:moveTo>
                    <a:lnTo>
                      <a:pt x="1" y="67"/>
                    </a:lnTo>
                    <a:lnTo>
                      <a:pt x="1035" y="934"/>
                    </a:lnTo>
                    <a:lnTo>
                      <a:pt x="1102" y="9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8"/>
              <p:cNvSpPr/>
              <p:nvPr/>
            </p:nvSpPr>
            <p:spPr>
              <a:xfrm>
                <a:off x="2567000" y="1093725"/>
                <a:ext cx="21700" cy="16700"/>
              </a:xfrm>
              <a:custGeom>
                <a:avLst/>
                <a:gdLst/>
                <a:ahLst/>
                <a:cxnLst/>
                <a:rect l="l" t="t" r="r" b="b"/>
                <a:pathLst>
                  <a:path w="868" h="668" extrusionOk="0">
                    <a:moveTo>
                      <a:pt x="801" y="1"/>
                    </a:moveTo>
                    <a:lnTo>
                      <a:pt x="1" y="601"/>
                    </a:lnTo>
                    <a:lnTo>
                      <a:pt x="34" y="668"/>
                    </a:lnTo>
                    <a:lnTo>
                      <a:pt x="868" y="101"/>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8"/>
              <p:cNvSpPr/>
              <p:nvPr/>
            </p:nvSpPr>
            <p:spPr>
              <a:xfrm>
                <a:off x="2661250" y="1049525"/>
                <a:ext cx="17525" cy="13375"/>
              </a:xfrm>
              <a:custGeom>
                <a:avLst/>
                <a:gdLst/>
                <a:ahLst/>
                <a:cxnLst/>
                <a:rect l="l" t="t" r="r" b="b"/>
                <a:pathLst>
                  <a:path w="701" h="535" extrusionOk="0">
                    <a:moveTo>
                      <a:pt x="667" y="1"/>
                    </a:moveTo>
                    <a:lnTo>
                      <a:pt x="0" y="434"/>
                    </a:lnTo>
                    <a:lnTo>
                      <a:pt x="33" y="534"/>
                    </a:lnTo>
                    <a:lnTo>
                      <a:pt x="701" y="67"/>
                    </a:lnTo>
                    <a:lnTo>
                      <a:pt x="6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8"/>
              <p:cNvSpPr/>
              <p:nvPr/>
            </p:nvSpPr>
            <p:spPr>
              <a:xfrm>
                <a:off x="2885575" y="869400"/>
                <a:ext cx="17525" cy="24200"/>
              </a:xfrm>
              <a:custGeom>
                <a:avLst/>
                <a:gdLst/>
                <a:ahLst/>
                <a:cxnLst/>
                <a:rect l="l" t="t" r="r" b="b"/>
                <a:pathLst>
                  <a:path w="701" h="968" extrusionOk="0">
                    <a:moveTo>
                      <a:pt x="634" y="0"/>
                    </a:moveTo>
                    <a:lnTo>
                      <a:pt x="0" y="901"/>
                    </a:lnTo>
                    <a:lnTo>
                      <a:pt x="67" y="968"/>
                    </a:lnTo>
                    <a:lnTo>
                      <a:pt x="701" y="67"/>
                    </a:lnTo>
                    <a:lnTo>
                      <a:pt x="6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8"/>
              <p:cNvSpPr/>
              <p:nvPr/>
            </p:nvSpPr>
            <p:spPr>
              <a:xfrm>
                <a:off x="3076525" y="1117075"/>
                <a:ext cx="17550" cy="23375"/>
              </a:xfrm>
              <a:custGeom>
                <a:avLst/>
                <a:gdLst/>
                <a:ahLst/>
                <a:cxnLst/>
                <a:rect l="l" t="t" r="r" b="b"/>
                <a:pathLst>
                  <a:path w="702" h="935" extrusionOk="0">
                    <a:moveTo>
                      <a:pt x="635" y="1"/>
                    </a:moveTo>
                    <a:lnTo>
                      <a:pt x="1" y="901"/>
                    </a:lnTo>
                    <a:lnTo>
                      <a:pt x="68" y="935"/>
                    </a:lnTo>
                    <a:lnTo>
                      <a:pt x="701" y="34"/>
                    </a:lnTo>
                    <a:lnTo>
                      <a:pt x="6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8"/>
              <p:cNvSpPr/>
              <p:nvPr/>
            </p:nvSpPr>
            <p:spPr>
              <a:xfrm>
                <a:off x="2824700" y="1045350"/>
                <a:ext cx="8350" cy="23375"/>
              </a:xfrm>
              <a:custGeom>
                <a:avLst/>
                <a:gdLst/>
                <a:ahLst/>
                <a:cxnLst/>
                <a:rect l="l" t="t" r="r" b="b"/>
                <a:pathLst>
                  <a:path w="334" h="935" extrusionOk="0">
                    <a:moveTo>
                      <a:pt x="200" y="1"/>
                    </a:moveTo>
                    <a:lnTo>
                      <a:pt x="0" y="901"/>
                    </a:lnTo>
                    <a:lnTo>
                      <a:pt x="100" y="935"/>
                    </a:lnTo>
                    <a:lnTo>
                      <a:pt x="334" y="34"/>
                    </a:lnTo>
                    <a:lnTo>
                      <a:pt x="20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8"/>
              <p:cNvSpPr/>
              <p:nvPr/>
            </p:nvSpPr>
            <p:spPr>
              <a:xfrm>
                <a:off x="2713775" y="1312225"/>
                <a:ext cx="9200" cy="22525"/>
              </a:xfrm>
              <a:custGeom>
                <a:avLst/>
                <a:gdLst/>
                <a:ahLst/>
                <a:cxnLst/>
                <a:rect l="l" t="t" r="r" b="b"/>
                <a:pathLst>
                  <a:path w="368" h="901" extrusionOk="0">
                    <a:moveTo>
                      <a:pt x="234" y="0"/>
                    </a:moveTo>
                    <a:lnTo>
                      <a:pt x="1" y="901"/>
                    </a:lnTo>
                    <a:lnTo>
                      <a:pt x="101" y="901"/>
                    </a:lnTo>
                    <a:lnTo>
                      <a:pt x="3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8"/>
              <p:cNvSpPr/>
              <p:nvPr/>
            </p:nvSpPr>
            <p:spPr>
              <a:xfrm>
                <a:off x="2791325" y="1202125"/>
                <a:ext cx="19200" cy="15050"/>
              </a:xfrm>
              <a:custGeom>
                <a:avLst/>
                <a:gdLst/>
                <a:ahLst/>
                <a:cxnLst/>
                <a:rect l="l" t="t" r="r" b="b"/>
                <a:pathLst>
                  <a:path w="768" h="602" extrusionOk="0">
                    <a:moveTo>
                      <a:pt x="668" y="1"/>
                    </a:moveTo>
                    <a:lnTo>
                      <a:pt x="1" y="501"/>
                    </a:lnTo>
                    <a:lnTo>
                      <a:pt x="101" y="601"/>
                    </a:lnTo>
                    <a:lnTo>
                      <a:pt x="768" y="101"/>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8"/>
              <p:cNvSpPr/>
              <p:nvPr/>
            </p:nvSpPr>
            <p:spPr>
              <a:xfrm>
                <a:off x="2565325" y="1056200"/>
                <a:ext cx="25050" cy="2525"/>
              </a:xfrm>
              <a:custGeom>
                <a:avLst/>
                <a:gdLst/>
                <a:ahLst/>
                <a:cxnLst/>
                <a:rect l="l" t="t" r="r" b="b"/>
                <a:pathLst>
                  <a:path w="1002" h="101" extrusionOk="0">
                    <a:moveTo>
                      <a:pt x="1" y="0"/>
                    </a:moveTo>
                    <a:lnTo>
                      <a:pt x="1" y="100"/>
                    </a:lnTo>
                    <a:lnTo>
                      <a:pt x="1002" y="100"/>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8"/>
              <p:cNvSpPr/>
              <p:nvPr/>
            </p:nvSpPr>
            <p:spPr>
              <a:xfrm>
                <a:off x="2546150" y="1177125"/>
                <a:ext cx="18375" cy="15025"/>
              </a:xfrm>
              <a:custGeom>
                <a:avLst/>
                <a:gdLst/>
                <a:ahLst/>
                <a:cxnLst/>
                <a:rect l="l" t="t" r="r" b="b"/>
                <a:pathLst>
                  <a:path w="735" h="601" extrusionOk="0">
                    <a:moveTo>
                      <a:pt x="668" y="0"/>
                    </a:moveTo>
                    <a:lnTo>
                      <a:pt x="1" y="501"/>
                    </a:lnTo>
                    <a:lnTo>
                      <a:pt x="34" y="601"/>
                    </a:lnTo>
                    <a:lnTo>
                      <a:pt x="735"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8"/>
              <p:cNvSpPr/>
              <p:nvPr/>
            </p:nvSpPr>
            <p:spPr>
              <a:xfrm>
                <a:off x="2838025" y="857725"/>
                <a:ext cx="14200" cy="18375"/>
              </a:xfrm>
              <a:custGeom>
                <a:avLst/>
                <a:gdLst/>
                <a:ahLst/>
                <a:cxnLst/>
                <a:rect l="l" t="t" r="r" b="b"/>
                <a:pathLst>
                  <a:path w="568" h="735" extrusionOk="0">
                    <a:moveTo>
                      <a:pt x="101" y="0"/>
                    </a:moveTo>
                    <a:lnTo>
                      <a:pt x="1" y="34"/>
                    </a:lnTo>
                    <a:lnTo>
                      <a:pt x="468" y="734"/>
                    </a:lnTo>
                    <a:lnTo>
                      <a:pt x="568" y="668"/>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8"/>
              <p:cNvSpPr/>
              <p:nvPr/>
            </p:nvSpPr>
            <p:spPr>
              <a:xfrm>
                <a:off x="2564500" y="1247175"/>
                <a:ext cx="30875" cy="9200"/>
              </a:xfrm>
              <a:custGeom>
                <a:avLst/>
                <a:gdLst/>
                <a:ahLst/>
                <a:cxnLst/>
                <a:rect l="l" t="t" r="r" b="b"/>
                <a:pathLst>
                  <a:path w="1235" h="368" extrusionOk="0">
                    <a:moveTo>
                      <a:pt x="34" y="0"/>
                    </a:moveTo>
                    <a:lnTo>
                      <a:pt x="1" y="134"/>
                    </a:lnTo>
                    <a:lnTo>
                      <a:pt x="1235" y="367"/>
                    </a:lnTo>
                    <a:lnTo>
                      <a:pt x="1235" y="2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8"/>
              <p:cNvSpPr/>
              <p:nvPr/>
            </p:nvSpPr>
            <p:spPr>
              <a:xfrm>
                <a:off x="3092375" y="1298875"/>
                <a:ext cx="17550" cy="24200"/>
              </a:xfrm>
              <a:custGeom>
                <a:avLst/>
                <a:gdLst/>
                <a:ahLst/>
                <a:cxnLst/>
                <a:rect l="l" t="t" r="r" b="b"/>
                <a:pathLst>
                  <a:path w="702" h="968" extrusionOk="0">
                    <a:moveTo>
                      <a:pt x="67" y="0"/>
                    </a:moveTo>
                    <a:lnTo>
                      <a:pt x="1" y="34"/>
                    </a:lnTo>
                    <a:lnTo>
                      <a:pt x="634" y="968"/>
                    </a:lnTo>
                    <a:lnTo>
                      <a:pt x="701" y="9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8"/>
              <p:cNvSpPr/>
              <p:nvPr/>
            </p:nvSpPr>
            <p:spPr>
              <a:xfrm>
                <a:off x="2744625" y="1125425"/>
                <a:ext cx="7525" cy="22525"/>
              </a:xfrm>
              <a:custGeom>
                <a:avLst/>
                <a:gdLst/>
                <a:ahLst/>
                <a:cxnLst/>
                <a:rect l="l" t="t" r="r" b="b"/>
                <a:pathLst>
                  <a:path w="301" h="901" extrusionOk="0">
                    <a:moveTo>
                      <a:pt x="201" y="0"/>
                    </a:moveTo>
                    <a:lnTo>
                      <a:pt x="1" y="901"/>
                    </a:lnTo>
                    <a:lnTo>
                      <a:pt x="67" y="901"/>
                    </a:lnTo>
                    <a:lnTo>
                      <a:pt x="3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8"/>
              <p:cNvSpPr/>
              <p:nvPr/>
            </p:nvSpPr>
            <p:spPr>
              <a:xfrm>
                <a:off x="2898075" y="1154600"/>
                <a:ext cx="17525" cy="14200"/>
              </a:xfrm>
              <a:custGeom>
                <a:avLst/>
                <a:gdLst/>
                <a:ahLst/>
                <a:cxnLst/>
                <a:rect l="l" t="t" r="r" b="b"/>
                <a:pathLst>
                  <a:path w="701" h="568" extrusionOk="0">
                    <a:moveTo>
                      <a:pt x="668" y="1"/>
                    </a:moveTo>
                    <a:lnTo>
                      <a:pt x="0" y="501"/>
                    </a:lnTo>
                    <a:lnTo>
                      <a:pt x="34" y="568"/>
                    </a:lnTo>
                    <a:lnTo>
                      <a:pt x="701" y="67"/>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516" name="Shape 516"/>
        <p:cNvGrpSpPr/>
        <p:nvPr/>
      </p:nvGrpSpPr>
      <p:grpSpPr>
        <a:xfrm>
          <a:off x="0" y="0"/>
          <a:ext cx="0" cy="0"/>
          <a:chOff x="0" y="0"/>
          <a:chExt cx="0" cy="0"/>
        </a:xfrm>
      </p:grpSpPr>
      <p:sp>
        <p:nvSpPr>
          <p:cNvPr id="517" name="Google Shape;517;p9"/>
          <p:cNvSpPr txBox="1"/>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p:txBody>
      </p:sp>
      <p:sp>
        <p:nvSpPr>
          <p:cNvPr id="518" name="Google Shape;518;p9"/>
          <p:cNvSpPr txBox="1"/>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grpSp>
        <p:nvGrpSpPr>
          <p:cNvPr id="519" name="Google Shape;519;p9"/>
          <p:cNvGrpSpPr/>
          <p:nvPr/>
        </p:nvGrpSpPr>
        <p:grpSpPr>
          <a:xfrm flipH="1">
            <a:off x="-758075" y="-108213"/>
            <a:ext cx="9991211" cy="5319401"/>
            <a:chOff x="-758075" y="-108213"/>
            <a:chExt cx="9991211" cy="5319401"/>
          </a:xfrm>
        </p:grpSpPr>
        <p:grpSp>
          <p:nvGrpSpPr>
            <p:cNvPr id="520" name="Google Shape;520;p9"/>
            <p:cNvGrpSpPr/>
            <p:nvPr/>
          </p:nvGrpSpPr>
          <p:grpSpPr>
            <a:xfrm>
              <a:off x="6714232" y="4359600"/>
              <a:ext cx="2518904" cy="805242"/>
              <a:chOff x="6714232" y="4359600"/>
              <a:chExt cx="2518904" cy="805242"/>
            </a:xfrm>
          </p:grpSpPr>
          <p:sp>
            <p:nvSpPr>
              <p:cNvPr id="521" name="Google Shape;521;p9"/>
              <p:cNvSpPr/>
              <p:nvPr/>
            </p:nvSpPr>
            <p:spPr>
              <a:xfrm rot="10800000">
                <a:off x="6714232" y="4359600"/>
                <a:ext cx="2511668" cy="778075"/>
              </a:xfrm>
              <a:custGeom>
                <a:avLst/>
                <a:gdLst/>
                <a:ahLst/>
                <a:cxnLst/>
                <a:rect l="l" t="t" r="r" b="b"/>
                <a:pathLst>
                  <a:path w="70851" h="31123" extrusionOk="0">
                    <a:moveTo>
                      <a:pt x="33" y="1"/>
                    </a:moveTo>
                    <a:cubicBezTo>
                      <a:pt x="0" y="6839"/>
                      <a:pt x="167" y="13844"/>
                      <a:pt x="134" y="20682"/>
                    </a:cubicBezTo>
                    <a:cubicBezTo>
                      <a:pt x="134" y="24351"/>
                      <a:pt x="467" y="27821"/>
                      <a:pt x="2035" y="31123"/>
                    </a:cubicBezTo>
                    <a:cubicBezTo>
                      <a:pt x="1668" y="30356"/>
                      <a:pt x="5604" y="26987"/>
                      <a:pt x="6171" y="26486"/>
                    </a:cubicBezTo>
                    <a:cubicBezTo>
                      <a:pt x="9708" y="23617"/>
                      <a:pt x="13704" y="22446"/>
                      <a:pt x="17810" y="22446"/>
                    </a:cubicBezTo>
                    <a:cubicBezTo>
                      <a:pt x="21294" y="22446"/>
                      <a:pt x="24857" y="23289"/>
                      <a:pt x="28287" y="24652"/>
                    </a:cubicBezTo>
                    <a:cubicBezTo>
                      <a:pt x="33485" y="26715"/>
                      <a:pt x="39829" y="29074"/>
                      <a:pt x="45808" y="29074"/>
                    </a:cubicBezTo>
                    <a:cubicBezTo>
                      <a:pt x="49880" y="29074"/>
                      <a:pt x="53784" y="27979"/>
                      <a:pt x="57041" y="24952"/>
                    </a:cubicBezTo>
                    <a:cubicBezTo>
                      <a:pt x="60010" y="22183"/>
                      <a:pt x="61044" y="18647"/>
                      <a:pt x="61210" y="14745"/>
                    </a:cubicBezTo>
                    <a:cubicBezTo>
                      <a:pt x="61377" y="10975"/>
                      <a:pt x="61844" y="7072"/>
                      <a:pt x="64713" y="4304"/>
                    </a:cubicBezTo>
                    <a:cubicBezTo>
                      <a:pt x="66214" y="2836"/>
                      <a:pt x="68582" y="1"/>
                      <a:pt x="708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522;p9"/>
              <p:cNvSpPr/>
              <p:nvPr/>
            </p:nvSpPr>
            <p:spPr>
              <a:xfrm rot="10800000">
                <a:off x="6891734" y="4825317"/>
                <a:ext cx="2341402" cy="339525"/>
              </a:xfrm>
              <a:custGeom>
                <a:avLst/>
                <a:gdLst/>
                <a:ahLst/>
                <a:cxnLst/>
                <a:rect l="l" t="t" r="r" b="b"/>
                <a:pathLst>
                  <a:path w="66048" h="13581" extrusionOk="0">
                    <a:moveTo>
                      <a:pt x="66048" y="0"/>
                    </a:moveTo>
                    <a:cubicBezTo>
                      <a:pt x="65047" y="334"/>
                      <a:pt x="63946" y="367"/>
                      <a:pt x="62912" y="367"/>
                    </a:cubicBezTo>
                    <a:lnTo>
                      <a:pt x="1769" y="367"/>
                    </a:lnTo>
                    <a:cubicBezTo>
                      <a:pt x="1168" y="934"/>
                      <a:pt x="968" y="1468"/>
                      <a:pt x="434" y="2068"/>
                    </a:cubicBezTo>
                    <a:cubicBezTo>
                      <a:pt x="1" y="2535"/>
                      <a:pt x="4471" y="7039"/>
                      <a:pt x="4871" y="7472"/>
                    </a:cubicBezTo>
                    <a:cubicBezTo>
                      <a:pt x="9616" y="12145"/>
                      <a:pt x="16559" y="13581"/>
                      <a:pt x="23301" y="13581"/>
                    </a:cubicBezTo>
                    <a:cubicBezTo>
                      <a:pt x="25991" y="13581"/>
                      <a:pt x="28649" y="13352"/>
                      <a:pt x="31123" y="13009"/>
                    </a:cubicBezTo>
                    <a:cubicBezTo>
                      <a:pt x="38962" y="11975"/>
                      <a:pt x="46534" y="9307"/>
                      <a:pt x="53639" y="5971"/>
                    </a:cubicBezTo>
                    <a:cubicBezTo>
                      <a:pt x="55574" y="5037"/>
                      <a:pt x="57575" y="4203"/>
                      <a:pt x="59543" y="3236"/>
                    </a:cubicBezTo>
                    <a:cubicBezTo>
                      <a:pt x="61678" y="2235"/>
                      <a:pt x="63846" y="801"/>
                      <a:pt x="660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3" name="Google Shape;523;p9"/>
            <p:cNvGrpSpPr/>
            <p:nvPr/>
          </p:nvGrpSpPr>
          <p:grpSpPr>
            <a:xfrm>
              <a:off x="-758075" y="-108213"/>
              <a:ext cx="2345875" cy="681200"/>
              <a:chOff x="-758075" y="-108213"/>
              <a:chExt cx="2345875" cy="681200"/>
            </a:xfrm>
          </p:grpSpPr>
          <p:sp>
            <p:nvSpPr>
              <p:cNvPr id="524" name="Google Shape;524;p9"/>
              <p:cNvSpPr/>
              <p:nvPr/>
            </p:nvSpPr>
            <p:spPr>
              <a:xfrm rot="10800000">
                <a:off x="-758075" y="-108213"/>
                <a:ext cx="2345875" cy="681200"/>
              </a:xfrm>
              <a:custGeom>
                <a:avLst/>
                <a:gdLst/>
                <a:ahLst/>
                <a:cxnLst/>
                <a:rect l="l" t="t" r="r" b="b"/>
                <a:pathLst>
                  <a:path w="93835" h="27248" extrusionOk="0">
                    <a:moveTo>
                      <a:pt x="5481" y="25634"/>
                    </a:moveTo>
                    <a:lnTo>
                      <a:pt x="1" y="25646"/>
                    </a:lnTo>
                    <a:cubicBezTo>
                      <a:pt x="883" y="25711"/>
                      <a:pt x="1767" y="25742"/>
                      <a:pt x="2652" y="25742"/>
                    </a:cubicBezTo>
                    <a:cubicBezTo>
                      <a:pt x="3597" y="25742"/>
                      <a:pt x="4541" y="25706"/>
                      <a:pt x="5482" y="25634"/>
                    </a:cubicBezTo>
                    <a:close/>
                    <a:moveTo>
                      <a:pt x="53784" y="1"/>
                    </a:moveTo>
                    <a:cubicBezTo>
                      <a:pt x="52053" y="1"/>
                      <a:pt x="50314" y="220"/>
                      <a:pt x="48602" y="662"/>
                    </a:cubicBezTo>
                    <a:cubicBezTo>
                      <a:pt x="43165" y="2096"/>
                      <a:pt x="38362" y="5298"/>
                      <a:pt x="34325" y="9068"/>
                    </a:cubicBezTo>
                    <a:cubicBezTo>
                      <a:pt x="29956" y="13137"/>
                      <a:pt x="26086" y="17740"/>
                      <a:pt x="20682" y="20943"/>
                    </a:cubicBezTo>
                    <a:cubicBezTo>
                      <a:pt x="16277" y="23596"/>
                      <a:pt x="10952" y="25216"/>
                      <a:pt x="5482" y="25634"/>
                    </a:cubicBezTo>
                    <a:lnTo>
                      <a:pt x="5481" y="25634"/>
                    </a:lnTo>
                    <a:lnTo>
                      <a:pt x="91666" y="25446"/>
                    </a:lnTo>
                    <a:cubicBezTo>
                      <a:pt x="91683" y="25445"/>
                      <a:pt x="91699" y="25445"/>
                      <a:pt x="91715" y="25445"/>
                    </a:cubicBezTo>
                    <a:cubicBezTo>
                      <a:pt x="92751" y="25445"/>
                      <a:pt x="93309" y="26492"/>
                      <a:pt x="93834" y="27247"/>
                    </a:cubicBezTo>
                    <a:lnTo>
                      <a:pt x="93834" y="14004"/>
                    </a:lnTo>
                    <a:cubicBezTo>
                      <a:pt x="93308" y="14013"/>
                      <a:pt x="92782" y="14017"/>
                      <a:pt x="92255" y="14017"/>
                    </a:cubicBezTo>
                    <a:cubicBezTo>
                      <a:pt x="88513" y="14017"/>
                      <a:pt x="84781" y="13781"/>
                      <a:pt x="81125" y="12904"/>
                    </a:cubicBezTo>
                    <a:cubicBezTo>
                      <a:pt x="78023" y="12136"/>
                      <a:pt x="75054" y="10969"/>
                      <a:pt x="72453" y="9168"/>
                    </a:cubicBezTo>
                    <a:cubicBezTo>
                      <a:pt x="69684" y="7300"/>
                      <a:pt x="67449" y="4831"/>
                      <a:pt x="64614" y="3097"/>
                    </a:cubicBezTo>
                    <a:cubicBezTo>
                      <a:pt x="61277" y="1040"/>
                      <a:pt x="57549" y="1"/>
                      <a:pt x="53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9"/>
              <p:cNvSpPr/>
              <p:nvPr/>
            </p:nvSpPr>
            <p:spPr>
              <a:xfrm rot="10800000">
                <a:off x="-255777" y="-50310"/>
                <a:ext cx="1135850" cy="341350"/>
              </a:xfrm>
              <a:custGeom>
                <a:avLst/>
                <a:gdLst/>
                <a:ahLst/>
                <a:cxnLst/>
                <a:rect l="l" t="t" r="r" b="b"/>
                <a:pathLst>
                  <a:path w="45434" h="13654" extrusionOk="0">
                    <a:moveTo>
                      <a:pt x="21769" y="1"/>
                    </a:moveTo>
                    <a:cubicBezTo>
                      <a:pt x="19642" y="1"/>
                      <a:pt x="17621" y="813"/>
                      <a:pt x="15946" y="2116"/>
                    </a:cubicBezTo>
                    <a:cubicBezTo>
                      <a:pt x="14044" y="3551"/>
                      <a:pt x="12943" y="5652"/>
                      <a:pt x="11576" y="7553"/>
                    </a:cubicBezTo>
                    <a:cubicBezTo>
                      <a:pt x="9264" y="10692"/>
                      <a:pt x="6202" y="13012"/>
                      <a:pt x="2465" y="13540"/>
                    </a:cubicBezTo>
                    <a:lnTo>
                      <a:pt x="2465" y="13540"/>
                    </a:lnTo>
                    <a:cubicBezTo>
                      <a:pt x="11237" y="13461"/>
                      <a:pt x="45433" y="13157"/>
                      <a:pt x="45433" y="13157"/>
                    </a:cubicBezTo>
                    <a:cubicBezTo>
                      <a:pt x="44199" y="13157"/>
                      <a:pt x="43098" y="12524"/>
                      <a:pt x="41998" y="12057"/>
                    </a:cubicBezTo>
                    <a:cubicBezTo>
                      <a:pt x="38729" y="10822"/>
                      <a:pt x="35460" y="9288"/>
                      <a:pt x="32891" y="6886"/>
                    </a:cubicBezTo>
                    <a:cubicBezTo>
                      <a:pt x="30689" y="4852"/>
                      <a:pt x="28688" y="2450"/>
                      <a:pt x="25953" y="1049"/>
                    </a:cubicBezTo>
                    <a:cubicBezTo>
                      <a:pt x="24785" y="482"/>
                      <a:pt x="23551" y="115"/>
                      <a:pt x="22250" y="15"/>
                    </a:cubicBezTo>
                    <a:cubicBezTo>
                      <a:pt x="22089" y="5"/>
                      <a:pt x="21928" y="1"/>
                      <a:pt x="21769" y="1"/>
                    </a:cubicBezTo>
                    <a:close/>
                    <a:moveTo>
                      <a:pt x="2465" y="13540"/>
                    </a:moveTo>
                    <a:lnTo>
                      <a:pt x="2465" y="13540"/>
                    </a:lnTo>
                    <a:cubicBezTo>
                      <a:pt x="1171" y="13551"/>
                      <a:pt x="430" y="13558"/>
                      <a:pt x="435" y="13558"/>
                    </a:cubicBezTo>
                    <a:cubicBezTo>
                      <a:pt x="234" y="13558"/>
                      <a:pt x="201" y="13624"/>
                      <a:pt x="1" y="13624"/>
                    </a:cubicBezTo>
                    <a:cubicBezTo>
                      <a:pt x="282" y="13644"/>
                      <a:pt x="561" y="13653"/>
                      <a:pt x="836" y="13653"/>
                    </a:cubicBezTo>
                    <a:cubicBezTo>
                      <a:pt x="1392" y="13653"/>
                      <a:pt x="1936" y="13614"/>
                      <a:pt x="2465" y="1354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6" name="Google Shape;526;p9"/>
            <p:cNvGrpSpPr/>
            <p:nvPr/>
          </p:nvGrpSpPr>
          <p:grpSpPr>
            <a:xfrm>
              <a:off x="-268456" y="461777"/>
              <a:ext cx="827511" cy="801376"/>
              <a:chOff x="2546150" y="857725"/>
              <a:chExt cx="607125" cy="587950"/>
            </a:xfrm>
          </p:grpSpPr>
          <p:sp>
            <p:nvSpPr>
              <p:cNvPr id="527" name="Google Shape;527;p9"/>
              <p:cNvSpPr/>
              <p:nvPr/>
            </p:nvSpPr>
            <p:spPr>
              <a:xfrm>
                <a:off x="3113225" y="1037850"/>
                <a:ext cx="22550" cy="15875"/>
              </a:xfrm>
              <a:custGeom>
                <a:avLst/>
                <a:gdLst/>
                <a:ahLst/>
                <a:cxnLst/>
                <a:rect l="l" t="t" r="r" b="b"/>
                <a:pathLst>
                  <a:path w="902" h="635" extrusionOk="0">
                    <a:moveTo>
                      <a:pt x="801" y="1"/>
                    </a:moveTo>
                    <a:lnTo>
                      <a:pt x="1" y="534"/>
                    </a:lnTo>
                    <a:lnTo>
                      <a:pt x="67" y="634"/>
                    </a:lnTo>
                    <a:lnTo>
                      <a:pt x="901" y="67"/>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9"/>
              <p:cNvSpPr/>
              <p:nvPr/>
            </p:nvSpPr>
            <p:spPr>
              <a:xfrm>
                <a:off x="3020650" y="925275"/>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9"/>
              <p:cNvSpPr/>
              <p:nvPr/>
            </p:nvSpPr>
            <p:spPr>
              <a:xfrm>
                <a:off x="3111550" y="1096225"/>
                <a:ext cx="22550" cy="16700"/>
              </a:xfrm>
              <a:custGeom>
                <a:avLst/>
                <a:gdLst/>
                <a:ahLst/>
                <a:cxnLst/>
                <a:rect l="l" t="t" r="r" b="b"/>
                <a:pathLst>
                  <a:path w="902" h="668" extrusionOk="0">
                    <a:moveTo>
                      <a:pt x="34" y="1"/>
                    </a:moveTo>
                    <a:lnTo>
                      <a:pt x="1" y="67"/>
                    </a:lnTo>
                    <a:lnTo>
                      <a:pt x="868" y="668"/>
                    </a:lnTo>
                    <a:lnTo>
                      <a:pt x="902" y="568"/>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9"/>
              <p:cNvSpPr/>
              <p:nvPr/>
            </p:nvSpPr>
            <p:spPr>
              <a:xfrm>
                <a:off x="3135750" y="1177125"/>
                <a:ext cx="17525" cy="15025"/>
              </a:xfrm>
              <a:custGeom>
                <a:avLst/>
                <a:gdLst/>
                <a:ahLst/>
                <a:cxnLst/>
                <a:rect l="l" t="t" r="r" b="b"/>
                <a:pathLst>
                  <a:path w="701" h="601" extrusionOk="0">
                    <a:moveTo>
                      <a:pt x="667" y="0"/>
                    </a:moveTo>
                    <a:lnTo>
                      <a:pt x="0" y="501"/>
                    </a:lnTo>
                    <a:lnTo>
                      <a:pt x="67" y="601"/>
                    </a:lnTo>
                    <a:lnTo>
                      <a:pt x="701" y="100"/>
                    </a:lnTo>
                    <a:lnTo>
                      <a:pt x="6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9"/>
              <p:cNvSpPr/>
              <p:nvPr/>
            </p:nvSpPr>
            <p:spPr>
              <a:xfrm>
                <a:off x="3109050" y="1258000"/>
                <a:ext cx="24225" cy="19225"/>
              </a:xfrm>
              <a:custGeom>
                <a:avLst/>
                <a:gdLst/>
                <a:ahLst/>
                <a:cxnLst/>
                <a:rect l="l" t="t" r="r" b="b"/>
                <a:pathLst>
                  <a:path w="969" h="769" extrusionOk="0">
                    <a:moveTo>
                      <a:pt x="68" y="1"/>
                    </a:moveTo>
                    <a:lnTo>
                      <a:pt x="1" y="68"/>
                    </a:lnTo>
                    <a:lnTo>
                      <a:pt x="901" y="768"/>
                    </a:lnTo>
                    <a:lnTo>
                      <a:pt x="968" y="735"/>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532;p9"/>
              <p:cNvSpPr/>
              <p:nvPr/>
            </p:nvSpPr>
            <p:spPr>
              <a:xfrm>
                <a:off x="3049850" y="1352250"/>
                <a:ext cx="19200" cy="15025"/>
              </a:xfrm>
              <a:custGeom>
                <a:avLst/>
                <a:gdLst/>
                <a:ahLst/>
                <a:cxnLst/>
                <a:rect l="l" t="t" r="r" b="b"/>
                <a:pathLst>
                  <a:path w="768" h="601" extrusionOk="0">
                    <a:moveTo>
                      <a:pt x="701" y="0"/>
                    </a:moveTo>
                    <a:lnTo>
                      <a:pt x="0" y="567"/>
                    </a:lnTo>
                    <a:lnTo>
                      <a:pt x="34" y="601"/>
                    </a:lnTo>
                    <a:lnTo>
                      <a:pt x="768" y="67"/>
                    </a:lnTo>
                    <a:lnTo>
                      <a:pt x="7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9"/>
              <p:cNvSpPr/>
              <p:nvPr/>
            </p:nvSpPr>
            <p:spPr>
              <a:xfrm>
                <a:off x="3111550" y="1219650"/>
                <a:ext cx="25050" cy="2525"/>
              </a:xfrm>
              <a:custGeom>
                <a:avLst/>
                <a:gdLst/>
                <a:ahLst/>
                <a:cxnLst/>
                <a:rect l="l" t="t" r="r" b="b"/>
                <a:pathLst>
                  <a:path w="1002" h="101" extrusionOk="0">
                    <a:moveTo>
                      <a:pt x="1" y="0"/>
                    </a:moveTo>
                    <a:lnTo>
                      <a:pt x="1" y="101"/>
                    </a:lnTo>
                    <a:lnTo>
                      <a:pt x="1002" y="101"/>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9"/>
              <p:cNvSpPr/>
              <p:nvPr/>
            </p:nvSpPr>
            <p:spPr>
              <a:xfrm>
                <a:off x="3007325" y="972800"/>
                <a:ext cx="17525" cy="24225"/>
              </a:xfrm>
              <a:custGeom>
                <a:avLst/>
                <a:gdLst/>
                <a:ahLst/>
                <a:cxnLst/>
                <a:rect l="l" t="t" r="r" b="b"/>
                <a:pathLst>
                  <a:path w="701" h="969" extrusionOk="0">
                    <a:moveTo>
                      <a:pt x="67" y="1"/>
                    </a:moveTo>
                    <a:lnTo>
                      <a:pt x="0" y="34"/>
                    </a:lnTo>
                    <a:lnTo>
                      <a:pt x="634" y="968"/>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9"/>
              <p:cNvSpPr/>
              <p:nvPr/>
            </p:nvSpPr>
            <p:spPr>
              <a:xfrm>
                <a:off x="2762975" y="962800"/>
                <a:ext cx="15875" cy="21700"/>
              </a:xfrm>
              <a:custGeom>
                <a:avLst/>
                <a:gdLst/>
                <a:ahLst/>
                <a:cxnLst/>
                <a:rect l="l" t="t" r="r" b="b"/>
                <a:pathLst>
                  <a:path w="635" h="868" extrusionOk="0">
                    <a:moveTo>
                      <a:pt x="101" y="0"/>
                    </a:moveTo>
                    <a:lnTo>
                      <a:pt x="1" y="34"/>
                    </a:lnTo>
                    <a:lnTo>
                      <a:pt x="534" y="868"/>
                    </a:lnTo>
                    <a:lnTo>
                      <a:pt x="634" y="834"/>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9"/>
              <p:cNvSpPr/>
              <p:nvPr/>
            </p:nvSpPr>
            <p:spPr>
              <a:xfrm>
                <a:off x="2899750" y="924425"/>
                <a:ext cx="17525" cy="24225"/>
              </a:xfrm>
              <a:custGeom>
                <a:avLst/>
                <a:gdLst/>
                <a:ahLst/>
                <a:cxnLst/>
                <a:rect l="l" t="t" r="r" b="b"/>
                <a:pathLst>
                  <a:path w="701" h="969" extrusionOk="0">
                    <a:moveTo>
                      <a:pt x="634" y="1"/>
                    </a:moveTo>
                    <a:lnTo>
                      <a:pt x="0" y="902"/>
                    </a:lnTo>
                    <a:lnTo>
                      <a:pt x="67" y="9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9"/>
              <p:cNvSpPr/>
              <p:nvPr/>
            </p:nvSpPr>
            <p:spPr>
              <a:xfrm>
                <a:off x="2998975" y="1222150"/>
                <a:ext cx="17550" cy="25050"/>
              </a:xfrm>
              <a:custGeom>
                <a:avLst/>
                <a:gdLst/>
                <a:ahLst/>
                <a:cxnLst/>
                <a:rect l="l" t="t" r="r" b="b"/>
                <a:pathLst>
                  <a:path w="702" h="1002" extrusionOk="0">
                    <a:moveTo>
                      <a:pt x="67" y="1"/>
                    </a:moveTo>
                    <a:lnTo>
                      <a:pt x="1" y="101"/>
                    </a:lnTo>
                    <a:lnTo>
                      <a:pt x="634" y="1001"/>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9"/>
              <p:cNvSpPr/>
              <p:nvPr/>
            </p:nvSpPr>
            <p:spPr>
              <a:xfrm>
                <a:off x="2933100" y="991975"/>
                <a:ext cx="15025" cy="22550"/>
              </a:xfrm>
              <a:custGeom>
                <a:avLst/>
                <a:gdLst/>
                <a:ahLst/>
                <a:cxnLst/>
                <a:rect l="l" t="t" r="r" b="b"/>
                <a:pathLst>
                  <a:path w="601" h="902" extrusionOk="0">
                    <a:moveTo>
                      <a:pt x="67" y="1"/>
                    </a:moveTo>
                    <a:lnTo>
                      <a:pt x="0" y="34"/>
                    </a:lnTo>
                    <a:lnTo>
                      <a:pt x="534" y="902"/>
                    </a:lnTo>
                    <a:lnTo>
                      <a:pt x="601" y="8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9"/>
              <p:cNvSpPr/>
              <p:nvPr/>
            </p:nvSpPr>
            <p:spPr>
              <a:xfrm>
                <a:off x="2941450" y="1417300"/>
                <a:ext cx="3350" cy="25025"/>
              </a:xfrm>
              <a:custGeom>
                <a:avLst/>
                <a:gdLst/>
                <a:ahLst/>
                <a:cxnLst/>
                <a:rect l="l" t="t" r="r" b="b"/>
                <a:pathLst>
                  <a:path w="134" h="1001" extrusionOk="0">
                    <a:moveTo>
                      <a:pt x="33" y="0"/>
                    </a:moveTo>
                    <a:lnTo>
                      <a:pt x="0" y="967"/>
                    </a:lnTo>
                    <a:lnTo>
                      <a:pt x="133" y="1001"/>
                    </a:lnTo>
                    <a:lnTo>
                      <a:pt x="1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9"/>
              <p:cNvSpPr/>
              <p:nvPr/>
            </p:nvSpPr>
            <p:spPr>
              <a:xfrm>
                <a:off x="2879725" y="1405625"/>
                <a:ext cx="16700" cy="23375"/>
              </a:xfrm>
              <a:custGeom>
                <a:avLst/>
                <a:gdLst/>
                <a:ahLst/>
                <a:cxnLst/>
                <a:rect l="l" t="t" r="r" b="b"/>
                <a:pathLst>
                  <a:path w="668" h="935" extrusionOk="0">
                    <a:moveTo>
                      <a:pt x="601" y="0"/>
                    </a:moveTo>
                    <a:lnTo>
                      <a:pt x="1" y="901"/>
                    </a:lnTo>
                    <a:lnTo>
                      <a:pt x="67" y="934"/>
                    </a:lnTo>
                    <a:lnTo>
                      <a:pt x="668" y="67"/>
                    </a:lnTo>
                    <a:lnTo>
                      <a:pt x="6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9"/>
              <p:cNvSpPr/>
              <p:nvPr/>
            </p:nvSpPr>
            <p:spPr>
              <a:xfrm>
                <a:off x="2799675" y="1426475"/>
                <a:ext cx="13375" cy="19200"/>
              </a:xfrm>
              <a:custGeom>
                <a:avLst/>
                <a:gdLst/>
                <a:ahLst/>
                <a:cxnLst/>
                <a:rect l="l" t="t" r="r" b="b"/>
                <a:pathLst>
                  <a:path w="535" h="768" extrusionOk="0">
                    <a:moveTo>
                      <a:pt x="100" y="0"/>
                    </a:moveTo>
                    <a:lnTo>
                      <a:pt x="0" y="100"/>
                    </a:lnTo>
                    <a:lnTo>
                      <a:pt x="501" y="767"/>
                    </a:lnTo>
                    <a:lnTo>
                      <a:pt x="534" y="701"/>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9"/>
              <p:cNvSpPr/>
              <p:nvPr/>
            </p:nvSpPr>
            <p:spPr>
              <a:xfrm>
                <a:off x="2960625" y="1164600"/>
                <a:ext cx="20875" cy="23375"/>
              </a:xfrm>
              <a:custGeom>
                <a:avLst/>
                <a:gdLst/>
                <a:ahLst/>
                <a:cxnLst/>
                <a:rect l="l" t="t" r="r" b="b"/>
                <a:pathLst>
                  <a:path w="835" h="935" extrusionOk="0">
                    <a:moveTo>
                      <a:pt x="734" y="1"/>
                    </a:moveTo>
                    <a:lnTo>
                      <a:pt x="0" y="902"/>
                    </a:lnTo>
                    <a:lnTo>
                      <a:pt x="34" y="935"/>
                    </a:lnTo>
                    <a:lnTo>
                      <a:pt x="834" y="68"/>
                    </a:lnTo>
                    <a:lnTo>
                      <a:pt x="7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9"/>
              <p:cNvSpPr/>
              <p:nvPr/>
            </p:nvSpPr>
            <p:spPr>
              <a:xfrm>
                <a:off x="2769650" y="1401450"/>
                <a:ext cx="3350" cy="25050"/>
              </a:xfrm>
              <a:custGeom>
                <a:avLst/>
                <a:gdLst/>
                <a:ahLst/>
                <a:cxnLst/>
                <a:rect l="l" t="t" r="r" b="b"/>
                <a:pathLst>
                  <a:path w="134" h="1002" extrusionOk="0">
                    <a:moveTo>
                      <a:pt x="34" y="0"/>
                    </a:moveTo>
                    <a:lnTo>
                      <a:pt x="0" y="1001"/>
                    </a:lnTo>
                    <a:lnTo>
                      <a:pt x="67" y="1001"/>
                    </a:lnTo>
                    <a:lnTo>
                      <a:pt x="134" y="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9"/>
              <p:cNvSpPr/>
              <p:nvPr/>
            </p:nvSpPr>
            <p:spPr>
              <a:xfrm>
                <a:off x="2585350" y="997000"/>
                <a:ext cx="3350" cy="25875"/>
              </a:xfrm>
              <a:custGeom>
                <a:avLst/>
                <a:gdLst/>
                <a:ahLst/>
                <a:cxnLst/>
                <a:rect l="l" t="t" r="r" b="b"/>
                <a:pathLst>
                  <a:path w="134" h="1035" extrusionOk="0">
                    <a:moveTo>
                      <a:pt x="67" y="0"/>
                    </a:moveTo>
                    <a:lnTo>
                      <a:pt x="1" y="1034"/>
                    </a:lnTo>
                    <a:lnTo>
                      <a:pt x="67"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545;p9"/>
              <p:cNvSpPr/>
              <p:nvPr/>
            </p:nvSpPr>
            <p:spPr>
              <a:xfrm>
                <a:off x="2612875" y="1210475"/>
                <a:ext cx="15025" cy="32550"/>
              </a:xfrm>
              <a:custGeom>
                <a:avLst/>
                <a:gdLst/>
                <a:ahLst/>
                <a:cxnLst/>
                <a:rect l="l" t="t" r="r" b="b"/>
                <a:pathLst>
                  <a:path w="601" h="1302" extrusionOk="0">
                    <a:moveTo>
                      <a:pt x="134" y="1"/>
                    </a:moveTo>
                    <a:lnTo>
                      <a:pt x="0" y="67"/>
                    </a:lnTo>
                    <a:lnTo>
                      <a:pt x="501" y="1301"/>
                    </a:lnTo>
                    <a:lnTo>
                      <a:pt x="601" y="12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9"/>
              <p:cNvSpPr/>
              <p:nvPr/>
            </p:nvSpPr>
            <p:spPr>
              <a:xfrm>
                <a:off x="2591200" y="1134600"/>
                <a:ext cx="20850" cy="32525"/>
              </a:xfrm>
              <a:custGeom>
                <a:avLst/>
                <a:gdLst/>
                <a:ahLst/>
                <a:cxnLst/>
                <a:rect l="l" t="t" r="r" b="b"/>
                <a:pathLst>
                  <a:path w="834" h="1301" extrusionOk="0">
                    <a:moveTo>
                      <a:pt x="734" y="0"/>
                    </a:moveTo>
                    <a:lnTo>
                      <a:pt x="0" y="1268"/>
                    </a:lnTo>
                    <a:lnTo>
                      <a:pt x="100" y="1301"/>
                    </a:lnTo>
                    <a:lnTo>
                      <a:pt x="834" y="100"/>
                    </a:lnTo>
                    <a:lnTo>
                      <a:pt x="7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9"/>
              <p:cNvSpPr/>
              <p:nvPr/>
            </p:nvSpPr>
            <p:spPr>
              <a:xfrm>
                <a:off x="2769650" y="889400"/>
                <a:ext cx="20050" cy="21725"/>
              </a:xfrm>
              <a:custGeom>
                <a:avLst/>
                <a:gdLst/>
                <a:ahLst/>
                <a:cxnLst/>
                <a:rect l="l" t="t" r="r" b="b"/>
                <a:pathLst>
                  <a:path w="802" h="869" extrusionOk="0">
                    <a:moveTo>
                      <a:pt x="701" y="1"/>
                    </a:moveTo>
                    <a:lnTo>
                      <a:pt x="0" y="802"/>
                    </a:lnTo>
                    <a:lnTo>
                      <a:pt x="34" y="868"/>
                    </a:lnTo>
                    <a:lnTo>
                      <a:pt x="801" y="68"/>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9"/>
              <p:cNvSpPr/>
              <p:nvPr/>
            </p:nvSpPr>
            <p:spPr>
              <a:xfrm>
                <a:off x="2822175" y="890250"/>
                <a:ext cx="28400" cy="23375"/>
              </a:xfrm>
              <a:custGeom>
                <a:avLst/>
                <a:gdLst/>
                <a:ahLst/>
                <a:cxnLst/>
                <a:rect l="l" t="t" r="r" b="b"/>
                <a:pathLst>
                  <a:path w="1136" h="935" extrusionOk="0">
                    <a:moveTo>
                      <a:pt x="68" y="0"/>
                    </a:moveTo>
                    <a:lnTo>
                      <a:pt x="1" y="67"/>
                    </a:lnTo>
                    <a:lnTo>
                      <a:pt x="1068" y="934"/>
                    </a:lnTo>
                    <a:lnTo>
                      <a:pt x="1135" y="868"/>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9"/>
              <p:cNvSpPr/>
              <p:nvPr/>
            </p:nvSpPr>
            <p:spPr>
              <a:xfrm>
                <a:off x="2958950" y="889400"/>
                <a:ext cx="28375" cy="18375"/>
              </a:xfrm>
              <a:custGeom>
                <a:avLst/>
                <a:gdLst/>
                <a:ahLst/>
                <a:cxnLst/>
                <a:rect l="l" t="t" r="r" b="b"/>
                <a:pathLst>
                  <a:path w="1135" h="735" extrusionOk="0">
                    <a:moveTo>
                      <a:pt x="101" y="1"/>
                    </a:moveTo>
                    <a:lnTo>
                      <a:pt x="1" y="101"/>
                    </a:lnTo>
                    <a:lnTo>
                      <a:pt x="1101" y="735"/>
                    </a:lnTo>
                    <a:lnTo>
                      <a:pt x="1135" y="6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550;p9"/>
              <p:cNvSpPr/>
              <p:nvPr/>
            </p:nvSpPr>
            <p:spPr>
              <a:xfrm>
                <a:off x="2961450" y="938625"/>
                <a:ext cx="18375" cy="28375"/>
              </a:xfrm>
              <a:custGeom>
                <a:avLst/>
                <a:gdLst/>
                <a:ahLst/>
                <a:cxnLst/>
                <a:rect l="l" t="t" r="r" b="b"/>
                <a:pathLst>
                  <a:path w="735" h="1135" extrusionOk="0">
                    <a:moveTo>
                      <a:pt x="668" y="0"/>
                    </a:moveTo>
                    <a:lnTo>
                      <a:pt x="1" y="1101"/>
                    </a:lnTo>
                    <a:lnTo>
                      <a:pt x="67" y="1134"/>
                    </a:lnTo>
                    <a:lnTo>
                      <a:pt x="734" y="33"/>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9"/>
              <p:cNvSpPr/>
              <p:nvPr/>
            </p:nvSpPr>
            <p:spPr>
              <a:xfrm>
                <a:off x="3065700" y="964475"/>
                <a:ext cx="21700" cy="16700"/>
              </a:xfrm>
              <a:custGeom>
                <a:avLst/>
                <a:gdLst/>
                <a:ahLst/>
                <a:cxnLst/>
                <a:rect l="l" t="t" r="r" b="b"/>
                <a:pathLst>
                  <a:path w="868" h="668" extrusionOk="0">
                    <a:moveTo>
                      <a:pt x="834" y="0"/>
                    </a:moveTo>
                    <a:lnTo>
                      <a:pt x="0" y="601"/>
                    </a:lnTo>
                    <a:lnTo>
                      <a:pt x="67" y="667"/>
                    </a:lnTo>
                    <a:lnTo>
                      <a:pt x="868" y="100"/>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9"/>
              <p:cNvSpPr/>
              <p:nvPr/>
            </p:nvSpPr>
            <p:spPr>
              <a:xfrm>
                <a:off x="2702100" y="892750"/>
                <a:ext cx="1700" cy="25050"/>
              </a:xfrm>
              <a:custGeom>
                <a:avLst/>
                <a:gdLst/>
                <a:ahLst/>
                <a:cxnLst/>
                <a:rect l="l" t="t" r="r" b="b"/>
                <a:pathLst>
                  <a:path w="68" h="1002" extrusionOk="0">
                    <a:moveTo>
                      <a:pt x="1" y="0"/>
                    </a:moveTo>
                    <a:lnTo>
                      <a:pt x="1" y="1001"/>
                    </a:lnTo>
                    <a:lnTo>
                      <a:pt x="67" y="1001"/>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553;p9"/>
              <p:cNvSpPr/>
              <p:nvPr/>
            </p:nvSpPr>
            <p:spPr>
              <a:xfrm>
                <a:off x="2651225" y="931950"/>
                <a:ext cx="26725" cy="6700"/>
              </a:xfrm>
              <a:custGeom>
                <a:avLst/>
                <a:gdLst/>
                <a:ahLst/>
                <a:cxnLst/>
                <a:rect l="l" t="t" r="r" b="b"/>
                <a:pathLst>
                  <a:path w="1069" h="268" extrusionOk="0">
                    <a:moveTo>
                      <a:pt x="1068" y="0"/>
                    </a:moveTo>
                    <a:lnTo>
                      <a:pt x="1" y="200"/>
                    </a:lnTo>
                    <a:lnTo>
                      <a:pt x="1" y="267"/>
                    </a:lnTo>
                    <a:lnTo>
                      <a:pt x="1068" y="100"/>
                    </a:lnTo>
                    <a:lnTo>
                      <a:pt x="10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9"/>
              <p:cNvSpPr/>
              <p:nvPr/>
            </p:nvSpPr>
            <p:spPr>
              <a:xfrm>
                <a:off x="2711275" y="970300"/>
                <a:ext cx="7525" cy="26725"/>
              </a:xfrm>
              <a:custGeom>
                <a:avLst/>
                <a:gdLst/>
                <a:ahLst/>
                <a:cxnLst/>
                <a:rect l="l" t="t" r="r" b="b"/>
                <a:pathLst>
                  <a:path w="301" h="1069" extrusionOk="0">
                    <a:moveTo>
                      <a:pt x="0" y="1"/>
                    </a:moveTo>
                    <a:lnTo>
                      <a:pt x="167" y="1068"/>
                    </a:lnTo>
                    <a:lnTo>
                      <a:pt x="301"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9"/>
              <p:cNvSpPr/>
              <p:nvPr/>
            </p:nvSpPr>
            <p:spPr>
              <a:xfrm>
                <a:off x="2720450" y="926100"/>
                <a:ext cx="29200" cy="8375"/>
              </a:xfrm>
              <a:custGeom>
                <a:avLst/>
                <a:gdLst/>
                <a:ahLst/>
                <a:cxnLst/>
                <a:rect l="l" t="t" r="r" b="b"/>
                <a:pathLst>
                  <a:path w="1168" h="335" extrusionOk="0">
                    <a:moveTo>
                      <a:pt x="1168" y="1"/>
                    </a:moveTo>
                    <a:lnTo>
                      <a:pt x="0" y="234"/>
                    </a:lnTo>
                    <a:lnTo>
                      <a:pt x="34" y="334"/>
                    </a:lnTo>
                    <a:lnTo>
                      <a:pt x="1168" y="101"/>
                    </a:lnTo>
                    <a:lnTo>
                      <a:pt x="11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9"/>
              <p:cNvSpPr/>
              <p:nvPr/>
            </p:nvSpPr>
            <p:spPr>
              <a:xfrm>
                <a:off x="2624550" y="1012000"/>
                <a:ext cx="24200" cy="17525"/>
              </a:xfrm>
              <a:custGeom>
                <a:avLst/>
                <a:gdLst/>
                <a:ahLst/>
                <a:cxnLst/>
                <a:rect l="l" t="t" r="r" b="b"/>
                <a:pathLst>
                  <a:path w="968" h="701" extrusionOk="0">
                    <a:moveTo>
                      <a:pt x="901" y="0"/>
                    </a:moveTo>
                    <a:lnTo>
                      <a:pt x="0" y="634"/>
                    </a:lnTo>
                    <a:lnTo>
                      <a:pt x="34" y="701"/>
                    </a:lnTo>
                    <a:lnTo>
                      <a:pt x="968" y="67"/>
                    </a:lnTo>
                    <a:lnTo>
                      <a:pt x="9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9"/>
              <p:cNvSpPr/>
              <p:nvPr/>
            </p:nvSpPr>
            <p:spPr>
              <a:xfrm>
                <a:off x="2633725" y="1333075"/>
                <a:ext cx="4200" cy="33375"/>
              </a:xfrm>
              <a:custGeom>
                <a:avLst/>
                <a:gdLst/>
                <a:ahLst/>
                <a:cxnLst/>
                <a:rect l="l" t="t" r="r" b="b"/>
                <a:pathLst>
                  <a:path w="168" h="1335" extrusionOk="0">
                    <a:moveTo>
                      <a:pt x="100" y="0"/>
                    </a:moveTo>
                    <a:lnTo>
                      <a:pt x="0" y="1334"/>
                    </a:lnTo>
                    <a:lnTo>
                      <a:pt x="100" y="1334"/>
                    </a:lnTo>
                    <a:lnTo>
                      <a:pt x="167" y="33"/>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9"/>
              <p:cNvSpPr/>
              <p:nvPr/>
            </p:nvSpPr>
            <p:spPr>
              <a:xfrm>
                <a:off x="2607875" y="1288025"/>
                <a:ext cx="20025" cy="22550"/>
              </a:xfrm>
              <a:custGeom>
                <a:avLst/>
                <a:gdLst/>
                <a:ahLst/>
                <a:cxnLst/>
                <a:rect l="l" t="t" r="r" b="b"/>
                <a:pathLst>
                  <a:path w="801" h="902" extrusionOk="0">
                    <a:moveTo>
                      <a:pt x="701" y="1"/>
                    </a:moveTo>
                    <a:lnTo>
                      <a:pt x="0" y="835"/>
                    </a:lnTo>
                    <a:lnTo>
                      <a:pt x="34" y="901"/>
                    </a:lnTo>
                    <a:lnTo>
                      <a:pt x="801" y="67"/>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9"/>
              <p:cNvSpPr/>
              <p:nvPr/>
            </p:nvSpPr>
            <p:spPr>
              <a:xfrm>
                <a:off x="2702100" y="1362250"/>
                <a:ext cx="21700" cy="30050"/>
              </a:xfrm>
              <a:custGeom>
                <a:avLst/>
                <a:gdLst/>
                <a:ahLst/>
                <a:cxnLst/>
                <a:rect l="l" t="t" r="r" b="b"/>
                <a:pathLst>
                  <a:path w="868" h="1202" extrusionOk="0">
                    <a:moveTo>
                      <a:pt x="67" y="1"/>
                    </a:moveTo>
                    <a:lnTo>
                      <a:pt x="1" y="67"/>
                    </a:lnTo>
                    <a:lnTo>
                      <a:pt x="834" y="1201"/>
                    </a:lnTo>
                    <a:lnTo>
                      <a:pt x="868" y="1168"/>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9"/>
              <p:cNvSpPr/>
              <p:nvPr/>
            </p:nvSpPr>
            <p:spPr>
              <a:xfrm>
                <a:off x="2771325" y="1086225"/>
                <a:ext cx="21700" cy="15875"/>
              </a:xfrm>
              <a:custGeom>
                <a:avLst/>
                <a:gdLst/>
                <a:ahLst/>
                <a:cxnLst/>
                <a:rect l="l" t="t" r="r" b="b"/>
                <a:pathLst>
                  <a:path w="868" h="635" extrusionOk="0">
                    <a:moveTo>
                      <a:pt x="834" y="0"/>
                    </a:moveTo>
                    <a:lnTo>
                      <a:pt x="0" y="567"/>
                    </a:lnTo>
                    <a:lnTo>
                      <a:pt x="34" y="634"/>
                    </a:lnTo>
                    <a:lnTo>
                      <a:pt x="867" y="67"/>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9"/>
              <p:cNvSpPr/>
              <p:nvPr/>
            </p:nvSpPr>
            <p:spPr>
              <a:xfrm>
                <a:off x="2998975" y="1116250"/>
                <a:ext cx="24225" cy="14200"/>
              </a:xfrm>
              <a:custGeom>
                <a:avLst/>
                <a:gdLst/>
                <a:ahLst/>
                <a:cxnLst/>
                <a:rect l="l" t="t" r="r" b="b"/>
                <a:pathLst>
                  <a:path w="969" h="568" extrusionOk="0">
                    <a:moveTo>
                      <a:pt x="34" y="0"/>
                    </a:moveTo>
                    <a:lnTo>
                      <a:pt x="1" y="67"/>
                    </a:lnTo>
                    <a:lnTo>
                      <a:pt x="868" y="567"/>
                    </a:lnTo>
                    <a:lnTo>
                      <a:pt x="968" y="5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562;p9"/>
              <p:cNvSpPr/>
              <p:nvPr/>
            </p:nvSpPr>
            <p:spPr>
              <a:xfrm>
                <a:off x="2737125" y="1172950"/>
                <a:ext cx="31725" cy="8375"/>
              </a:xfrm>
              <a:custGeom>
                <a:avLst/>
                <a:gdLst/>
                <a:ahLst/>
                <a:cxnLst/>
                <a:rect l="l" t="t" r="r" b="b"/>
                <a:pathLst>
                  <a:path w="1269" h="335" extrusionOk="0">
                    <a:moveTo>
                      <a:pt x="1" y="0"/>
                    </a:moveTo>
                    <a:lnTo>
                      <a:pt x="1" y="101"/>
                    </a:lnTo>
                    <a:lnTo>
                      <a:pt x="1201" y="334"/>
                    </a:lnTo>
                    <a:lnTo>
                      <a:pt x="1268" y="267"/>
                    </a:lnTo>
                    <a:lnTo>
                      <a:pt x="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 name="Google Shape;563;p9"/>
              <p:cNvSpPr/>
              <p:nvPr/>
            </p:nvSpPr>
            <p:spPr>
              <a:xfrm>
                <a:off x="2790500" y="1258000"/>
                <a:ext cx="17525" cy="14200"/>
              </a:xfrm>
              <a:custGeom>
                <a:avLst/>
                <a:gdLst/>
                <a:ahLst/>
                <a:cxnLst/>
                <a:rect l="l" t="t" r="r" b="b"/>
                <a:pathLst>
                  <a:path w="701" h="568" extrusionOk="0">
                    <a:moveTo>
                      <a:pt x="634" y="1"/>
                    </a:moveTo>
                    <a:lnTo>
                      <a:pt x="0" y="501"/>
                    </a:lnTo>
                    <a:lnTo>
                      <a:pt x="34" y="5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9"/>
              <p:cNvSpPr/>
              <p:nvPr/>
            </p:nvSpPr>
            <p:spPr>
              <a:xfrm>
                <a:off x="2762975" y="1337225"/>
                <a:ext cx="24200" cy="20875"/>
              </a:xfrm>
              <a:custGeom>
                <a:avLst/>
                <a:gdLst/>
                <a:ahLst/>
                <a:cxnLst/>
                <a:rect l="l" t="t" r="r" b="b"/>
                <a:pathLst>
                  <a:path w="968" h="835" extrusionOk="0">
                    <a:moveTo>
                      <a:pt x="67" y="1"/>
                    </a:moveTo>
                    <a:lnTo>
                      <a:pt x="1" y="68"/>
                    </a:lnTo>
                    <a:lnTo>
                      <a:pt x="935" y="835"/>
                    </a:lnTo>
                    <a:lnTo>
                      <a:pt x="968" y="7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9"/>
              <p:cNvSpPr/>
              <p:nvPr/>
            </p:nvSpPr>
            <p:spPr>
              <a:xfrm>
                <a:off x="2795500" y="1380600"/>
                <a:ext cx="17550" cy="11700"/>
              </a:xfrm>
              <a:custGeom>
                <a:avLst/>
                <a:gdLst/>
                <a:ahLst/>
                <a:cxnLst/>
                <a:rect l="l" t="t" r="r" b="b"/>
                <a:pathLst>
                  <a:path w="702" h="468" extrusionOk="0">
                    <a:moveTo>
                      <a:pt x="67" y="0"/>
                    </a:moveTo>
                    <a:lnTo>
                      <a:pt x="1" y="100"/>
                    </a:lnTo>
                    <a:lnTo>
                      <a:pt x="668" y="467"/>
                    </a:lnTo>
                    <a:lnTo>
                      <a:pt x="701" y="367"/>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9"/>
              <p:cNvSpPr/>
              <p:nvPr/>
            </p:nvSpPr>
            <p:spPr>
              <a:xfrm>
                <a:off x="2766325" y="1300550"/>
                <a:ext cx="25025" cy="1675"/>
              </a:xfrm>
              <a:custGeom>
                <a:avLst/>
                <a:gdLst/>
                <a:ahLst/>
                <a:cxnLst/>
                <a:rect l="l" t="t" r="r" b="b"/>
                <a:pathLst>
                  <a:path w="1001" h="67"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 name="Google Shape;567;p9"/>
              <p:cNvSpPr/>
              <p:nvPr/>
            </p:nvSpPr>
            <p:spPr>
              <a:xfrm>
                <a:off x="2853050" y="1007825"/>
                <a:ext cx="21700" cy="15875"/>
              </a:xfrm>
              <a:custGeom>
                <a:avLst/>
                <a:gdLst/>
                <a:ahLst/>
                <a:cxnLst/>
                <a:rect l="l" t="t" r="r" b="b"/>
                <a:pathLst>
                  <a:path w="868" h="635" extrusionOk="0">
                    <a:moveTo>
                      <a:pt x="834" y="1"/>
                    </a:moveTo>
                    <a:lnTo>
                      <a:pt x="0" y="568"/>
                    </a:lnTo>
                    <a:lnTo>
                      <a:pt x="67" y="634"/>
                    </a:lnTo>
                    <a:lnTo>
                      <a:pt x="867" y="67"/>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9"/>
              <p:cNvSpPr/>
              <p:nvPr/>
            </p:nvSpPr>
            <p:spPr>
              <a:xfrm>
                <a:off x="2872225" y="1050350"/>
                <a:ext cx="25050" cy="1700"/>
              </a:xfrm>
              <a:custGeom>
                <a:avLst/>
                <a:gdLst/>
                <a:ahLst/>
                <a:cxnLst/>
                <a:rect l="l" t="t" r="r" b="b"/>
                <a:pathLst>
                  <a:path w="1002" h="68" extrusionOk="0">
                    <a:moveTo>
                      <a:pt x="0" y="1"/>
                    </a:moveTo>
                    <a:lnTo>
                      <a:pt x="0" y="68"/>
                    </a:lnTo>
                    <a:lnTo>
                      <a:pt x="1001" y="68"/>
                    </a:lnTo>
                    <a:lnTo>
                      <a:pt x="10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9"/>
              <p:cNvSpPr/>
              <p:nvPr/>
            </p:nvSpPr>
            <p:spPr>
              <a:xfrm>
                <a:off x="2848050" y="1097900"/>
                <a:ext cx="22525" cy="15875"/>
              </a:xfrm>
              <a:custGeom>
                <a:avLst/>
                <a:gdLst/>
                <a:ahLst/>
                <a:cxnLst/>
                <a:rect l="l" t="t" r="r" b="b"/>
                <a:pathLst>
                  <a:path w="901" h="635" extrusionOk="0">
                    <a:moveTo>
                      <a:pt x="33" y="0"/>
                    </a:moveTo>
                    <a:lnTo>
                      <a:pt x="0" y="100"/>
                    </a:lnTo>
                    <a:lnTo>
                      <a:pt x="867" y="634"/>
                    </a:lnTo>
                    <a:lnTo>
                      <a:pt x="901"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9"/>
              <p:cNvSpPr/>
              <p:nvPr/>
            </p:nvSpPr>
            <p:spPr>
              <a:xfrm>
                <a:off x="2856375" y="1200475"/>
                <a:ext cx="8375" cy="20875"/>
              </a:xfrm>
              <a:custGeom>
                <a:avLst/>
                <a:gdLst/>
                <a:ahLst/>
                <a:cxnLst/>
                <a:rect l="l" t="t" r="r" b="b"/>
                <a:pathLst>
                  <a:path w="335" h="835" extrusionOk="0">
                    <a:moveTo>
                      <a:pt x="234" y="0"/>
                    </a:moveTo>
                    <a:lnTo>
                      <a:pt x="1" y="801"/>
                    </a:lnTo>
                    <a:lnTo>
                      <a:pt x="67" y="834"/>
                    </a:lnTo>
                    <a:lnTo>
                      <a:pt x="334" y="34"/>
                    </a:lnTo>
                    <a:lnTo>
                      <a:pt x="2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9"/>
              <p:cNvSpPr/>
              <p:nvPr/>
            </p:nvSpPr>
            <p:spPr>
              <a:xfrm>
                <a:off x="2844700" y="1259675"/>
                <a:ext cx="25050" cy="20050"/>
              </a:xfrm>
              <a:custGeom>
                <a:avLst/>
                <a:gdLst/>
                <a:ahLst/>
                <a:cxnLst/>
                <a:rect l="l" t="t" r="r" b="b"/>
                <a:pathLst>
                  <a:path w="1002" h="802" extrusionOk="0">
                    <a:moveTo>
                      <a:pt x="67" y="1"/>
                    </a:moveTo>
                    <a:lnTo>
                      <a:pt x="1" y="101"/>
                    </a:lnTo>
                    <a:lnTo>
                      <a:pt x="901" y="801"/>
                    </a:lnTo>
                    <a:lnTo>
                      <a:pt x="1001" y="701"/>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 name="Google Shape;572;p9"/>
              <p:cNvSpPr/>
              <p:nvPr/>
            </p:nvSpPr>
            <p:spPr>
              <a:xfrm>
                <a:off x="2854700" y="1333075"/>
                <a:ext cx="18375" cy="12525"/>
              </a:xfrm>
              <a:custGeom>
                <a:avLst/>
                <a:gdLst/>
                <a:ahLst/>
                <a:cxnLst/>
                <a:rect l="l" t="t" r="r" b="b"/>
                <a:pathLst>
                  <a:path w="735" h="501" extrusionOk="0">
                    <a:moveTo>
                      <a:pt x="101" y="0"/>
                    </a:moveTo>
                    <a:lnTo>
                      <a:pt x="1" y="67"/>
                    </a:lnTo>
                    <a:lnTo>
                      <a:pt x="668" y="500"/>
                    </a:lnTo>
                    <a:lnTo>
                      <a:pt x="735" y="400"/>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 name="Google Shape;573;p9"/>
              <p:cNvSpPr/>
              <p:nvPr/>
            </p:nvSpPr>
            <p:spPr>
              <a:xfrm>
                <a:off x="3039000" y="1217150"/>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574;p9"/>
              <p:cNvSpPr/>
              <p:nvPr/>
            </p:nvSpPr>
            <p:spPr>
              <a:xfrm>
                <a:off x="2731300" y="1204650"/>
                <a:ext cx="21700" cy="15850"/>
              </a:xfrm>
              <a:custGeom>
                <a:avLst/>
                <a:gdLst/>
                <a:ahLst/>
                <a:cxnLst/>
                <a:rect l="l" t="t" r="r" b="b"/>
                <a:pathLst>
                  <a:path w="868" h="634" extrusionOk="0">
                    <a:moveTo>
                      <a:pt x="33" y="0"/>
                    </a:moveTo>
                    <a:lnTo>
                      <a:pt x="0" y="67"/>
                    </a:lnTo>
                    <a:lnTo>
                      <a:pt x="767" y="634"/>
                    </a:lnTo>
                    <a:lnTo>
                      <a:pt x="867"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9"/>
              <p:cNvSpPr/>
              <p:nvPr/>
            </p:nvSpPr>
            <p:spPr>
              <a:xfrm>
                <a:off x="2770475" y="1020350"/>
                <a:ext cx="25050" cy="1675"/>
              </a:xfrm>
              <a:custGeom>
                <a:avLst/>
                <a:gdLst/>
                <a:ahLst/>
                <a:cxnLst/>
                <a:rect l="l" t="t" r="r" b="b"/>
                <a:pathLst>
                  <a:path w="1002" h="67"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576;p9"/>
              <p:cNvSpPr/>
              <p:nvPr/>
            </p:nvSpPr>
            <p:spPr>
              <a:xfrm>
                <a:off x="2669575" y="1137100"/>
                <a:ext cx="21700" cy="16700"/>
              </a:xfrm>
              <a:custGeom>
                <a:avLst/>
                <a:gdLst/>
                <a:ahLst/>
                <a:cxnLst/>
                <a:rect l="l" t="t" r="r" b="b"/>
                <a:pathLst>
                  <a:path w="868" h="668" extrusionOk="0">
                    <a:moveTo>
                      <a:pt x="34" y="0"/>
                    </a:moveTo>
                    <a:lnTo>
                      <a:pt x="1" y="67"/>
                    </a:lnTo>
                    <a:lnTo>
                      <a:pt x="801" y="667"/>
                    </a:lnTo>
                    <a:lnTo>
                      <a:pt x="868" y="5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9"/>
              <p:cNvSpPr/>
              <p:nvPr/>
            </p:nvSpPr>
            <p:spPr>
              <a:xfrm>
                <a:off x="2647900" y="1179625"/>
                <a:ext cx="25050" cy="1700"/>
              </a:xfrm>
              <a:custGeom>
                <a:avLst/>
                <a:gdLst/>
                <a:ahLst/>
                <a:cxnLst/>
                <a:rect l="l" t="t" r="r" b="b"/>
                <a:pathLst>
                  <a:path w="1002" h="68"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9"/>
              <p:cNvSpPr/>
              <p:nvPr/>
            </p:nvSpPr>
            <p:spPr>
              <a:xfrm>
                <a:off x="2673750" y="1226325"/>
                <a:ext cx="24200" cy="16700"/>
              </a:xfrm>
              <a:custGeom>
                <a:avLst/>
                <a:gdLst/>
                <a:ahLst/>
                <a:cxnLst/>
                <a:rect l="l" t="t" r="r" b="b"/>
                <a:pathLst>
                  <a:path w="968" h="668" extrusionOk="0">
                    <a:moveTo>
                      <a:pt x="868" y="0"/>
                    </a:moveTo>
                    <a:lnTo>
                      <a:pt x="0" y="601"/>
                    </a:lnTo>
                    <a:lnTo>
                      <a:pt x="34" y="667"/>
                    </a:lnTo>
                    <a:lnTo>
                      <a:pt x="968" y="100"/>
                    </a:lnTo>
                    <a:lnTo>
                      <a:pt x="8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 name="Google Shape;579;p9"/>
              <p:cNvSpPr/>
              <p:nvPr/>
            </p:nvSpPr>
            <p:spPr>
              <a:xfrm>
                <a:off x="2935600" y="1109575"/>
                <a:ext cx="20875" cy="15025"/>
              </a:xfrm>
              <a:custGeom>
                <a:avLst/>
                <a:gdLst/>
                <a:ahLst/>
                <a:cxnLst/>
                <a:rect l="l" t="t" r="r" b="b"/>
                <a:pathLst>
                  <a:path w="835" h="601" extrusionOk="0">
                    <a:moveTo>
                      <a:pt x="768" y="0"/>
                    </a:moveTo>
                    <a:lnTo>
                      <a:pt x="1" y="501"/>
                    </a:lnTo>
                    <a:lnTo>
                      <a:pt x="34" y="601"/>
                    </a:lnTo>
                    <a:lnTo>
                      <a:pt x="834" y="100"/>
                    </a:lnTo>
                    <a:lnTo>
                      <a:pt x="7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580;p9"/>
              <p:cNvSpPr/>
              <p:nvPr/>
            </p:nvSpPr>
            <p:spPr>
              <a:xfrm>
                <a:off x="2938100" y="1062025"/>
                <a:ext cx="20875" cy="16725"/>
              </a:xfrm>
              <a:custGeom>
                <a:avLst/>
                <a:gdLst/>
                <a:ahLst/>
                <a:cxnLst/>
                <a:rect l="l" t="t" r="r" b="b"/>
                <a:pathLst>
                  <a:path w="835" h="669" extrusionOk="0">
                    <a:moveTo>
                      <a:pt x="34" y="1"/>
                    </a:moveTo>
                    <a:lnTo>
                      <a:pt x="1" y="68"/>
                    </a:lnTo>
                    <a:lnTo>
                      <a:pt x="801" y="668"/>
                    </a:lnTo>
                    <a:lnTo>
                      <a:pt x="835" y="601"/>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9"/>
              <p:cNvSpPr/>
              <p:nvPr/>
            </p:nvSpPr>
            <p:spPr>
              <a:xfrm>
                <a:off x="2993975" y="1029500"/>
                <a:ext cx="4200" cy="25050"/>
              </a:xfrm>
              <a:custGeom>
                <a:avLst/>
                <a:gdLst/>
                <a:ahLst/>
                <a:cxnLst/>
                <a:rect l="l" t="t" r="r" b="b"/>
                <a:pathLst>
                  <a:path w="168" h="1002" extrusionOk="0">
                    <a:moveTo>
                      <a:pt x="67" y="1"/>
                    </a:moveTo>
                    <a:lnTo>
                      <a:pt x="1" y="968"/>
                    </a:lnTo>
                    <a:lnTo>
                      <a:pt x="101" y="1002"/>
                    </a:lnTo>
                    <a:lnTo>
                      <a:pt x="1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9"/>
              <p:cNvSpPr/>
              <p:nvPr/>
            </p:nvSpPr>
            <p:spPr>
              <a:xfrm>
                <a:off x="2919750" y="1388925"/>
                <a:ext cx="25050" cy="3375"/>
              </a:xfrm>
              <a:custGeom>
                <a:avLst/>
                <a:gdLst/>
                <a:ahLst/>
                <a:cxnLst/>
                <a:rect l="l" t="t" r="r" b="b"/>
                <a:pathLst>
                  <a:path w="1002" h="135" extrusionOk="0">
                    <a:moveTo>
                      <a:pt x="34" y="1"/>
                    </a:moveTo>
                    <a:lnTo>
                      <a:pt x="1" y="101"/>
                    </a:lnTo>
                    <a:lnTo>
                      <a:pt x="1001" y="134"/>
                    </a:lnTo>
                    <a:lnTo>
                      <a:pt x="1001" y="34"/>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 name="Google Shape;583;p9"/>
              <p:cNvSpPr/>
              <p:nvPr/>
            </p:nvSpPr>
            <p:spPr>
              <a:xfrm>
                <a:off x="2927250" y="1340575"/>
                <a:ext cx="21725" cy="16700"/>
              </a:xfrm>
              <a:custGeom>
                <a:avLst/>
                <a:gdLst/>
                <a:ahLst/>
                <a:cxnLst/>
                <a:rect l="l" t="t" r="r" b="b"/>
                <a:pathLst>
                  <a:path w="869" h="668" extrusionOk="0">
                    <a:moveTo>
                      <a:pt x="68" y="0"/>
                    </a:moveTo>
                    <a:lnTo>
                      <a:pt x="1" y="67"/>
                    </a:lnTo>
                    <a:lnTo>
                      <a:pt x="802" y="667"/>
                    </a:lnTo>
                    <a:lnTo>
                      <a:pt x="868" y="601"/>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 name="Google Shape;584;p9"/>
              <p:cNvSpPr/>
              <p:nvPr/>
            </p:nvSpPr>
            <p:spPr>
              <a:xfrm>
                <a:off x="2985625" y="1308875"/>
                <a:ext cx="11700" cy="26725"/>
              </a:xfrm>
              <a:custGeom>
                <a:avLst/>
                <a:gdLst/>
                <a:ahLst/>
                <a:cxnLst/>
                <a:rect l="l" t="t" r="r" b="b"/>
                <a:pathLst>
                  <a:path w="468" h="1069" extrusionOk="0">
                    <a:moveTo>
                      <a:pt x="101" y="1"/>
                    </a:moveTo>
                    <a:lnTo>
                      <a:pt x="1" y="34"/>
                    </a:lnTo>
                    <a:lnTo>
                      <a:pt x="368" y="1068"/>
                    </a:lnTo>
                    <a:lnTo>
                      <a:pt x="468"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5" name="Google Shape;585;p9"/>
              <p:cNvSpPr/>
              <p:nvPr/>
            </p:nvSpPr>
            <p:spPr>
              <a:xfrm>
                <a:off x="2923100" y="1208800"/>
                <a:ext cx="21700" cy="15875"/>
              </a:xfrm>
              <a:custGeom>
                <a:avLst/>
                <a:gdLst/>
                <a:ahLst/>
                <a:cxnLst/>
                <a:rect l="l" t="t" r="r" b="b"/>
                <a:pathLst>
                  <a:path w="868" h="635" extrusionOk="0">
                    <a:moveTo>
                      <a:pt x="834" y="1"/>
                    </a:moveTo>
                    <a:lnTo>
                      <a:pt x="0" y="535"/>
                    </a:lnTo>
                    <a:lnTo>
                      <a:pt x="34" y="635"/>
                    </a:lnTo>
                    <a:lnTo>
                      <a:pt x="867" y="68"/>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6" name="Google Shape;586;p9"/>
              <p:cNvSpPr/>
              <p:nvPr/>
            </p:nvSpPr>
            <p:spPr>
              <a:xfrm>
                <a:off x="2915575" y="1262175"/>
                <a:ext cx="26725" cy="10025"/>
              </a:xfrm>
              <a:custGeom>
                <a:avLst/>
                <a:gdLst/>
                <a:ahLst/>
                <a:cxnLst/>
                <a:rect l="l" t="t" r="r" b="b"/>
                <a:pathLst>
                  <a:path w="1069" h="401" extrusionOk="0">
                    <a:moveTo>
                      <a:pt x="1" y="1"/>
                    </a:moveTo>
                    <a:lnTo>
                      <a:pt x="1" y="67"/>
                    </a:lnTo>
                    <a:lnTo>
                      <a:pt x="1035" y="401"/>
                    </a:lnTo>
                    <a:lnTo>
                      <a:pt x="1068" y="268"/>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7" name="Google Shape;587;p9"/>
              <p:cNvSpPr/>
              <p:nvPr/>
            </p:nvSpPr>
            <p:spPr>
              <a:xfrm>
                <a:off x="2992300" y="1381425"/>
                <a:ext cx="24225" cy="16700"/>
              </a:xfrm>
              <a:custGeom>
                <a:avLst/>
                <a:gdLst/>
                <a:ahLst/>
                <a:cxnLst/>
                <a:rect l="l" t="t" r="r" b="b"/>
                <a:pathLst>
                  <a:path w="969" h="668" extrusionOk="0">
                    <a:moveTo>
                      <a:pt x="68" y="1"/>
                    </a:moveTo>
                    <a:lnTo>
                      <a:pt x="1" y="101"/>
                    </a:lnTo>
                    <a:lnTo>
                      <a:pt x="901" y="668"/>
                    </a:lnTo>
                    <a:lnTo>
                      <a:pt x="968" y="601"/>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588;p9"/>
              <p:cNvSpPr/>
              <p:nvPr/>
            </p:nvSpPr>
            <p:spPr>
              <a:xfrm>
                <a:off x="3054025" y="1172950"/>
                <a:ext cx="24200" cy="16700"/>
              </a:xfrm>
              <a:custGeom>
                <a:avLst/>
                <a:gdLst/>
                <a:ahLst/>
                <a:cxnLst/>
                <a:rect l="l" t="t" r="r" b="b"/>
                <a:pathLst>
                  <a:path w="968" h="668" extrusionOk="0">
                    <a:moveTo>
                      <a:pt x="34" y="0"/>
                    </a:moveTo>
                    <a:lnTo>
                      <a:pt x="0" y="101"/>
                    </a:lnTo>
                    <a:lnTo>
                      <a:pt x="868" y="668"/>
                    </a:lnTo>
                    <a:lnTo>
                      <a:pt x="968" y="6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9"/>
              <p:cNvSpPr/>
              <p:nvPr/>
            </p:nvSpPr>
            <p:spPr>
              <a:xfrm>
                <a:off x="3041500" y="1277200"/>
                <a:ext cx="17550" cy="15025"/>
              </a:xfrm>
              <a:custGeom>
                <a:avLst/>
                <a:gdLst/>
                <a:ahLst/>
                <a:cxnLst/>
                <a:rect l="l" t="t" r="r" b="b"/>
                <a:pathLst>
                  <a:path w="702" h="601" extrusionOk="0">
                    <a:moveTo>
                      <a:pt x="668" y="0"/>
                    </a:moveTo>
                    <a:lnTo>
                      <a:pt x="1" y="500"/>
                    </a:lnTo>
                    <a:lnTo>
                      <a:pt x="34" y="601"/>
                    </a:lnTo>
                    <a:lnTo>
                      <a:pt x="701"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590;p9"/>
              <p:cNvSpPr/>
              <p:nvPr/>
            </p:nvSpPr>
            <p:spPr>
              <a:xfrm>
                <a:off x="2708775" y="1093725"/>
                <a:ext cx="25050" cy="3350"/>
              </a:xfrm>
              <a:custGeom>
                <a:avLst/>
                <a:gdLst/>
                <a:ahLst/>
                <a:cxnLst/>
                <a:rect l="l" t="t" r="r" b="b"/>
                <a:pathLst>
                  <a:path w="1002" h="134" extrusionOk="0">
                    <a:moveTo>
                      <a:pt x="0" y="1"/>
                    </a:moveTo>
                    <a:lnTo>
                      <a:pt x="0" y="101"/>
                    </a:lnTo>
                    <a:lnTo>
                      <a:pt x="1001" y="134"/>
                    </a:lnTo>
                    <a:lnTo>
                      <a:pt x="1001" y="67"/>
                    </a:lnTo>
                    <a:lnTo>
                      <a:pt x="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9"/>
              <p:cNvSpPr/>
              <p:nvPr/>
            </p:nvSpPr>
            <p:spPr>
              <a:xfrm>
                <a:off x="2716275" y="1047025"/>
                <a:ext cx="21700" cy="16700"/>
              </a:xfrm>
              <a:custGeom>
                <a:avLst/>
                <a:gdLst/>
                <a:ahLst/>
                <a:cxnLst/>
                <a:rect l="l" t="t" r="r" b="b"/>
                <a:pathLst>
                  <a:path w="868" h="668" extrusionOk="0">
                    <a:moveTo>
                      <a:pt x="67" y="0"/>
                    </a:moveTo>
                    <a:lnTo>
                      <a:pt x="1" y="67"/>
                    </a:lnTo>
                    <a:lnTo>
                      <a:pt x="801" y="668"/>
                    </a:lnTo>
                    <a:lnTo>
                      <a:pt x="868" y="6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9"/>
              <p:cNvSpPr/>
              <p:nvPr/>
            </p:nvSpPr>
            <p:spPr>
              <a:xfrm>
                <a:off x="3021500" y="1086225"/>
                <a:ext cx="22525" cy="6700"/>
              </a:xfrm>
              <a:custGeom>
                <a:avLst/>
                <a:gdLst/>
                <a:ahLst/>
                <a:cxnLst/>
                <a:rect l="l" t="t" r="r" b="b"/>
                <a:pathLst>
                  <a:path w="901" h="268" extrusionOk="0">
                    <a:moveTo>
                      <a:pt x="0" y="0"/>
                    </a:moveTo>
                    <a:lnTo>
                      <a:pt x="0" y="67"/>
                    </a:lnTo>
                    <a:lnTo>
                      <a:pt x="901" y="267"/>
                    </a:lnTo>
                    <a:lnTo>
                      <a:pt x="901" y="167"/>
                    </a:lnTo>
                    <a:lnTo>
                      <a:pt x="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 name="Google Shape;593;p9"/>
              <p:cNvSpPr/>
              <p:nvPr/>
            </p:nvSpPr>
            <p:spPr>
              <a:xfrm>
                <a:off x="2670400" y="1309725"/>
                <a:ext cx="7550" cy="27525"/>
              </a:xfrm>
              <a:custGeom>
                <a:avLst/>
                <a:gdLst/>
                <a:ahLst/>
                <a:cxnLst/>
                <a:rect l="l" t="t" r="r" b="b"/>
                <a:pathLst>
                  <a:path w="302" h="1101" extrusionOk="0">
                    <a:moveTo>
                      <a:pt x="1" y="0"/>
                    </a:moveTo>
                    <a:lnTo>
                      <a:pt x="168" y="1101"/>
                    </a:lnTo>
                    <a:lnTo>
                      <a:pt x="301"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 name="Google Shape;594;p9"/>
              <p:cNvSpPr/>
              <p:nvPr/>
            </p:nvSpPr>
            <p:spPr>
              <a:xfrm>
                <a:off x="2687925" y="1285525"/>
                <a:ext cx="29200" cy="8375"/>
              </a:xfrm>
              <a:custGeom>
                <a:avLst/>
                <a:gdLst/>
                <a:ahLst/>
                <a:cxnLst/>
                <a:rect l="l" t="t" r="r" b="b"/>
                <a:pathLst>
                  <a:path w="1168" h="335" extrusionOk="0">
                    <a:moveTo>
                      <a:pt x="1135" y="1"/>
                    </a:moveTo>
                    <a:lnTo>
                      <a:pt x="0" y="268"/>
                    </a:lnTo>
                    <a:lnTo>
                      <a:pt x="0" y="334"/>
                    </a:lnTo>
                    <a:lnTo>
                      <a:pt x="1168" y="101"/>
                    </a:lnTo>
                    <a:lnTo>
                      <a:pt x="11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9"/>
              <p:cNvSpPr/>
              <p:nvPr/>
            </p:nvSpPr>
            <p:spPr>
              <a:xfrm>
                <a:off x="2817175" y="956125"/>
                <a:ext cx="32550" cy="8375"/>
              </a:xfrm>
              <a:custGeom>
                <a:avLst/>
                <a:gdLst/>
                <a:ahLst/>
                <a:cxnLst/>
                <a:rect l="l" t="t" r="r" b="b"/>
                <a:pathLst>
                  <a:path w="1302" h="335" extrusionOk="0">
                    <a:moveTo>
                      <a:pt x="1" y="1"/>
                    </a:moveTo>
                    <a:lnTo>
                      <a:pt x="1" y="134"/>
                    </a:lnTo>
                    <a:lnTo>
                      <a:pt x="1302" y="334"/>
                    </a:lnTo>
                    <a:lnTo>
                      <a:pt x="1302" y="267"/>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9"/>
              <p:cNvSpPr/>
              <p:nvPr/>
            </p:nvSpPr>
            <p:spPr>
              <a:xfrm>
                <a:off x="2821350" y="1127075"/>
                <a:ext cx="6700" cy="29225"/>
              </a:xfrm>
              <a:custGeom>
                <a:avLst/>
                <a:gdLst/>
                <a:ahLst/>
                <a:cxnLst/>
                <a:rect l="l" t="t" r="r" b="b"/>
                <a:pathLst>
                  <a:path w="268" h="1169" extrusionOk="0">
                    <a:moveTo>
                      <a:pt x="134" y="1"/>
                    </a:moveTo>
                    <a:lnTo>
                      <a:pt x="1" y="68"/>
                    </a:lnTo>
                    <a:lnTo>
                      <a:pt x="167" y="1168"/>
                    </a:lnTo>
                    <a:lnTo>
                      <a:pt x="267" y="11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9"/>
              <p:cNvSpPr/>
              <p:nvPr/>
            </p:nvSpPr>
            <p:spPr>
              <a:xfrm>
                <a:off x="3056525" y="1030350"/>
                <a:ext cx="20875" cy="12525"/>
              </a:xfrm>
              <a:custGeom>
                <a:avLst/>
                <a:gdLst/>
                <a:ahLst/>
                <a:cxnLst/>
                <a:rect l="l" t="t" r="r" b="b"/>
                <a:pathLst>
                  <a:path w="835" h="501" extrusionOk="0">
                    <a:moveTo>
                      <a:pt x="34" y="0"/>
                    </a:moveTo>
                    <a:lnTo>
                      <a:pt x="0" y="100"/>
                    </a:lnTo>
                    <a:lnTo>
                      <a:pt x="768" y="501"/>
                    </a:lnTo>
                    <a:lnTo>
                      <a:pt x="834" y="4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9"/>
              <p:cNvSpPr/>
              <p:nvPr/>
            </p:nvSpPr>
            <p:spPr>
              <a:xfrm>
                <a:off x="2630375" y="962800"/>
                <a:ext cx="27550" cy="23375"/>
              </a:xfrm>
              <a:custGeom>
                <a:avLst/>
                <a:gdLst/>
                <a:ahLst/>
                <a:cxnLst/>
                <a:rect l="l" t="t" r="r" b="b"/>
                <a:pathLst>
                  <a:path w="1102" h="935" extrusionOk="0">
                    <a:moveTo>
                      <a:pt x="34" y="0"/>
                    </a:moveTo>
                    <a:lnTo>
                      <a:pt x="1" y="67"/>
                    </a:lnTo>
                    <a:lnTo>
                      <a:pt x="1035" y="934"/>
                    </a:lnTo>
                    <a:lnTo>
                      <a:pt x="1102" y="9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9"/>
              <p:cNvSpPr/>
              <p:nvPr/>
            </p:nvSpPr>
            <p:spPr>
              <a:xfrm>
                <a:off x="2567000" y="1093725"/>
                <a:ext cx="21700" cy="16700"/>
              </a:xfrm>
              <a:custGeom>
                <a:avLst/>
                <a:gdLst/>
                <a:ahLst/>
                <a:cxnLst/>
                <a:rect l="l" t="t" r="r" b="b"/>
                <a:pathLst>
                  <a:path w="868" h="668" extrusionOk="0">
                    <a:moveTo>
                      <a:pt x="801" y="1"/>
                    </a:moveTo>
                    <a:lnTo>
                      <a:pt x="1" y="601"/>
                    </a:lnTo>
                    <a:lnTo>
                      <a:pt x="34" y="668"/>
                    </a:lnTo>
                    <a:lnTo>
                      <a:pt x="868" y="101"/>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9"/>
              <p:cNvSpPr/>
              <p:nvPr/>
            </p:nvSpPr>
            <p:spPr>
              <a:xfrm>
                <a:off x="2661250" y="1049525"/>
                <a:ext cx="17525" cy="13375"/>
              </a:xfrm>
              <a:custGeom>
                <a:avLst/>
                <a:gdLst/>
                <a:ahLst/>
                <a:cxnLst/>
                <a:rect l="l" t="t" r="r" b="b"/>
                <a:pathLst>
                  <a:path w="701" h="535" extrusionOk="0">
                    <a:moveTo>
                      <a:pt x="667" y="1"/>
                    </a:moveTo>
                    <a:lnTo>
                      <a:pt x="0" y="434"/>
                    </a:lnTo>
                    <a:lnTo>
                      <a:pt x="33" y="534"/>
                    </a:lnTo>
                    <a:lnTo>
                      <a:pt x="701" y="67"/>
                    </a:lnTo>
                    <a:lnTo>
                      <a:pt x="6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1" name="Google Shape;601;p9"/>
              <p:cNvSpPr/>
              <p:nvPr/>
            </p:nvSpPr>
            <p:spPr>
              <a:xfrm>
                <a:off x="2885575" y="869400"/>
                <a:ext cx="17525" cy="24200"/>
              </a:xfrm>
              <a:custGeom>
                <a:avLst/>
                <a:gdLst/>
                <a:ahLst/>
                <a:cxnLst/>
                <a:rect l="l" t="t" r="r" b="b"/>
                <a:pathLst>
                  <a:path w="701" h="968" extrusionOk="0">
                    <a:moveTo>
                      <a:pt x="634" y="0"/>
                    </a:moveTo>
                    <a:lnTo>
                      <a:pt x="0" y="901"/>
                    </a:lnTo>
                    <a:lnTo>
                      <a:pt x="67" y="968"/>
                    </a:lnTo>
                    <a:lnTo>
                      <a:pt x="701" y="67"/>
                    </a:lnTo>
                    <a:lnTo>
                      <a:pt x="6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9"/>
              <p:cNvSpPr/>
              <p:nvPr/>
            </p:nvSpPr>
            <p:spPr>
              <a:xfrm>
                <a:off x="3076525" y="1117075"/>
                <a:ext cx="17550" cy="23375"/>
              </a:xfrm>
              <a:custGeom>
                <a:avLst/>
                <a:gdLst/>
                <a:ahLst/>
                <a:cxnLst/>
                <a:rect l="l" t="t" r="r" b="b"/>
                <a:pathLst>
                  <a:path w="702" h="935" extrusionOk="0">
                    <a:moveTo>
                      <a:pt x="635" y="1"/>
                    </a:moveTo>
                    <a:lnTo>
                      <a:pt x="1" y="901"/>
                    </a:lnTo>
                    <a:lnTo>
                      <a:pt x="68" y="935"/>
                    </a:lnTo>
                    <a:lnTo>
                      <a:pt x="701" y="34"/>
                    </a:lnTo>
                    <a:lnTo>
                      <a:pt x="6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9"/>
              <p:cNvSpPr/>
              <p:nvPr/>
            </p:nvSpPr>
            <p:spPr>
              <a:xfrm>
                <a:off x="2824700" y="1045350"/>
                <a:ext cx="8350" cy="23375"/>
              </a:xfrm>
              <a:custGeom>
                <a:avLst/>
                <a:gdLst/>
                <a:ahLst/>
                <a:cxnLst/>
                <a:rect l="l" t="t" r="r" b="b"/>
                <a:pathLst>
                  <a:path w="334" h="935" extrusionOk="0">
                    <a:moveTo>
                      <a:pt x="200" y="1"/>
                    </a:moveTo>
                    <a:lnTo>
                      <a:pt x="0" y="901"/>
                    </a:lnTo>
                    <a:lnTo>
                      <a:pt x="100" y="935"/>
                    </a:lnTo>
                    <a:lnTo>
                      <a:pt x="334" y="34"/>
                    </a:lnTo>
                    <a:lnTo>
                      <a:pt x="20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9"/>
              <p:cNvSpPr/>
              <p:nvPr/>
            </p:nvSpPr>
            <p:spPr>
              <a:xfrm>
                <a:off x="2713775" y="1312225"/>
                <a:ext cx="9200" cy="22525"/>
              </a:xfrm>
              <a:custGeom>
                <a:avLst/>
                <a:gdLst/>
                <a:ahLst/>
                <a:cxnLst/>
                <a:rect l="l" t="t" r="r" b="b"/>
                <a:pathLst>
                  <a:path w="368" h="901" extrusionOk="0">
                    <a:moveTo>
                      <a:pt x="234" y="0"/>
                    </a:moveTo>
                    <a:lnTo>
                      <a:pt x="1" y="901"/>
                    </a:lnTo>
                    <a:lnTo>
                      <a:pt x="101" y="901"/>
                    </a:lnTo>
                    <a:lnTo>
                      <a:pt x="3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9"/>
              <p:cNvSpPr/>
              <p:nvPr/>
            </p:nvSpPr>
            <p:spPr>
              <a:xfrm>
                <a:off x="2791325" y="1202125"/>
                <a:ext cx="19200" cy="15050"/>
              </a:xfrm>
              <a:custGeom>
                <a:avLst/>
                <a:gdLst/>
                <a:ahLst/>
                <a:cxnLst/>
                <a:rect l="l" t="t" r="r" b="b"/>
                <a:pathLst>
                  <a:path w="768" h="602" extrusionOk="0">
                    <a:moveTo>
                      <a:pt x="668" y="1"/>
                    </a:moveTo>
                    <a:lnTo>
                      <a:pt x="1" y="501"/>
                    </a:lnTo>
                    <a:lnTo>
                      <a:pt x="101" y="601"/>
                    </a:lnTo>
                    <a:lnTo>
                      <a:pt x="768" y="101"/>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9"/>
              <p:cNvSpPr/>
              <p:nvPr/>
            </p:nvSpPr>
            <p:spPr>
              <a:xfrm>
                <a:off x="2565325" y="1056200"/>
                <a:ext cx="25050" cy="2525"/>
              </a:xfrm>
              <a:custGeom>
                <a:avLst/>
                <a:gdLst/>
                <a:ahLst/>
                <a:cxnLst/>
                <a:rect l="l" t="t" r="r" b="b"/>
                <a:pathLst>
                  <a:path w="1002" h="101" extrusionOk="0">
                    <a:moveTo>
                      <a:pt x="1" y="0"/>
                    </a:moveTo>
                    <a:lnTo>
                      <a:pt x="1" y="100"/>
                    </a:lnTo>
                    <a:lnTo>
                      <a:pt x="1002" y="100"/>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7" name="Google Shape;607;p9"/>
              <p:cNvSpPr/>
              <p:nvPr/>
            </p:nvSpPr>
            <p:spPr>
              <a:xfrm>
                <a:off x="2546150" y="1177125"/>
                <a:ext cx="18375" cy="15025"/>
              </a:xfrm>
              <a:custGeom>
                <a:avLst/>
                <a:gdLst/>
                <a:ahLst/>
                <a:cxnLst/>
                <a:rect l="l" t="t" r="r" b="b"/>
                <a:pathLst>
                  <a:path w="735" h="601" extrusionOk="0">
                    <a:moveTo>
                      <a:pt x="668" y="0"/>
                    </a:moveTo>
                    <a:lnTo>
                      <a:pt x="1" y="501"/>
                    </a:lnTo>
                    <a:lnTo>
                      <a:pt x="34" y="601"/>
                    </a:lnTo>
                    <a:lnTo>
                      <a:pt x="735"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8" name="Google Shape;608;p9"/>
              <p:cNvSpPr/>
              <p:nvPr/>
            </p:nvSpPr>
            <p:spPr>
              <a:xfrm>
                <a:off x="2838025" y="857725"/>
                <a:ext cx="14200" cy="18375"/>
              </a:xfrm>
              <a:custGeom>
                <a:avLst/>
                <a:gdLst/>
                <a:ahLst/>
                <a:cxnLst/>
                <a:rect l="l" t="t" r="r" b="b"/>
                <a:pathLst>
                  <a:path w="568" h="735" extrusionOk="0">
                    <a:moveTo>
                      <a:pt x="101" y="0"/>
                    </a:moveTo>
                    <a:lnTo>
                      <a:pt x="1" y="34"/>
                    </a:lnTo>
                    <a:lnTo>
                      <a:pt x="468" y="734"/>
                    </a:lnTo>
                    <a:lnTo>
                      <a:pt x="568" y="668"/>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 name="Google Shape;609;p9"/>
              <p:cNvSpPr/>
              <p:nvPr/>
            </p:nvSpPr>
            <p:spPr>
              <a:xfrm>
                <a:off x="2564500" y="1247175"/>
                <a:ext cx="30875" cy="9200"/>
              </a:xfrm>
              <a:custGeom>
                <a:avLst/>
                <a:gdLst/>
                <a:ahLst/>
                <a:cxnLst/>
                <a:rect l="l" t="t" r="r" b="b"/>
                <a:pathLst>
                  <a:path w="1235" h="368" extrusionOk="0">
                    <a:moveTo>
                      <a:pt x="34" y="0"/>
                    </a:moveTo>
                    <a:lnTo>
                      <a:pt x="1" y="134"/>
                    </a:lnTo>
                    <a:lnTo>
                      <a:pt x="1235" y="367"/>
                    </a:lnTo>
                    <a:lnTo>
                      <a:pt x="1235" y="2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0" name="Google Shape;610;p9"/>
              <p:cNvSpPr/>
              <p:nvPr/>
            </p:nvSpPr>
            <p:spPr>
              <a:xfrm>
                <a:off x="3092375" y="1298875"/>
                <a:ext cx="17550" cy="24200"/>
              </a:xfrm>
              <a:custGeom>
                <a:avLst/>
                <a:gdLst/>
                <a:ahLst/>
                <a:cxnLst/>
                <a:rect l="l" t="t" r="r" b="b"/>
                <a:pathLst>
                  <a:path w="702" h="968" extrusionOk="0">
                    <a:moveTo>
                      <a:pt x="67" y="0"/>
                    </a:moveTo>
                    <a:lnTo>
                      <a:pt x="1" y="34"/>
                    </a:lnTo>
                    <a:lnTo>
                      <a:pt x="634" y="968"/>
                    </a:lnTo>
                    <a:lnTo>
                      <a:pt x="701" y="9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 name="Google Shape;611;p9"/>
              <p:cNvSpPr/>
              <p:nvPr/>
            </p:nvSpPr>
            <p:spPr>
              <a:xfrm>
                <a:off x="2744625" y="1125425"/>
                <a:ext cx="7525" cy="22525"/>
              </a:xfrm>
              <a:custGeom>
                <a:avLst/>
                <a:gdLst/>
                <a:ahLst/>
                <a:cxnLst/>
                <a:rect l="l" t="t" r="r" b="b"/>
                <a:pathLst>
                  <a:path w="301" h="901" extrusionOk="0">
                    <a:moveTo>
                      <a:pt x="201" y="0"/>
                    </a:moveTo>
                    <a:lnTo>
                      <a:pt x="1" y="901"/>
                    </a:lnTo>
                    <a:lnTo>
                      <a:pt x="67" y="901"/>
                    </a:lnTo>
                    <a:lnTo>
                      <a:pt x="3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9"/>
              <p:cNvSpPr/>
              <p:nvPr/>
            </p:nvSpPr>
            <p:spPr>
              <a:xfrm>
                <a:off x="2898075" y="1154600"/>
                <a:ext cx="17525" cy="14200"/>
              </a:xfrm>
              <a:custGeom>
                <a:avLst/>
                <a:gdLst/>
                <a:ahLst/>
                <a:cxnLst/>
                <a:rect l="l" t="t" r="r" b="b"/>
                <a:pathLst>
                  <a:path w="701" h="568" extrusionOk="0">
                    <a:moveTo>
                      <a:pt x="668" y="1"/>
                    </a:moveTo>
                    <a:lnTo>
                      <a:pt x="0" y="501"/>
                    </a:lnTo>
                    <a:lnTo>
                      <a:pt x="34" y="568"/>
                    </a:lnTo>
                    <a:lnTo>
                      <a:pt x="701" y="67"/>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3" name="Google Shape;613;p9"/>
            <p:cNvGrpSpPr/>
            <p:nvPr/>
          </p:nvGrpSpPr>
          <p:grpSpPr>
            <a:xfrm>
              <a:off x="-109085" y="4438488"/>
              <a:ext cx="1445085" cy="772700"/>
              <a:chOff x="-109085" y="4438488"/>
              <a:chExt cx="1445085" cy="772700"/>
            </a:xfrm>
          </p:grpSpPr>
          <p:sp>
            <p:nvSpPr>
              <p:cNvPr id="614" name="Google Shape;614;p9"/>
              <p:cNvSpPr/>
              <p:nvPr/>
            </p:nvSpPr>
            <p:spPr>
              <a:xfrm flipH="1">
                <a:off x="-109085" y="4438488"/>
                <a:ext cx="1445085" cy="772700"/>
              </a:xfrm>
              <a:custGeom>
                <a:avLst/>
                <a:gdLst/>
                <a:ahLst/>
                <a:cxnLst/>
                <a:rect l="l" t="t" r="r" b="b"/>
                <a:pathLst>
                  <a:path w="96003" h="30908" extrusionOk="0">
                    <a:moveTo>
                      <a:pt x="1" y="29773"/>
                    </a:moveTo>
                    <a:lnTo>
                      <a:pt x="1" y="29773"/>
                    </a:lnTo>
                    <a:cubicBezTo>
                      <a:pt x="2179" y="30467"/>
                      <a:pt x="4415" y="30780"/>
                      <a:pt x="6663" y="30780"/>
                    </a:cubicBezTo>
                    <a:cubicBezTo>
                      <a:pt x="8884" y="30780"/>
                      <a:pt x="11116" y="30475"/>
                      <a:pt x="13315" y="29931"/>
                    </a:cubicBezTo>
                    <a:lnTo>
                      <a:pt x="13315" y="29931"/>
                    </a:lnTo>
                    <a:lnTo>
                      <a:pt x="1" y="29773"/>
                    </a:lnTo>
                    <a:close/>
                    <a:moveTo>
                      <a:pt x="67572" y="1"/>
                    </a:moveTo>
                    <a:cubicBezTo>
                      <a:pt x="59749" y="1"/>
                      <a:pt x="52210" y="3785"/>
                      <a:pt x="45800" y="8458"/>
                    </a:cubicBezTo>
                    <a:cubicBezTo>
                      <a:pt x="38695" y="13628"/>
                      <a:pt x="32457" y="20066"/>
                      <a:pt x="25052" y="24769"/>
                    </a:cubicBezTo>
                    <a:cubicBezTo>
                      <a:pt x="21460" y="27041"/>
                      <a:pt x="17447" y="28908"/>
                      <a:pt x="13315" y="29931"/>
                    </a:cubicBezTo>
                    <a:lnTo>
                      <a:pt x="13315" y="29931"/>
                    </a:lnTo>
                    <a:lnTo>
                      <a:pt x="95803" y="30907"/>
                    </a:lnTo>
                    <a:cubicBezTo>
                      <a:pt x="95836" y="30907"/>
                      <a:pt x="95769" y="30407"/>
                      <a:pt x="95803" y="30407"/>
                    </a:cubicBezTo>
                    <a:lnTo>
                      <a:pt x="96003" y="16597"/>
                    </a:lnTo>
                    <a:cubicBezTo>
                      <a:pt x="92334" y="12894"/>
                      <a:pt x="88664" y="9158"/>
                      <a:pt x="84461" y="6123"/>
                    </a:cubicBezTo>
                    <a:cubicBezTo>
                      <a:pt x="80258" y="3087"/>
                      <a:pt x="75421" y="752"/>
                      <a:pt x="70251" y="152"/>
                    </a:cubicBezTo>
                    <a:cubicBezTo>
                      <a:pt x="69355" y="50"/>
                      <a:pt x="68462" y="1"/>
                      <a:pt x="675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615;p9"/>
              <p:cNvSpPr/>
              <p:nvPr/>
            </p:nvSpPr>
            <p:spPr>
              <a:xfrm flipH="1">
                <a:off x="27971" y="4797038"/>
                <a:ext cx="872684" cy="372450"/>
              </a:xfrm>
              <a:custGeom>
                <a:avLst/>
                <a:gdLst/>
                <a:ahLst/>
                <a:cxnLst/>
                <a:rect l="l" t="t" r="r" b="b"/>
                <a:pathLst>
                  <a:path w="57976" h="14898" extrusionOk="0">
                    <a:moveTo>
                      <a:pt x="35528" y="0"/>
                    </a:moveTo>
                    <a:cubicBezTo>
                      <a:pt x="26321" y="0"/>
                      <a:pt x="17765" y="8028"/>
                      <a:pt x="10108" y="11995"/>
                    </a:cubicBezTo>
                    <a:cubicBezTo>
                      <a:pt x="7219" y="13501"/>
                      <a:pt x="4133" y="14610"/>
                      <a:pt x="848" y="14854"/>
                    </a:cubicBezTo>
                    <a:lnTo>
                      <a:pt x="848" y="14854"/>
                    </a:lnTo>
                    <a:cubicBezTo>
                      <a:pt x="1722" y="14814"/>
                      <a:pt x="2586" y="14789"/>
                      <a:pt x="3470" y="14764"/>
                    </a:cubicBezTo>
                    <a:lnTo>
                      <a:pt x="57975" y="14397"/>
                    </a:lnTo>
                    <a:cubicBezTo>
                      <a:pt x="54840" y="12596"/>
                      <a:pt x="51904" y="10394"/>
                      <a:pt x="49503" y="7725"/>
                    </a:cubicBezTo>
                    <a:cubicBezTo>
                      <a:pt x="47168" y="5090"/>
                      <a:pt x="44566" y="2422"/>
                      <a:pt x="41197" y="1087"/>
                    </a:cubicBezTo>
                    <a:cubicBezTo>
                      <a:pt x="39282" y="329"/>
                      <a:pt x="37392" y="0"/>
                      <a:pt x="35528" y="0"/>
                    </a:cubicBezTo>
                    <a:close/>
                    <a:moveTo>
                      <a:pt x="848" y="14854"/>
                    </a:moveTo>
                    <a:cubicBezTo>
                      <a:pt x="567" y="14867"/>
                      <a:pt x="285" y="14881"/>
                      <a:pt x="1" y="14897"/>
                    </a:cubicBezTo>
                    <a:cubicBezTo>
                      <a:pt x="285" y="14889"/>
                      <a:pt x="567" y="14875"/>
                      <a:pt x="848" y="148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616" name="Shape 616"/>
        <p:cNvGrpSpPr/>
        <p:nvPr/>
      </p:nvGrpSpPr>
      <p:grpSpPr>
        <a:xfrm>
          <a:off x="0" y="0"/>
          <a:ext cx="0" cy="0"/>
          <a:chOff x="0" y="0"/>
          <a:chExt cx="0" cy="0"/>
        </a:xfrm>
      </p:grpSpPr>
      <p:sp>
        <p:nvSpPr>
          <p:cNvPr id="617" name="Google Shape;617;p10"/>
          <p:cNvSpPr/>
          <p:nvPr>
            <p:ph type="pic" idx="2"/>
          </p:nvPr>
        </p:nvSpPr>
        <p:spPr>
          <a:xfrm>
            <a:off x="0" y="-14875"/>
            <a:ext cx="9144000" cy="5158500"/>
          </a:xfrm>
          <a:prstGeom prst="rect">
            <a:avLst/>
          </a:prstGeom>
          <a:noFill/>
          <a:ln>
            <a:noFill/>
          </a:ln>
        </p:spPr>
      </p:sp>
      <p:sp>
        <p:nvSpPr>
          <p:cNvPr id="618" name="Google Shape;618;p10"/>
          <p:cNvSpPr txBox="1"/>
          <p:nvPr>
            <p:ph type="title"/>
          </p:nvPr>
        </p:nvSpPr>
        <p:spPr>
          <a:xfrm>
            <a:off x="713225" y="3816575"/>
            <a:ext cx="4035900" cy="770400"/>
          </a:xfrm>
          <a:prstGeom prst="rect">
            <a:avLst/>
          </a:prstGeom>
          <a:solidFill>
            <a:schemeClr val="lt1"/>
          </a:solidFill>
        </p:spPr>
        <p:txBody>
          <a:bodyPr spcFirstLastPara="1" wrap="square" lIns="91425" tIns="91425" rIns="91425" bIns="91425" anchor="t" anchorCtr="0">
            <a:noAutofit/>
          </a:bodyPr>
          <a:lstStyle>
            <a:lvl1pPr lvl="0" algn="l"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7498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Syne"/>
              <a:buNone/>
              <a:defRPr sz="3000" b="1">
                <a:solidFill>
                  <a:schemeClr val="dk1"/>
                </a:solidFill>
                <a:latin typeface="Syne"/>
                <a:ea typeface="Syne"/>
                <a:cs typeface="Syne"/>
                <a:sym typeface="Syne"/>
              </a:defRPr>
            </a:lvl1pPr>
            <a:lvl2pPr lvl="1" algn="ctr" rtl="0">
              <a:spcBef>
                <a:spcPts val="0"/>
              </a:spcBef>
              <a:spcAft>
                <a:spcPts val="0"/>
              </a:spcAft>
              <a:buClr>
                <a:schemeClr val="dk1"/>
              </a:buClr>
              <a:buSzPts val="3000"/>
              <a:buFont typeface="Syne"/>
              <a:buNone/>
              <a:defRPr sz="3000" b="1">
                <a:solidFill>
                  <a:schemeClr val="dk1"/>
                </a:solidFill>
                <a:latin typeface="Syne"/>
                <a:ea typeface="Syne"/>
                <a:cs typeface="Syne"/>
                <a:sym typeface="Syne"/>
              </a:defRPr>
            </a:lvl2pPr>
            <a:lvl3pPr lvl="2" algn="ctr" rtl="0">
              <a:spcBef>
                <a:spcPts val="0"/>
              </a:spcBef>
              <a:spcAft>
                <a:spcPts val="0"/>
              </a:spcAft>
              <a:buClr>
                <a:schemeClr val="dk1"/>
              </a:buClr>
              <a:buSzPts val="3000"/>
              <a:buFont typeface="Syne"/>
              <a:buNone/>
              <a:defRPr sz="3000" b="1">
                <a:solidFill>
                  <a:schemeClr val="dk1"/>
                </a:solidFill>
                <a:latin typeface="Syne"/>
                <a:ea typeface="Syne"/>
                <a:cs typeface="Syne"/>
                <a:sym typeface="Syne"/>
              </a:defRPr>
            </a:lvl3pPr>
            <a:lvl4pPr lvl="3" algn="ctr" rtl="0">
              <a:spcBef>
                <a:spcPts val="0"/>
              </a:spcBef>
              <a:spcAft>
                <a:spcPts val="0"/>
              </a:spcAft>
              <a:buClr>
                <a:schemeClr val="dk1"/>
              </a:buClr>
              <a:buSzPts val="3000"/>
              <a:buFont typeface="Syne"/>
              <a:buNone/>
              <a:defRPr sz="3000" b="1">
                <a:solidFill>
                  <a:schemeClr val="dk1"/>
                </a:solidFill>
                <a:latin typeface="Syne"/>
                <a:ea typeface="Syne"/>
                <a:cs typeface="Syne"/>
                <a:sym typeface="Syne"/>
              </a:defRPr>
            </a:lvl4pPr>
            <a:lvl5pPr lvl="4" algn="ctr" rtl="0">
              <a:spcBef>
                <a:spcPts val="0"/>
              </a:spcBef>
              <a:spcAft>
                <a:spcPts val="0"/>
              </a:spcAft>
              <a:buClr>
                <a:schemeClr val="dk1"/>
              </a:buClr>
              <a:buSzPts val="3000"/>
              <a:buFont typeface="Syne"/>
              <a:buNone/>
              <a:defRPr sz="3000" b="1">
                <a:solidFill>
                  <a:schemeClr val="dk1"/>
                </a:solidFill>
                <a:latin typeface="Syne"/>
                <a:ea typeface="Syne"/>
                <a:cs typeface="Syne"/>
                <a:sym typeface="Syne"/>
              </a:defRPr>
            </a:lvl5pPr>
            <a:lvl6pPr lvl="5" algn="ctr" rtl="0">
              <a:spcBef>
                <a:spcPts val="0"/>
              </a:spcBef>
              <a:spcAft>
                <a:spcPts val="0"/>
              </a:spcAft>
              <a:buClr>
                <a:schemeClr val="dk1"/>
              </a:buClr>
              <a:buSzPts val="3000"/>
              <a:buFont typeface="Syne"/>
              <a:buNone/>
              <a:defRPr sz="3000" b="1">
                <a:solidFill>
                  <a:schemeClr val="dk1"/>
                </a:solidFill>
                <a:latin typeface="Syne"/>
                <a:ea typeface="Syne"/>
                <a:cs typeface="Syne"/>
                <a:sym typeface="Syne"/>
              </a:defRPr>
            </a:lvl6pPr>
            <a:lvl7pPr lvl="6" algn="ctr" rtl="0">
              <a:spcBef>
                <a:spcPts val="0"/>
              </a:spcBef>
              <a:spcAft>
                <a:spcPts val="0"/>
              </a:spcAft>
              <a:buClr>
                <a:schemeClr val="dk1"/>
              </a:buClr>
              <a:buSzPts val="3000"/>
              <a:buFont typeface="Syne"/>
              <a:buNone/>
              <a:defRPr sz="3000" b="1">
                <a:solidFill>
                  <a:schemeClr val="dk1"/>
                </a:solidFill>
                <a:latin typeface="Syne"/>
                <a:ea typeface="Syne"/>
                <a:cs typeface="Syne"/>
                <a:sym typeface="Syne"/>
              </a:defRPr>
            </a:lvl7pPr>
            <a:lvl8pPr lvl="7" algn="ctr" rtl="0">
              <a:spcBef>
                <a:spcPts val="0"/>
              </a:spcBef>
              <a:spcAft>
                <a:spcPts val="0"/>
              </a:spcAft>
              <a:buClr>
                <a:schemeClr val="dk1"/>
              </a:buClr>
              <a:buSzPts val="3000"/>
              <a:buFont typeface="Syne"/>
              <a:buNone/>
              <a:defRPr sz="3000" b="1">
                <a:solidFill>
                  <a:schemeClr val="dk1"/>
                </a:solidFill>
                <a:latin typeface="Syne"/>
                <a:ea typeface="Syne"/>
                <a:cs typeface="Syne"/>
                <a:sym typeface="Syne"/>
              </a:defRPr>
            </a:lvl8pPr>
            <a:lvl9pPr lvl="8" algn="ctr" rtl="0">
              <a:spcBef>
                <a:spcPts val="0"/>
              </a:spcBef>
              <a:spcAft>
                <a:spcPts val="0"/>
              </a:spcAft>
              <a:buClr>
                <a:schemeClr val="dk1"/>
              </a:buClr>
              <a:buSzPts val="3000"/>
              <a:buFont typeface="Syne"/>
              <a:buNone/>
              <a:defRPr sz="3000" b="1">
                <a:solidFill>
                  <a:schemeClr val="dk1"/>
                </a:solidFill>
                <a:latin typeface="Syne"/>
                <a:ea typeface="Syne"/>
                <a:cs typeface="Syne"/>
                <a:sym typeface="Syne"/>
              </a:defRPr>
            </a:lvl9pPr>
          </a:lstStyle>
          <a:p/>
        </p:txBody>
      </p:sp>
      <p:sp>
        <p:nvSpPr>
          <p:cNvPr id="7" name="Google Shape;7;p1"/>
          <p:cNvSpPr txBox="1"/>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1pPr>
            <a:lvl2pPr marL="914400" lvl="1" indent="-304800">
              <a:lnSpc>
                <a:spcPct val="100000"/>
              </a:lnSpc>
              <a:spcBef>
                <a:spcPts val="1600"/>
              </a:spcBef>
              <a:spcAft>
                <a:spcPts val="0"/>
              </a:spcAft>
              <a:buClr>
                <a:schemeClr val="dk1"/>
              </a:buClr>
              <a:buSzPts val="1200"/>
              <a:buFont typeface="Raleway"/>
              <a:buChar char="○"/>
              <a:defRPr sz="1200">
                <a:solidFill>
                  <a:schemeClr val="dk1"/>
                </a:solidFill>
                <a:latin typeface="Raleway"/>
                <a:ea typeface="Raleway"/>
                <a:cs typeface="Raleway"/>
                <a:sym typeface="Raleway"/>
              </a:defRPr>
            </a:lvl2pPr>
            <a:lvl3pPr marL="1371600" lvl="2" indent="-304800">
              <a:lnSpc>
                <a:spcPct val="100000"/>
              </a:lnSpc>
              <a:spcBef>
                <a:spcPts val="1600"/>
              </a:spcBef>
              <a:spcAft>
                <a:spcPts val="0"/>
              </a:spcAft>
              <a:buClr>
                <a:schemeClr val="dk1"/>
              </a:buClr>
              <a:buSzPts val="1200"/>
              <a:buFont typeface="Raleway"/>
              <a:buChar char="■"/>
              <a:defRPr sz="1200">
                <a:solidFill>
                  <a:schemeClr val="dk1"/>
                </a:solidFill>
                <a:latin typeface="Raleway"/>
                <a:ea typeface="Raleway"/>
                <a:cs typeface="Raleway"/>
                <a:sym typeface="Raleway"/>
              </a:defRPr>
            </a:lvl3pPr>
            <a:lvl4pPr marL="1828800" lvl="3" indent="-304800">
              <a:lnSpc>
                <a:spcPct val="100000"/>
              </a:lnSpc>
              <a:spcBef>
                <a:spcPts val="1600"/>
              </a:spcBef>
              <a:spcAft>
                <a:spcPts val="0"/>
              </a:spcAft>
              <a:buClr>
                <a:schemeClr val="dk1"/>
              </a:buClr>
              <a:buSzPts val="1200"/>
              <a:buFont typeface="Raleway"/>
              <a:buChar char="●"/>
              <a:defRPr sz="1200">
                <a:solidFill>
                  <a:schemeClr val="dk1"/>
                </a:solidFill>
                <a:latin typeface="Raleway"/>
                <a:ea typeface="Raleway"/>
                <a:cs typeface="Raleway"/>
                <a:sym typeface="Raleway"/>
              </a:defRPr>
            </a:lvl4pPr>
            <a:lvl5pPr marL="2286000" lvl="4" indent="-304800">
              <a:lnSpc>
                <a:spcPct val="100000"/>
              </a:lnSpc>
              <a:spcBef>
                <a:spcPts val="1600"/>
              </a:spcBef>
              <a:spcAft>
                <a:spcPts val="0"/>
              </a:spcAft>
              <a:buClr>
                <a:schemeClr val="dk1"/>
              </a:buClr>
              <a:buSzPts val="1200"/>
              <a:buFont typeface="Raleway"/>
              <a:buChar char="○"/>
              <a:defRPr sz="1200">
                <a:solidFill>
                  <a:schemeClr val="dk1"/>
                </a:solidFill>
                <a:latin typeface="Raleway"/>
                <a:ea typeface="Raleway"/>
                <a:cs typeface="Raleway"/>
                <a:sym typeface="Raleway"/>
              </a:defRPr>
            </a:lvl5pPr>
            <a:lvl6pPr marL="2743200" lvl="5" indent="-304800">
              <a:lnSpc>
                <a:spcPct val="100000"/>
              </a:lnSpc>
              <a:spcBef>
                <a:spcPts val="1600"/>
              </a:spcBef>
              <a:spcAft>
                <a:spcPts val="0"/>
              </a:spcAft>
              <a:buClr>
                <a:schemeClr val="dk1"/>
              </a:buClr>
              <a:buSzPts val="1200"/>
              <a:buFont typeface="Raleway"/>
              <a:buChar char="■"/>
              <a:defRPr sz="1200">
                <a:solidFill>
                  <a:schemeClr val="dk1"/>
                </a:solidFill>
                <a:latin typeface="Raleway"/>
                <a:ea typeface="Raleway"/>
                <a:cs typeface="Raleway"/>
                <a:sym typeface="Raleway"/>
              </a:defRPr>
            </a:lvl6pPr>
            <a:lvl7pPr marL="3200400" lvl="6" indent="-304800">
              <a:lnSpc>
                <a:spcPct val="100000"/>
              </a:lnSpc>
              <a:spcBef>
                <a:spcPts val="1600"/>
              </a:spcBef>
              <a:spcAft>
                <a:spcPts val="0"/>
              </a:spcAft>
              <a:buClr>
                <a:schemeClr val="dk1"/>
              </a:buClr>
              <a:buSzPts val="1200"/>
              <a:buFont typeface="Raleway"/>
              <a:buChar char="●"/>
              <a:defRPr sz="1200">
                <a:solidFill>
                  <a:schemeClr val="dk1"/>
                </a:solidFill>
                <a:latin typeface="Raleway"/>
                <a:ea typeface="Raleway"/>
                <a:cs typeface="Raleway"/>
                <a:sym typeface="Raleway"/>
              </a:defRPr>
            </a:lvl7pPr>
            <a:lvl8pPr marL="3657600" lvl="7" indent="-304800">
              <a:lnSpc>
                <a:spcPct val="100000"/>
              </a:lnSpc>
              <a:spcBef>
                <a:spcPts val="1600"/>
              </a:spcBef>
              <a:spcAft>
                <a:spcPts val="0"/>
              </a:spcAft>
              <a:buClr>
                <a:schemeClr val="dk1"/>
              </a:buClr>
              <a:buSzPts val="1200"/>
              <a:buFont typeface="Raleway"/>
              <a:buChar char="○"/>
              <a:defRPr sz="1200">
                <a:solidFill>
                  <a:schemeClr val="dk1"/>
                </a:solidFill>
                <a:latin typeface="Raleway"/>
                <a:ea typeface="Raleway"/>
                <a:cs typeface="Raleway"/>
                <a:sym typeface="Raleway"/>
              </a:defRPr>
            </a:lvl8pPr>
            <a:lvl9pPr marL="4114800" lvl="8" indent="-304800">
              <a:lnSpc>
                <a:spcPct val="100000"/>
              </a:lnSpc>
              <a:spcBef>
                <a:spcPts val="1600"/>
              </a:spcBef>
              <a:spcAft>
                <a:spcPts val="1600"/>
              </a:spcAft>
              <a:buClr>
                <a:schemeClr val="dk1"/>
              </a:buClr>
              <a:buSzPts val="1200"/>
              <a:buFont typeface="Raleway"/>
              <a:buChar char="■"/>
              <a:defRPr sz="1200">
                <a:solidFill>
                  <a:schemeClr val="dk1"/>
                </a:solidFill>
                <a:latin typeface="Raleway"/>
                <a:ea typeface="Raleway"/>
                <a:cs typeface="Raleway"/>
                <a:sym typeface="Raleway"/>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slide" Target="slide3.xml"/><Relationship Id="rId4" Type="http://schemas.openxmlformats.org/officeDocument/2006/relationships/slide" Target="slide1.xml"/><Relationship Id="rId3" Type="http://schemas.openxmlformats.org/officeDocument/2006/relationships/slide" Target="slide6.xml"/><Relationship Id="rId2" Type="http://schemas.openxmlformats.org/officeDocument/2006/relationships/slide" Target="slide5.xml"/><Relationship Id="rId1" Type="http://schemas.openxmlformats.org/officeDocument/2006/relationships/slide" Target="slide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7.xml"/><Relationship Id="rId5" Type="http://schemas.openxmlformats.org/officeDocument/2006/relationships/image" Target="../media/image7.jpeg"/><Relationship Id="rId4" Type="http://schemas.openxmlformats.org/officeDocument/2006/relationships/slide" Target="slide4.xml"/><Relationship Id="rId3" Type="http://schemas.openxmlformats.org/officeDocument/2006/relationships/slide" Target="slide3.xml"/><Relationship Id="rId2" Type="http://schemas.openxmlformats.org/officeDocument/2006/relationships/slide" Target="slide1.xml"/><Relationship Id="rId1" Type="http://schemas.openxmlformats.org/officeDocument/2006/relationships/slide" Target="slide6.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7.xml"/><Relationship Id="rId4" Type="http://schemas.openxmlformats.org/officeDocument/2006/relationships/slide" Target="slide4.xml"/><Relationship Id="rId3" Type="http://schemas.openxmlformats.org/officeDocument/2006/relationships/slide" Target="slide3.xml"/><Relationship Id="rId2" Type="http://schemas.openxmlformats.org/officeDocument/2006/relationships/slide" Target="slide1.xml"/><Relationship Id="rId1" Type="http://schemas.openxmlformats.org/officeDocument/2006/relationships/slide" Target="slide6.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7.xml"/><Relationship Id="rId5" Type="http://schemas.openxmlformats.org/officeDocument/2006/relationships/slide" Target="slide4.xml"/><Relationship Id="rId4" Type="http://schemas.openxmlformats.org/officeDocument/2006/relationships/slide" Target="slide1.xml"/><Relationship Id="rId3" Type="http://schemas.openxmlformats.org/officeDocument/2006/relationships/slide" Target="slide3.xml"/><Relationship Id="rId2" Type="http://schemas.openxmlformats.org/officeDocument/2006/relationships/slide" Target="slide13.xml"/><Relationship Id="rId1" Type="http://schemas.openxmlformats.org/officeDocument/2006/relationships/slide" Target="slide6.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17.xml"/><Relationship Id="rId5" Type="http://schemas.openxmlformats.org/officeDocument/2006/relationships/slide" Target="slide4.xml"/><Relationship Id="rId4" Type="http://schemas.openxmlformats.org/officeDocument/2006/relationships/slide" Target="slide1.xml"/><Relationship Id="rId3" Type="http://schemas.openxmlformats.org/officeDocument/2006/relationships/slide" Target="slide3.xml"/><Relationship Id="rId2" Type="http://schemas.openxmlformats.org/officeDocument/2006/relationships/slide" Target="slide13.xml"/><Relationship Id="rId1" Type="http://schemas.openxmlformats.org/officeDocument/2006/relationships/slide" Target="slide6.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7.xml"/><Relationship Id="rId5" Type="http://schemas.openxmlformats.org/officeDocument/2006/relationships/slide" Target="slide4.xml"/><Relationship Id="rId4" Type="http://schemas.openxmlformats.org/officeDocument/2006/relationships/slide" Target="slide1.xml"/><Relationship Id="rId3" Type="http://schemas.openxmlformats.org/officeDocument/2006/relationships/slide" Target="slide3.xml"/><Relationship Id="rId2" Type="http://schemas.openxmlformats.org/officeDocument/2006/relationships/slide" Target="slide13.xml"/><Relationship Id="rId1" Type="http://schemas.openxmlformats.org/officeDocument/2006/relationships/slide" Target="sl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2.xml"/><Relationship Id="rId5" Type="http://schemas.openxmlformats.org/officeDocument/2006/relationships/slide" Target="slide4.xml"/><Relationship Id="rId4" Type="http://schemas.openxmlformats.org/officeDocument/2006/relationships/slide" Target="slide1.xml"/><Relationship Id="rId3" Type="http://schemas.openxmlformats.org/officeDocument/2006/relationships/slide" Target="slide6.xml"/><Relationship Id="rId2" Type="http://schemas.openxmlformats.org/officeDocument/2006/relationships/slide" Target="slide5.xml"/><Relationship Id="rId1" Type="http://schemas.openxmlformats.org/officeDocument/2006/relationships/slide" Target="slide3.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6.xml"/><Relationship Id="rId6" Type="http://schemas.openxmlformats.org/officeDocument/2006/relationships/slide" Target="slide3.xml"/><Relationship Id="rId5" Type="http://schemas.openxmlformats.org/officeDocument/2006/relationships/slide" Target="slide1.xml"/><Relationship Id="rId4" Type="http://schemas.openxmlformats.org/officeDocument/2006/relationships/slide" Target="slide6.xml"/><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2.xml"/><Relationship Id="rId6" Type="http://schemas.openxmlformats.org/officeDocument/2006/relationships/slide" Target="slide4.xml"/><Relationship Id="rId5" Type="http://schemas.openxmlformats.org/officeDocument/2006/relationships/slide" Target="slide3.xml"/><Relationship Id="rId4" Type="http://schemas.openxmlformats.org/officeDocument/2006/relationships/slide" Target="slide6.xml"/><Relationship Id="rId3" Type="http://schemas.openxmlformats.org/officeDocument/2006/relationships/slide" Target="slide5.xml"/><Relationship Id="rId2" Type="http://schemas.openxmlformats.org/officeDocument/2006/relationships/slide" Target="slide1.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7.xml"/><Relationship Id="rId4" Type="http://schemas.openxmlformats.org/officeDocument/2006/relationships/slide" Target="slide4.xml"/><Relationship Id="rId3" Type="http://schemas.openxmlformats.org/officeDocument/2006/relationships/slide" Target="slide3.xml"/><Relationship Id="rId2" Type="http://schemas.openxmlformats.org/officeDocument/2006/relationships/slide" Target="slide1.xml"/><Relationship Id="rId1" Type="http://schemas.openxmlformats.org/officeDocument/2006/relationships/slide" Target="slide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857" name="Shape 1857"/>
        <p:cNvGrpSpPr/>
        <p:nvPr/>
      </p:nvGrpSpPr>
      <p:grpSpPr>
        <a:xfrm>
          <a:off x="0" y="0"/>
          <a:ext cx="0" cy="0"/>
          <a:chOff x="0" y="0"/>
          <a:chExt cx="0" cy="0"/>
        </a:xfrm>
      </p:grpSpPr>
      <p:sp>
        <p:nvSpPr>
          <p:cNvPr id="1858" name="Google Shape;1858;p29"/>
          <p:cNvSpPr txBox="1"/>
          <p:nvPr>
            <p:ph type="ctrTitle"/>
          </p:nvPr>
        </p:nvSpPr>
        <p:spPr>
          <a:xfrm>
            <a:off x="1319530" y="854710"/>
            <a:ext cx="6777990" cy="3087370"/>
          </a:xfrm>
          <a:prstGeom prst="rect">
            <a:avLst/>
          </a:prstGeom>
        </p:spPr>
        <p:txBody>
          <a:bodyPr spcFirstLastPara="1" wrap="square" lIns="91425" tIns="91425" rIns="91425" bIns="91425" anchor="b" anchorCtr="0">
            <a:noAutofit/>
          </a:bodyPr>
          <a:lstStyle/>
          <a:p>
            <a:pPr marL="0" lvl="0" indent="0" algn="ctr" rtl="0">
              <a:lnSpc>
                <a:spcPct val="130000"/>
              </a:lnSpc>
              <a:spcBef>
                <a:spcPts val="0"/>
              </a:spcBef>
              <a:spcAft>
                <a:spcPts val="0"/>
              </a:spcAft>
              <a:buNone/>
            </a:pPr>
            <a:br>
              <a:rPr lang="en-GB" b="1">
                <a:latin typeface="Syne"/>
                <a:ea typeface="Syne"/>
                <a:cs typeface="Syne"/>
                <a:sym typeface="Syne"/>
              </a:rPr>
            </a:br>
            <a:br>
              <a:rPr lang="en-GB" b="1">
                <a:latin typeface="Syne"/>
                <a:ea typeface="Syne"/>
                <a:cs typeface="Syne"/>
                <a:sym typeface="Syne"/>
              </a:rPr>
            </a:br>
            <a:br>
              <a:rPr lang="en-GB" b="1">
                <a:latin typeface="Syne"/>
                <a:ea typeface="Syne"/>
                <a:cs typeface="Syne"/>
                <a:sym typeface="Syne"/>
              </a:rPr>
            </a:br>
            <a:r>
              <a:rPr lang="en-GB" sz="2400">
                <a:sym typeface="Syne"/>
              </a:rPr>
              <a:t> A PIR-Based Intrusion Detection System with Real-time Alerts</a:t>
            </a:r>
            <a:br>
              <a:rPr lang="en-GB" b="1">
                <a:latin typeface="Syne"/>
                <a:ea typeface="Syne"/>
                <a:cs typeface="Syne"/>
                <a:sym typeface="Syne"/>
              </a:rPr>
            </a:br>
            <a:endParaRPr lang="en-GB" b="1">
              <a:latin typeface="Syne"/>
              <a:ea typeface="Syne"/>
              <a:cs typeface="Syne"/>
              <a:sym typeface="Syne"/>
            </a:endParaRPr>
          </a:p>
        </p:txBody>
      </p:sp>
      <p:sp>
        <p:nvSpPr>
          <p:cNvPr id="1859" name="Google Shape;1859;p29"/>
          <p:cNvSpPr txBox="1"/>
          <p:nvPr>
            <p:ph type="subTitle" idx="1"/>
          </p:nvPr>
        </p:nvSpPr>
        <p:spPr>
          <a:xfrm>
            <a:off x="2088225" y="3325925"/>
            <a:ext cx="49677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A Smart Sentinel for Instant Security Alerts</a:t>
            </a:r>
            <a:endParaRPr lang="en-GB"/>
          </a:p>
        </p:txBody>
      </p:sp>
      <p:grpSp>
        <p:nvGrpSpPr>
          <p:cNvPr id="1860" name="Google Shape;1860;p29"/>
          <p:cNvGrpSpPr/>
          <p:nvPr/>
        </p:nvGrpSpPr>
        <p:grpSpPr>
          <a:xfrm>
            <a:off x="810334" y="3706865"/>
            <a:ext cx="827511" cy="801376"/>
            <a:chOff x="2546150" y="857725"/>
            <a:chExt cx="607125" cy="587950"/>
          </a:xfrm>
        </p:grpSpPr>
        <p:sp>
          <p:nvSpPr>
            <p:cNvPr id="1861" name="Google Shape;1861;p29"/>
            <p:cNvSpPr/>
            <p:nvPr/>
          </p:nvSpPr>
          <p:spPr>
            <a:xfrm>
              <a:off x="3113225" y="1037850"/>
              <a:ext cx="22550" cy="15875"/>
            </a:xfrm>
            <a:custGeom>
              <a:avLst/>
              <a:gdLst/>
              <a:ahLst/>
              <a:cxnLst/>
              <a:rect l="l" t="t" r="r" b="b"/>
              <a:pathLst>
                <a:path w="902" h="635" extrusionOk="0">
                  <a:moveTo>
                    <a:pt x="801" y="1"/>
                  </a:moveTo>
                  <a:lnTo>
                    <a:pt x="1" y="534"/>
                  </a:lnTo>
                  <a:lnTo>
                    <a:pt x="67" y="634"/>
                  </a:lnTo>
                  <a:lnTo>
                    <a:pt x="901" y="67"/>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2" name="Google Shape;1862;p29"/>
            <p:cNvSpPr/>
            <p:nvPr/>
          </p:nvSpPr>
          <p:spPr>
            <a:xfrm>
              <a:off x="3020650" y="925275"/>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3" name="Google Shape;1863;p29"/>
            <p:cNvSpPr/>
            <p:nvPr/>
          </p:nvSpPr>
          <p:spPr>
            <a:xfrm>
              <a:off x="3111550" y="1096225"/>
              <a:ext cx="22550" cy="16700"/>
            </a:xfrm>
            <a:custGeom>
              <a:avLst/>
              <a:gdLst/>
              <a:ahLst/>
              <a:cxnLst/>
              <a:rect l="l" t="t" r="r" b="b"/>
              <a:pathLst>
                <a:path w="902" h="668" extrusionOk="0">
                  <a:moveTo>
                    <a:pt x="34" y="1"/>
                  </a:moveTo>
                  <a:lnTo>
                    <a:pt x="1" y="67"/>
                  </a:lnTo>
                  <a:lnTo>
                    <a:pt x="868" y="668"/>
                  </a:lnTo>
                  <a:lnTo>
                    <a:pt x="902" y="568"/>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4" name="Google Shape;1864;p29"/>
            <p:cNvSpPr/>
            <p:nvPr/>
          </p:nvSpPr>
          <p:spPr>
            <a:xfrm>
              <a:off x="3135750" y="1177125"/>
              <a:ext cx="17525" cy="15025"/>
            </a:xfrm>
            <a:custGeom>
              <a:avLst/>
              <a:gdLst/>
              <a:ahLst/>
              <a:cxnLst/>
              <a:rect l="l" t="t" r="r" b="b"/>
              <a:pathLst>
                <a:path w="701" h="601" extrusionOk="0">
                  <a:moveTo>
                    <a:pt x="667" y="0"/>
                  </a:moveTo>
                  <a:lnTo>
                    <a:pt x="0" y="501"/>
                  </a:lnTo>
                  <a:lnTo>
                    <a:pt x="67" y="601"/>
                  </a:lnTo>
                  <a:lnTo>
                    <a:pt x="701" y="100"/>
                  </a:lnTo>
                  <a:lnTo>
                    <a:pt x="6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5" name="Google Shape;1865;p29"/>
            <p:cNvSpPr/>
            <p:nvPr/>
          </p:nvSpPr>
          <p:spPr>
            <a:xfrm>
              <a:off x="3109050" y="1258000"/>
              <a:ext cx="24225" cy="19225"/>
            </a:xfrm>
            <a:custGeom>
              <a:avLst/>
              <a:gdLst/>
              <a:ahLst/>
              <a:cxnLst/>
              <a:rect l="l" t="t" r="r" b="b"/>
              <a:pathLst>
                <a:path w="969" h="769" extrusionOk="0">
                  <a:moveTo>
                    <a:pt x="68" y="1"/>
                  </a:moveTo>
                  <a:lnTo>
                    <a:pt x="1" y="68"/>
                  </a:lnTo>
                  <a:lnTo>
                    <a:pt x="901" y="768"/>
                  </a:lnTo>
                  <a:lnTo>
                    <a:pt x="968" y="735"/>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6" name="Google Shape;1866;p29"/>
            <p:cNvSpPr/>
            <p:nvPr/>
          </p:nvSpPr>
          <p:spPr>
            <a:xfrm>
              <a:off x="3049850" y="1352250"/>
              <a:ext cx="19200" cy="15025"/>
            </a:xfrm>
            <a:custGeom>
              <a:avLst/>
              <a:gdLst/>
              <a:ahLst/>
              <a:cxnLst/>
              <a:rect l="l" t="t" r="r" b="b"/>
              <a:pathLst>
                <a:path w="768" h="601" extrusionOk="0">
                  <a:moveTo>
                    <a:pt x="701" y="0"/>
                  </a:moveTo>
                  <a:lnTo>
                    <a:pt x="0" y="567"/>
                  </a:lnTo>
                  <a:lnTo>
                    <a:pt x="34" y="601"/>
                  </a:lnTo>
                  <a:lnTo>
                    <a:pt x="768" y="67"/>
                  </a:lnTo>
                  <a:lnTo>
                    <a:pt x="7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7" name="Google Shape;1867;p29"/>
            <p:cNvSpPr/>
            <p:nvPr/>
          </p:nvSpPr>
          <p:spPr>
            <a:xfrm>
              <a:off x="3111550" y="1219650"/>
              <a:ext cx="25050" cy="2525"/>
            </a:xfrm>
            <a:custGeom>
              <a:avLst/>
              <a:gdLst/>
              <a:ahLst/>
              <a:cxnLst/>
              <a:rect l="l" t="t" r="r" b="b"/>
              <a:pathLst>
                <a:path w="1002" h="101" extrusionOk="0">
                  <a:moveTo>
                    <a:pt x="1" y="0"/>
                  </a:moveTo>
                  <a:lnTo>
                    <a:pt x="1" y="101"/>
                  </a:lnTo>
                  <a:lnTo>
                    <a:pt x="1002" y="101"/>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8" name="Google Shape;1868;p29"/>
            <p:cNvSpPr/>
            <p:nvPr/>
          </p:nvSpPr>
          <p:spPr>
            <a:xfrm>
              <a:off x="3007325" y="972800"/>
              <a:ext cx="17525" cy="24225"/>
            </a:xfrm>
            <a:custGeom>
              <a:avLst/>
              <a:gdLst/>
              <a:ahLst/>
              <a:cxnLst/>
              <a:rect l="l" t="t" r="r" b="b"/>
              <a:pathLst>
                <a:path w="701" h="969" extrusionOk="0">
                  <a:moveTo>
                    <a:pt x="67" y="1"/>
                  </a:moveTo>
                  <a:lnTo>
                    <a:pt x="0" y="34"/>
                  </a:lnTo>
                  <a:lnTo>
                    <a:pt x="634" y="968"/>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9" name="Google Shape;1869;p29"/>
            <p:cNvSpPr/>
            <p:nvPr/>
          </p:nvSpPr>
          <p:spPr>
            <a:xfrm>
              <a:off x="2762975" y="962800"/>
              <a:ext cx="15875" cy="21700"/>
            </a:xfrm>
            <a:custGeom>
              <a:avLst/>
              <a:gdLst/>
              <a:ahLst/>
              <a:cxnLst/>
              <a:rect l="l" t="t" r="r" b="b"/>
              <a:pathLst>
                <a:path w="635" h="868" extrusionOk="0">
                  <a:moveTo>
                    <a:pt x="101" y="0"/>
                  </a:moveTo>
                  <a:lnTo>
                    <a:pt x="1" y="34"/>
                  </a:lnTo>
                  <a:lnTo>
                    <a:pt x="534" y="868"/>
                  </a:lnTo>
                  <a:lnTo>
                    <a:pt x="634" y="834"/>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0" name="Google Shape;1870;p29"/>
            <p:cNvSpPr/>
            <p:nvPr/>
          </p:nvSpPr>
          <p:spPr>
            <a:xfrm>
              <a:off x="2899750" y="924425"/>
              <a:ext cx="17525" cy="24225"/>
            </a:xfrm>
            <a:custGeom>
              <a:avLst/>
              <a:gdLst/>
              <a:ahLst/>
              <a:cxnLst/>
              <a:rect l="l" t="t" r="r" b="b"/>
              <a:pathLst>
                <a:path w="701" h="969" extrusionOk="0">
                  <a:moveTo>
                    <a:pt x="634" y="1"/>
                  </a:moveTo>
                  <a:lnTo>
                    <a:pt x="0" y="902"/>
                  </a:lnTo>
                  <a:lnTo>
                    <a:pt x="67" y="9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1" name="Google Shape;1871;p29"/>
            <p:cNvSpPr/>
            <p:nvPr/>
          </p:nvSpPr>
          <p:spPr>
            <a:xfrm>
              <a:off x="2998975" y="1222150"/>
              <a:ext cx="17550" cy="25050"/>
            </a:xfrm>
            <a:custGeom>
              <a:avLst/>
              <a:gdLst/>
              <a:ahLst/>
              <a:cxnLst/>
              <a:rect l="l" t="t" r="r" b="b"/>
              <a:pathLst>
                <a:path w="702" h="1002" extrusionOk="0">
                  <a:moveTo>
                    <a:pt x="67" y="1"/>
                  </a:moveTo>
                  <a:lnTo>
                    <a:pt x="1" y="101"/>
                  </a:lnTo>
                  <a:lnTo>
                    <a:pt x="634" y="1001"/>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2" name="Google Shape;1872;p29"/>
            <p:cNvSpPr/>
            <p:nvPr/>
          </p:nvSpPr>
          <p:spPr>
            <a:xfrm>
              <a:off x="2933100" y="991975"/>
              <a:ext cx="15025" cy="22550"/>
            </a:xfrm>
            <a:custGeom>
              <a:avLst/>
              <a:gdLst/>
              <a:ahLst/>
              <a:cxnLst/>
              <a:rect l="l" t="t" r="r" b="b"/>
              <a:pathLst>
                <a:path w="601" h="902" extrusionOk="0">
                  <a:moveTo>
                    <a:pt x="67" y="1"/>
                  </a:moveTo>
                  <a:lnTo>
                    <a:pt x="0" y="34"/>
                  </a:lnTo>
                  <a:lnTo>
                    <a:pt x="534" y="902"/>
                  </a:lnTo>
                  <a:lnTo>
                    <a:pt x="601" y="8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3" name="Google Shape;1873;p29"/>
            <p:cNvSpPr/>
            <p:nvPr/>
          </p:nvSpPr>
          <p:spPr>
            <a:xfrm>
              <a:off x="2941450" y="1417300"/>
              <a:ext cx="3350" cy="25025"/>
            </a:xfrm>
            <a:custGeom>
              <a:avLst/>
              <a:gdLst/>
              <a:ahLst/>
              <a:cxnLst/>
              <a:rect l="l" t="t" r="r" b="b"/>
              <a:pathLst>
                <a:path w="134" h="1001" extrusionOk="0">
                  <a:moveTo>
                    <a:pt x="33" y="0"/>
                  </a:moveTo>
                  <a:lnTo>
                    <a:pt x="0" y="967"/>
                  </a:lnTo>
                  <a:lnTo>
                    <a:pt x="133" y="1001"/>
                  </a:lnTo>
                  <a:lnTo>
                    <a:pt x="1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4" name="Google Shape;1874;p29"/>
            <p:cNvSpPr/>
            <p:nvPr/>
          </p:nvSpPr>
          <p:spPr>
            <a:xfrm>
              <a:off x="2879725" y="1405625"/>
              <a:ext cx="16700" cy="23375"/>
            </a:xfrm>
            <a:custGeom>
              <a:avLst/>
              <a:gdLst/>
              <a:ahLst/>
              <a:cxnLst/>
              <a:rect l="l" t="t" r="r" b="b"/>
              <a:pathLst>
                <a:path w="668" h="935" extrusionOk="0">
                  <a:moveTo>
                    <a:pt x="601" y="0"/>
                  </a:moveTo>
                  <a:lnTo>
                    <a:pt x="1" y="901"/>
                  </a:lnTo>
                  <a:lnTo>
                    <a:pt x="67" y="934"/>
                  </a:lnTo>
                  <a:lnTo>
                    <a:pt x="668" y="67"/>
                  </a:lnTo>
                  <a:lnTo>
                    <a:pt x="6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5" name="Google Shape;1875;p29"/>
            <p:cNvSpPr/>
            <p:nvPr/>
          </p:nvSpPr>
          <p:spPr>
            <a:xfrm>
              <a:off x="2799675" y="1426475"/>
              <a:ext cx="13375" cy="19200"/>
            </a:xfrm>
            <a:custGeom>
              <a:avLst/>
              <a:gdLst/>
              <a:ahLst/>
              <a:cxnLst/>
              <a:rect l="l" t="t" r="r" b="b"/>
              <a:pathLst>
                <a:path w="535" h="768" extrusionOk="0">
                  <a:moveTo>
                    <a:pt x="100" y="0"/>
                  </a:moveTo>
                  <a:lnTo>
                    <a:pt x="0" y="100"/>
                  </a:lnTo>
                  <a:lnTo>
                    <a:pt x="501" y="767"/>
                  </a:lnTo>
                  <a:lnTo>
                    <a:pt x="534" y="701"/>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6" name="Google Shape;1876;p29"/>
            <p:cNvSpPr/>
            <p:nvPr/>
          </p:nvSpPr>
          <p:spPr>
            <a:xfrm>
              <a:off x="2960625" y="1164600"/>
              <a:ext cx="20875" cy="23375"/>
            </a:xfrm>
            <a:custGeom>
              <a:avLst/>
              <a:gdLst/>
              <a:ahLst/>
              <a:cxnLst/>
              <a:rect l="l" t="t" r="r" b="b"/>
              <a:pathLst>
                <a:path w="835" h="935" extrusionOk="0">
                  <a:moveTo>
                    <a:pt x="734" y="1"/>
                  </a:moveTo>
                  <a:lnTo>
                    <a:pt x="0" y="902"/>
                  </a:lnTo>
                  <a:lnTo>
                    <a:pt x="34" y="935"/>
                  </a:lnTo>
                  <a:lnTo>
                    <a:pt x="834" y="68"/>
                  </a:lnTo>
                  <a:lnTo>
                    <a:pt x="7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7" name="Google Shape;1877;p29"/>
            <p:cNvSpPr/>
            <p:nvPr/>
          </p:nvSpPr>
          <p:spPr>
            <a:xfrm>
              <a:off x="2769650" y="1401450"/>
              <a:ext cx="3350" cy="25050"/>
            </a:xfrm>
            <a:custGeom>
              <a:avLst/>
              <a:gdLst/>
              <a:ahLst/>
              <a:cxnLst/>
              <a:rect l="l" t="t" r="r" b="b"/>
              <a:pathLst>
                <a:path w="134" h="1002" extrusionOk="0">
                  <a:moveTo>
                    <a:pt x="34" y="0"/>
                  </a:moveTo>
                  <a:lnTo>
                    <a:pt x="0" y="1001"/>
                  </a:lnTo>
                  <a:lnTo>
                    <a:pt x="67" y="1001"/>
                  </a:lnTo>
                  <a:lnTo>
                    <a:pt x="134" y="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8" name="Google Shape;1878;p29"/>
            <p:cNvSpPr/>
            <p:nvPr/>
          </p:nvSpPr>
          <p:spPr>
            <a:xfrm>
              <a:off x="2585350" y="997000"/>
              <a:ext cx="3350" cy="25875"/>
            </a:xfrm>
            <a:custGeom>
              <a:avLst/>
              <a:gdLst/>
              <a:ahLst/>
              <a:cxnLst/>
              <a:rect l="l" t="t" r="r" b="b"/>
              <a:pathLst>
                <a:path w="134" h="1035" extrusionOk="0">
                  <a:moveTo>
                    <a:pt x="67" y="0"/>
                  </a:moveTo>
                  <a:lnTo>
                    <a:pt x="1" y="1034"/>
                  </a:lnTo>
                  <a:lnTo>
                    <a:pt x="67"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9" name="Google Shape;1879;p29"/>
            <p:cNvSpPr/>
            <p:nvPr/>
          </p:nvSpPr>
          <p:spPr>
            <a:xfrm>
              <a:off x="2612875" y="1210475"/>
              <a:ext cx="15025" cy="32550"/>
            </a:xfrm>
            <a:custGeom>
              <a:avLst/>
              <a:gdLst/>
              <a:ahLst/>
              <a:cxnLst/>
              <a:rect l="l" t="t" r="r" b="b"/>
              <a:pathLst>
                <a:path w="601" h="1302" extrusionOk="0">
                  <a:moveTo>
                    <a:pt x="134" y="1"/>
                  </a:moveTo>
                  <a:lnTo>
                    <a:pt x="0" y="67"/>
                  </a:lnTo>
                  <a:lnTo>
                    <a:pt x="501" y="1301"/>
                  </a:lnTo>
                  <a:lnTo>
                    <a:pt x="601" y="12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0" name="Google Shape;1880;p29"/>
            <p:cNvSpPr/>
            <p:nvPr/>
          </p:nvSpPr>
          <p:spPr>
            <a:xfrm>
              <a:off x="2591200" y="1134600"/>
              <a:ext cx="20850" cy="32525"/>
            </a:xfrm>
            <a:custGeom>
              <a:avLst/>
              <a:gdLst/>
              <a:ahLst/>
              <a:cxnLst/>
              <a:rect l="l" t="t" r="r" b="b"/>
              <a:pathLst>
                <a:path w="834" h="1301" extrusionOk="0">
                  <a:moveTo>
                    <a:pt x="734" y="0"/>
                  </a:moveTo>
                  <a:lnTo>
                    <a:pt x="0" y="1268"/>
                  </a:lnTo>
                  <a:lnTo>
                    <a:pt x="100" y="1301"/>
                  </a:lnTo>
                  <a:lnTo>
                    <a:pt x="834" y="100"/>
                  </a:lnTo>
                  <a:lnTo>
                    <a:pt x="7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1" name="Google Shape;1881;p29"/>
            <p:cNvSpPr/>
            <p:nvPr/>
          </p:nvSpPr>
          <p:spPr>
            <a:xfrm>
              <a:off x="2769650" y="889400"/>
              <a:ext cx="20050" cy="21725"/>
            </a:xfrm>
            <a:custGeom>
              <a:avLst/>
              <a:gdLst/>
              <a:ahLst/>
              <a:cxnLst/>
              <a:rect l="l" t="t" r="r" b="b"/>
              <a:pathLst>
                <a:path w="802" h="869" extrusionOk="0">
                  <a:moveTo>
                    <a:pt x="701" y="1"/>
                  </a:moveTo>
                  <a:lnTo>
                    <a:pt x="0" y="802"/>
                  </a:lnTo>
                  <a:lnTo>
                    <a:pt x="34" y="868"/>
                  </a:lnTo>
                  <a:lnTo>
                    <a:pt x="801" y="68"/>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2" name="Google Shape;1882;p29"/>
            <p:cNvSpPr/>
            <p:nvPr/>
          </p:nvSpPr>
          <p:spPr>
            <a:xfrm>
              <a:off x="2822175" y="890250"/>
              <a:ext cx="28400" cy="23375"/>
            </a:xfrm>
            <a:custGeom>
              <a:avLst/>
              <a:gdLst/>
              <a:ahLst/>
              <a:cxnLst/>
              <a:rect l="l" t="t" r="r" b="b"/>
              <a:pathLst>
                <a:path w="1136" h="935" extrusionOk="0">
                  <a:moveTo>
                    <a:pt x="68" y="0"/>
                  </a:moveTo>
                  <a:lnTo>
                    <a:pt x="1" y="67"/>
                  </a:lnTo>
                  <a:lnTo>
                    <a:pt x="1068" y="934"/>
                  </a:lnTo>
                  <a:lnTo>
                    <a:pt x="1135" y="868"/>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3" name="Google Shape;1883;p29"/>
            <p:cNvSpPr/>
            <p:nvPr/>
          </p:nvSpPr>
          <p:spPr>
            <a:xfrm>
              <a:off x="2958950" y="889400"/>
              <a:ext cx="28375" cy="18375"/>
            </a:xfrm>
            <a:custGeom>
              <a:avLst/>
              <a:gdLst/>
              <a:ahLst/>
              <a:cxnLst/>
              <a:rect l="l" t="t" r="r" b="b"/>
              <a:pathLst>
                <a:path w="1135" h="735" extrusionOk="0">
                  <a:moveTo>
                    <a:pt x="101" y="1"/>
                  </a:moveTo>
                  <a:lnTo>
                    <a:pt x="1" y="101"/>
                  </a:lnTo>
                  <a:lnTo>
                    <a:pt x="1101" y="735"/>
                  </a:lnTo>
                  <a:lnTo>
                    <a:pt x="1135" y="6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4" name="Google Shape;1884;p29"/>
            <p:cNvSpPr/>
            <p:nvPr/>
          </p:nvSpPr>
          <p:spPr>
            <a:xfrm>
              <a:off x="2961450" y="938625"/>
              <a:ext cx="18375" cy="28375"/>
            </a:xfrm>
            <a:custGeom>
              <a:avLst/>
              <a:gdLst/>
              <a:ahLst/>
              <a:cxnLst/>
              <a:rect l="l" t="t" r="r" b="b"/>
              <a:pathLst>
                <a:path w="735" h="1135" extrusionOk="0">
                  <a:moveTo>
                    <a:pt x="668" y="0"/>
                  </a:moveTo>
                  <a:lnTo>
                    <a:pt x="1" y="1101"/>
                  </a:lnTo>
                  <a:lnTo>
                    <a:pt x="67" y="1134"/>
                  </a:lnTo>
                  <a:lnTo>
                    <a:pt x="734" y="33"/>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5" name="Google Shape;1885;p29"/>
            <p:cNvSpPr/>
            <p:nvPr/>
          </p:nvSpPr>
          <p:spPr>
            <a:xfrm>
              <a:off x="3065700" y="964475"/>
              <a:ext cx="21700" cy="16700"/>
            </a:xfrm>
            <a:custGeom>
              <a:avLst/>
              <a:gdLst/>
              <a:ahLst/>
              <a:cxnLst/>
              <a:rect l="l" t="t" r="r" b="b"/>
              <a:pathLst>
                <a:path w="868" h="668" extrusionOk="0">
                  <a:moveTo>
                    <a:pt x="834" y="0"/>
                  </a:moveTo>
                  <a:lnTo>
                    <a:pt x="0" y="601"/>
                  </a:lnTo>
                  <a:lnTo>
                    <a:pt x="67" y="667"/>
                  </a:lnTo>
                  <a:lnTo>
                    <a:pt x="868" y="100"/>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6" name="Google Shape;1886;p29"/>
            <p:cNvSpPr/>
            <p:nvPr/>
          </p:nvSpPr>
          <p:spPr>
            <a:xfrm>
              <a:off x="2702100" y="892750"/>
              <a:ext cx="1700" cy="25050"/>
            </a:xfrm>
            <a:custGeom>
              <a:avLst/>
              <a:gdLst/>
              <a:ahLst/>
              <a:cxnLst/>
              <a:rect l="l" t="t" r="r" b="b"/>
              <a:pathLst>
                <a:path w="68" h="1002" extrusionOk="0">
                  <a:moveTo>
                    <a:pt x="1" y="0"/>
                  </a:moveTo>
                  <a:lnTo>
                    <a:pt x="1" y="1001"/>
                  </a:lnTo>
                  <a:lnTo>
                    <a:pt x="67" y="1001"/>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7" name="Google Shape;1887;p29"/>
            <p:cNvSpPr/>
            <p:nvPr/>
          </p:nvSpPr>
          <p:spPr>
            <a:xfrm>
              <a:off x="2651225" y="931950"/>
              <a:ext cx="26725" cy="6700"/>
            </a:xfrm>
            <a:custGeom>
              <a:avLst/>
              <a:gdLst/>
              <a:ahLst/>
              <a:cxnLst/>
              <a:rect l="l" t="t" r="r" b="b"/>
              <a:pathLst>
                <a:path w="1069" h="268" extrusionOk="0">
                  <a:moveTo>
                    <a:pt x="1068" y="0"/>
                  </a:moveTo>
                  <a:lnTo>
                    <a:pt x="1" y="200"/>
                  </a:lnTo>
                  <a:lnTo>
                    <a:pt x="1" y="267"/>
                  </a:lnTo>
                  <a:lnTo>
                    <a:pt x="1068" y="100"/>
                  </a:lnTo>
                  <a:lnTo>
                    <a:pt x="10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8" name="Google Shape;1888;p29"/>
            <p:cNvSpPr/>
            <p:nvPr/>
          </p:nvSpPr>
          <p:spPr>
            <a:xfrm>
              <a:off x="2711275" y="970300"/>
              <a:ext cx="7525" cy="26725"/>
            </a:xfrm>
            <a:custGeom>
              <a:avLst/>
              <a:gdLst/>
              <a:ahLst/>
              <a:cxnLst/>
              <a:rect l="l" t="t" r="r" b="b"/>
              <a:pathLst>
                <a:path w="301" h="1069" extrusionOk="0">
                  <a:moveTo>
                    <a:pt x="0" y="1"/>
                  </a:moveTo>
                  <a:lnTo>
                    <a:pt x="167" y="1068"/>
                  </a:lnTo>
                  <a:lnTo>
                    <a:pt x="301"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9" name="Google Shape;1889;p29"/>
            <p:cNvSpPr/>
            <p:nvPr/>
          </p:nvSpPr>
          <p:spPr>
            <a:xfrm>
              <a:off x="2720450" y="926100"/>
              <a:ext cx="29200" cy="8375"/>
            </a:xfrm>
            <a:custGeom>
              <a:avLst/>
              <a:gdLst/>
              <a:ahLst/>
              <a:cxnLst/>
              <a:rect l="l" t="t" r="r" b="b"/>
              <a:pathLst>
                <a:path w="1168" h="335" extrusionOk="0">
                  <a:moveTo>
                    <a:pt x="1168" y="1"/>
                  </a:moveTo>
                  <a:lnTo>
                    <a:pt x="0" y="234"/>
                  </a:lnTo>
                  <a:lnTo>
                    <a:pt x="34" y="334"/>
                  </a:lnTo>
                  <a:lnTo>
                    <a:pt x="1168" y="101"/>
                  </a:lnTo>
                  <a:lnTo>
                    <a:pt x="11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0" name="Google Shape;1890;p29"/>
            <p:cNvSpPr/>
            <p:nvPr/>
          </p:nvSpPr>
          <p:spPr>
            <a:xfrm>
              <a:off x="2624550" y="1012000"/>
              <a:ext cx="24200" cy="17525"/>
            </a:xfrm>
            <a:custGeom>
              <a:avLst/>
              <a:gdLst/>
              <a:ahLst/>
              <a:cxnLst/>
              <a:rect l="l" t="t" r="r" b="b"/>
              <a:pathLst>
                <a:path w="968" h="701" extrusionOk="0">
                  <a:moveTo>
                    <a:pt x="901" y="0"/>
                  </a:moveTo>
                  <a:lnTo>
                    <a:pt x="0" y="634"/>
                  </a:lnTo>
                  <a:lnTo>
                    <a:pt x="34" y="701"/>
                  </a:lnTo>
                  <a:lnTo>
                    <a:pt x="968" y="67"/>
                  </a:lnTo>
                  <a:lnTo>
                    <a:pt x="9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1" name="Google Shape;1891;p29"/>
            <p:cNvSpPr/>
            <p:nvPr/>
          </p:nvSpPr>
          <p:spPr>
            <a:xfrm>
              <a:off x="2633725" y="1333075"/>
              <a:ext cx="4200" cy="33375"/>
            </a:xfrm>
            <a:custGeom>
              <a:avLst/>
              <a:gdLst/>
              <a:ahLst/>
              <a:cxnLst/>
              <a:rect l="l" t="t" r="r" b="b"/>
              <a:pathLst>
                <a:path w="168" h="1335" extrusionOk="0">
                  <a:moveTo>
                    <a:pt x="100" y="0"/>
                  </a:moveTo>
                  <a:lnTo>
                    <a:pt x="0" y="1334"/>
                  </a:lnTo>
                  <a:lnTo>
                    <a:pt x="100" y="1334"/>
                  </a:lnTo>
                  <a:lnTo>
                    <a:pt x="167" y="33"/>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2" name="Google Shape;1892;p29"/>
            <p:cNvSpPr/>
            <p:nvPr/>
          </p:nvSpPr>
          <p:spPr>
            <a:xfrm>
              <a:off x="2607875" y="1288025"/>
              <a:ext cx="20025" cy="22550"/>
            </a:xfrm>
            <a:custGeom>
              <a:avLst/>
              <a:gdLst/>
              <a:ahLst/>
              <a:cxnLst/>
              <a:rect l="l" t="t" r="r" b="b"/>
              <a:pathLst>
                <a:path w="801" h="902" extrusionOk="0">
                  <a:moveTo>
                    <a:pt x="701" y="1"/>
                  </a:moveTo>
                  <a:lnTo>
                    <a:pt x="0" y="835"/>
                  </a:lnTo>
                  <a:lnTo>
                    <a:pt x="34" y="901"/>
                  </a:lnTo>
                  <a:lnTo>
                    <a:pt x="801" y="67"/>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3" name="Google Shape;1893;p29"/>
            <p:cNvSpPr/>
            <p:nvPr/>
          </p:nvSpPr>
          <p:spPr>
            <a:xfrm>
              <a:off x="2702100" y="1362250"/>
              <a:ext cx="21700" cy="30050"/>
            </a:xfrm>
            <a:custGeom>
              <a:avLst/>
              <a:gdLst/>
              <a:ahLst/>
              <a:cxnLst/>
              <a:rect l="l" t="t" r="r" b="b"/>
              <a:pathLst>
                <a:path w="868" h="1202" extrusionOk="0">
                  <a:moveTo>
                    <a:pt x="67" y="1"/>
                  </a:moveTo>
                  <a:lnTo>
                    <a:pt x="1" y="67"/>
                  </a:lnTo>
                  <a:lnTo>
                    <a:pt x="834" y="1201"/>
                  </a:lnTo>
                  <a:lnTo>
                    <a:pt x="868" y="1168"/>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4" name="Google Shape;1894;p29"/>
            <p:cNvSpPr/>
            <p:nvPr/>
          </p:nvSpPr>
          <p:spPr>
            <a:xfrm>
              <a:off x="2771325" y="1086225"/>
              <a:ext cx="21700" cy="15875"/>
            </a:xfrm>
            <a:custGeom>
              <a:avLst/>
              <a:gdLst/>
              <a:ahLst/>
              <a:cxnLst/>
              <a:rect l="l" t="t" r="r" b="b"/>
              <a:pathLst>
                <a:path w="868" h="635" extrusionOk="0">
                  <a:moveTo>
                    <a:pt x="834" y="0"/>
                  </a:moveTo>
                  <a:lnTo>
                    <a:pt x="0" y="567"/>
                  </a:lnTo>
                  <a:lnTo>
                    <a:pt x="34" y="634"/>
                  </a:lnTo>
                  <a:lnTo>
                    <a:pt x="867" y="67"/>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5" name="Google Shape;1895;p29"/>
            <p:cNvSpPr/>
            <p:nvPr/>
          </p:nvSpPr>
          <p:spPr>
            <a:xfrm>
              <a:off x="2998975" y="1116250"/>
              <a:ext cx="24225" cy="14200"/>
            </a:xfrm>
            <a:custGeom>
              <a:avLst/>
              <a:gdLst/>
              <a:ahLst/>
              <a:cxnLst/>
              <a:rect l="l" t="t" r="r" b="b"/>
              <a:pathLst>
                <a:path w="969" h="568" extrusionOk="0">
                  <a:moveTo>
                    <a:pt x="34" y="0"/>
                  </a:moveTo>
                  <a:lnTo>
                    <a:pt x="1" y="67"/>
                  </a:lnTo>
                  <a:lnTo>
                    <a:pt x="868" y="567"/>
                  </a:lnTo>
                  <a:lnTo>
                    <a:pt x="968" y="5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6" name="Google Shape;1896;p29"/>
            <p:cNvSpPr/>
            <p:nvPr/>
          </p:nvSpPr>
          <p:spPr>
            <a:xfrm>
              <a:off x="2737125" y="1172950"/>
              <a:ext cx="31725" cy="8375"/>
            </a:xfrm>
            <a:custGeom>
              <a:avLst/>
              <a:gdLst/>
              <a:ahLst/>
              <a:cxnLst/>
              <a:rect l="l" t="t" r="r" b="b"/>
              <a:pathLst>
                <a:path w="1269" h="335" extrusionOk="0">
                  <a:moveTo>
                    <a:pt x="1" y="0"/>
                  </a:moveTo>
                  <a:lnTo>
                    <a:pt x="1" y="101"/>
                  </a:lnTo>
                  <a:lnTo>
                    <a:pt x="1201" y="334"/>
                  </a:lnTo>
                  <a:lnTo>
                    <a:pt x="1268" y="267"/>
                  </a:lnTo>
                  <a:lnTo>
                    <a:pt x="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7" name="Google Shape;1897;p29"/>
            <p:cNvSpPr/>
            <p:nvPr/>
          </p:nvSpPr>
          <p:spPr>
            <a:xfrm>
              <a:off x="2790500" y="1258000"/>
              <a:ext cx="17525" cy="14200"/>
            </a:xfrm>
            <a:custGeom>
              <a:avLst/>
              <a:gdLst/>
              <a:ahLst/>
              <a:cxnLst/>
              <a:rect l="l" t="t" r="r" b="b"/>
              <a:pathLst>
                <a:path w="701" h="568" extrusionOk="0">
                  <a:moveTo>
                    <a:pt x="634" y="1"/>
                  </a:moveTo>
                  <a:lnTo>
                    <a:pt x="0" y="501"/>
                  </a:lnTo>
                  <a:lnTo>
                    <a:pt x="34" y="5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8" name="Google Shape;1898;p29"/>
            <p:cNvSpPr/>
            <p:nvPr/>
          </p:nvSpPr>
          <p:spPr>
            <a:xfrm>
              <a:off x="2762975" y="1337225"/>
              <a:ext cx="24200" cy="20875"/>
            </a:xfrm>
            <a:custGeom>
              <a:avLst/>
              <a:gdLst/>
              <a:ahLst/>
              <a:cxnLst/>
              <a:rect l="l" t="t" r="r" b="b"/>
              <a:pathLst>
                <a:path w="968" h="835" extrusionOk="0">
                  <a:moveTo>
                    <a:pt x="67" y="1"/>
                  </a:moveTo>
                  <a:lnTo>
                    <a:pt x="1" y="68"/>
                  </a:lnTo>
                  <a:lnTo>
                    <a:pt x="935" y="835"/>
                  </a:lnTo>
                  <a:lnTo>
                    <a:pt x="968" y="7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9" name="Google Shape;1899;p29"/>
            <p:cNvSpPr/>
            <p:nvPr/>
          </p:nvSpPr>
          <p:spPr>
            <a:xfrm>
              <a:off x="2795500" y="1380600"/>
              <a:ext cx="17550" cy="11700"/>
            </a:xfrm>
            <a:custGeom>
              <a:avLst/>
              <a:gdLst/>
              <a:ahLst/>
              <a:cxnLst/>
              <a:rect l="l" t="t" r="r" b="b"/>
              <a:pathLst>
                <a:path w="702" h="468" extrusionOk="0">
                  <a:moveTo>
                    <a:pt x="67" y="0"/>
                  </a:moveTo>
                  <a:lnTo>
                    <a:pt x="1" y="100"/>
                  </a:lnTo>
                  <a:lnTo>
                    <a:pt x="668" y="467"/>
                  </a:lnTo>
                  <a:lnTo>
                    <a:pt x="701" y="367"/>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0" name="Google Shape;1900;p29"/>
            <p:cNvSpPr/>
            <p:nvPr/>
          </p:nvSpPr>
          <p:spPr>
            <a:xfrm>
              <a:off x="2766325" y="1300550"/>
              <a:ext cx="25025" cy="1675"/>
            </a:xfrm>
            <a:custGeom>
              <a:avLst/>
              <a:gdLst/>
              <a:ahLst/>
              <a:cxnLst/>
              <a:rect l="l" t="t" r="r" b="b"/>
              <a:pathLst>
                <a:path w="1001" h="67"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1" name="Google Shape;1901;p29"/>
            <p:cNvSpPr/>
            <p:nvPr/>
          </p:nvSpPr>
          <p:spPr>
            <a:xfrm>
              <a:off x="2853050" y="1007825"/>
              <a:ext cx="21700" cy="15875"/>
            </a:xfrm>
            <a:custGeom>
              <a:avLst/>
              <a:gdLst/>
              <a:ahLst/>
              <a:cxnLst/>
              <a:rect l="l" t="t" r="r" b="b"/>
              <a:pathLst>
                <a:path w="868" h="635" extrusionOk="0">
                  <a:moveTo>
                    <a:pt x="834" y="1"/>
                  </a:moveTo>
                  <a:lnTo>
                    <a:pt x="0" y="568"/>
                  </a:lnTo>
                  <a:lnTo>
                    <a:pt x="67" y="634"/>
                  </a:lnTo>
                  <a:lnTo>
                    <a:pt x="867" y="67"/>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2" name="Google Shape;1902;p29"/>
            <p:cNvSpPr/>
            <p:nvPr/>
          </p:nvSpPr>
          <p:spPr>
            <a:xfrm>
              <a:off x="2872225" y="1050350"/>
              <a:ext cx="25050" cy="1700"/>
            </a:xfrm>
            <a:custGeom>
              <a:avLst/>
              <a:gdLst/>
              <a:ahLst/>
              <a:cxnLst/>
              <a:rect l="l" t="t" r="r" b="b"/>
              <a:pathLst>
                <a:path w="1002" h="68" extrusionOk="0">
                  <a:moveTo>
                    <a:pt x="0" y="1"/>
                  </a:moveTo>
                  <a:lnTo>
                    <a:pt x="0" y="68"/>
                  </a:lnTo>
                  <a:lnTo>
                    <a:pt x="1001" y="68"/>
                  </a:lnTo>
                  <a:lnTo>
                    <a:pt x="10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3" name="Google Shape;1903;p29"/>
            <p:cNvSpPr/>
            <p:nvPr/>
          </p:nvSpPr>
          <p:spPr>
            <a:xfrm>
              <a:off x="2848050" y="1097900"/>
              <a:ext cx="22525" cy="15875"/>
            </a:xfrm>
            <a:custGeom>
              <a:avLst/>
              <a:gdLst/>
              <a:ahLst/>
              <a:cxnLst/>
              <a:rect l="l" t="t" r="r" b="b"/>
              <a:pathLst>
                <a:path w="901" h="635" extrusionOk="0">
                  <a:moveTo>
                    <a:pt x="33" y="0"/>
                  </a:moveTo>
                  <a:lnTo>
                    <a:pt x="0" y="100"/>
                  </a:lnTo>
                  <a:lnTo>
                    <a:pt x="867" y="634"/>
                  </a:lnTo>
                  <a:lnTo>
                    <a:pt x="901"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4" name="Google Shape;1904;p29"/>
            <p:cNvSpPr/>
            <p:nvPr/>
          </p:nvSpPr>
          <p:spPr>
            <a:xfrm>
              <a:off x="2856375" y="1200475"/>
              <a:ext cx="8375" cy="20875"/>
            </a:xfrm>
            <a:custGeom>
              <a:avLst/>
              <a:gdLst/>
              <a:ahLst/>
              <a:cxnLst/>
              <a:rect l="l" t="t" r="r" b="b"/>
              <a:pathLst>
                <a:path w="335" h="835" extrusionOk="0">
                  <a:moveTo>
                    <a:pt x="234" y="0"/>
                  </a:moveTo>
                  <a:lnTo>
                    <a:pt x="1" y="801"/>
                  </a:lnTo>
                  <a:lnTo>
                    <a:pt x="67" y="834"/>
                  </a:lnTo>
                  <a:lnTo>
                    <a:pt x="334" y="34"/>
                  </a:lnTo>
                  <a:lnTo>
                    <a:pt x="2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5" name="Google Shape;1905;p29"/>
            <p:cNvSpPr/>
            <p:nvPr/>
          </p:nvSpPr>
          <p:spPr>
            <a:xfrm>
              <a:off x="2844700" y="1259675"/>
              <a:ext cx="25050" cy="20050"/>
            </a:xfrm>
            <a:custGeom>
              <a:avLst/>
              <a:gdLst/>
              <a:ahLst/>
              <a:cxnLst/>
              <a:rect l="l" t="t" r="r" b="b"/>
              <a:pathLst>
                <a:path w="1002" h="802" extrusionOk="0">
                  <a:moveTo>
                    <a:pt x="67" y="1"/>
                  </a:moveTo>
                  <a:lnTo>
                    <a:pt x="1" y="101"/>
                  </a:lnTo>
                  <a:lnTo>
                    <a:pt x="901" y="801"/>
                  </a:lnTo>
                  <a:lnTo>
                    <a:pt x="1001" y="701"/>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6" name="Google Shape;1906;p29"/>
            <p:cNvSpPr/>
            <p:nvPr/>
          </p:nvSpPr>
          <p:spPr>
            <a:xfrm>
              <a:off x="2854700" y="1333075"/>
              <a:ext cx="18375" cy="12525"/>
            </a:xfrm>
            <a:custGeom>
              <a:avLst/>
              <a:gdLst/>
              <a:ahLst/>
              <a:cxnLst/>
              <a:rect l="l" t="t" r="r" b="b"/>
              <a:pathLst>
                <a:path w="735" h="501" extrusionOk="0">
                  <a:moveTo>
                    <a:pt x="101" y="0"/>
                  </a:moveTo>
                  <a:lnTo>
                    <a:pt x="1" y="67"/>
                  </a:lnTo>
                  <a:lnTo>
                    <a:pt x="668" y="500"/>
                  </a:lnTo>
                  <a:lnTo>
                    <a:pt x="735" y="400"/>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7" name="Google Shape;1907;p29"/>
            <p:cNvSpPr/>
            <p:nvPr/>
          </p:nvSpPr>
          <p:spPr>
            <a:xfrm>
              <a:off x="3039000" y="1217150"/>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8" name="Google Shape;1908;p29"/>
            <p:cNvSpPr/>
            <p:nvPr/>
          </p:nvSpPr>
          <p:spPr>
            <a:xfrm>
              <a:off x="2731300" y="1204650"/>
              <a:ext cx="21700" cy="15850"/>
            </a:xfrm>
            <a:custGeom>
              <a:avLst/>
              <a:gdLst/>
              <a:ahLst/>
              <a:cxnLst/>
              <a:rect l="l" t="t" r="r" b="b"/>
              <a:pathLst>
                <a:path w="868" h="634" extrusionOk="0">
                  <a:moveTo>
                    <a:pt x="33" y="0"/>
                  </a:moveTo>
                  <a:lnTo>
                    <a:pt x="0" y="67"/>
                  </a:lnTo>
                  <a:lnTo>
                    <a:pt x="767" y="634"/>
                  </a:lnTo>
                  <a:lnTo>
                    <a:pt x="867"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9" name="Google Shape;1909;p29"/>
            <p:cNvSpPr/>
            <p:nvPr/>
          </p:nvSpPr>
          <p:spPr>
            <a:xfrm>
              <a:off x="2770475" y="1020350"/>
              <a:ext cx="25050" cy="1675"/>
            </a:xfrm>
            <a:custGeom>
              <a:avLst/>
              <a:gdLst/>
              <a:ahLst/>
              <a:cxnLst/>
              <a:rect l="l" t="t" r="r" b="b"/>
              <a:pathLst>
                <a:path w="1002" h="67"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0" name="Google Shape;1910;p29"/>
            <p:cNvSpPr/>
            <p:nvPr/>
          </p:nvSpPr>
          <p:spPr>
            <a:xfrm>
              <a:off x="2669575" y="1137100"/>
              <a:ext cx="21700" cy="16700"/>
            </a:xfrm>
            <a:custGeom>
              <a:avLst/>
              <a:gdLst/>
              <a:ahLst/>
              <a:cxnLst/>
              <a:rect l="l" t="t" r="r" b="b"/>
              <a:pathLst>
                <a:path w="868" h="668" extrusionOk="0">
                  <a:moveTo>
                    <a:pt x="34" y="0"/>
                  </a:moveTo>
                  <a:lnTo>
                    <a:pt x="1" y="67"/>
                  </a:lnTo>
                  <a:lnTo>
                    <a:pt x="801" y="667"/>
                  </a:lnTo>
                  <a:lnTo>
                    <a:pt x="868" y="5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1" name="Google Shape;1911;p29"/>
            <p:cNvSpPr/>
            <p:nvPr/>
          </p:nvSpPr>
          <p:spPr>
            <a:xfrm>
              <a:off x="2647900" y="1179625"/>
              <a:ext cx="25050" cy="1700"/>
            </a:xfrm>
            <a:custGeom>
              <a:avLst/>
              <a:gdLst/>
              <a:ahLst/>
              <a:cxnLst/>
              <a:rect l="l" t="t" r="r" b="b"/>
              <a:pathLst>
                <a:path w="1002" h="68"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2" name="Google Shape;1912;p29"/>
            <p:cNvSpPr/>
            <p:nvPr/>
          </p:nvSpPr>
          <p:spPr>
            <a:xfrm>
              <a:off x="2673750" y="1226325"/>
              <a:ext cx="24200" cy="16700"/>
            </a:xfrm>
            <a:custGeom>
              <a:avLst/>
              <a:gdLst/>
              <a:ahLst/>
              <a:cxnLst/>
              <a:rect l="l" t="t" r="r" b="b"/>
              <a:pathLst>
                <a:path w="968" h="668" extrusionOk="0">
                  <a:moveTo>
                    <a:pt x="868" y="0"/>
                  </a:moveTo>
                  <a:lnTo>
                    <a:pt x="0" y="601"/>
                  </a:lnTo>
                  <a:lnTo>
                    <a:pt x="34" y="667"/>
                  </a:lnTo>
                  <a:lnTo>
                    <a:pt x="968" y="100"/>
                  </a:lnTo>
                  <a:lnTo>
                    <a:pt x="8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3" name="Google Shape;1913;p29"/>
            <p:cNvSpPr/>
            <p:nvPr/>
          </p:nvSpPr>
          <p:spPr>
            <a:xfrm>
              <a:off x="2935600" y="1109575"/>
              <a:ext cx="20875" cy="15025"/>
            </a:xfrm>
            <a:custGeom>
              <a:avLst/>
              <a:gdLst/>
              <a:ahLst/>
              <a:cxnLst/>
              <a:rect l="l" t="t" r="r" b="b"/>
              <a:pathLst>
                <a:path w="835" h="601" extrusionOk="0">
                  <a:moveTo>
                    <a:pt x="768" y="0"/>
                  </a:moveTo>
                  <a:lnTo>
                    <a:pt x="1" y="501"/>
                  </a:lnTo>
                  <a:lnTo>
                    <a:pt x="34" y="601"/>
                  </a:lnTo>
                  <a:lnTo>
                    <a:pt x="834" y="100"/>
                  </a:lnTo>
                  <a:lnTo>
                    <a:pt x="7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4" name="Google Shape;1914;p29"/>
            <p:cNvSpPr/>
            <p:nvPr/>
          </p:nvSpPr>
          <p:spPr>
            <a:xfrm>
              <a:off x="2938100" y="1062025"/>
              <a:ext cx="20875" cy="16725"/>
            </a:xfrm>
            <a:custGeom>
              <a:avLst/>
              <a:gdLst/>
              <a:ahLst/>
              <a:cxnLst/>
              <a:rect l="l" t="t" r="r" b="b"/>
              <a:pathLst>
                <a:path w="835" h="669" extrusionOk="0">
                  <a:moveTo>
                    <a:pt x="34" y="1"/>
                  </a:moveTo>
                  <a:lnTo>
                    <a:pt x="1" y="68"/>
                  </a:lnTo>
                  <a:lnTo>
                    <a:pt x="801" y="668"/>
                  </a:lnTo>
                  <a:lnTo>
                    <a:pt x="835" y="601"/>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5" name="Google Shape;1915;p29"/>
            <p:cNvSpPr/>
            <p:nvPr/>
          </p:nvSpPr>
          <p:spPr>
            <a:xfrm>
              <a:off x="2993975" y="1029500"/>
              <a:ext cx="4200" cy="25050"/>
            </a:xfrm>
            <a:custGeom>
              <a:avLst/>
              <a:gdLst/>
              <a:ahLst/>
              <a:cxnLst/>
              <a:rect l="l" t="t" r="r" b="b"/>
              <a:pathLst>
                <a:path w="168" h="1002" extrusionOk="0">
                  <a:moveTo>
                    <a:pt x="67" y="1"/>
                  </a:moveTo>
                  <a:lnTo>
                    <a:pt x="1" y="968"/>
                  </a:lnTo>
                  <a:lnTo>
                    <a:pt x="101" y="1002"/>
                  </a:lnTo>
                  <a:lnTo>
                    <a:pt x="1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6" name="Google Shape;1916;p29"/>
            <p:cNvSpPr/>
            <p:nvPr/>
          </p:nvSpPr>
          <p:spPr>
            <a:xfrm>
              <a:off x="2919750" y="1388925"/>
              <a:ext cx="25050" cy="3375"/>
            </a:xfrm>
            <a:custGeom>
              <a:avLst/>
              <a:gdLst/>
              <a:ahLst/>
              <a:cxnLst/>
              <a:rect l="l" t="t" r="r" b="b"/>
              <a:pathLst>
                <a:path w="1002" h="135" extrusionOk="0">
                  <a:moveTo>
                    <a:pt x="34" y="1"/>
                  </a:moveTo>
                  <a:lnTo>
                    <a:pt x="1" y="101"/>
                  </a:lnTo>
                  <a:lnTo>
                    <a:pt x="1001" y="134"/>
                  </a:lnTo>
                  <a:lnTo>
                    <a:pt x="1001" y="34"/>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7" name="Google Shape;1917;p29"/>
            <p:cNvSpPr/>
            <p:nvPr/>
          </p:nvSpPr>
          <p:spPr>
            <a:xfrm>
              <a:off x="2927250" y="1340575"/>
              <a:ext cx="21725" cy="16700"/>
            </a:xfrm>
            <a:custGeom>
              <a:avLst/>
              <a:gdLst/>
              <a:ahLst/>
              <a:cxnLst/>
              <a:rect l="l" t="t" r="r" b="b"/>
              <a:pathLst>
                <a:path w="869" h="668" extrusionOk="0">
                  <a:moveTo>
                    <a:pt x="68" y="0"/>
                  </a:moveTo>
                  <a:lnTo>
                    <a:pt x="1" y="67"/>
                  </a:lnTo>
                  <a:lnTo>
                    <a:pt x="802" y="667"/>
                  </a:lnTo>
                  <a:lnTo>
                    <a:pt x="868" y="601"/>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8" name="Google Shape;1918;p29"/>
            <p:cNvSpPr/>
            <p:nvPr/>
          </p:nvSpPr>
          <p:spPr>
            <a:xfrm>
              <a:off x="2985625" y="1308875"/>
              <a:ext cx="11700" cy="26725"/>
            </a:xfrm>
            <a:custGeom>
              <a:avLst/>
              <a:gdLst/>
              <a:ahLst/>
              <a:cxnLst/>
              <a:rect l="l" t="t" r="r" b="b"/>
              <a:pathLst>
                <a:path w="468" h="1069" extrusionOk="0">
                  <a:moveTo>
                    <a:pt x="101" y="1"/>
                  </a:moveTo>
                  <a:lnTo>
                    <a:pt x="1" y="34"/>
                  </a:lnTo>
                  <a:lnTo>
                    <a:pt x="368" y="1068"/>
                  </a:lnTo>
                  <a:lnTo>
                    <a:pt x="468"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9" name="Google Shape;1919;p29"/>
            <p:cNvSpPr/>
            <p:nvPr/>
          </p:nvSpPr>
          <p:spPr>
            <a:xfrm>
              <a:off x="2923100" y="1208800"/>
              <a:ext cx="21700" cy="15875"/>
            </a:xfrm>
            <a:custGeom>
              <a:avLst/>
              <a:gdLst/>
              <a:ahLst/>
              <a:cxnLst/>
              <a:rect l="l" t="t" r="r" b="b"/>
              <a:pathLst>
                <a:path w="868" h="635" extrusionOk="0">
                  <a:moveTo>
                    <a:pt x="834" y="1"/>
                  </a:moveTo>
                  <a:lnTo>
                    <a:pt x="0" y="535"/>
                  </a:lnTo>
                  <a:lnTo>
                    <a:pt x="34" y="635"/>
                  </a:lnTo>
                  <a:lnTo>
                    <a:pt x="867" y="68"/>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0" name="Google Shape;1920;p29"/>
            <p:cNvSpPr/>
            <p:nvPr/>
          </p:nvSpPr>
          <p:spPr>
            <a:xfrm>
              <a:off x="2915575" y="1262175"/>
              <a:ext cx="26725" cy="10025"/>
            </a:xfrm>
            <a:custGeom>
              <a:avLst/>
              <a:gdLst/>
              <a:ahLst/>
              <a:cxnLst/>
              <a:rect l="l" t="t" r="r" b="b"/>
              <a:pathLst>
                <a:path w="1069" h="401" extrusionOk="0">
                  <a:moveTo>
                    <a:pt x="1" y="1"/>
                  </a:moveTo>
                  <a:lnTo>
                    <a:pt x="1" y="67"/>
                  </a:lnTo>
                  <a:lnTo>
                    <a:pt x="1035" y="401"/>
                  </a:lnTo>
                  <a:lnTo>
                    <a:pt x="1068" y="268"/>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1" name="Google Shape;1921;p29"/>
            <p:cNvSpPr/>
            <p:nvPr/>
          </p:nvSpPr>
          <p:spPr>
            <a:xfrm>
              <a:off x="2992300" y="1381425"/>
              <a:ext cx="24225" cy="16700"/>
            </a:xfrm>
            <a:custGeom>
              <a:avLst/>
              <a:gdLst/>
              <a:ahLst/>
              <a:cxnLst/>
              <a:rect l="l" t="t" r="r" b="b"/>
              <a:pathLst>
                <a:path w="969" h="668" extrusionOk="0">
                  <a:moveTo>
                    <a:pt x="68" y="1"/>
                  </a:moveTo>
                  <a:lnTo>
                    <a:pt x="1" y="101"/>
                  </a:lnTo>
                  <a:lnTo>
                    <a:pt x="901" y="668"/>
                  </a:lnTo>
                  <a:lnTo>
                    <a:pt x="968" y="601"/>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2" name="Google Shape;1922;p29"/>
            <p:cNvSpPr/>
            <p:nvPr/>
          </p:nvSpPr>
          <p:spPr>
            <a:xfrm>
              <a:off x="3054025" y="1172950"/>
              <a:ext cx="24200" cy="16700"/>
            </a:xfrm>
            <a:custGeom>
              <a:avLst/>
              <a:gdLst/>
              <a:ahLst/>
              <a:cxnLst/>
              <a:rect l="l" t="t" r="r" b="b"/>
              <a:pathLst>
                <a:path w="968" h="668" extrusionOk="0">
                  <a:moveTo>
                    <a:pt x="34" y="0"/>
                  </a:moveTo>
                  <a:lnTo>
                    <a:pt x="0" y="101"/>
                  </a:lnTo>
                  <a:lnTo>
                    <a:pt x="868" y="668"/>
                  </a:lnTo>
                  <a:lnTo>
                    <a:pt x="968" y="6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3" name="Google Shape;1923;p29"/>
            <p:cNvSpPr/>
            <p:nvPr/>
          </p:nvSpPr>
          <p:spPr>
            <a:xfrm>
              <a:off x="3041500" y="1277200"/>
              <a:ext cx="17550" cy="15025"/>
            </a:xfrm>
            <a:custGeom>
              <a:avLst/>
              <a:gdLst/>
              <a:ahLst/>
              <a:cxnLst/>
              <a:rect l="l" t="t" r="r" b="b"/>
              <a:pathLst>
                <a:path w="702" h="601" extrusionOk="0">
                  <a:moveTo>
                    <a:pt x="668" y="0"/>
                  </a:moveTo>
                  <a:lnTo>
                    <a:pt x="1" y="500"/>
                  </a:lnTo>
                  <a:lnTo>
                    <a:pt x="34" y="601"/>
                  </a:lnTo>
                  <a:lnTo>
                    <a:pt x="701"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4" name="Google Shape;1924;p29"/>
            <p:cNvSpPr/>
            <p:nvPr/>
          </p:nvSpPr>
          <p:spPr>
            <a:xfrm>
              <a:off x="2708775" y="1093725"/>
              <a:ext cx="25050" cy="3350"/>
            </a:xfrm>
            <a:custGeom>
              <a:avLst/>
              <a:gdLst/>
              <a:ahLst/>
              <a:cxnLst/>
              <a:rect l="l" t="t" r="r" b="b"/>
              <a:pathLst>
                <a:path w="1002" h="134" extrusionOk="0">
                  <a:moveTo>
                    <a:pt x="0" y="1"/>
                  </a:moveTo>
                  <a:lnTo>
                    <a:pt x="0" y="101"/>
                  </a:lnTo>
                  <a:lnTo>
                    <a:pt x="1001" y="134"/>
                  </a:lnTo>
                  <a:lnTo>
                    <a:pt x="1001" y="67"/>
                  </a:lnTo>
                  <a:lnTo>
                    <a:pt x="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5" name="Google Shape;1925;p29"/>
            <p:cNvSpPr/>
            <p:nvPr/>
          </p:nvSpPr>
          <p:spPr>
            <a:xfrm>
              <a:off x="2716275" y="1047025"/>
              <a:ext cx="21700" cy="16700"/>
            </a:xfrm>
            <a:custGeom>
              <a:avLst/>
              <a:gdLst/>
              <a:ahLst/>
              <a:cxnLst/>
              <a:rect l="l" t="t" r="r" b="b"/>
              <a:pathLst>
                <a:path w="868" h="668" extrusionOk="0">
                  <a:moveTo>
                    <a:pt x="67" y="0"/>
                  </a:moveTo>
                  <a:lnTo>
                    <a:pt x="1" y="67"/>
                  </a:lnTo>
                  <a:lnTo>
                    <a:pt x="801" y="668"/>
                  </a:lnTo>
                  <a:lnTo>
                    <a:pt x="868" y="6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6" name="Google Shape;1926;p29"/>
            <p:cNvSpPr/>
            <p:nvPr/>
          </p:nvSpPr>
          <p:spPr>
            <a:xfrm>
              <a:off x="3021500" y="1086225"/>
              <a:ext cx="22525" cy="6700"/>
            </a:xfrm>
            <a:custGeom>
              <a:avLst/>
              <a:gdLst/>
              <a:ahLst/>
              <a:cxnLst/>
              <a:rect l="l" t="t" r="r" b="b"/>
              <a:pathLst>
                <a:path w="901" h="268" extrusionOk="0">
                  <a:moveTo>
                    <a:pt x="0" y="0"/>
                  </a:moveTo>
                  <a:lnTo>
                    <a:pt x="0" y="67"/>
                  </a:lnTo>
                  <a:lnTo>
                    <a:pt x="901" y="267"/>
                  </a:lnTo>
                  <a:lnTo>
                    <a:pt x="901" y="167"/>
                  </a:lnTo>
                  <a:lnTo>
                    <a:pt x="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7" name="Google Shape;1927;p29"/>
            <p:cNvSpPr/>
            <p:nvPr/>
          </p:nvSpPr>
          <p:spPr>
            <a:xfrm>
              <a:off x="2670400" y="1309725"/>
              <a:ext cx="7550" cy="27525"/>
            </a:xfrm>
            <a:custGeom>
              <a:avLst/>
              <a:gdLst/>
              <a:ahLst/>
              <a:cxnLst/>
              <a:rect l="l" t="t" r="r" b="b"/>
              <a:pathLst>
                <a:path w="302" h="1101" extrusionOk="0">
                  <a:moveTo>
                    <a:pt x="1" y="0"/>
                  </a:moveTo>
                  <a:lnTo>
                    <a:pt x="168" y="1101"/>
                  </a:lnTo>
                  <a:lnTo>
                    <a:pt x="301"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8" name="Google Shape;1928;p29"/>
            <p:cNvSpPr/>
            <p:nvPr/>
          </p:nvSpPr>
          <p:spPr>
            <a:xfrm>
              <a:off x="2687925" y="1285525"/>
              <a:ext cx="29200" cy="8375"/>
            </a:xfrm>
            <a:custGeom>
              <a:avLst/>
              <a:gdLst/>
              <a:ahLst/>
              <a:cxnLst/>
              <a:rect l="l" t="t" r="r" b="b"/>
              <a:pathLst>
                <a:path w="1168" h="335" extrusionOk="0">
                  <a:moveTo>
                    <a:pt x="1135" y="1"/>
                  </a:moveTo>
                  <a:lnTo>
                    <a:pt x="0" y="268"/>
                  </a:lnTo>
                  <a:lnTo>
                    <a:pt x="0" y="334"/>
                  </a:lnTo>
                  <a:lnTo>
                    <a:pt x="1168" y="101"/>
                  </a:lnTo>
                  <a:lnTo>
                    <a:pt x="11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9" name="Google Shape;1929;p29"/>
            <p:cNvSpPr/>
            <p:nvPr/>
          </p:nvSpPr>
          <p:spPr>
            <a:xfrm>
              <a:off x="2817175" y="956125"/>
              <a:ext cx="32550" cy="8375"/>
            </a:xfrm>
            <a:custGeom>
              <a:avLst/>
              <a:gdLst/>
              <a:ahLst/>
              <a:cxnLst/>
              <a:rect l="l" t="t" r="r" b="b"/>
              <a:pathLst>
                <a:path w="1302" h="335" extrusionOk="0">
                  <a:moveTo>
                    <a:pt x="1" y="1"/>
                  </a:moveTo>
                  <a:lnTo>
                    <a:pt x="1" y="134"/>
                  </a:lnTo>
                  <a:lnTo>
                    <a:pt x="1302" y="334"/>
                  </a:lnTo>
                  <a:lnTo>
                    <a:pt x="1302" y="267"/>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0" name="Google Shape;1930;p29"/>
            <p:cNvSpPr/>
            <p:nvPr/>
          </p:nvSpPr>
          <p:spPr>
            <a:xfrm>
              <a:off x="2821350" y="1127075"/>
              <a:ext cx="6700" cy="29225"/>
            </a:xfrm>
            <a:custGeom>
              <a:avLst/>
              <a:gdLst/>
              <a:ahLst/>
              <a:cxnLst/>
              <a:rect l="l" t="t" r="r" b="b"/>
              <a:pathLst>
                <a:path w="268" h="1169" extrusionOk="0">
                  <a:moveTo>
                    <a:pt x="134" y="1"/>
                  </a:moveTo>
                  <a:lnTo>
                    <a:pt x="1" y="68"/>
                  </a:lnTo>
                  <a:lnTo>
                    <a:pt x="167" y="1168"/>
                  </a:lnTo>
                  <a:lnTo>
                    <a:pt x="267" y="11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1" name="Google Shape;1931;p29"/>
            <p:cNvSpPr/>
            <p:nvPr/>
          </p:nvSpPr>
          <p:spPr>
            <a:xfrm>
              <a:off x="3056525" y="1030350"/>
              <a:ext cx="20875" cy="12525"/>
            </a:xfrm>
            <a:custGeom>
              <a:avLst/>
              <a:gdLst/>
              <a:ahLst/>
              <a:cxnLst/>
              <a:rect l="l" t="t" r="r" b="b"/>
              <a:pathLst>
                <a:path w="835" h="501" extrusionOk="0">
                  <a:moveTo>
                    <a:pt x="34" y="0"/>
                  </a:moveTo>
                  <a:lnTo>
                    <a:pt x="0" y="100"/>
                  </a:lnTo>
                  <a:lnTo>
                    <a:pt x="768" y="501"/>
                  </a:lnTo>
                  <a:lnTo>
                    <a:pt x="834" y="4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2" name="Google Shape;1932;p29"/>
            <p:cNvSpPr/>
            <p:nvPr/>
          </p:nvSpPr>
          <p:spPr>
            <a:xfrm>
              <a:off x="2630375" y="962800"/>
              <a:ext cx="27550" cy="23375"/>
            </a:xfrm>
            <a:custGeom>
              <a:avLst/>
              <a:gdLst/>
              <a:ahLst/>
              <a:cxnLst/>
              <a:rect l="l" t="t" r="r" b="b"/>
              <a:pathLst>
                <a:path w="1102" h="935" extrusionOk="0">
                  <a:moveTo>
                    <a:pt x="34" y="0"/>
                  </a:moveTo>
                  <a:lnTo>
                    <a:pt x="1" y="67"/>
                  </a:lnTo>
                  <a:lnTo>
                    <a:pt x="1035" y="934"/>
                  </a:lnTo>
                  <a:lnTo>
                    <a:pt x="1102" y="9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3" name="Google Shape;1933;p29"/>
            <p:cNvSpPr/>
            <p:nvPr/>
          </p:nvSpPr>
          <p:spPr>
            <a:xfrm>
              <a:off x="2567000" y="1093725"/>
              <a:ext cx="21700" cy="16700"/>
            </a:xfrm>
            <a:custGeom>
              <a:avLst/>
              <a:gdLst/>
              <a:ahLst/>
              <a:cxnLst/>
              <a:rect l="l" t="t" r="r" b="b"/>
              <a:pathLst>
                <a:path w="868" h="668" extrusionOk="0">
                  <a:moveTo>
                    <a:pt x="801" y="1"/>
                  </a:moveTo>
                  <a:lnTo>
                    <a:pt x="1" y="601"/>
                  </a:lnTo>
                  <a:lnTo>
                    <a:pt x="34" y="668"/>
                  </a:lnTo>
                  <a:lnTo>
                    <a:pt x="868" y="101"/>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4" name="Google Shape;1934;p29"/>
            <p:cNvSpPr/>
            <p:nvPr/>
          </p:nvSpPr>
          <p:spPr>
            <a:xfrm>
              <a:off x="2661250" y="1049525"/>
              <a:ext cx="17525" cy="13375"/>
            </a:xfrm>
            <a:custGeom>
              <a:avLst/>
              <a:gdLst/>
              <a:ahLst/>
              <a:cxnLst/>
              <a:rect l="l" t="t" r="r" b="b"/>
              <a:pathLst>
                <a:path w="701" h="535" extrusionOk="0">
                  <a:moveTo>
                    <a:pt x="667" y="1"/>
                  </a:moveTo>
                  <a:lnTo>
                    <a:pt x="0" y="434"/>
                  </a:lnTo>
                  <a:lnTo>
                    <a:pt x="33" y="534"/>
                  </a:lnTo>
                  <a:lnTo>
                    <a:pt x="701" y="67"/>
                  </a:lnTo>
                  <a:lnTo>
                    <a:pt x="6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5" name="Google Shape;1935;p29"/>
            <p:cNvSpPr/>
            <p:nvPr/>
          </p:nvSpPr>
          <p:spPr>
            <a:xfrm>
              <a:off x="2885575" y="869400"/>
              <a:ext cx="17525" cy="24200"/>
            </a:xfrm>
            <a:custGeom>
              <a:avLst/>
              <a:gdLst/>
              <a:ahLst/>
              <a:cxnLst/>
              <a:rect l="l" t="t" r="r" b="b"/>
              <a:pathLst>
                <a:path w="701" h="968" extrusionOk="0">
                  <a:moveTo>
                    <a:pt x="634" y="0"/>
                  </a:moveTo>
                  <a:lnTo>
                    <a:pt x="0" y="901"/>
                  </a:lnTo>
                  <a:lnTo>
                    <a:pt x="67" y="968"/>
                  </a:lnTo>
                  <a:lnTo>
                    <a:pt x="701" y="67"/>
                  </a:lnTo>
                  <a:lnTo>
                    <a:pt x="6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6" name="Google Shape;1936;p29"/>
            <p:cNvSpPr/>
            <p:nvPr/>
          </p:nvSpPr>
          <p:spPr>
            <a:xfrm>
              <a:off x="3076525" y="1117075"/>
              <a:ext cx="17550" cy="23375"/>
            </a:xfrm>
            <a:custGeom>
              <a:avLst/>
              <a:gdLst/>
              <a:ahLst/>
              <a:cxnLst/>
              <a:rect l="l" t="t" r="r" b="b"/>
              <a:pathLst>
                <a:path w="702" h="935" extrusionOk="0">
                  <a:moveTo>
                    <a:pt x="635" y="1"/>
                  </a:moveTo>
                  <a:lnTo>
                    <a:pt x="1" y="901"/>
                  </a:lnTo>
                  <a:lnTo>
                    <a:pt x="68" y="935"/>
                  </a:lnTo>
                  <a:lnTo>
                    <a:pt x="701" y="34"/>
                  </a:lnTo>
                  <a:lnTo>
                    <a:pt x="6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7" name="Google Shape;1937;p29"/>
            <p:cNvSpPr/>
            <p:nvPr/>
          </p:nvSpPr>
          <p:spPr>
            <a:xfrm>
              <a:off x="2824700" y="1045350"/>
              <a:ext cx="8350" cy="23375"/>
            </a:xfrm>
            <a:custGeom>
              <a:avLst/>
              <a:gdLst/>
              <a:ahLst/>
              <a:cxnLst/>
              <a:rect l="l" t="t" r="r" b="b"/>
              <a:pathLst>
                <a:path w="334" h="935" extrusionOk="0">
                  <a:moveTo>
                    <a:pt x="200" y="1"/>
                  </a:moveTo>
                  <a:lnTo>
                    <a:pt x="0" y="901"/>
                  </a:lnTo>
                  <a:lnTo>
                    <a:pt x="100" y="935"/>
                  </a:lnTo>
                  <a:lnTo>
                    <a:pt x="334" y="34"/>
                  </a:lnTo>
                  <a:lnTo>
                    <a:pt x="20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8" name="Google Shape;1938;p29"/>
            <p:cNvSpPr/>
            <p:nvPr/>
          </p:nvSpPr>
          <p:spPr>
            <a:xfrm>
              <a:off x="2713775" y="1312225"/>
              <a:ext cx="9200" cy="22525"/>
            </a:xfrm>
            <a:custGeom>
              <a:avLst/>
              <a:gdLst/>
              <a:ahLst/>
              <a:cxnLst/>
              <a:rect l="l" t="t" r="r" b="b"/>
              <a:pathLst>
                <a:path w="368" h="901" extrusionOk="0">
                  <a:moveTo>
                    <a:pt x="234" y="0"/>
                  </a:moveTo>
                  <a:lnTo>
                    <a:pt x="1" y="901"/>
                  </a:lnTo>
                  <a:lnTo>
                    <a:pt x="101" y="901"/>
                  </a:lnTo>
                  <a:lnTo>
                    <a:pt x="3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9" name="Google Shape;1939;p29"/>
            <p:cNvSpPr/>
            <p:nvPr/>
          </p:nvSpPr>
          <p:spPr>
            <a:xfrm>
              <a:off x="2791325" y="1202125"/>
              <a:ext cx="19200" cy="15050"/>
            </a:xfrm>
            <a:custGeom>
              <a:avLst/>
              <a:gdLst/>
              <a:ahLst/>
              <a:cxnLst/>
              <a:rect l="l" t="t" r="r" b="b"/>
              <a:pathLst>
                <a:path w="768" h="602" extrusionOk="0">
                  <a:moveTo>
                    <a:pt x="668" y="1"/>
                  </a:moveTo>
                  <a:lnTo>
                    <a:pt x="1" y="501"/>
                  </a:lnTo>
                  <a:lnTo>
                    <a:pt x="101" y="601"/>
                  </a:lnTo>
                  <a:lnTo>
                    <a:pt x="768" y="101"/>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0" name="Google Shape;1940;p29"/>
            <p:cNvSpPr/>
            <p:nvPr/>
          </p:nvSpPr>
          <p:spPr>
            <a:xfrm>
              <a:off x="2565325" y="1056200"/>
              <a:ext cx="25050" cy="2525"/>
            </a:xfrm>
            <a:custGeom>
              <a:avLst/>
              <a:gdLst/>
              <a:ahLst/>
              <a:cxnLst/>
              <a:rect l="l" t="t" r="r" b="b"/>
              <a:pathLst>
                <a:path w="1002" h="101" extrusionOk="0">
                  <a:moveTo>
                    <a:pt x="1" y="0"/>
                  </a:moveTo>
                  <a:lnTo>
                    <a:pt x="1" y="100"/>
                  </a:lnTo>
                  <a:lnTo>
                    <a:pt x="1002" y="100"/>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1" name="Google Shape;1941;p29"/>
            <p:cNvSpPr/>
            <p:nvPr/>
          </p:nvSpPr>
          <p:spPr>
            <a:xfrm>
              <a:off x="2546150" y="1177125"/>
              <a:ext cx="18375" cy="15025"/>
            </a:xfrm>
            <a:custGeom>
              <a:avLst/>
              <a:gdLst/>
              <a:ahLst/>
              <a:cxnLst/>
              <a:rect l="l" t="t" r="r" b="b"/>
              <a:pathLst>
                <a:path w="735" h="601" extrusionOk="0">
                  <a:moveTo>
                    <a:pt x="668" y="0"/>
                  </a:moveTo>
                  <a:lnTo>
                    <a:pt x="1" y="501"/>
                  </a:lnTo>
                  <a:lnTo>
                    <a:pt x="34" y="601"/>
                  </a:lnTo>
                  <a:lnTo>
                    <a:pt x="735"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2" name="Google Shape;1942;p29"/>
            <p:cNvSpPr/>
            <p:nvPr/>
          </p:nvSpPr>
          <p:spPr>
            <a:xfrm>
              <a:off x="2838025" y="857725"/>
              <a:ext cx="14200" cy="18375"/>
            </a:xfrm>
            <a:custGeom>
              <a:avLst/>
              <a:gdLst/>
              <a:ahLst/>
              <a:cxnLst/>
              <a:rect l="l" t="t" r="r" b="b"/>
              <a:pathLst>
                <a:path w="568" h="735" extrusionOk="0">
                  <a:moveTo>
                    <a:pt x="101" y="0"/>
                  </a:moveTo>
                  <a:lnTo>
                    <a:pt x="1" y="34"/>
                  </a:lnTo>
                  <a:lnTo>
                    <a:pt x="468" y="734"/>
                  </a:lnTo>
                  <a:lnTo>
                    <a:pt x="568" y="668"/>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3" name="Google Shape;1943;p29"/>
            <p:cNvSpPr/>
            <p:nvPr/>
          </p:nvSpPr>
          <p:spPr>
            <a:xfrm>
              <a:off x="2564500" y="1247175"/>
              <a:ext cx="30875" cy="9200"/>
            </a:xfrm>
            <a:custGeom>
              <a:avLst/>
              <a:gdLst/>
              <a:ahLst/>
              <a:cxnLst/>
              <a:rect l="l" t="t" r="r" b="b"/>
              <a:pathLst>
                <a:path w="1235" h="368" extrusionOk="0">
                  <a:moveTo>
                    <a:pt x="34" y="0"/>
                  </a:moveTo>
                  <a:lnTo>
                    <a:pt x="1" y="134"/>
                  </a:lnTo>
                  <a:lnTo>
                    <a:pt x="1235" y="367"/>
                  </a:lnTo>
                  <a:lnTo>
                    <a:pt x="1235" y="2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4" name="Google Shape;1944;p29"/>
            <p:cNvSpPr/>
            <p:nvPr/>
          </p:nvSpPr>
          <p:spPr>
            <a:xfrm>
              <a:off x="3092375" y="1298875"/>
              <a:ext cx="17550" cy="24200"/>
            </a:xfrm>
            <a:custGeom>
              <a:avLst/>
              <a:gdLst/>
              <a:ahLst/>
              <a:cxnLst/>
              <a:rect l="l" t="t" r="r" b="b"/>
              <a:pathLst>
                <a:path w="702" h="968" extrusionOk="0">
                  <a:moveTo>
                    <a:pt x="67" y="0"/>
                  </a:moveTo>
                  <a:lnTo>
                    <a:pt x="1" y="34"/>
                  </a:lnTo>
                  <a:lnTo>
                    <a:pt x="634" y="968"/>
                  </a:lnTo>
                  <a:lnTo>
                    <a:pt x="701" y="9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5" name="Google Shape;1945;p29"/>
            <p:cNvSpPr/>
            <p:nvPr/>
          </p:nvSpPr>
          <p:spPr>
            <a:xfrm>
              <a:off x="2744625" y="1125425"/>
              <a:ext cx="7525" cy="22525"/>
            </a:xfrm>
            <a:custGeom>
              <a:avLst/>
              <a:gdLst/>
              <a:ahLst/>
              <a:cxnLst/>
              <a:rect l="l" t="t" r="r" b="b"/>
              <a:pathLst>
                <a:path w="301" h="901" extrusionOk="0">
                  <a:moveTo>
                    <a:pt x="201" y="0"/>
                  </a:moveTo>
                  <a:lnTo>
                    <a:pt x="1" y="901"/>
                  </a:lnTo>
                  <a:lnTo>
                    <a:pt x="67" y="901"/>
                  </a:lnTo>
                  <a:lnTo>
                    <a:pt x="3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6" name="Google Shape;1946;p29"/>
            <p:cNvSpPr/>
            <p:nvPr/>
          </p:nvSpPr>
          <p:spPr>
            <a:xfrm>
              <a:off x="2898075" y="1154600"/>
              <a:ext cx="17525" cy="14200"/>
            </a:xfrm>
            <a:custGeom>
              <a:avLst/>
              <a:gdLst/>
              <a:ahLst/>
              <a:cxnLst/>
              <a:rect l="l" t="t" r="r" b="b"/>
              <a:pathLst>
                <a:path w="701" h="568" extrusionOk="0">
                  <a:moveTo>
                    <a:pt x="668" y="1"/>
                  </a:moveTo>
                  <a:lnTo>
                    <a:pt x="0" y="501"/>
                  </a:lnTo>
                  <a:lnTo>
                    <a:pt x="34" y="568"/>
                  </a:lnTo>
                  <a:lnTo>
                    <a:pt x="701" y="67"/>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47" name="Google Shape;1947;p29">
            <a:hlinkClick r:id="rId1" action="ppaction://hlinksldjump"/>
          </p:cNvPr>
          <p:cNvSpPr txBox="1"/>
          <p:nvPr>
            <p:ph type="subTitle" idx="4294967295"/>
          </p:nvPr>
        </p:nvSpPr>
        <p:spPr>
          <a:xfrm>
            <a:off x="683697" y="365758"/>
            <a:ext cx="1123200" cy="315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sz="900">
                <a:solidFill>
                  <a:schemeClr val="lt2"/>
                </a:solidFill>
                <a:latin typeface="Syne"/>
                <a:ea typeface="Syne"/>
                <a:cs typeface="Syne"/>
                <a:sym typeface="Syne"/>
              </a:rPr>
              <a:t>Introduction</a:t>
            </a:r>
            <a:endParaRPr lang="en-GB" sz="900">
              <a:solidFill>
                <a:schemeClr val="lt2"/>
              </a:solidFill>
              <a:latin typeface="Syne"/>
              <a:ea typeface="Syne"/>
              <a:cs typeface="Syne"/>
              <a:sym typeface="Syne"/>
            </a:endParaRPr>
          </a:p>
        </p:txBody>
      </p:sp>
      <p:sp>
        <p:nvSpPr>
          <p:cNvPr id="1948" name="Google Shape;1948;p29">
            <a:hlinkClick r:id="rId2" action="ppaction://hlinksldjump"/>
          </p:cNvPr>
          <p:cNvSpPr txBox="1"/>
          <p:nvPr>
            <p:ph type="subTitle" idx="4294967295"/>
          </p:nvPr>
        </p:nvSpPr>
        <p:spPr>
          <a:xfrm>
            <a:off x="2887116" y="365758"/>
            <a:ext cx="1123200" cy="315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800">
                <a:solidFill>
                  <a:schemeClr val="lt2"/>
                </a:solidFill>
                <a:latin typeface="Syne"/>
                <a:ea typeface="Syne"/>
                <a:cs typeface="Syne"/>
                <a:sym typeface="Syne"/>
              </a:rPr>
              <a:t>Project overview</a:t>
            </a:r>
            <a:endParaRPr lang="en-US" sz="800">
              <a:solidFill>
                <a:schemeClr val="lt2"/>
              </a:solidFill>
              <a:latin typeface="Syne"/>
              <a:ea typeface="Syne"/>
              <a:cs typeface="Syne"/>
              <a:sym typeface="Syne"/>
            </a:endParaRPr>
          </a:p>
        </p:txBody>
      </p:sp>
      <p:sp>
        <p:nvSpPr>
          <p:cNvPr id="1949" name="Google Shape;1949;p29">
            <a:hlinkClick r:id="rId3" action="ppaction://hlinksldjump"/>
          </p:cNvPr>
          <p:cNvSpPr txBox="1"/>
          <p:nvPr>
            <p:ph type="subTitle" idx="4294967295"/>
          </p:nvPr>
        </p:nvSpPr>
        <p:spPr>
          <a:xfrm>
            <a:off x="4010400" y="365758"/>
            <a:ext cx="1123200" cy="315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800">
                <a:solidFill>
                  <a:schemeClr val="lt2"/>
                </a:solidFill>
                <a:latin typeface="Syne"/>
                <a:ea typeface="Syne"/>
                <a:cs typeface="Syne"/>
                <a:sym typeface="Syne"/>
              </a:rPr>
              <a:t>Working Principle</a:t>
            </a:r>
            <a:endParaRPr lang="en-US" sz="800">
              <a:solidFill>
                <a:schemeClr val="lt2"/>
              </a:solidFill>
              <a:latin typeface="Syne"/>
              <a:ea typeface="Syne"/>
              <a:cs typeface="Syne"/>
              <a:sym typeface="Syne"/>
            </a:endParaRPr>
          </a:p>
        </p:txBody>
      </p:sp>
      <p:sp>
        <p:nvSpPr>
          <p:cNvPr id="1950" name="Google Shape;1950;p29">
            <a:hlinkClick r:id="rId4" action="ppaction://hlinksldjump"/>
          </p:cNvPr>
          <p:cNvSpPr txBox="1"/>
          <p:nvPr>
            <p:ph type="subTitle" idx="4294967295"/>
          </p:nvPr>
        </p:nvSpPr>
        <p:spPr>
          <a:xfrm>
            <a:off x="5133684" y="365758"/>
            <a:ext cx="1123200" cy="315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800">
                <a:solidFill>
                  <a:schemeClr val="lt2"/>
                </a:solidFill>
                <a:latin typeface="Syne"/>
                <a:ea typeface="Syne"/>
                <a:cs typeface="Syne"/>
                <a:sym typeface="Syne"/>
              </a:rPr>
              <a:t>Wireless Communication</a:t>
            </a:r>
            <a:endParaRPr lang="en-US" sz="800">
              <a:solidFill>
                <a:schemeClr val="lt2"/>
              </a:solidFill>
              <a:latin typeface="Syne"/>
              <a:ea typeface="Syne"/>
              <a:cs typeface="Syne"/>
              <a:sym typeface="Syne"/>
            </a:endParaRPr>
          </a:p>
        </p:txBody>
      </p:sp>
      <p:sp>
        <p:nvSpPr>
          <p:cNvPr id="1951" name="Google Shape;1951;p29">
            <a:hlinkClick r:id="rId4" action="ppaction://hlinksldjump"/>
          </p:cNvPr>
          <p:cNvSpPr txBox="1"/>
          <p:nvPr>
            <p:ph type="subTitle" idx="4294967295"/>
          </p:nvPr>
        </p:nvSpPr>
        <p:spPr>
          <a:xfrm>
            <a:off x="6229028" y="365758"/>
            <a:ext cx="1123200" cy="315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800">
                <a:solidFill>
                  <a:schemeClr val="lt2"/>
                </a:solidFill>
                <a:latin typeface="Syne"/>
                <a:ea typeface="Syne"/>
                <a:cs typeface="Syne"/>
                <a:sym typeface="Syne"/>
              </a:rPr>
              <a:t>Future Enhancements</a:t>
            </a:r>
            <a:endParaRPr lang="en-US" sz="800">
              <a:solidFill>
                <a:schemeClr val="lt2"/>
              </a:solidFill>
              <a:latin typeface="Syne"/>
              <a:ea typeface="Syne"/>
              <a:cs typeface="Syne"/>
              <a:sym typeface="Syne"/>
            </a:endParaRPr>
          </a:p>
        </p:txBody>
      </p:sp>
      <p:sp>
        <p:nvSpPr>
          <p:cNvPr id="1952" name="Google Shape;1952;p29">
            <a:hlinkClick r:id="rId4" action="ppaction://hlinksldjump"/>
          </p:cNvPr>
          <p:cNvSpPr txBox="1"/>
          <p:nvPr>
            <p:ph type="subTitle" idx="4294967295"/>
          </p:nvPr>
        </p:nvSpPr>
        <p:spPr>
          <a:xfrm>
            <a:off x="7352311" y="365758"/>
            <a:ext cx="1123200" cy="315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800">
                <a:solidFill>
                  <a:schemeClr val="lt2"/>
                </a:solidFill>
                <a:latin typeface="Syne"/>
                <a:ea typeface="Syne"/>
                <a:cs typeface="Syne"/>
                <a:sym typeface="Syne"/>
              </a:rPr>
              <a:t>Conclusion</a:t>
            </a:r>
            <a:endParaRPr lang="en-US" sz="800">
              <a:solidFill>
                <a:schemeClr val="lt2"/>
              </a:solidFill>
              <a:latin typeface="Syne"/>
              <a:ea typeface="Syne"/>
              <a:cs typeface="Syne"/>
              <a:sym typeface="Syne"/>
            </a:endParaRPr>
          </a:p>
        </p:txBody>
      </p:sp>
      <p:sp>
        <p:nvSpPr>
          <p:cNvPr id="1953" name="Google Shape;1953;p29">
            <a:hlinkClick r:id="rId5" action="ppaction://hlinksldjump"/>
          </p:cNvPr>
          <p:cNvSpPr txBox="1"/>
          <p:nvPr>
            <p:ph type="subTitle" idx="4294967295"/>
          </p:nvPr>
        </p:nvSpPr>
        <p:spPr>
          <a:xfrm>
            <a:off x="1691474" y="365758"/>
            <a:ext cx="1123200" cy="315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800">
                <a:solidFill>
                  <a:schemeClr val="lt2"/>
                </a:solidFill>
                <a:latin typeface="Syne"/>
                <a:ea typeface="Syne"/>
                <a:cs typeface="Syne"/>
                <a:sym typeface="Syne"/>
              </a:rPr>
              <a:t>Need For Smart security</a:t>
            </a:r>
            <a:endParaRPr lang="en-US" sz="800">
              <a:solidFill>
                <a:schemeClr val="lt2"/>
              </a:solidFill>
              <a:latin typeface="Syne"/>
              <a:ea typeface="Syne"/>
              <a:cs typeface="Syne"/>
              <a:sym typeface="Syne"/>
            </a:endParaRPr>
          </a:p>
        </p:txBody>
      </p:sp>
      <p:grpSp>
        <p:nvGrpSpPr>
          <p:cNvPr id="1954" name="Google Shape;1954;p29"/>
          <p:cNvGrpSpPr/>
          <p:nvPr/>
        </p:nvGrpSpPr>
        <p:grpSpPr>
          <a:xfrm>
            <a:off x="4004725" y="4443475"/>
            <a:ext cx="1134550" cy="235200"/>
            <a:chOff x="3906275" y="4443475"/>
            <a:chExt cx="1134550" cy="235200"/>
          </a:xfrm>
        </p:grpSpPr>
        <p:sp>
          <p:nvSpPr>
            <p:cNvPr id="1955" name="Google Shape;1955;p29"/>
            <p:cNvSpPr/>
            <p:nvPr/>
          </p:nvSpPr>
          <p:spPr>
            <a:xfrm>
              <a:off x="3906275" y="4443475"/>
              <a:ext cx="235200" cy="2352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yne"/>
                <a:ea typeface="Syne"/>
                <a:cs typeface="Syne"/>
                <a:sym typeface="Syne"/>
              </a:endParaRPr>
            </a:p>
          </p:txBody>
        </p:sp>
        <p:sp>
          <p:nvSpPr>
            <p:cNvPr id="1956" name="Google Shape;1956;p29"/>
            <p:cNvSpPr/>
            <p:nvPr/>
          </p:nvSpPr>
          <p:spPr>
            <a:xfrm>
              <a:off x="4355950" y="4443475"/>
              <a:ext cx="235200" cy="2352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yne"/>
                <a:ea typeface="Syne"/>
                <a:cs typeface="Syne"/>
                <a:sym typeface="Syne"/>
              </a:endParaRPr>
            </a:p>
          </p:txBody>
        </p:sp>
        <p:sp>
          <p:nvSpPr>
            <p:cNvPr id="1957" name="Google Shape;1957;p29"/>
            <p:cNvSpPr/>
            <p:nvPr/>
          </p:nvSpPr>
          <p:spPr>
            <a:xfrm>
              <a:off x="4805625" y="4443475"/>
              <a:ext cx="235200" cy="2352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yne"/>
                <a:ea typeface="Syne"/>
                <a:cs typeface="Syne"/>
                <a:sym typeface="Syne"/>
              </a:endParaRPr>
            </a:p>
          </p:txBody>
        </p:sp>
      </p:grpSp>
      <p:sp>
        <p:nvSpPr>
          <p:cNvPr id="6" name="Google Shape;1951;p29">
            <a:hlinkClick r:id="rId4" action="ppaction://hlinksldjump"/>
          </p:cNvPr>
          <p:cNvSpPr txBox="1"/>
          <p:nvPr/>
        </p:nvSpPr>
        <p:spPr>
          <a:xfrm>
            <a:off x="6229663" y="365758"/>
            <a:ext cx="1123200" cy="3159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spcBef>
                <a:spcPts val="0"/>
              </a:spcBef>
              <a:spcAft>
                <a:spcPts val="1600"/>
              </a:spcAft>
              <a:buNone/>
            </a:pPr>
            <a:r>
              <a:rPr lang="en-US" sz="800">
                <a:solidFill>
                  <a:schemeClr val="lt2"/>
                </a:solidFill>
                <a:latin typeface="Syne"/>
                <a:ea typeface="Syne"/>
                <a:cs typeface="Syne"/>
                <a:sym typeface="Syne"/>
              </a:rPr>
              <a:t>Future Enhancements</a:t>
            </a:r>
            <a:endParaRPr lang="en-US" sz="800">
              <a:solidFill>
                <a:schemeClr val="lt2"/>
              </a:solidFill>
              <a:latin typeface="Syne"/>
              <a:ea typeface="Syne"/>
              <a:cs typeface="Syne"/>
              <a:sym typeface="Syne"/>
            </a:endParaRPr>
          </a:p>
        </p:txBody>
      </p:sp>
      <p:sp>
        <p:nvSpPr>
          <p:cNvPr id="7" name="Google Shape;1952;p29">
            <a:hlinkClick r:id="rId4" action="ppaction://hlinksldjump"/>
          </p:cNvPr>
          <p:cNvSpPr txBox="1"/>
          <p:nvPr/>
        </p:nvSpPr>
        <p:spPr>
          <a:xfrm>
            <a:off x="7352946" y="365758"/>
            <a:ext cx="1123200" cy="3159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spcBef>
                <a:spcPts val="0"/>
              </a:spcBef>
              <a:spcAft>
                <a:spcPts val="1600"/>
              </a:spcAft>
              <a:buNone/>
            </a:pPr>
            <a:r>
              <a:rPr lang="en-US" sz="800">
                <a:solidFill>
                  <a:schemeClr val="lt2"/>
                </a:solidFill>
                <a:latin typeface="Syne"/>
                <a:ea typeface="Syne"/>
                <a:cs typeface="Syne"/>
                <a:sym typeface="Syne"/>
              </a:rPr>
              <a:t>Conclusion</a:t>
            </a:r>
            <a:endParaRPr lang="en-US" sz="800">
              <a:solidFill>
                <a:schemeClr val="lt2"/>
              </a:solidFill>
              <a:latin typeface="Syne"/>
              <a:ea typeface="Syne"/>
              <a:cs typeface="Syne"/>
              <a:sym typeface="Syne"/>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3420110" y="127000"/>
            <a:ext cx="2188210" cy="572770"/>
          </a:xfrm>
        </p:spPr>
        <p:txBody>
          <a:bodyPr/>
          <a:p>
            <a:r>
              <a:rPr lang="en-US"/>
              <a:t>LIGHTS</a:t>
            </a:r>
            <a:endParaRPr lang="en-US"/>
          </a:p>
        </p:txBody>
      </p:sp>
      <p:sp>
        <p:nvSpPr>
          <p:cNvPr id="5" name="Text Placeholder 4"/>
          <p:cNvSpPr/>
          <p:nvPr>
            <p:ph type="body" idx="1"/>
          </p:nvPr>
        </p:nvSpPr>
        <p:spPr>
          <a:xfrm>
            <a:off x="827550" y="699485"/>
            <a:ext cx="7717500" cy="2285100"/>
          </a:xfrm>
        </p:spPr>
        <p:txBody>
          <a:bodyPr/>
          <a:p>
            <a:pPr marL="152400" indent="0">
              <a:lnSpc>
                <a:spcPct val="130000"/>
              </a:lnSpc>
              <a:buNone/>
            </a:pPr>
            <a:r>
              <a:rPr lang="en-US"/>
              <a:t>In our project, lights serve as visual indicators triggered by the PIR sensor's detection of motion. They provide immediate illumination upon detecting movement, enhancing security and visibility in the monitored area."</a:t>
            </a:r>
            <a:endParaRPr lang="en-US"/>
          </a:p>
        </p:txBody>
      </p:sp>
      <p:sp>
        <p:nvSpPr>
          <p:cNvPr id="6" name="Text Box 5"/>
          <p:cNvSpPr txBox="1"/>
          <p:nvPr/>
        </p:nvSpPr>
        <p:spPr>
          <a:xfrm>
            <a:off x="1043940" y="3435350"/>
            <a:ext cx="6901815" cy="866140"/>
          </a:xfrm>
          <a:prstGeom prst="rect">
            <a:avLst/>
          </a:prstGeom>
          <a:noFill/>
        </p:spPr>
        <p:txBody>
          <a:bodyPr wrap="square" rtlCol="0">
            <a:spAutoFit/>
          </a:bodyPr>
          <a:p>
            <a:pPr>
              <a:lnSpc>
                <a:spcPct val="140000"/>
              </a:lnSpc>
            </a:pPr>
            <a:r>
              <a:rPr lang="en-US" sz="1200">
                <a:solidFill>
                  <a:schemeClr val="tx1"/>
                </a:solidFill>
                <a:latin typeface="raleway" charset="0"/>
                <a:cs typeface="raleway" charset="0"/>
                <a:sym typeface="+mn-ea"/>
              </a:rPr>
              <a:t>Lights serve as visual indicators activated by the PIR sensor's detection of motion. They illuminate the surrounding area, providing enhanced visibility and security upon detecting movement</a:t>
            </a:r>
            <a:endParaRPr lang="en-US" sz="1200">
              <a:solidFill>
                <a:schemeClr val="tx1"/>
              </a:solidFill>
              <a:latin typeface="raleway" charset="0"/>
              <a:cs typeface="raleway" charset="0"/>
              <a:sym typeface="+mn-ea"/>
            </a:endParaRPr>
          </a:p>
        </p:txBody>
      </p:sp>
      <p:pic>
        <p:nvPicPr>
          <p:cNvPr id="3" name="Picture 2" descr="Screenshot 2024-05-06 063631"/>
          <p:cNvPicPr>
            <a:picLocks noChangeAspect="1"/>
          </p:cNvPicPr>
          <p:nvPr/>
        </p:nvPicPr>
        <p:blipFill>
          <a:blip r:embed="rId1"/>
          <a:stretch>
            <a:fillRect/>
          </a:stretch>
        </p:blipFill>
        <p:spPr>
          <a:xfrm>
            <a:off x="2987675" y="1635125"/>
            <a:ext cx="2312035" cy="171196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276" name="Shape 2276"/>
        <p:cNvGrpSpPr/>
        <p:nvPr/>
      </p:nvGrpSpPr>
      <p:grpSpPr>
        <a:xfrm>
          <a:off x="0" y="0"/>
          <a:ext cx="0" cy="0"/>
          <a:chOff x="0" y="0"/>
          <a:chExt cx="0" cy="0"/>
        </a:xfrm>
      </p:grpSpPr>
      <p:grpSp>
        <p:nvGrpSpPr>
          <p:cNvPr id="2291" name="Google Shape;2291;p36"/>
          <p:cNvGrpSpPr/>
          <p:nvPr/>
        </p:nvGrpSpPr>
        <p:grpSpPr>
          <a:xfrm flipH="1">
            <a:off x="244650" y="4128202"/>
            <a:ext cx="827511" cy="801376"/>
            <a:chOff x="2546150" y="857725"/>
            <a:chExt cx="607125" cy="587950"/>
          </a:xfrm>
        </p:grpSpPr>
        <p:sp>
          <p:nvSpPr>
            <p:cNvPr id="2292" name="Google Shape;2292;p36"/>
            <p:cNvSpPr/>
            <p:nvPr/>
          </p:nvSpPr>
          <p:spPr>
            <a:xfrm>
              <a:off x="3113225" y="1037850"/>
              <a:ext cx="22550" cy="15875"/>
            </a:xfrm>
            <a:custGeom>
              <a:avLst/>
              <a:gdLst/>
              <a:ahLst/>
              <a:cxnLst/>
              <a:rect l="l" t="t" r="r" b="b"/>
              <a:pathLst>
                <a:path w="902" h="635" extrusionOk="0">
                  <a:moveTo>
                    <a:pt x="801" y="1"/>
                  </a:moveTo>
                  <a:lnTo>
                    <a:pt x="1" y="534"/>
                  </a:lnTo>
                  <a:lnTo>
                    <a:pt x="67" y="634"/>
                  </a:lnTo>
                  <a:lnTo>
                    <a:pt x="901" y="67"/>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3" name="Google Shape;2293;p36"/>
            <p:cNvSpPr/>
            <p:nvPr/>
          </p:nvSpPr>
          <p:spPr>
            <a:xfrm>
              <a:off x="3020650" y="925275"/>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4" name="Google Shape;2294;p36"/>
            <p:cNvSpPr/>
            <p:nvPr/>
          </p:nvSpPr>
          <p:spPr>
            <a:xfrm>
              <a:off x="3111550" y="1096225"/>
              <a:ext cx="22550" cy="16700"/>
            </a:xfrm>
            <a:custGeom>
              <a:avLst/>
              <a:gdLst/>
              <a:ahLst/>
              <a:cxnLst/>
              <a:rect l="l" t="t" r="r" b="b"/>
              <a:pathLst>
                <a:path w="902" h="668" extrusionOk="0">
                  <a:moveTo>
                    <a:pt x="34" y="1"/>
                  </a:moveTo>
                  <a:lnTo>
                    <a:pt x="1" y="67"/>
                  </a:lnTo>
                  <a:lnTo>
                    <a:pt x="868" y="668"/>
                  </a:lnTo>
                  <a:lnTo>
                    <a:pt x="902" y="568"/>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5" name="Google Shape;2295;p36"/>
            <p:cNvSpPr/>
            <p:nvPr/>
          </p:nvSpPr>
          <p:spPr>
            <a:xfrm>
              <a:off x="3135750" y="1177125"/>
              <a:ext cx="17525" cy="15025"/>
            </a:xfrm>
            <a:custGeom>
              <a:avLst/>
              <a:gdLst/>
              <a:ahLst/>
              <a:cxnLst/>
              <a:rect l="l" t="t" r="r" b="b"/>
              <a:pathLst>
                <a:path w="701" h="601" extrusionOk="0">
                  <a:moveTo>
                    <a:pt x="667" y="0"/>
                  </a:moveTo>
                  <a:lnTo>
                    <a:pt x="0" y="501"/>
                  </a:lnTo>
                  <a:lnTo>
                    <a:pt x="67" y="601"/>
                  </a:lnTo>
                  <a:lnTo>
                    <a:pt x="701" y="100"/>
                  </a:lnTo>
                  <a:lnTo>
                    <a:pt x="6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6" name="Google Shape;2296;p36"/>
            <p:cNvSpPr/>
            <p:nvPr/>
          </p:nvSpPr>
          <p:spPr>
            <a:xfrm>
              <a:off x="3109050" y="1258000"/>
              <a:ext cx="24225" cy="19225"/>
            </a:xfrm>
            <a:custGeom>
              <a:avLst/>
              <a:gdLst/>
              <a:ahLst/>
              <a:cxnLst/>
              <a:rect l="l" t="t" r="r" b="b"/>
              <a:pathLst>
                <a:path w="969" h="769" extrusionOk="0">
                  <a:moveTo>
                    <a:pt x="68" y="1"/>
                  </a:moveTo>
                  <a:lnTo>
                    <a:pt x="1" y="68"/>
                  </a:lnTo>
                  <a:lnTo>
                    <a:pt x="901" y="768"/>
                  </a:lnTo>
                  <a:lnTo>
                    <a:pt x="968" y="735"/>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7" name="Google Shape;2297;p36"/>
            <p:cNvSpPr/>
            <p:nvPr/>
          </p:nvSpPr>
          <p:spPr>
            <a:xfrm>
              <a:off x="3049850" y="1352250"/>
              <a:ext cx="19200" cy="15025"/>
            </a:xfrm>
            <a:custGeom>
              <a:avLst/>
              <a:gdLst/>
              <a:ahLst/>
              <a:cxnLst/>
              <a:rect l="l" t="t" r="r" b="b"/>
              <a:pathLst>
                <a:path w="768" h="601" extrusionOk="0">
                  <a:moveTo>
                    <a:pt x="701" y="0"/>
                  </a:moveTo>
                  <a:lnTo>
                    <a:pt x="0" y="567"/>
                  </a:lnTo>
                  <a:lnTo>
                    <a:pt x="34" y="601"/>
                  </a:lnTo>
                  <a:lnTo>
                    <a:pt x="768" y="67"/>
                  </a:lnTo>
                  <a:lnTo>
                    <a:pt x="7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8" name="Google Shape;2298;p36"/>
            <p:cNvSpPr/>
            <p:nvPr/>
          </p:nvSpPr>
          <p:spPr>
            <a:xfrm>
              <a:off x="3111550" y="1219650"/>
              <a:ext cx="25050" cy="2525"/>
            </a:xfrm>
            <a:custGeom>
              <a:avLst/>
              <a:gdLst/>
              <a:ahLst/>
              <a:cxnLst/>
              <a:rect l="l" t="t" r="r" b="b"/>
              <a:pathLst>
                <a:path w="1002" h="101" extrusionOk="0">
                  <a:moveTo>
                    <a:pt x="1" y="0"/>
                  </a:moveTo>
                  <a:lnTo>
                    <a:pt x="1" y="101"/>
                  </a:lnTo>
                  <a:lnTo>
                    <a:pt x="1002" y="101"/>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9" name="Google Shape;2299;p36"/>
            <p:cNvSpPr/>
            <p:nvPr/>
          </p:nvSpPr>
          <p:spPr>
            <a:xfrm>
              <a:off x="3007325" y="972800"/>
              <a:ext cx="17525" cy="24225"/>
            </a:xfrm>
            <a:custGeom>
              <a:avLst/>
              <a:gdLst/>
              <a:ahLst/>
              <a:cxnLst/>
              <a:rect l="l" t="t" r="r" b="b"/>
              <a:pathLst>
                <a:path w="701" h="969" extrusionOk="0">
                  <a:moveTo>
                    <a:pt x="67" y="1"/>
                  </a:moveTo>
                  <a:lnTo>
                    <a:pt x="0" y="34"/>
                  </a:lnTo>
                  <a:lnTo>
                    <a:pt x="634" y="968"/>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0" name="Google Shape;2300;p36"/>
            <p:cNvSpPr/>
            <p:nvPr/>
          </p:nvSpPr>
          <p:spPr>
            <a:xfrm>
              <a:off x="2762975" y="962800"/>
              <a:ext cx="15875" cy="21700"/>
            </a:xfrm>
            <a:custGeom>
              <a:avLst/>
              <a:gdLst/>
              <a:ahLst/>
              <a:cxnLst/>
              <a:rect l="l" t="t" r="r" b="b"/>
              <a:pathLst>
                <a:path w="635" h="868" extrusionOk="0">
                  <a:moveTo>
                    <a:pt x="101" y="0"/>
                  </a:moveTo>
                  <a:lnTo>
                    <a:pt x="1" y="34"/>
                  </a:lnTo>
                  <a:lnTo>
                    <a:pt x="534" y="868"/>
                  </a:lnTo>
                  <a:lnTo>
                    <a:pt x="634" y="834"/>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1" name="Google Shape;2301;p36"/>
            <p:cNvSpPr/>
            <p:nvPr/>
          </p:nvSpPr>
          <p:spPr>
            <a:xfrm>
              <a:off x="2899750" y="924425"/>
              <a:ext cx="17525" cy="24225"/>
            </a:xfrm>
            <a:custGeom>
              <a:avLst/>
              <a:gdLst/>
              <a:ahLst/>
              <a:cxnLst/>
              <a:rect l="l" t="t" r="r" b="b"/>
              <a:pathLst>
                <a:path w="701" h="969" extrusionOk="0">
                  <a:moveTo>
                    <a:pt x="634" y="1"/>
                  </a:moveTo>
                  <a:lnTo>
                    <a:pt x="0" y="902"/>
                  </a:lnTo>
                  <a:lnTo>
                    <a:pt x="67" y="9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2" name="Google Shape;2302;p36"/>
            <p:cNvSpPr/>
            <p:nvPr/>
          </p:nvSpPr>
          <p:spPr>
            <a:xfrm>
              <a:off x="2998975" y="1222150"/>
              <a:ext cx="17550" cy="25050"/>
            </a:xfrm>
            <a:custGeom>
              <a:avLst/>
              <a:gdLst/>
              <a:ahLst/>
              <a:cxnLst/>
              <a:rect l="l" t="t" r="r" b="b"/>
              <a:pathLst>
                <a:path w="702" h="1002" extrusionOk="0">
                  <a:moveTo>
                    <a:pt x="67" y="1"/>
                  </a:moveTo>
                  <a:lnTo>
                    <a:pt x="1" y="101"/>
                  </a:lnTo>
                  <a:lnTo>
                    <a:pt x="634" y="1001"/>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3" name="Google Shape;2303;p36"/>
            <p:cNvSpPr/>
            <p:nvPr/>
          </p:nvSpPr>
          <p:spPr>
            <a:xfrm>
              <a:off x="2933100" y="991975"/>
              <a:ext cx="15025" cy="22550"/>
            </a:xfrm>
            <a:custGeom>
              <a:avLst/>
              <a:gdLst/>
              <a:ahLst/>
              <a:cxnLst/>
              <a:rect l="l" t="t" r="r" b="b"/>
              <a:pathLst>
                <a:path w="601" h="902" extrusionOk="0">
                  <a:moveTo>
                    <a:pt x="67" y="1"/>
                  </a:moveTo>
                  <a:lnTo>
                    <a:pt x="0" y="34"/>
                  </a:lnTo>
                  <a:lnTo>
                    <a:pt x="534" y="902"/>
                  </a:lnTo>
                  <a:lnTo>
                    <a:pt x="601" y="8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4" name="Google Shape;2304;p36"/>
            <p:cNvSpPr/>
            <p:nvPr/>
          </p:nvSpPr>
          <p:spPr>
            <a:xfrm>
              <a:off x="2941450" y="1417300"/>
              <a:ext cx="3350" cy="25025"/>
            </a:xfrm>
            <a:custGeom>
              <a:avLst/>
              <a:gdLst/>
              <a:ahLst/>
              <a:cxnLst/>
              <a:rect l="l" t="t" r="r" b="b"/>
              <a:pathLst>
                <a:path w="134" h="1001" extrusionOk="0">
                  <a:moveTo>
                    <a:pt x="33" y="0"/>
                  </a:moveTo>
                  <a:lnTo>
                    <a:pt x="0" y="967"/>
                  </a:lnTo>
                  <a:lnTo>
                    <a:pt x="133" y="1001"/>
                  </a:lnTo>
                  <a:lnTo>
                    <a:pt x="1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5" name="Google Shape;2305;p36"/>
            <p:cNvSpPr/>
            <p:nvPr/>
          </p:nvSpPr>
          <p:spPr>
            <a:xfrm>
              <a:off x="2879725" y="1405625"/>
              <a:ext cx="16700" cy="23375"/>
            </a:xfrm>
            <a:custGeom>
              <a:avLst/>
              <a:gdLst/>
              <a:ahLst/>
              <a:cxnLst/>
              <a:rect l="l" t="t" r="r" b="b"/>
              <a:pathLst>
                <a:path w="668" h="935" extrusionOk="0">
                  <a:moveTo>
                    <a:pt x="601" y="0"/>
                  </a:moveTo>
                  <a:lnTo>
                    <a:pt x="1" y="901"/>
                  </a:lnTo>
                  <a:lnTo>
                    <a:pt x="67" y="934"/>
                  </a:lnTo>
                  <a:lnTo>
                    <a:pt x="668" y="67"/>
                  </a:lnTo>
                  <a:lnTo>
                    <a:pt x="6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6" name="Google Shape;2306;p36"/>
            <p:cNvSpPr/>
            <p:nvPr/>
          </p:nvSpPr>
          <p:spPr>
            <a:xfrm>
              <a:off x="2799675" y="1426475"/>
              <a:ext cx="13375" cy="19200"/>
            </a:xfrm>
            <a:custGeom>
              <a:avLst/>
              <a:gdLst/>
              <a:ahLst/>
              <a:cxnLst/>
              <a:rect l="l" t="t" r="r" b="b"/>
              <a:pathLst>
                <a:path w="535" h="768" extrusionOk="0">
                  <a:moveTo>
                    <a:pt x="100" y="0"/>
                  </a:moveTo>
                  <a:lnTo>
                    <a:pt x="0" y="100"/>
                  </a:lnTo>
                  <a:lnTo>
                    <a:pt x="501" y="767"/>
                  </a:lnTo>
                  <a:lnTo>
                    <a:pt x="534" y="701"/>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7" name="Google Shape;2307;p36"/>
            <p:cNvSpPr/>
            <p:nvPr/>
          </p:nvSpPr>
          <p:spPr>
            <a:xfrm>
              <a:off x="2960625" y="1164600"/>
              <a:ext cx="20875" cy="23375"/>
            </a:xfrm>
            <a:custGeom>
              <a:avLst/>
              <a:gdLst/>
              <a:ahLst/>
              <a:cxnLst/>
              <a:rect l="l" t="t" r="r" b="b"/>
              <a:pathLst>
                <a:path w="835" h="935" extrusionOk="0">
                  <a:moveTo>
                    <a:pt x="734" y="1"/>
                  </a:moveTo>
                  <a:lnTo>
                    <a:pt x="0" y="902"/>
                  </a:lnTo>
                  <a:lnTo>
                    <a:pt x="34" y="935"/>
                  </a:lnTo>
                  <a:lnTo>
                    <a:pt x="834" y="68"/>
                  </a:lnTo>
                  <a:lnTo>
                    <a:pt x="7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8" name="Google Shape;2308;p36"/>
            <p:cNvSpPr/>
            <p:nvPr/>
          </p:nvSpPr>
          <p:spPr>
            <a:xfrm>
              <a:off x="2769650" y="1401450"/>
              <a:ext cx="3350" cy="25050"/>
            </a:xfrm>
            <a:custGeom>
              <a:avLst/>
              <a:gdLst/>
              <a:ahLst/>
              <a:cxnLst/>
              <a:rect l="l" t="t" r="r" b="b"/>
              <a:pathLst>
                <a:path w="134" h="1002" extrusionOk="0">
                  <a:moveTo>
                    <a:pt x="34" y="0"/>
                  </a:moveTo>
                  <a:lnTo>
                    <a:pt x="0" y="1001"/>
                  </a:lnTo>
                  <a:lnTo>
                    <a:pt x="67" y="1001"/>
                  </a:lnTo>
                  <a:lnTo>
                    <a:pt x="134" y="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9" name="Google Shape;2309;p36"/>
            <p:cNvSpPr/>
            <p:nvPr/>
          </p:nvSpPr>
          <p:spPr>
            <a:xfrm>
              <a:off x="2585350" y="997000"/>
              <a:ext cx="3350" cy="25875"/>
            </a:xfrm>
            <a:custGeom>
              <a:avLst/>
              <a:gdLst/>
              <a:ahLst/>
              <a:cxnLst/>
              <a:rect l="l" t="t" r="r" b="b"/>
              <a:pathLst>
                <a:path w="134" h="1035" extrusionOk="0">
                  <a:moveTo>
                    <a:pt x="67" y="0"/>
                  </a:moveTo>
                  <a:lnTo>
                    <a:pt x="1" y="1034"/>
                  </a:lnTo>
                  <a:lnTo>
                    <a:pt x="67"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0" name="Google Shape;2310;p36"/>
            <p:cNvSpPr/>
            <p:nvPr/>
          </p:nvSpPr>
          <p:spPr>
            <a:xfrm>
              <a:off x="2612875" y="1210475"/>
              <a:ext cx="15025" cy="32550"/>
            </a:xfrm>
            <a:custGeom>
              <a:avLst/>
              <a:gdLst/>
              <a:ahLst/>
              <a:cxnLst/>
              <a:rect l="l" t="t" r="r" b="b"/>
              <a:pathLst>
                <a:path w="601" h="1302" extrusionOk="0">
                  <a:moveTo>
                    <a:pt x="134" y="1"/>
                  </a:moveTo>
                  <a:lnTo>
                    <a:pt x="0" y="67"/>
                  </a:lnTo>
                  <a:lnTo>
                    <a:pt x="501" y="1301"/>
                  </a:lnTo>
                  <a:lnTo>
                    <a:pt x="601" y="12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1" name="Google Shape;2311;p36"/>
            <p:cNvSpPr/>
            <p:nvPr/>
          </p:nvSpPr>
          <p:spPr>
            <a:xfrm>
              <a:off x="2591200" y="1134600"/>
              <a:ext cx="20850" cy="32525"/>
            </a:xfrm>
            <a:custGeom>
              <a:avLst/>
              <a:gdLst/>
              <a:ahLst/>
              <a:cxnLst/>
              <a:rect l="l" t="t" r="r" b="b"/>
              <a:pathLst>
                <a:path w="834" h="1301" extrusionOk="0">
                  <a:moveTo>
                    <a:pt x="734" y="0"/>
                  </a:moveTo>
                  <a:lnTo>
                    <a:pt x="0" y="1268"/>
                  </a:lnTo>
                  <a:lnTo>
                    <a:pt x="100" y="1301"/>
                  </a:lnTo>
                  <a:lnTo>
                    <a:pt x="834" y="100"/>
                  </a:lnTo>
                  <a:lnTo>
                    <a:pt x="7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2" name="Google Shape;2312;p36"/>
            <p:cNvSpPr/>
            <p:nvPr/>
          </p:nvSpPr>
          <p:spPr>
            <a:xfrm>
              <a:off x="2769650" y="889400"/>
              <a:ext cx="20050" cy="21725"/>
            </a:xfrm>
            <a:custGeom>
              <a:avLst/>
              <a:gdLst/>
              <a:ahLst/>
              <a:cxnLst/>
              <a:rect l="l" t="t" r="r" b="b"/>
              <a:pathLst>
                <a:path w="802" h="869" extrusionOk="0">
                  <a:moveTo>
                    <a:pt x="701" y="1"/>
                  </a:moveTo>
                  <a:lnTo>
                    <a:pt x="0" y="802"/>
                  </a:lnTo>
                  <a:lnTo>
                    <a:pt x="34" y="868"/>
                  </a:lnTo>
                  <a:lnTo>
                    <a:pt x="801" y="68"/>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3" name="Google Shape;2313;p36"/>
            <p:cNvSpPr/>
            <p:nvPr/>
          </p:nvSpPr>
          <p:spPr>
            <a:xfrm>
              <a:off x="2822175" y="890250"/>
              <a:ext cx="28400" cy="23375"/>
            </a:xfrm>
            <a:custGeom>
              <a:avLst/>
              <a:gdLst/>
              <a:ahLst/>
              <a:cxnLst/>
              <a:rect l="l" t="t" r="r" b="b"/>
              <a:pathLst>
                <a:path w="1136" h="935" extrusionOk="0">
                  <a:moveTo>
                    <a:pt x="68" y="0"/>
                  </a:moveTo>
                  <a:lnTo>
                    <a:pt x="1" y="67"/>
                  </a:lnTo>
                  <a:lnTo>
                    <a:pt x="1068" y="934"/>
                  </a:lnTo>
                  <a:lnTo>
                    <a:pt x="1135" y="868"/>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4" name="Google Shape;2314;p36"/>
            <p:cNvSpPr/>
            <p:nvPr/>
          </p:nvSpPr>
          <p:spPr>
            <a:xfrm>
              <a:off x="2958950" y="889400"/>
              <a:ext cx="28375" cy="18375"/>
            </a:xfrm>
            <a:custGeom>
              <a:avLst/>
              <a:gdLst/>
              <a:ahLst/>
              <a:cxnLst/>
              <a:rect l="l" t="t" r="r" b="b"/>
              <a:pathLst>
                <a:path w="1135" h="735" extrusionOk="0">
                  <a:moveTo>
                    <a:pt x="101" y="1"/>
                  </a:moveTo>
                  <a:lnTo>
                    <a:pt x="1" y="101"/>
                  </a:lnTo>
                  <a:lnTo>
                    <a:pt x="1101" y="735"/>
                  </a:lnTo>
                  <a:lnTo>
                    <a:pt x="1135" y="6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5" name="Google Shape;2315;p36"/>
            <p:cNvSpPr/>
            <p:nvPr/>
          </p:nvSpPr>
          <p:spPr>
            <a:xfrm>
              <a:off x="2961450" y="938625"/>
              <a:ext cx="18375" cy="28375"/>
            </a:xfrm>
            <a:custGeom>
              <a:avLst/>
              <a:gdLst/>
              <a:ahLst/>
              <a:cxnLst/>
              <a:rect l="l" t="t" r="r" b="b"/>
              <a:pathLst>
                <a:path w="735" h="1135" extrusionOk="0">
                  <a:moveTo>
                    <a:pt x="668" y="0"/>
                  </a:moveTo>
                  <a:lnTo>
                    <a:pt x="1" y="1101"/>
                  </a:lnTo>
                  <a:lnTo>
                    <a:pt x="67" y="1134"/>
                  </a:lnTo>
                  <a:lnTo>
                    <a:pt x="734" y="33"/>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6" name="Google Shape;2316;p36"/>
            <p:cNvSpPr/>
            <p:nvPr/>
          </p:nvSpPr>
          <p:spPr>
            <a:xfrm>
              <a:off x="3065700" y="964475"/>
              <a:ext cx="21700" cy="16700"/>
            </a:xfrm>
            <a:custGeom>
              <a:avLst/>
              <a:gdLst/>
              <a:ahLst/>
              <a:cxnLst/>
              <a:rect l="l" t="t" r="r" b="b"/>
              <a:pathLst>
                <a:path w="868" h="668" extrusionOk="0">
                  <a:moveTo>
                    <a:pt x="834" y="0"/>
                  </a:moveTo>
                  <a:lnTo>
                    <a:pt x="0" y="601"/>
                  </a:lnTo>
                  <a:lnTo>
                    <a:pt x="67" y="667"/>
                  </a:lnTo>
                  <a:lnTo>
                    <a:pt x="868" y="100"/>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7" name="Google Shape;2317;p36"/>
            <p:cNvSpPr/>
            <p:nvPr/>
          </p:nvSpPr>
          <p:spPr>
            <a:xfrm>
              <a:off x="2702100" y="892750"/>
              <a:ext cx="1700" cy="25050"/>
            </a:xfrm>
            <a:custGeom>
              <a:avLst/>
              <a:gdLst/>
              <a:ahLst/>
              <a:cxnLst/>
              <a:rect l="l" t="t" r="r" b="b"/>
              <a:pathLst>
                <a:path w="68" h="1002" extrusionOk="0">
                  <a:moveTo>
                    <a:pt x="1" y="0"/>
                  </a:moveTo>
                  <a:lnTo>
                    <a:pt x="1" y="1001"/>
                  </a:lnTo>
                  <a:lnTo>
                    <a:pt x="67" y="1001"/>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8" name="Google Shape;2318;p36"/>
            <p:cNvSpPr/>
            <p:nvPr/>
          </p:nvSpPr>
          <p:spPr>
            <a:xfrm>
              <a:off x="2651225" y="931950"/>
              <a:ext cx="26725" cy="6700"/>
            </a:xfrm>
            <a:custGeom>
              <a:avLst/>
              <a:gdLst/>
              <a:ahLst/>
              <a:cxnLst/>
              <a:rect l="l" t="t" r="r" b="b"/>
              <a:pathLst>
                <a:path w="1069" h="268" extrusionOk="0">
                  <a:moveTo>
                    <a:pt x="1068" y="0"/>
                  </a:moveTo>
                  <a:lnTo>
                    <a:pt x="1" y="200"/>
                  </a:lnTo>
                  <a:lnTo>
                    <a:pt x="1" y="267"/>
                  </a:lnTo>
                  <a:lnTo>
                    <a:pt x="1068" y="100"/>
                  </a:lnTo>
                  <a:lnTo>
                    <a:pt x="10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9" name="Google Shape;2319;p36"/>
            <p:cNvSpPr/>
            <p:nvPr/>
          </p:nvSpPr>
          <p:spPr>
            <a:xfrm>
              <a:off x="2711275" y="970300"/>
              <a:ext cx="7525" cy="26725"/>
            </a:xfrm>
            <a:custGeom>
              <a:avLst/>
              <a:gdLst/>
              <a:ahLst/>
              <a:cxnLst/>
              <a:rect l="l" t="t" r="r" b="b"/>
              <a:pathLst>
                <a:path w="301" h="1069" extrusionOk="0">
                  <a:moveTo>
                    <a:pt x="0" y="1"/>
                  </a:moveTo>
                  <a:lnTo>
                    <a:pt x="167" y="1068"/>
                  </a:lnTo>
                  <a:lnTo>
                    <a:pt x="301"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0" name="Google Shape;2320;p36"/>
            <p:cNvSpPr/>
            <p:nvPr/>
          </p:nvSpPr>
          <p:spPr>
            <a:xfrm>
              <a:off x="2720450" y="926100"/>
              <a:ext cx="29200" cy="8375"/>
            </a:xfrm>
            <a:custGeom>
              <a:avLst/>
              <a:gdLst/>
              <a:ahLst/>
              <a:cxnLst/>
              <a:rect l="l" t="t" r="r" b="b"/>
              <a:pathLst>
                <a:path w="1168" h="335" extrusionOk="0">
                  <a:moveTo>
                    <a:pt x="1168" y="1"/>
                  </a:moveTo>
                  <a:lnTo>
                    <a:pt x="0" y="234"/>
                  </a:lnTo>
                  <a:lnTo>
                    <a:pt x="34" y="334"/>
                  </a:lnTo>
                  <a:lnTo>
                    <a:pt x="1168" y="101"/>
                  </a:lnTo>
                  <a:lnTo>
                    <a:pt x="11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1" name="Google Shape;2321;p36"/>
            <p:cNvSpPr/>
            <p:nvPr/>
          </p:nvSpPr>
          <p:spPr>
            <a:xfrm>
              <a:off x="2624550" y="1012000"/>
              <a:ext cx="24200" cy="17525"/>
            </a:xfrm>
            <a:custGeom>
              <a:avLst/>
              <a:gdLst/>
              <a:ahLst/>
              <a:cxnLst/>
              <a:rect l="l" t="t" r="r" b="b"/>
              <a:pathLst>
                <a:path w="968" h="701" extrusionOk="0">
                  <a:moveTo>
                    <a:pt x="901" y="0"/>
                  </a:moveTo>
                  <a:lnTo>
                    <a:pt x="0" y="634"/>
                  </a:lnTo>
                  <a:lnTo>
                    <a:pt x="34" y="701"/>
                  </a:lnTo>
                  <a:lnTo>
                    <a:pt x="968" y="67"/>
                  </a:lnTo>
                  <a:lnTo>
                    <a:pt x="9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2" name="Google Shape;2322;p36"/>
            <p:cNvSpPr/>
            <p:nvPr/>
          </p:nvSpPr>
          <p:spPr>
            <a:xfrm>
              <a:off x="2633725" y="1333075"/>
              <a:ext cx="4200" cy="33375"/>
            </a:xfrm>
            <a:custGeom>
              <a:avLst/>
              <a:gdLst/>
              <a:ahLst/>
              <a:cxnLst/>
              <a:rect l="l" t="t" r="r" b="b"/>
              <a:pathLst>
                <a:path w="168" h="1335" extrusionOk="0">
                  <a:moveTo>
                    <a:pt x="100" y="0"/>
                  </a:moveTo>
                  <a:lnTo>
                    <a:pt x="0" y="1334"/>
                  </a:lnTo>
                  <a:lnTo>
                    <a:pt x="100" y="1334"/>
                  </a:lnTo>
                  <a:lnTo>
                    <a:pt x="167" y="33"/>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3" name="Google Shape;2323;p36"/>
            <p:cNvSpPr/>
            <p:nvPr/>
          </p:nvSpPr>
          <p:spPr>
            <a:xfrm>
              <a:off x="2607875" y="1288025"/>
              <a:ext cx="20025" cy="22550"/>
            </a:xfrm>
            <a:custGeom>
              <a:avLst/>
              <a:gdLst/>
              <a:ahLst/>
              <a:cxnLst/>
              <a:rect l="l" t="t" r="r" b="b"/>
              <a:pathLst>
                <a:path w="801" h="902" extrusionOk="0">
                  <a:moveTo>
                    <a:pt x="701" y="1"/>
                  </a:moveTo>
                  <a:lnTo>
                    <a:pt x="0" y="835"/>
                  </a:lnTo>
                  <a:lnTo>
                    <a:pt x="34" y="901"/>
                  </a:lnTo>
                  <a:lnTo>
                    <a:pt x="801" y="67"/>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4" name="Google Shape;2324;p36"/>
            <p:cNvSpPr/>
            <p:nvPr/>
          </p:nvSpPr>
          <p:spPr>
            <a:xfrm>
              <a:off x="2702100" y="1362250"/>
              <a:ext cx="21700" cy="30050"/>
            </a:xfrm>
            <a:custGeom>
              <a:avLst/>
              <a:gdLst/>
              <a:ahLst/>
              <a:cxnLst/>
              <a:rect l="l" t="t" r="r" b="b"/>
              <a:pathLst>
                <a:path w="868" h="1202" extrusionOk="0">
                  <a:moveTo>
                    <a:pt x="67" y="1"/>
                  </a:moveTo>
                  <a:lnTo>
                    <a:pt x="1" y="67"/>
                  </a:lnTo>
                  <a:lnTo>
                    <a:pt x="834" y="1201"/>
                  </a:lnTo>
                  <a:lnTo>
                    <a:pt x="868" y="1168"/>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5" name="Google Shape;2325;p36"/>
            <p:cNvSpPr/>
            <p:nvPr/>
          </p:nvSpPr>
          <p:spPr>
            <a:xfrm>
              <a:off x="2771325" y="1086225"/>
              <a:ext cx="21700" cy="15875"/>
            </a:xfrm>
            <a:custGeom>
              <a:avLst/>
              <a:gdLst/>
              <a:ahLst/>
              <a:cxnLst/>
              <a:rect l="l" t="t" r="r" b="b"/>
              <a:pathLst>
                <a:path w="868" h="635" extrusionOk="0">
                  <a:moveTo>
                    <a:pt x="834" y="0"/>
                  </a:moveTo>
                  <a:lnTo>
                    <a:pt x="0" y="567"/>
                  </a:lnTo>
                  <a:lnTo>
                    <a:pt x="34" y="634"/>
                  </a:lnTo>
                  <a:lnTo>
                    <a:pt x="867" y="67"/>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6" name="Google Shape;2326;p36"/>
            <p:cNvSpPr/>
            <p:nvPr/>
          </p:nvSpPr>
          <p:spPr>
            <a:xfrm>
              <a:off x="2998975" y="1116250"/>
              <a:ext cx="24225" cy="14200"/>
            </a:xfrm>
            <a:custGeom>
              <a:avLst/>
              <a:gdLst/>
              <a:ahLst/>
              <a:cxnLst/>
              <a:rect l="l" t="t" r="r" b="b"/>
              <a:pathLst>
                <a:path w="969" h="568" extrusionOk="0">
                  <a:moveTo>
                    <a:pt x="34" y="0"/>
                  </a:moveTo>
                  <a:lnTo>
                    <a:pt x="1" y="67"/>
                  </a:lnTo>
                  <a:lnTo>
                    <a:pt x="868" y="567"/>
                  </a:lnTo>
                  <a:lnTo>
                    <a:pt x="968" y="5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7" name="Google Shape;2327;p36"/>
            <p:cNvSpPr/>
            <p:nvPr/>
          </p:nvSpPr>
          <p:spPr>
            <a:xfrm>
              <a:off x="2737125" y="1172950"/>
              <a:ext cx="31725" cy="8375"/>
            </a:xfrm>
            <a:custGeom>
              <a:avLst/>
              <a:gdLst/>
              <a:ahLst/>
              <a:cxnLst/>
              <a:rect l="l" t="t" r="r" b="b"/>
              <a:pathLst>
                <a:path w="1269" h="335" extrusionOk="0">
                  <a:moveTo>
                    <a:pt x="1" y="0"/>
                  </a:moveTo>
                  <a:lnTo>
                    <a:pt x="1" y="101"/>
                  </a:lnTo>
                  <a:lnTo>
                    <a:pt x="1201" y="334"/>
                  </a:lnTo>
                  <a:lnTo>
                    <a:pt x="1268" y="267"/>
                  </a:lnTo>
                  <a:lnTo>
                    <a:pt x="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8" name="Google Shape;2328;p36"/>
            <p:cNvSpPr/>
            <p:nvPr/>
          </p:nvSpPr>
          <p:spPr>
            <a:xfrm>
              <a:off x="2790500" y="1258000"/>
              <a:ext cx="17525" cy="14200"/>
            </a:xfrm>
            <a:custGeom>
              <a:avLst/>
              <a:gdLst/>
              <a:ahLst/>
              <a:cxnLst/>
              <a:rect l="l" t="t" r="r" b="b"/>
              <a:pathLst>
                <a:path w="701" h="568" extrusionOk="0">
                  <a:moveTo>
                    <a:pt x="634" y="1"/>
                  </a:moveTo>
                  <a:lnTo>
                    <a:pt x="0" y="501"/>
                  </a:lnTo>
                  <a:lnTo>
                    <a:pt x="34" y="5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9" name="Google Shape;2329;p36"/>
            <p:cNvSpPr/>
            <p:nvPr/>
          </p:nvSpPr>
          <p:spPr>
            <a:xfrm>
              <a:off x="2762975" y="1337225"/>
              <a:ext cx="24200" cy="20875"/>
            </a:xfrm>
            <a:custGeom>
              <a:avLst/>
              <a:gdLst/>
              <a:ahLst/>
              <a:cxnLst/>
              <a:rect l="l" t="t" r="r" b="b"/>
              <a:pathLst>
                <a:path w="968" h="835" extrusionOk="0">
                  <a:moveTo>
                    <a:pt x="67" y="1"/>
                  </a:moveTo>
                  <a:lnTo>
                    <a:pt x="1" y="68"/>
                  </a:lnTo>
                  <a:lnTo>
                    <a:pt x="935" y="835"/>
                  </a:lnTo>
                  <a:lnTo>
                    <a:pt x="968" y="7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0" name="Google Shape;2330;p36"/>
            <p:cNvSpPr/>
            <p:nvPr/>
          </p:nvSpPr>
          <p:spPr>
            <a:xfrm>
              <a:off x="2795500" y="1380600"/>
              <a:ext cx="17550" cy="11700"/>
            </a:xfrm>
            <a:custGeom>
              <a:avLst/>
              <a:gdLst/>
              <a:ahLst/>
              <a:cxnLst/>
              <a:rect l="l" t="t" r="r" b="b"/>
              <a:pathLst>
                <a:path w="702" h="468" extrusionOk="0">
                  <a:moveTo>
                    <a:pt x="67" y="0"/>
                  </a:moveTo>
                  <a:lnTo>
                    <a:pt x="1" y="100"/>
                  </a:lnTo>
                  <a:lnTo>
                    <a:pt x="668" y="467"/>
                  </a:lnTo>
                  <a:lnTo>
                    <a:pt x="701" y="367"/>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1" name="Google Shape;2331;p36"/>
            <p:cNvSpPr/>
            <p:nvPr/>
          </p:nvSpPr>
          <p:spPr>
            <a:xfrm>
              <a:off x="2766325" y="1300550"/>
              <a:ext cx="25025" cy="1675"/>
            </a:xfrm>
            <a:custGeom>
              <a:avLst/>
              <a:gdLst/>
              <a:ahLst/>
              <a:cxnLst/>
              <a:rect l="l" t="t" r="r" b="b"/>
              <a:pathLst>
                <a:path w="1001" h="67"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2" name="Google Shape;2332;p36"/>
            <p:cNvSpPr/>
            <p:nvPr/>
          </p:nvSpPr>
          <p:spPr>
            <a:xfrm>
              <a:off x="2853050" y="1007825"/>
              <a:ext cx="21700" cy="15875"/>
            </a:xfrm>
            <a:custGeom>
              <a:avLst/>
              <a:gdLst/>
              <a:ahLst/>
              <a:cxnLst/>
              <a:rect l="l" t="t" r="r" b="b"/>
              <a:pathLst>
                <a:path w="868" h="635" extrusionOk="0">
                  <a:moveTo>
                    <a:pt x="834" y="1"/>
                  </a:moveTo>
                  <a:lnTo>
                    <a:pt x="0" y="568"/>
                  </a:lnTo>
                  <a:lnTo>
                    <a:pt x="67" y="634"/>
                  </a:lnTo>
                  <a:lnTo>
                    <a:pt x="867" y="67"/>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3" name="Google Shape;2333;p36"/>
            <p:cNvSpPr/>
            <p:nvPr/>
          </p:nvSpPr>
          <p:spPr>
            <a:xfrm>
              <a:off x="2872225" y="1050350"/>
              <a:ext cx="25050" cy="1700"/>
            </a:xfrm>
            <a:custGeom>
              <a:avLst/>
              <a:gdLst/>
              <a:ahLst/>
              <a:cxnLst/>
              <a:rect l="l" t="t" r="r" b="b"/>
              <a:pathLst>
                <a:path w="1002" h="68" extrusionOk="0">
                  <a:moveTo>
                    <a:pt x="0" y="1"/>
                  </a:moveTo>
                  <a:lnTo>
                    <a:pt x="0" y="68"/>
                  </a:lnTo>
                  <a:lnTo>
                    <a:pt x="1001" y="68"/>
                  </a:lnTo>
                  <a:lnTo>
                    <a:pt x="10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4" name="Google Shape;2334;p36"/>
            <p:cNvSpPr/>
            <p:nvPr/>
          </p:nvSpPr>
          <p:spPr>
            <a:xfrm>
              <a:off x="2848050" y="1097900"/>
              <a:ext cx="22525" cy="15875"/>
            </a:xfrm>
            <a:custGeom>
              <a:avLst/>
              <a:gdLst/>
              <a:ahLst/>
              <a:cxnLst/>
              <a:rect l="l" t="t" r="r" b="b"/>
              <a:pathLst>
                <a:path w="901" h="635" extrusionOk="0">
                  <a:moveTo>
                    <a:pt x="33" y="0"/>
                  </a:moveTo>
                  <a:lnTo>
                    <a:pt x="0" y="100"/>
                  </a:lnTo>
                  <a:lnTo>
                    <a:pt x="867" y="634"/>
                  </a:lnTo>
                  <a:lnTo>
                    <a:pt x="901"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5" name="Google Shape;2335;p36"/>
            <p:cNvSpPr/>
            <p:nvPr/>
          </p:nvSpPr>
          <p:spPr>
            <a:xfrm>
              <a:off x="2856375" y="1200475"/>
              <a:ext cx="8375" cy="20875"/>
            </a:xfrm>
            <a:custGeom>
              <a:avLst/>
              <a:gdLst/>
              <a:ahLst/>
              <a:cxnLst/>
              <a:rect l="l" t="t" r="r" b="b"/>
              <a:pathLst>
                <a:path w="335" h="835" extrusionOk="0">
                  <a:moveTo>
                    <a:pt x="234" y="0"/>
                  </a:moveTo>
                  <a:lnTo>
                    <a:pt x="1" y="801"/>
                  </a:lnTo>
                  <a:lnTo>
                    <a:pt x="67" y="834"/>
                  </a:lnTo>
                  <a:lnTo>
                    <a:pt x="334" y="34"/>
                  </a:lnTo>
                  <a:lnTo>
                    <a:pt x="2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6" name="Google Shape;2336;p36"/>
            <p:cNvSpPr/>
            <p:nvPr/>
          </p:nvSpPr>
          <p:spPr>
            <a:xfrm>
              <a:off x="2844700" y="1259675"/>
              <a:ext cx="25050" cy="20050"/>
            </a:xfrm>
            <a:custGeom>
              <a:avLst/>
              <a:gdLst/>
              <a:ahLst/>
              <a:cxnLst/>
              <a:rect l="l" t="t" r="r" b="b"/>
              <a:pathLst>
                <a:path w="1002" h="802" extrusionOk="0">
                  <a:moveTo>
                    <a:pt x="67" y="1"/>
                  </a:moveTo>
                  <a:lnTo>
                    <a:pt x="1" y="101"/>
                  </a:lnTo>
                  <a:lnTo>
                    <a:pt x="901" y="801"/>
                  </a:lnTo>
                  <a:lnTo>
                    <a:pt x="1001" y="701"/>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7" name="Google Shape;2337;p36"/>
            <p:cNvSpPr/>
            <p:nvPr/>
          </p:nvSpPr>
          <p:spPr>
            <a:xfrm>
              <a:off x="2854700" y="1333075"/>
              <a:ext cx="18375" cy="12525"/>
            </a:xfrm>
            <a:custGeom>
              <a:avLst/>
              <a:gdLst/>
              <a:ahLst/>
              <a:cxnLst/>
              <a:rect l="l" t="t" r="r" b="b"/>
              <a:pathLst>
                <a:path w="735" h="501" extrusionOk="0">
                  <a:moveTo>
                    <a:pt x="101" y="0"/>
                  </a:moveTo>
                  <a:lnTo>
                    <a:pt x="1" y="67"/>
                  </a:lnTo>
                  <a:lnTo>
                    <a:pt x="668" y="500"/>
                  </a:lnTo>
                  <a:lnTo>
                    <a:pt x="735" y="400"/>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8" name="Google Shape;2338;p36"/>
            <p:cNvSpPr/>
            <p:nvPr/>
          </p:nvSpPr>
          <p:spPr>
            <a:xfrm>
              <a:off x="3039000" y="1217150"/>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9" name="Google Shape;2339;p36"/>
            <p:cNvSpPr/>
            <p:nvPr/>
          </p:nvSpPr>
          <p:spPr>
            <a:xfrm>
              <a:off x="2731300" y="1204650"/>
              <a:ext cx="21700" cy="15850"/>
            </a:xfrm>
            <a:custGeom>
              <a:avLst/>
              <a:gdLst/>
              <a:ahLst/>
              <a:cxnLst/>
              <a:rect l="l" t="t" r="r" b="b"/>
              <a:pathLst>
                <a:path w="868" h="634" extrusionOk="0">
                  <a:moveTo>
                    <a:pt x="33" y="0"/>
                  </a:moveTo>
                  <a:lnTo>
                    <a:pt x="0" y="67"/>
                  </a:lnTo>
                  <a:lnTo>
                    <a:pt x="767" y="634"/>
                  </a:lnTo>
                  <a:lnTo>
                    <a:pt x="867"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0" name="Google Shape;2340;p36"/>
            <p:cNvSpPr/>
            <p:nvPr/>
          </p:nvSpPr>
          <p:spPr>
            <a:xfrm>
              <a:off x="2770475" y="1020350"/>
              <a:ext cx="25050" cy="1675"/>
            </a:xfrm>
            <a:custGeom>
              <a:avLst/>
              <a:gdLst/>
              <a:ahLst/>
              <a:cxnLst/>
              <a:rect l="l" t="t" r="r" b="b"/>
              <a:pathLst>
                <a:path w="1002" h="67"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1" name="Google Shape;2341;p36"/>
            <p:cNvSpPr/>
            <p:nvPr/>
          </p:nvSpPr>
          <p:spPr>
            <a:xfrm>
              <a:off x="2669575" y="1137100"/>
              <a:ext cx="21700" cy="16700"/>
            </a:xfrm>
            <a:custGeom>
              <a:avLst/>
              <a:gdLst/>
              <a:ahLst/>
              <a:cxnLst/>
              <a:rect l="l" t="t" r="r" b="b"/>
              <a:pathLst>
                <a:path w="868" h="668" extrusionOk="0">
                  <a:moveTo>
                    <a:pt x="34" y="0"/>
                  </a:moveTo>
                  <a:lnTo>
                    <a:pt x="1" y="67"/>
                  </a:lnTo>
                  <a:lnTo>
                    <a:pt x="801" y="667"/>
                  </a:lnTo>
                  <a:lnTo>
                    <a:pt x="868" y="5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2" name="Google Shape;2342;p36"/>
            <p:cNvSpPr/>
            <p:nvPr/>
          </p:nvSpPr>
          <p:spPr>
            <a:xfrm>
              <a:off x="2647900" y="1179625"/>
              <a:ext cx="25050" cy="1700"/>
            </a:xfrm>
            <a:custGeom>
              <a:avLst/>
              <a:gdLst/>
              <a:ahLst/>
              <a:cxnLst/>
              <a:rect l="l" t="t" r="r" b="b"/>
              <a:pathLst>
                <a:path w="1002" h="68"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3" name="Google Shape;2343;p36"/>
            <p:cNvSpPr/>
            <p:nvPr/>
          </p:nvSpPr>
          <p:spPr>
            <a:xfrm>
              <a:off x="2673750" y="1226325"/>
              <a:ext cx="24200" cy="16700"/>
            </a:xfrm>
            <a:custGeom>
              <a:avLst/>
              <a:gdLst/>
              <a:ahLst/>
              <a:cxnLst/>
              <a:rect l="l" t="t" r="r" b="b"/>
              <a:pathLst>
                <a:path w="968" h="668" extrusionOk="0">
                  <a:moveTo>
                    <a:pt x="868" y="0"/>
                  </a:moveTo>
                  <a:lnTo>
                    <a:pt x="0" y="601"/>
                  </a:lnTo>
                  <a:lnTo>
                    <a:pt x="34" y="667"/>
                  </a:lnTo>
                  <a:lnTo>
                    <a:pt x="968" y="100"/>
                  </a:lnTo>
                  <a:lnTo>
                    <a:pt x="8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4" name="Google Shape;2344;p36"/>
            <p:cNvSpPr/>
            <p:nvPr/>
          </p:nvSpPr>
          <p:spPr>
            <a:xfrm>
              <a:off x="2935600" y="1109575"/>
              <a:ext cx="20875" cy="15025"/>
            </a:xfrm>
            <a:custGeom>
              <a:avLst/>
              <a:gdLst/>
              <a:ahLst/>
              <a:cxnLst/>
              <a:rect l="l" t="t" r="r" b="b"/>
              <a:pathLst>
                <a:path w="835" h="601" extrusionOk="0">
                  <a:moveTo>
                    <a:pt x="768" y="0"/>
                  </a:moveTo>
                  <a:lnTo>
                    <a:pt x="1" y="501"/>
                  </a:lnTo>
                  <a:lnTo>
                    <a:pt x="34" y="601"/>
                  </a:lnTo>
                  <a:lnTo>
                    <a:pt x="834" y="100"/>
                  </a:lnTo>
                  <a:lnTo>
                    <a:pt x="7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5" name="Google Shape;2345;p36"/>
            <p:cNvSpPr/>
            <p:nvPr/>
          </p:nvSpPr>
          <p:spPr>
            <a:xfrm>
              <a:off x="2938100" y="1062025"/>
              <a:ext cx="20875" cy="16725"/>
            </a:xfrm>
            <a:custGeom>
              <a:avLst/>
              <a:gdLst/>
              <a:ahLst/>
              <a:cxnLst/>
              <a:rect l="l" t="t" r="r" b="b"/>
              <a:pathLst>
                <a:path w="835" h="669" extrusionOk="0">
                  <a:moveTo>
                    <a:pt x="34" y="1"/>
                  </a:moveTo>
                  <a:lnTo>
                    <a:pt x="1" y="68"/>
                  </a:lnTo>
                  <a:lnTo>
                    <a:pt x="801" y="668"/>
                  </a:lnTo>
                  <a:lnTo>
                    <a:pt x="835" y="601"/>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6" name="Google Shape;2346;p36"/>
            <p:cNvSpPr/>
            <p:nvPr/>
          </p:nvSpPr>
          <p:spPr>
            <a:xfrm>
              <a:off x="2993975" y="1029500"/>
              <a:ext cx="4200" cy="25050"/>
            </a:xfrm>
            <a:custGeom>
              <a:avLst/>
              <a:gdLst/>
              <a:ahLst/>
              <a:cxnLst/>
              <a:rect l="l" t="t" r="r" b="b"/>
              <a:pathLst>
                <a:path w="168" h="1002" extrusionOk="0">
                  <a:moveTo>
                    <a:pt x="67" y="1"/>
                  </a:moveTo>
                  <a:lnTo>
                    <a:pt x="1" y="968"/>
                  </a:lnTo>
                  <a:lnTo>
                    <a:pt x="101" y="1002"/>
                  </a:lnTo>
                  <a:lnTo>
                    <a:pt x="1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7" name="Google Shape;2347;p36"/>
            <p:cNvSpPr/>
            <p:nvPr/>
          </p:nvSpPr>
          <p:spPr>
            <a:xfrm>
              <a:off x="2919750" y="1388925"/>
              <a:ext cx="25050" cy="3375"/>
            </a:xfrm>
            <a:custGeom>
              <a:avLst/>
              <a:gdLst/>
              <a:ahLst/>
              <a:cxnLst/>
              <a:rect l="l" t="t" r="r" b="b"/>
              <a:pathLst>
                <a:path w="1002" h="135" extrusionOk="0">
                  <a:moveTo>
                    <a:pt x="34" y="1"/>
                  </a:moveTo>
                  <a:lnTo>
                    <a:pt x="1" y="101"/>
                  </a:lnTo>
                  <a:lnTo>
                    <a:pt x="1001" y="134"/>
                  </a:lnTo>
                  <a:lnTo>
                    <a:pt x="1001" y="34"/>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8" name="Google Shape;2348;p36"/>
            <p:cNvSpPr/>
            <p:nvPr/>
          </p:nvSpPr>
          <p:spPr>
            <a:xfrm>
              <a:off x="2927250" y="1340575"/>
              <a:ext cx="21725" cy="16700"/>
            </a:xfrm>
            <a:custGeom>
              <a:avLst/>
              <a:gdLst/>
              <a:ahLst/>
              <a:cxnLst/>
              <a:rect l="l" t="t" r="r" b="b"/>
              <a:pathLst>
                <a:path w="869" h="668" extrusionOk="0">
                  <a:moveTo>
                    <a:pt x="68" y="0"/>
                  </a:moveTo>
                  <a:lnTo>
                    <a:pt x="1" y="67"/>
                  </a:lnTo>
                  <a:lnTo>
                    <a:pt x="802" y="667"/>
                  </a:lnTo>
                  <a:lnTo>
                    <a:pt x="868" y="601"/>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9" name="Google Shape;2349;p36"/>
            <p:cNvSpPr/>
            <p:nvPr/>
          </p:nvSpPr>
          <p:spPr>
            <a:xfrm>
              <a:off x="2985625" y="1308875"/>
              <a:ext cx="11700" cy="26725"/>
            </a:xfrm>
            <a:custGeom>
              <a:avLst/>
              <a:gdLst/>
              <a:ahLst/>
              <a:cxnLst/>
              <a:rect l="l" t="t" r="r" b="b"/>
              <a:pathLst>
                <a:path w="468" h="1069" extrusionOk="0">
                  <a:moveTo>
                    <a:pt x="101" y="1"/>
                  </a:moveTo>
                  <a:lnTo>
                    <a:pt x="1" y="34"/>
                  </a:lnTo>
                  <a:lnTo>
                    <a:pt x="368" y="1068"/>
                  </a:lnTo>
                  <a:lnTo>
                    <a:pt x="468"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0" name="Google Shape;2350;p36"/>
            <p:cNvSpPr/>
            <p:nvPr/>
          </p:nvSpPr>
          <p:spPr>
            <a:xfrm>
              <a:off x="2923100" y="1208800"/>
              <a:ext cx="21700" cy="15875"/>
            </a:xfrm>
            <a:custGeom>
              <a:avLst/>
              <a:gdLst/>
              <a:ahLst/>
              <a:cxnLst/>
              <a:rect l="l" t="t" r="r" b="b"/>
              <a:pathLst>
                <a:path w="868" h="635" extrusionOk="0">
                  <a:moveTo>
                    <a:pt x="834" y="1"/>
                  </a:moveTo>
                  <a:lnTo>
                    <a:pt x="0" y="535"/>
                  </a:lnTo>
                  <a:lnTo>
                    <a:pt x="34" y="635"/>
                  </a:lnTo>
                  <a:lnTo>
                    <a:pt x="867" y="68"/>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1" name="Google Shape;2351;p36"/>
            <p:cNvSpPr/>
            <p:nvPr/>
          </p:nvSpPr>
          <p:spPr>
            <a:xfrm>
              <a:off x="2915575" y="1262175"/>
              <a:ext cx="26725" cy="10025"/>
            </a:xfrm>
            <a:custGeom>
              <a:avLst/>
              <a:gdLst/>
              <a:ahLst/>
              <a:cxnLst/>
              <a:rect l="l" t="t" r="r" b="b"/>
              <a:pathLst>
                <a:path w="1069" h="401" extrusionOk="0">
                  <a:moveTo>
                    <a:pt x="1" y="1"/>
                  </a:moveTo>
                  <a:lnTo>
                    <a:pt x="1" y="67"/>
                  </a:lnTo>
                  <a:lnTo>
                    <a:pt x="1035" y="401"/>
                  </a:lnTo>
                  <a:lnTo>
                    <a:pt x="1068" y="268"/>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2" name="Google Shape;2352;p36"/>
            <p:cNvSpPr/>
            <p:nvPr/>
          </p:nvSpPr>
          <p:spPr>
            <a:xfrm>
              <a:off x="2992300" y="1381425"/>
              <a:ext cx="24225" cy="16700"/>
            </a:xfrm>
            <a:custGeom>
              <a:avLst/>
              <a:gdLst/>
              <a:ahLst/>
              <a:cxnLst/>
              <a:rect l="l" t="t" r="r" b="b"/>
              <a:pathLst>
                <a:path w="969" h="668" extrusionOk="0">
                  <a:moveTo>
                    <a:pt x="68" y="1"/>
                  </a:moveTo>
                  <a:lnTo>
                    <a:pt x="1" y="101"/>
                  </a:lnTo>
                  <a:lnTo>
                    <a:pt x="901" y="668"/>
                  </a:lnTo>
                  <a:lnTo>
                    <a:pt x="968" y="601"/>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3" name="Google Shape;2353;p36"/>
            <p:cNvSpPr/>
            <p:nvPr/>
          </p:nvSpPr>
          <p:spPr>
            <a:xfrm>
              <a:off x="3054025" y="1172950"/>
              <a:ext cx="24200" cy="16700"/>
            </a:xfrm>
            <a:custGeom>
              <a:avLst/>
              <a:gdLst/>
              <a:ahLst/>
              <a:cxnLst/>
              <a:rect l="l" t="t" r="r" b="b"/>
              <a:pathLst>
                <a:path w="968" h="668" extrusionOk="0">
                  <a:moveTo>
                    <a:pt x="34" y="0"/>
                  </a:moveTo>
                  <a:lnTo>
                    <a:pt x="0" y="101"/>
                  </a:lnTo>
                  <a:lnTo>
                    <a:pt x="868" y="668"/>
                  </a:lnTo>
                  <a:lnTo>
                    <a:pt x="968" y="6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4" name="Google Shape;2354;p36"/>
            <p:cNvSpPr/>
            <p:nvPr/>
          </p:nvSpPr>
          <p:spPr>
            <a:xfrm>
              <a:off x="3041500" y="1277200"/>
              <a:ext cx="17550" cy="15025"/>
            </a:xfrm>
            <a:custGeom>
              <a:avLst/>
              <a:gdLst/>
              <a:ahLst/>
              <a:cxnLst/>
              <a:rect l="l" t="t" r="r" b="b"/>
              <a:pathLst>
                <a:path w="702" h="601" extrusionOk="0">
                  <a:moveTo>
                    <a:pt x="668" y="0"/>
                  </a:moveTo>
                  <a:lnTo>
                    <a:pt x="1" y="500"/>
                  </a:lnTo>
                  <a:lnTo>
                    <a:pt x="34" y="601"/>
                  </a:lnTo>
                  <a:lnTo>
                    <a:pt x="701"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5" name="Google Shape;2355;p36"/>
            <p:cNvSpPr/>
            <p:nvPr/>
          </p:nvSpPr>
          <p:spPr>
            <a:xfrm>
              <a:off x="2708775" y="1093725"/>
              <a:ext cx="25050" cy="3350"/>
            </a:xfrm>
            <a:custGeom>
              <a:avLst/>
              <a:gdLst/>
              <a:ahLst/>
              <a:cxnLst/>
              <a:rect l="l" t="t" r="r" b="b"/>
              <a:pathLst>
                <a:path w="1002" h="134" extrusionOk="0">
                  <a:moveTo>
                    <a:pt x="0" y="1"/>
                  </a:moveTo>
                  <a:lnTo>
                    <a:pt x="0" y="101"/>
                  </a:lnTo>
                  <a:lnTo>
                    <a:pt x="1001" y="134"/>
                  </a:lnTo>
                  <a:lnTo>
                    <a:pt x="1001" y="67"/>
                  </a:lnTo>
                  <a:lnTo>
                    <a:pt x="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6" name="Google Shape;2356;p36"/>
            <p:cNvSpPr/>
            <p:nvPr/>
          </p:nvSpPr>
          <p:spPr>
            <a:xfrm>
              <a:off x="2716275" y="1047025"/>
              <a:ext cx="21700" cy="16700"/>
            </a:xfrm>
            <a:custGeom>
              <a:avLst/>
              <a:gdLst/>
              <a:ahLst/>
              <a:cxnLst/>
              <a:rect l="l" t="t" r="r" b="b"/>
              <a:pathLst>
                <a:path w="868" h="668" extrusionOk="0">
                  <a:moveTo>
                    <a:pt x="67" y="0"/>
                  </a:moveTo>
                  <a:lnTo>
                    <a:pt x="1" y="67"/>
                  </a:lnTo>
                  <a:lnTo>
                    <a:pt x="801" y="668"/>
                  </a:lnTo>
                  <a:lnTo>
                    <a:pt x="868" y="6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7" name="Google Shape;2357;p36"/>
            <p:cNvSpPr/>
            <p:nvPr/>
          </p:nvSpPr>
          <p:spPr>
            <a:xfrm>
              <a:off x="3021500" y="1086225"/>
              <a:ext cx="22525" cy="6700"/>
            </a:xfrm>
            <a:custGeom>
              <a:avLst/>
              <a:gdLst/>
              <a:ahLst/>
              <a:cxnLst/>
              <a:rect l="l" t="t" r="r" b="b"/>
              <a:pathLst>
                <a:path w="901" h="268" extrusionOk="0">
                  <a:moveTo>
                    <a:pt x="0" y="0"/>
                  </a:moveTo>
                  <a:lnTo>
                    <a:pt x="0" y="67"/>
                  </a:lnTo>
                  <a:lnTo>
                    <a:pt x="901" y="267"/>
                  </a:lnTo>
                  <a:lnTo>
                    <a:pt x="901" y="167"/>
                  </a:lnTo>
                  <a:lnTo>
                    <a:pt x="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8" name="Google Shape;2358;p36"/>
            <p:cNvSpPr/>
            <p:nvPr/>
          </p:nvSpPr>
          <p:spPr>
            <a:xfrm>
              <a:off x="2670400" y="1309725"/>
              <a:ext cx="7550" cy="27525"/>
            </a:xfrm>
            <a:custGeom>
              <a:avLst/>
              <a:gdLst/>
              <a:ahLst/>
              <a:cxnLst/>
              <a:rect l="l" t="t" r="r" b="b"/>
              <a:pathLst>
                <a:path w="302" h="1101" extrusionOk="0">
                  <a:moveTo>
                    <a:pt x="1" y="0"/>
                  </a:moveTo>
                  <a:lnTo>
                    <a:pt x="168" y="1101"/>
                  </a:lnTo>
                  <a:lnTo>
                    <a:pt x="301"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9" name="Google Shape;2359;p36"/>
            <p:cNvSpPr/>
            <p:nvPr/>
          </p:nvSpPr>
          <p:spPr>
            <a:xfrm>
              <a:off x="2687925" y="1285525"/>
              <a:ext cx="29200" cy="8375"/>
            </a:xfrm>
            <a:custGeom>
              <a:avLst/>
              <a:gdLst/>
              <a:ahLst/>
              <a:cxnLst/>
              <a:rect l="l" t="t" r="r" b="b"/>
              <a:pathLst>
                <a:path w="1168" h="335" extrusionOk="0">
                  <a:moveTo>
                    <a:pt x="1135" y="1"/>
                  </a:moveTo>
                  <a:lnTo>
                    <a:pt x="0" y="268"/>
                  </a:lnTo>
                  <a:lnTo>
                    <a:pt x="0" y="334"/>
                  </a:lnTo>
                  <a:lnTo>
                    <a:pt x="1168" y="101"/>
                  </a:lnTo>
                  <a:lnTo>
                    <a:pt x="11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0" name="Google Shape;2360;p36"/>
            <p:cNvSpPr/>
            <p:nvPr/>
          </p:nvSpPr>
          <p:spPr>
            <a:xfrm>
              <a:off x="2817175" y="956125"/>
              <a:ext cx="32550" cy="8375"/>
            </a:xfrm>
            <a:custGeom>
              <a:avLst/>
              <a:gdLst/>
              <a:ahLst/>
              <a:cxnLst/>
              <a:rect l="l" t="t" r="r" b="b"/>
              <a:pathLst>
                <a:path w="1302" h="335" extrusionOk="0">
                  <a:moveTo>
                    <a:pt x="1" y="1"/>
                  </a:moveTo>
                  <a:lnTo>
                    <a:pt x="1" y="134"/>
                  </a:lnTo>
                  <a:lnTo>
                    <a:pt x="1302" y="334"/>
                  </a:lnTo>
                  <a:lnTo>
                    <a:pt x="1302" y="267"/>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1" name="Google Shape;2361;p36"/>
            <p:cNvSpPr/>
            <p:nvPr/>
          </p:nvSpPr>
          <p:spPr>
            <a:xfrm>
              <a:off x="2821350" y="1127075"/>
              <a:ext cx="6700" cy="29225"/>
            </a:xfrm>
            <a:custGeom>
              <a:avLst/>
              <a:gdLst/>
              <a:ahLst/>
              <a:cxnLst/>
              <a:rect l="l" t="t" r="r" b="b"/>
              <a:pathLst>
                <a:path w="268" h="1169" extrusionOk="0">
                  <a:moveTo>
                    <a:pt x="134" y="1"/>
                  </a:moveTo>
                  <a:lnTo>
                    <a:pt x="1" y="68"/>
                  </a:lnTo>
                  <a:lnTo>
                    <a:pt x="167" y="1168"/>
                  </a:lnTo>
                  <a:lnTo>
                    <a:pt x="267" y="11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2" name="Google Shape;2362;p36"/>
            <p:cNvSpPr/>
            <p:nvPr/>
          </p:nvSpPr>
          <p:spPr>
            <a:xfrm>
              <a:off x="3056525" y="1030350"/>
              <a:ext cx="20875" cy="12525"/>
            </a:xfrm>
            <a:custGeom>
              <a:avLst/>
              <a:gdLst/>
              <a:ahLst/>
              <a:cxnLst/>
              <a:rect l="l" t="t" r="r" b="b"/>
              <a:pathLst>
                <a:path w="835" h="501" extrusionOk="0">
                  <a:moveTo>
                    <a:pt x="34" y="0"/>
                  </a:moveTo>
                  <a:lnTo>
                    <a:pt x="0" y="100"/>
                  </a:lnTo>
                  <a:lnTo>
                    <a:pt x="768" y="501"/>
                  </a:lnTo>
                  <a:lnTo>
                    <a:pt x="834" y="4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3" name="Google Shape;2363;p36"/>
            <p:cNvSpPr/>
            <p:nvPr/>
          </p:nvSpPr>
          <p:spPr>
            <a:xfrm>
              <a:off x="2630375" y="962800"/>
              <a:ext cx="27550" cy="23375"/>
            </a:xfrm>
            <a:custGeom>
              <a:avLst/>
              <a:gdLst/>
              <a:ahLst/>
              <a:cxnLst/>
              <a:rect l="l" t="t" r="r" b="b"/>
              <a:pathLst>
                <a:path w="1102" h="935" extrusionOk="0">
                  <a:moveTo>
                    <a:pt x="34" y="0"/>
                  </a:moveTo>
                  <a:lnTo>
                    <a:pt x="1" y="67"/>
                  </a:lnTo>
                  <a:lnTo>
                    <a:pt x="1035" y="934"/>
                  </a:lnTo>
                  <a:lnTo>
                    <a:pt x="1102" y="9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4" name="Google Shape;2364;p36"/>
            <p:cNvSpPr/>
            <p:nvPr/>
          </p:nvSpPr>
          <p:spPr>
            <a:xfrm>
              <a:off x="2567000" y="1093725"/>
              <a:ext cx="21700" cy="16700"/>
            </a:xfrm>
            <a:custGeom>
              <a:avLst/>
              <a:gdLst/>
              <a:ahLst/>
              <a:cxnLst/>
              <a:rect l="l" t="t" r="r" b="b"/>
              <a:pathLst>
                <a:path w="868" h="668" extrusionOk="0">
                  <a:moveTo>
                    <a:pt x="801" y="1"/>
                  </a:moveTo>
                  <a:lnTo>
                    <a:pt x="1" y="601"/>
                  </a:lnTo>
                  <a:lnTo>
                    <a:pt x="34" y="668"/>
                  </a:lnTo>
                  <a:lnTo>
                    <a:pt x="868" y="101"/>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5" name="Google Shape;2365;p36"/>
            <p:cNvSpPr/>
            <p:nvPr/>
          </p:nvSpPr>
          <p:spPr>
            <a:xfrm>
              <a:off x="2661250" y="1049525"/>
              <a:ext cx="17525" cy="13375"/>
            </a:xfrm>
            <a:custGeom>
              <a:avLst/>
              <a:gdLst/>
              <a:ahLst/>
              <a:cxnLst/>
              <a:rect l="l" t="t" r="r" b="b"/>
              <a:pathLst>
                <a:path w="701" h="535" extrusionOk="0">
                  <a:moveTo>
                    <a:pt x="667" y="1"/>
                  </a:moveTo>
                  <a:lnTo>
                    <a:pt x="0" y="434"/>
                  </a:lnTo>
                  <a:lnTo>
                    <a:pt x="33" y="534"/>
                  </a:lnTo>
                  <a:lnTo>
                    <a:pt x="701" y="67"/>
                  </a:lnTo>
                  <a:lnTo>
                    <a:pt x="6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6" name="Google Shape;2366;p36"/>
            <p:cNvSpPr/>
            <p:nvPr/>
          </p:nvSpPr>
          <p:spPr>
            <a:xfrm>
              <a:off x="2885575" y="869400"/>
              <a:ext cx="17525" cy="24200"/>
            </a:xfrm>
            <a:custGeom>
              <a:avLst/>
              <a:gdLst/>
              <a:ahLst/>
              <a:cxnLst/>
              <a:rect l="l" t="t" r="r" b="b"/>
              <a:pathLst>
                <a:path w="701" h="968" extrusionOk="0">
                  <a:moveTo>
                    <a:pt x="634" y="0"/>
                  </a:moveTo>
                  <a:lnTo>
                    <a:pt x="0" y="901"/>
                  </a:lnTo>
                  <a:lnTo>
                    <a:pt x="67" y="968"/>
                  </a:lnTo>
                  <a:lnTo>
                    <a:pt x="701" y="67"/>
                  </a:lnTo>
                  <a:lnTo>
                    <a:pt x="6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7" name="Google Shape;2367;p36"/>
            <p:cNvSpPr/>
            <p:nvPr/>
          </p:nvSpPr>
          <p:spPr>
            <a:xfrm>
              <a:off x="3076525" y="1117075"/>
              <a:ext cx="17550" cy="23375"/>
            </a:xfrm>
            <a:custGeom>
              <a:avLst/>
              <a:gdLst/>
              <a:ahLst/>
              <a:cxnLst/>
              <a:rect l="l" t="t" r="r" b="b"/>
              <a:pathLst>
                <a:path w="702" h="935" extrusionOk="0">
                  <a:moveTo>
                    <a:pt x="635" y="1"/>
                  </a:moveTo>
                  <a:lnTo>
                    <a:pt x="1" y="901"/>
                  </a:lnTo>
                  <a:lnTo>
                    <a:pt x="68" y="935"/>
                  </a:lnTo>
                  <a:lnTo>
                    <a:pt x="701" y="34"/>
                  </a:lnTo>
                  <a:lnTo>
                    <a:pt x="6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8" name="Google Shape;2368;p36"/>
            <p:cNvSpPr/>
            <p:nvPr/>
          </p:nvSpPr>
          <p:spPr>
            <a:xfrm>
              <a:off x="2824700" y="1045350"/>
              <a:ext cx="8350" cy="23375"/>
            </a:xfrm>
            <a:custGeom>
              <a:avLst/>
              <a:gdLst/>
              <a:ahLst/>
              <a:cxnLst/>
              <a:rect l="l" t="t" r="r" b="b"/>
              <a:pathLst>
                <a:path w="334" h="935" extrusionOk="0">
                  <a:moveTo>
                    <a:pt x="200" y="1"/>
                  </a:moveTo>
                  <a:lnTo>
                    <a:pt x="0" y="901"/>
                  </a:lnTo>
                  <a:lnTo>
                    <a:pt x="100" y="935"/>
                  </a:lnTo>
                  <a:lnTo>
                    <a:pt x="334" y="34"/>
                  </a:lnTo>
                  <a:lnTo>
                    <a:pt x="20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9" name="Google Shape;2369;p36"/>
            <p:cNvSpPr/>
            <p:nvPr/>
          </p:nvSpPr>
          <p:spPr>
            <a:xfrm>
              <a:off x="2713775" y="1312225"/>
              <a:ext cx="9200" cy="22525"/>
            </a:xfrm>
            <a:custGeom>
              <a:avLst/>
              <a:gdLst/>
              <a:ahLst/>
              <a:cxnLst/>
              <a:rect l="l" t="t" r="r" b="b"/>
              <a:pathLst>
                <a:path w="368" h="901" extrusionOk="0">
                  <a:moveTo>
                    <a:pt x="234" y="0"/>
                  </a:moveTo>
                  <a:lnTo>
                    <a:pt x="1" y="901"/>
                  </a:lnTo>
                  <a:lnTo>
                    <a:pt x="101" y="901"/>
                  </a:lnTo>
                  <a:lnTo>
                    <a:pt x="3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0" name="Google Shape;2370;p36"/>
            <p:cNvSpPr/>
            <p:nvPr/>
          </p:nvSpPr>
          <p:spPr>
            <a:xfrm>
              <a:off x="2791325" y="1202125"/>
              <a:ext cx="19200" cy="15050"/>
            </a:xfrm>
            <a:custGeom>
              <a:avLst/>
              <a:gdLst/>
              <a:ahLst/>
              <a:cxnLst/>
              <a:rect l="l" t="t" r="r" b="b"/>
              <a:pathLst>
                <a:path w="768" h="602" extrusionOk="0">
                  <a:moveTo>
                    <a:pt x="668" y="1"/>
                  </a:moveTo>
                  <a:lnTo>
                    <a:pt x="1" y="501"/>
                  </a:lnTo>
                  <a:lnTo>
                    <a:pt x="101" y="601"/>
                  </a:lnTo>
                  <a:lnTo>
                    <a:pt x="768" y="101"/>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1" name="Google Shape;2371;p36"/>
            <p:cNvSpPr/>
            <p:nvPr/>
          </p:nvSpPr>
          <p:spPr>
            <a:xfrm>
              <a:off x="2565325" y="1056200"/>
              <a:ext cx="25050" cy="2525"/>
            </a:xfrm>
            <a:custGeom>
              <a:avLst/>
              <a:gdLst/>
              <a:ahLst/>
              <a:cxnLst/>
              <a:rect l="l" t="t" r="r" b="b"/>
              <a:pathLst>
                <a:path w="1002" h="101" extrusionOk="0">
                  <a:moveTo>
                    <a:pt x="1" y="0"/>
                  </a:moveTo>
                  <a:lnTo>
                    <a:pt x="1" y="100"/>
                  </a:lnTo>
                  <a:lnTo>
                    <a:pt x="1002" y="100"/>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2" name="Google Shape;2372;p36"/>
            <p:cNvSpPr/>
            <p:nvPr/>
          </p:nvSpPr>
          <p:spPr>
            <a:xfrm>
              <a:off x="2546150" y="1177125"/>
              <a:ext cx="18375" cy="15025"/>
            </a:xfrm>
            <a:custGeom>
              <a:avLst/>
              <a:gdLst/>
              <a:ahLst/>
              <a:cxnLst/>
              <a:rect l="l" t="t" r="r" b="b"/>
              <a:pathLst>
                <a:path w="735" h="601" extrusionOk="0">
                  <a:moveTo>
                    <a:pt x="668" y="0"/>
                  </a:moveTo>
                  <a:lnTo>
                    <a:pt x="1" y="501"/>
                  </a:lnTo>
                  <a:lnTo>
                    <a:pt x="34" y="601"/>
                  </a:lnTo>
                  <a:lnTo>
                    <a:pt x="735"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3" name="Google Shape;2373;p36"/>
            <p:cNvSpPr/>
            <p:nvPr/>
          </p:nvSpPr>
          <p:spPr>
            <a:xfrm>
              <a:off x="2838025" y="857725"/>
              <a:ext cx="14200" cy="18375"/>
            </a:xfrm>
            <a:custGeom>
              <a:avLst/>
              <a:gdLst/>
              <a:ahLst/>
              <a:cxnLst/>
              <a:rect l="l" t="t" r="r" b="b"/>
              <a:pathLst>
                <a:path w="568" h="735" extrusionOk="0">
                  <a:moveTo>
                    <a:pt x="101" y="0"/>
                  </a:moveTo>
                  <a:lnTo>
                    <a:pt x="1" y="34"/>
                  </a:lnTo>
                  <a:lnTo>
                    <a:pt x="468" y="734"/>
                  </a:lnTo>
                  <a:lnTo>
                    <a:pt x="568" y="668"/>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4" name="Google Shape;2374;p36"/>
            <p:cNvSpPr/>
            <p:nvPr/>
          </p:nvSpPr>
          <p:spPr>
            <a:xfrm>
              <a:off x="2564500" y="1247175"/>
              <a:ext cx="30875" cy="9200"/>
            </a:xfrm>
            <a:custGeom>
              <a:avLst/>
              <a:gdLst/>
              <a:ahLst/>
              <a:cxnLst/>
              <a:rect l="l" t="t" r="r" b="b"/>
              <a:pathLst>
                <a:path w="1235" h="368" extrusionOk="0">
                  <a:moveTo>
                    <a:pt x="34" y="0"/>
                  </a:moveTo>
                  <a:lnTo>
                    <a:pt x="1" y="134"/>
                  </a:lnTo>
                  <a:lnTo>
                    <a:pt x="1235" y="367"/>
                  </a:lnTo>
                  <a:lnTo>
                    <a:pt x="1235" y="2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5" name="Google Shape;2375;p36"/>
            <p:cNvSpPr/>
            <p:nvPr/>
          </p:nvSpPr>
          <p:spPr>
            <a:xfrm>
              <a:off x="3092375" y="1298875"/>
              <a:ext cx="17550" cy="24200"/>
            </a:xfrm>
            <a:custGeom>
              <a:avLst/>
              <a:gdLst/>
              <a:ahLst/>
              <a:cxnLst/>
              <a:rect l="l" t="t" r="r" b="b"/>
              <a:pathLst>
                <a:path w="702" h="968" extrusionOk="0">
                  <a:moveTo>
                    <a:pt x="67" y="0"/>
                  </a:moveTo>
                  <a:lnTo>
                    <a:pt x="1" y="34"/>
                  </a:lnTo>
                  <a:lnTo>
                    <a:pt x="634" y="968"/>
                  </a:lnTo>
                  <a:lnTo>
                    <a:pt x="701" y="9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6" name="Google Shape;2376;p36"/>
            <p:cNvSpPr/>
            <p:nvPr/>
          </p:nvSpPr>
          <p:spPr>
            <a:xfrm>
              <a:off x="2744625" y="1125425"/>
              <a:ext cx="7525" cy="22525"/>
            </a:xfrm>
            <a:custGeom>
              <a:avLst/>
              <a:gdLst/>
              <a:ahLst/>
              <a:cxnLst/>
              <a:rect l="l" t="t" r="r" b="b"/>
              <a:pathLst>
                <a:path w="301" h="901" extrusionOk="0">
                  <a:moveTo>
                    <a:pt x="201" y="0"/>
                  </a:moveTo>
                  <a:lnTo>
                    <a:pt x="1" y="901"/>
                  </a:lnTo>
                  <a:lnTo>
                    <a:pt x="67" y="901"/>
                  </a:lnTo>
                  <a:lnTo>
                    <a:pt x="3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7" name="Google Shape;2377;p36"/>
            <p:cNvSpPr/>
            <p:nvPr/>
          </p:nvSpPr>
          <p:spPr>
            <a:xfrm>
              <a:off x="2898075" y="1154600"/>
              <a:ext cx="17525" cy="14200"/>
            </a:xfrm>
            <a:custGeom>
              <a:avLst/>
              <a:gdLst/>
              <a:ahLst/>
              <a:cxnLst/>
              <a:rect l="l" t="t" r="r" b="b"/>
              <a:pathLst>
                <a:path w="701" h="568" extrusionOk="0">
                  <a:moveTo>
                    <a:pt x="668" y="1"/>
                  </a:moveTo>
                  <a:lnTo>
                    <a:pt x="0" y="501"/>
                  </a:lnTo>
                  <a:lnTo>
                    <a:pt x="34" y="568"/>
                  </a:lnTo>
                  <a:lnTo>
                    <a:pt x="701" y="67"/>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 name="Google Shape;2291;p36"/>
          <p:cNvGrpSpPr/>
          <p:nvPr/>
        </p:nvGrpSpPr>
        <p:grpSpPr>
          <a:xfrm flipH="1">
            <a:off x="8681895" y="643957"/>
            <a:ext cx="827511" cy="801376"/>
            <a:chOff x="2546150" y="857725"/>
            <a:chExt cx="607125" cy="587950"/>
          </a:xfrm>
        </p:grpSpPr>
        <p:sp>
          <p:nvSpPr>
            <p:cNvPr id="5" name="Google Shape;2292;p36"/>
            <p:cNvSpPr/>
            <p:nvPr/>
          </p:nvSpPr>
          <p:spPr>
            <a:xfrm>
              <a:off x="3113225" y="1037850"/>
              <a:ext cx="22550" cy="15875"/>
            </a:xfrm>
            <a:custGeom>
              <a:avLst/>
              <a:gdLst/>
              <a:ahLst/>
              <a:cxnLst/>
              <a:rect l="l" t="t" r="r" b="b"/>
              <a:pathLst>
                <a:path w="902" h="635" extrusionOk="0">
                  <a:moveTo>
                    <a:pt x="801" y="1"/>
                  </a:moveTo>
                  <a:lnTo>
                    <a:pt x="1" y="534"/>
                  </a:lnTo>
                  <a:lnTo>
                    <a:pt x="67" y="634"/>
                  </a:lnTo>
                  <a:lnTo>
                    <a:pt x="901" y="67"/>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 name="Google Shape;2293;p36"/>
            <p:cNvSpPr/>
            <p:nvPr/>
          </p:nvSpPr>
          <p:spPr>
            <a:xfrm>
              <a:off x="3020650" y="925275"/>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 name="Google Shape;2294;p36"/>
            <p:cNvSpPr/>
            <p:nvPr/>
          </p:nvSpPr>
          <p:spPr>
            <a:xfrm>
              <a:off x="3111550" y="1096225"/>
              <a:ext cx="22550" cy="16700"/>
            </a:xfrm>
            <a:custGeom>
              <a:avLst/>
              <a:gdLst/>
              <a:ahLst/>
              <a:cxnLst/>
              <a:rect l="l" t="t" r="r" b="b"/>
              <a:pathLst>
                <a:path w="902" h="668" extrusionOk="0">
                  <a:moveTo>
                    <a:pt x="34" y="1"/>
                  </a:moveTo>
                  <a:lnTo>
                    <a:pt x="1" y="67"/>
                  </a:lnTo>
                  <a:lnTo>
                    <a:pt x="868" y="668"/>
                  </a:lnTo>
                  <a:lnTo>
                    <a:pt x="902" y="568"/>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 name="Google Shape;2295;p36"/>
            <p:cNvSpPr/>
            <p:nvPr/>
          </p:nvSpPr>
          <p:spPr>
            <a:xfrm>
              <a:off x="3135750" y="1177125"/>
              <a:ext cx="17525" cy="15025"/>
            </a:xfrm>
            <a:custGeom>
              <a:avLst/>
              <a:gdLst/>
              <a:ahLst/>
              <a:cxnLst/>
              <a:rect l="l" t="t" r="r" b="b"/>
              <a:pathLst>
                <a:path w="701" h="601" extrusionOk="0">
                  <a:moveTo>
                    <a:pt x="667" y="0"/>
                  </a:moveTo>
                  <a:lnTo>
                    <a:pt x="0" y="501"/>
                  </a:lnTo>
                  <a:lnTo>
                    <a:pt x="67" y="601"/>
                  </a:lnTo>
                  <a:lnTo>
                    <a:pt x="701" y="100"/>
                  </a:lnTo>
                  <a:lnTo>
                    <a:pt x="6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 name="Google Shape;2296;p36"/>
            <p:cNvSpPr/>
            <p:nvPr/>
          </p:nvSpPr>
          <p:spPr>
            <a:xfrm>
              <a:off x="3109050" y="1258000"/>
              <a:ext cx="24225" cy="19225"/>
            </a:xfrm>
            <a:custGeom>
              <a:avLst/>
              <a:gdLst/>
              <a:ahLst/>
              <a:cxnLst/>
              <a:rect l="l" t="t" r="r" b="b"/>
              <a:pathLst>
                <a:path w="969" h="769" extrusionOk="0">
                  <a:moveTo>
                    <a:pt x="68" y="1"/>
                  </a:moveTo>
                  <a:lnTo>
                    <a:pt x="1" y="68"/>
                  </a:lnTo>
                  <a:lnTo>
                    <a:pt x="901" y="768"/>
                  </a:lnTo>
                  <a:lnTo>
                    <a:pt x="968" y="735"/>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 name="Google Shape;2297;p36"/>
            <p:cNvSpPr/>
            <p:nvPr/>
          </p:nvSpPr>
          <p:spPr>
            <a:xfrm>
              <a:off x="3049850" y="1352250"/>
              <a:ext cx="19200" cy="15025"/>
            </a:xfrm>
            <a:custGeom>
              <a:avLst/>
              <a:gdLst/>
              <a:ahLst/>
              <a:cxnLst/>
              <a:rect l="l" t="t" r="r" b="b"/>
              <a:pathLst>
                <a:path w="768" h="601" extrusionOk="0">
                  <a:moveTo>
                    <a:pt x="701" y="0"/>
                  </a:moveTo>
                  <a:lnTo>
                    <a:pt x="0" y="567"/>
                  </a:lnTo>
                  <a:lnTo>
                    <a:pt x="34" y="601"/>
                  </a:lnTo>
                  <a:lnTo>
                    <a:pt x="768" y="67"/>
                  </a:lnTo>
                  <a:lnTo>
                    <a:pt x="7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 name="Google Shape;2298;p36"/>
            <p:cNvSpPr/>
            <p:nvPr/>
          </p:nvSpPr>
          <p:spPr>
            <a:xfrm>
              <a:off x="3111550" y="1219650"/>
              <a:ext cx="25050" cy="2525"/>
            </a:xfrm>
            <a:custGeom>
              <a:avLst/>
              <a:gdLst/>
              <a:ahLst/>
              <a:cxnLst/>
              <a:rect l="l" t="t" r="r" b="b"/>
              <a:pathLst>
                <a:path w="1002" h="101" extrusionOk="0">
                  <a:moveTo>
                    <a:pt x="1" y="0"/>
                  </a:moveTo>
                  <a:lnTo>
                    <a:pt x="1" y="101"/>
                  </a:lnTo>
                  <a:lnTo>
                    <a:pt x="1002" y="101"/>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 name="Google Shape;2299;p36"/>
            <p:cNvSpPr/>
            <p:nvPr/>
          </p:nvSpPr>
          <p:spPr>
            <a:xfrm>
              <a:off x="3007325" y="972800"/>
              <a:ext cx="17525" cy="24225"/>
            </a:xfrm>
            <a:custGeom>
              <a:avLst/>
              <a:gdLst/>
              <a:ahLst/>
              <a:cxnLst/>
              <a:rect l="l" t="t" r="r" b="b"/>
              <a:pathLst>
                <a:path w="701" h="969" extrusionOk="0">
                  <a:moveTo>
                    <a:pt x="67" y="1"/>
                  </a:moveTo>
                  <a:lnTo>
                    <a:pt x="0" y="34"/>
                  </a:lnTo>
                  <a:lnTo>
                    <a:pt x="634" y="968"/>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 name="Google Shape;2300;p36"/>
            <p:cNvSpPr/>
            <p:nvPr/>
          </p:nvSpPr>
          <p:spPr>
            <a:xfrm>
              <a:off x="2762975" y="962800"/>
              <a:ext cx="15875" cy="21700"/>
            </a:xfrm>
            <a:custGeom>
              <a:avLst/>
              <a:gdLst/>
              <a:ahLst/>
              <a:cxnLst/>
              <a:rect l="l" t="t" r="r" b="b"/>
              <a:pathLst>
                <a:path w="635" h="868" extrusionOk="0">
                  <a:moveTo>
                    <a:pt x="101" y="0"/>
                  </a:moveTo>
                  <a:lnTo>
                    <a:pt x="1" y="34"/>
                  </a:lnTo>
                  <a:lnTo>
                    <a:pt x="534" y="868"/>
                  </a:lnTo>
                  <a:lnTo>
                    <a:pt x="634" y="834"/>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 name="Google Shape;2301;p36"/>
            <p:cNvSpPr/>
            <p:nvPr/>
          </p:nvSpPr>
          <p:spPr>
            <a:xfrm>
              <a:off x="2899750" y="924425"/>
              <a:ext cx="17525" cy="24225"/>
            </a:xfrm>
            <a:custGeom>
              <a:avLst/>
              <a:gdLst/>
              <a:ahLst/>
              <a:cxnLst/>
              <a:rect l="l" t="t" r="r" b="b"/>
              <a:pathLst>
                <a:path w="701" h="969" extrusionOk="0">
                  <a:moveTo>
                    <a:pt x="634" y="1"/>
                  </a:moveTo>
                  <a:lnTo>
                    <a:pt x="0" y="902"/>
                  </a:lnTo>
                  <a:lnTo>
                    <a:pt x="67" y="9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5" name="Google Shape;2302;p36"/>
            <p:cNvSpPr/>
            <p:nvPr/>
          </p:nvSpPr>
          <p:spPr>
            <a:xfrm>
              <a:off x="2998975" y="1222150"/>
              <a:ext cx="17550" cy="25050"/>
            </a:xfrm>
            <a:custGeom>
              <a:avLst/>
              <a:gdLst/>
              <a:ahLst/>
              <a:cxnLst/>
              <a:rect l="l" t="t" r="r" b="b"/>
              <a:pathLst>
                <a:path w="702" h="1002" extrusionOk="0">
                  <a:moveTo>
                    <a:pt x="67" y="1"/>
                  </a:moveTo>
                  <a:lnTo>
                    <a:pt x="1" y="101"/>
                  </a:lnTo>
                  <a:lnTo>
                    <a:pt x="634" y="1001"/>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 name="Google Shape;2303;p36"/>
            <p:cNvSpPr/>
            <p:nvPr/>
          </p:nvSpPr>
          <p:spPr>
            <a:xfrm>
              <a:off x="2933100" y="991975"/>
              <a:ext cx="15025" cy="22550"/>
            </a:xfrm>
            <a:custGeom>
              <a:avLst/>
              <a:gdLst/>
              <a:ahLst/>
              <a:cxnLst/>
              <a:rect l="l" t="t" r="r" b="b"/>
              <a:pathLst>
                <a:path w="601" h="902" extrusionOk="0">
                  <a:moveTo>
                    <a:pt x="67" y="1"/>
                  </a:moveTo>
                  <a:lnTo>
                    <a:pt x="0" y="34"/>
                  </a:lnTo>
                  <a:lnTo>
                    <a:pt x="534" y="902"/>
                  </a:lnTo>
                  <a:lnTo>
                    <a:pt x="601" y="8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 name="Google Shape;2304;p36"/>
            <p:cNvSpPr/>
            <p:nvPr/>
          </p:nvSpPr>
          <p:spPr>
            <a:xfrm>
              <a:off x="2941450" y="1417300"/>
              <a:ext cx="3350" cy="25025"/>
            </a:xfrm>
            <a:custGeom>
              <a:avLst/>
              <a:gdLst/>
              <a:ahLst/>
              <a:cxnLst/>
              <a:rect l="l" t="t" r="r" b="b"/>
              <a:pathLst>
                <a:path w="134" h="1001" extrusionOk="0">
                  <a:moveTo>
                    <a:pt x="33" y="0"/>
                  </a:moveTo>
                  <a:lnTo>
                    <a:pt x="0" y="967"/>
                  </a:lnTo>
                  <a:lnTo>
                    <a:pt x="133" y="1001"/>
                  </a:lnTo>
                  <a:lnTo>
                    <a:pt x="1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8" name="Google Shape;2305;p36"/>
            <p:cNvSpPr/>
            <p:nvPr/>
          </p:nvSpPr>
          <p:spPr>
            <a:xfrm>
              <a:off x="2879725" y="1405625"/>
              <a:ext cx="16700" cy="23375"/>
            </a:xfrm>
            <a:custGeom>
              <a:avLst/>
              <a:gdLst/>
              <a:ahLst/>
              <a:cxnLst/>
              <a:rect l="l" t="t" r="r" b="b"/>
              <a:pathLst>
                <a:path w="668" h="935" extrusionOk="0">
                  <a:moveTo>
                    <a:pt x="601" y="0"/>
                  </a:moveTo>
                  <a:lnTo>
                    <a:pt x="1" y="901"/>
                  </a:lnTo>
                  <a:lnTo>
                    <a:pt x="67" y="934"/>
                  </a:lnTo>
                  <a:lnTo>
                    <a:pt x="668" y="67"/>
                  </a:lnTo>
                  <a:lnTo>
                    <a:pt x="6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 name="Google Shape;2306;p36"/>
            <p:cNvSpPr/>
            <p:nvPr/>
          </p:nvSpPr>
          <p:spPr>
            <a:xfrm>
              <a:off x="2799675" y="1426475"/>
              <a:ext cx="13375" cy="19200"/>
            </a:xfrm>
            <a:custGeom>
              <a:avLst/>
              <a:gdLst/>
              <a:ahLst/>
              <a:cxnLst/>
              <a:rect l="l" t="t" r="r" b="b"/>
              <a:pathLst>
                <a:path w="535" h="768" extrusionOk="0">
                  <a:moveTo>
                    <a:pt x="100" y="0"/>
                  </a:moveTo>
                  <a:lnTo>
                    <a:pt x="0" y="100"/>
                  </a:lnTo>
                  <a:lnTo>
                    <a:pt x="501" y="767"/>
                  </a:lnTo>
                  <a:lnTo>
                    <a:pt x="534" y="701"/>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 name="Google Shape;2307;p36"/>
            <p:cNvSpPr/>
            <p:nvPr/>
          </p:nvSpPr>
          <p:spPr>
            <a:xfrm>
              <a:off x="2960625" y="1164600"/>
              <a:ext cx="20875" cy="23375"/>
            </a:xfrm>
            <a:custGeom>
              <a:avLst/>
              <a:gdLst/>
              <a:ahLst/>
              <a:cxnLst/>
              <a:rect l="l" t="t" r="r" b="b"/>
              <a:pathLst>
                <a:path w="835" h="935" extrusionOk="0">
                  <a:moveTo>
                    <a:pt x="734" y="1"/>
                  </a:moveTo>
                  <a:lnTo>
                    <a:pt x="0" y="902"/>
                  </a:lnTo>
                  <a:lnTo>
                    <a:pt x="34" y="935"/>
                  </a:lnTo>
                  <a:lnTo>
                    <a:pt x="834" y="68"/>
                  </a:lnTo>
                  <a:lnTo>
                    <a:pt x="7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 name="Google Shape;2308;p36"/>
            <p:cNvSpPr/>
            <p:nvPr/>
          </p:nvSpPr>
          <p:spPr>
            <a:xfrm>
              <a:off x="2769650" y="1401450"/>
              <a:ext cx="3350" cy="25050"/>
            </a:xfrm>
            <a:custGeom>
              <a:avLst/>
              <a:gdLst/>
              <a:ahLst/>
              <a:cxnLst/>
              <a:rect l="l" t="t" r="r" b="b"/>
              <a:pathLst>
                <a:path w="134" h="1002" extrusionOk="0">
                  <a:moveTo>
                    <a:pt x="34" y="0"/>
                  </a:moveTo>
                  <a:lnTo>
                    <a:pt x="0" y="1001"/>
                  </a:lnTo>
                  <a:lnTo>
                    <a:pt x="67" y="1001"/>
                  </a:lnTo>
                  <a:lnTo>
                    <a:pt x="134" y="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 name="Google Shape;2309;p36"/>
            <p:cNvSpPr/>
            <p:nvPr/>
          </p:nvSpPr>
          <p:spPr>
            <a:xfrm>
              <a:off x="2585350" y="997000"/>
              <a:ext cx="3350" cy="25875"/>
            </a:xfrm>
            <a:custGeom>
              <a:avLst/>
              <a:gdLst/>
              <a:ahLst/>
              <a:cxnLst/>
              <a:rect l="l" t="t" r="r" b="b"/>
              <a:pathLst>
                <a:path w="134" h="1035" extrusionOk="0">
                  <a:moveTo>
                    <a:pt x="67" y="0"/>
                  </a:moveTo>
                  <a:lnTo>
                    <a:pt x="1" y="1034"/>
                  </a:lnTo>
                  <a:lnTo>
                    <a:pt x="67"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3" name="Google Shape;2310;p36"/>
            <p:cNvSpPr/>
            <p:nvPr/>
          </p:nvSpPr>
          <p:spPr>
            <a:xfrm>
              <a:off x="2612875" y="1210475"/>
              <a:ext cx="15025" cy="32550"/>
            </a:xfrm>
            <a:custGeom>
              <a:avLst/>
              <a:gdLst/>
              <a:ahLst/>
              <a:cxnLst/>
              <a:rect l="l" t="t" r="r" b="b"/>
              <a:pathLst>
                <a:path w="601" h="1302" extrusionOk="0">
                  <a:moveTo>
                    <a:pt x="134" y="1"/>
                  </a:moveTo>
                  <a:lnTo>
                    <a:pt x="0" y="67"/>
                  </a:lnTo>
                  <a:lnTo>
                    <a:pt x="501" y="1301"/>
                  </a:lnTo>
                  <a:lnTo>
                    <a:pt x="601" y="12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4" name="Google Shape;2311;p36"/>
            <p:cNvSpPr/>
            <p:nvPr/>
          </p:nvSpPr>
          <p:spPr>
            <a:xfrm>
              <a:off x="2591200" y="1134600"/>
              <a:ext cx="20850" cy="32525"/>
            </a:xfrm>
            <a:custGeom>
              <a:avLst/>
              <a:gdLst/>
              <a:ahLst/>
              <a:cxnLst/>
              <a:rect l="l" t="t" r="r" b="b"/>
              <a:pathLst>
                <a:path w="834" h="1301" extrusionOk="0">
                  <a:moveTo>
                    <a:pt x="734" y="0"/>
                  </a:moveTo>
                  <a:lnTo>
                    <a:pt x="0" y="1268"/>
                  </a:lnTo>
                  <a:lnTo>
                    <a:pt x="100" y="1301"/>
                  </a:lnTo>
                  <a:lnTo>
                    <a:pt x="834" y="100"/>
                  </a:lnTo>
                  <a:lnTo>
                    <a:pt x="7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5" name="Google Shape;2312;p36"/>
            <p:cNvSpPr/>
            <p:nvPr/>
          </p:nvSpPr>
          <p:spPr>
            <a:xfrm>
              <a:off x="2769650" y="889400"/>
              <a:ext cx="20050" cy="21725"/>
            </a:xfrm>
            <a:custGeom>
              <a:avLst/>
              <a:gdLst/>
              <a:ahLst/>
              <a:cxnLst/>
              <a:rect l="l" t="t" r="r" b="b"/>
              <a:pathLst>
                <a:path w="802" h="869" extrusionOk="0">
                  <a:moveTo>
                    <a:pt x="701" y="1"/>
                  </a:moveTo>
                  <a:lnTo>
                    <a:pt x="0" y="802"/>
                  </a:lnTo>
                  <a:lnTo>
                    <a:pt x="34" y="868"/>
                  </a:lnTo>
                  <a:lnTo>
                    <a:pt x="801" y="68"/>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 name="Google Shape;2313;p36"/>
            <p:cNvSpPr/>
            <p:nvPr/>
          </p:nvSpPr>
          <p:spPr>
            <a:xfrm>
              <a:off x="2822175" y="890250"/>
              <a:ext cx="28400" cy="23375"/>
            </a:xfrm>
            <a:custGeom>
              <a:avLst/>
              <a:gdLst/>
              <a:ahLst/>
              <a:cxnLst/>
              <a:rect l="l" t="t" r="r" b="b"/>
              <a:pathLst>
                <a:path w="1136" h="935" extrusionOk="0">
                  <a:moveTo>
                    <a:pt x="68" y="0"/>
                  </a:moveTo>
                  <a:lnTo>
                    <a:pt x="1" y="67"/>
                  </a:lnTo>
                  <a:lnTo>
                    <a:pt x="1068" y="934"/>
                  </a:lnTo>
                  <a:lnTo>
                    <a:pt x="1135" y="868"/>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 name="Google Shape;2314;p36"/>
            <p:cNvSpPr/>
            <p:nvPr/>
          </p:nvSpPr>
          <p:spPr>
            <a:xfrm>
              <a:off x="2958950" y="889400"/>
              <a:ext cx="28375" cy="18375"/>
            </a:xfrm>
            <a:custGeom>
              <a:avLst/>
              <a:gdLst/>
              <a:ahLst/>
              <a:cxnLst/>
              <a:rect l="l" t="t" r="r" b="b"/>
              <a:pathLst>
                <a:path w="1135" h="735" extrusionOk="0">
                  <a:moveTo>
                    <a:pt x="101" y="1"/>
                  </a:moveTo>
                  <a:lnTo>
                    <a:pt x="1" y="101"/>
                  </a:lnTo>
                  <a:lnTo>
                    <a:pt x="1101" y="735"/>
                  </a:lnTo>
                  <a:lnTo>
                    <a:pt x="1135" y="6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 name="Google Shape;2315;p36"/>
            <p:cNvSpPr/>
            <p:nvPr/>
          </p:nvSpPr>
          <p:spPr>
            <a:xfrm>
              <a:off x="2961450" y="938625"/>
              <a:ext cx="18375" cy="28375"/>
            </a:xfrm>
            <a:custGeom>
              <a:avLst/>
              <a:gdLst/>
              <a:ahLst/>
              <a:cxnLst/>
              <a:rect l="l" t="t" r="r" b="b"/>
              <a:pathLst>
                <a:path w="735" h="1135" extrusionOk="0">
                  <a:moveTo>
                    <a:pt x="668" y="0"/>
                  </a:moveTo>
                  <a:lnTo>
                    <a:pt x="1" y="1101"/>
                  </a:lnTo>
                  <a:lnTo>
                    <a:pt x="67" y="1134"/>
                  </a:lnTo>
                  <a:lnTo>
                    <a:pt x="734" y="33"/>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 name="Google Shape;2316;p36"/>
            <p:cNvSpPr/>
            <p:nvPr/>
          </p:nvSpPr>
          <p:spPr>
            <a:xfrm>
              <a:off x="3065700" y="964475"/>
              <a:ext cx="21700" cy="16700"/>
            </a:xfrm>
            <a:custGeom>
              <a:avLst/>
              <a:gdLst/>
              <a:ahLst/>
              <a:cxnLst/>
              <a:rect l="l" t="t" r="r" b="b"/>
              <a:pathLst>
                <a:path w="868" h="668" extrusionOk="0">
                  <a:moveTo>
                    <a:pt x="834" y="0"/>
                  </a:moveTo>
                  <a:lnTo>
                    <a:pt x="0" y="601"/>
                  </a:lnTo>
                  <a:lnTo>
                    <a:pt x="67" y="667"/>
                  </a:lnTo>
                  <a:lnTo>
                    <a:pt x="868" y="100"/>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 name="Google Shape;2317;p36"/>
            <p:cNvSpPr/>
            <p:nvPr/>
          </p:nvSpPr>
          <p:spPr>
            <a:xfrm>
              <a:off x="2702100" y="892750"/>
              <a:ext cx="1700" cy="25050"/>
            </a:xfrm>
            <a:custGeom>
              <a:avLst/>
              <a:gdLst/>
              <a:ahLst/>
              <a:cxnLst/>
              <a:rect l="l" t="t" r="r" b="b"/>
              <a:pathLst>
                <a:path w="68" h="1002" extrusionOk="0">
                  <a:moveTo>
                    <a:pt x="1" y="0"/>
                  </a:moveTo>
                  <a:lnTo>
                    <a:pt x="1" y="1001"/>
                  </a:lnTo>
                  <a:lnTo>
                    <a:pt x="67" y="1001"/>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 name="Google Shape;2318;p36"/>
            <p:cNvSpPr/>
            <p:nvPr/>
          </p:nvSpPr>
          <p:spPr>
            <a:xfrm>
              <a:off x="2651225" y="931950"/>
              <a:ext cx="26725" cy="6700"/>
            </a:xfrm>
            <a:custGeom>
              <a:avLst/>
              <a:gdLst/>
              <a:ahLst/>
              <a:cxnLst/>
              <a:rect l="l" t="t" r="r" b="b"/>
              <a:pathLst>
                <a:path w="1069" h="268" extrusionOk="0">
                  <a:moveTo>
                    <a:pt x="1068" y="0"/>
                  </a:moveTo>
                  <a:lnTo>
                    <a:pt x="1" y="200"/>
                  </a:lnTo>
                  <a:lnTo>
                    <a:pt x="1" y="267"/>
                  </a:lnTo>
                  <a:lnTo>
                    <a:pt x="1068" y="100"/>
                  </a:lnTo>
                  <a:lnTo>
                    <a:pt x="10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2" name="Google Shape;2319;p36"/>
            <p:cNvSpPr/>
            <p:nvPr/>
          </p:nvSpPr>
          <p:spPr>
            <a:xfrm>
              <a:off x="2711275" y="970300"/>
              <a:ext cx="7525" cy="26725"/>
            </a:xfrm>
            <a:custGeom>
              <a:avLst/>
              <a:gdLst/>
              <a:ahLst/>
              <a:cxnLst/>
              <a:rect l="l" t="t" r="r" b="b"/>
              <a:pathLst>
                <a:path w="301" h="1069" extrusionOk="0">
                  <a:moveTo>
                    <a:pt x="0" y="1"/>
                  </a:moveTo>
                  <a:lnTo>
                    <a:pt x="167" y="1068"/>
                  </a:lnTo>
                  <a:lnTo>
                    <a:pt x="301"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 name="Google Shape;2320;p36"/>
            <p:cNvSpPr/>
            <p:nvPr/>
          </p:nvSpPr>
          <p:spPr>
            <a:xfrm>
              <a:off x="2720450" y="926100"/>
              <a:ext cx="29200" cy="8375"/>
            </a:xfrm>
            <a:custGeom>
              <a:avLst/>
              <a:gdLst/>
              <a:ahLst/>
              <a:cxnLst/>
              <a:rect l="l" t="t" r="r" b="b"/>
              <a:pathLst>
                <a:path w="1168" h="335" extrusionOk="0">
                  <a:moveTo>
                    <a:pt x="1168" y="1"/>
                  </a:moveTo>
                  <a:lnTo>
                    <a:pt x="0" y="234"/>
                  </a:lnTo>
                  <a:lnTo>
                    <a:pt x="34" y="334"/>
                  </a:lnTo>
                  <a:lnTo>
                    <a:pt x="1168" y="101"/>
                  </a:lnTo>
                  <a:lnTo>
                    <a:pt x="11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 name="Google Shape;2321;p36"/>
            <p:cNvSpPr/>
            <p:nvPr/>
          </p:nvSpPr>
          <p:spPr>
            <a:xfrm>
              <a:off x="2624550" y="1012000"/>
              <a:ext cx="24200" cy="17525"/>
            </a:xfrm>
            <a:custGeom>
              <a:avLst/>
              <a:gdLst/>
              <a:ahLst/>
              <a:cxnLst/>
              <a:rect l="l" t="t" r="r" b="b"/>
              <a:pathLst>
                <a:path w="968" h="701" extrusionOk="0">
                  <a:moveTo>
                    <a:pt x="901" y="0"/>
                  </a:moveTo>
                  <a:lnTo>
                    <a:pt x="0" y="634"/>
                  </a:lnTo>
                  <a:lnTo>
                    <a:pt x="34" y="701"/>
                  </a:lnTo>
                  <a:lnTo>
                    <a:pt x="968" y="67"/>
                  </a:lnTo>
                  <a:lnTo>
                    <a:pt x="9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 name="Google Shape;2322;p36"/>
            <p:cNvSpPr/>
            <p:nvPr/>
          </p:nvSpPr>
          <p:spPr>
            <a:xfrm>
              <a:off x="2633725" y="1333075"/>
              <a:ext cx="4200" cy="33375"/>
            </a:xfrm>
            <a:custGeom>
              <a:avLst/>
              <a:gdLst/>
              <a:ahLst/>
              <a:cxnLst/>
              <a:rect l="l" t="t" r="r" b="b"/>
              <a:pathLst>
                <a:path w="168" h="1335" extrusionOk="0">
                  <a:moveTo>
                    <a:pt x="100" y="0"/>
                  </a:moveTo>
                  <a:lnTo>
                    <a:pt x="0" y="1334"/>
                  </a:lnTo>
                  <a:lnTo>
                    <a:pt x="100" y="1334"/>
                  </a:lnTo>
                  <a:lnTo>
                    <a:pt x="167" y="33"/>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 name="Google Shape;2323;p36"/>
            <p:cNvSpPr/>
            <p:nvPr/>
          </p:nvSpPr>
          <p:spPr>
            <a:xfrm>
              <a:off x="2607875" y="1288025"/>
              <a:ext cx="20025" cy="22550"/>
            </a:xfrm>
            <a:custGeom>
              <a:avLst/>
              <a:gdLst/>
              <a:ahLst/>
              <a:cxnLst/>
              <a:rect l="l" t="t" r="r" b="b"/>
              <a:pathLst>
                <a:path w="801" h="902" extrusionOk="0">
                  <a:moveTo>
                    <a:pt x="701" y="1"/>
                  </a:moveTo>
                  <a:lnTo>
                    <a:pt x="0" y="835"/>
                  </a:lnTo>
                  <a:lnTo>
                    <a:pt x="34" y="901"/>
                  </a:lnTo>
                  <a:lnTo>
                    <a:pt x="801" y="67"/>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7" name="Google Shape;2324;p36"/>
            <p:cNvSpPr/>
            <p:nvPr/>
          </p:nvSpPr>
          <p:spPr>
            <a:xfrm>
              <a:off x="2702100" y="1362250"/>
              <a:ext cx="21700" cy="30050"/>
            </a:xfrm>
            <a:custGeom>
              <a:avLst/>
              <a:gdLst/>
              <a:ahLst/>
              <a:cxnLst/>
              <a:rect l="l" t="t" r="r" b="b"/>
              <a:pathLst>
                <a:path w="868" h="1202" extrusionOk="0">
                  <a:moveTo>
                    <a:pt x="67" y="1"/>
                  </a:moveTo>
                  <a:lnTo>
                    <a:pt x="1" y="67"/>
                  </a:lnTo>
                  <a:lnTo>
                    <a:pt x="834" y="1201"/>
                  </a:lnTo>
                  <a:lnTo>
                    <a:pt x="868" y="1168"/>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8" name="Google Shape;2325;p36"/>
            <p:cNvSpPr/>
            <p:nvPr/>
          </p:nvSpPr>
          <p:spPr>
            <a:xfrm>
              <a:off x="2771325" y="1086225"/>
              <a:ext cx="21700" cy="15875"/>
            </a:xfrm>
            <a:custGeom>
              <a:avLst/>
              <a:gdLst/>
              <a:ahLst/>
              <a:cxnLst/>
              <a:rect l="l" t="t" r="r" b="b"/>
              <a:pathLst>
                <a:path w="868" h="635" extrusionOk="0">
                  <a:moveTo>
                    <a:pt x="834" y="0"/>
                  </a:moveTo>
                  <a:lnTo>
                    <a:pt x="0" y="567"/>
                  </a:lnTo>
                  <a:lnTo>
                    <a:pt x="34" y="634"/>
                  </a:lnTo>
                  <a:lnTo>
                    <a:pt x="867" y="67"/>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9" name="Google Shape;2326;p36"/>
            <p:cNvSpPr/>
            <p:nvPr/>
          </p:nvSpPr>
          <p:spPr>
            <a:xfrm>
              <a:off x="2998975" y="1116250"/>
              <a:ext cx="24225" cy="14200"/>
            </a:xfrm>
            <a:custGeom>
              <a:avLst/>
              <a:gdLst/>
              <a:ahLst/>
              <a:cxnLst/>
              <a:rect l="l" t="t" r="r" b="b"/>
              <a:pathLst>
                <a:path w="969" h="568" extrusionOk="0">
                  <a:moveTo>
                    <a:pt x="34" y="0"/>
                  </a:moveTo>
                  <a:lnTo>
                    <a:pt x="1" y="67"/>
                  </a:lnTo>
                  <a:lnTo>
                    <a:pt x="868" y="567"/>
                  </a:lnTo>
                  <a:lnTo>
                    <a:pt x="968" y="5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0" name="Google Shape;2327;p36"/>
            <p:cNvSpPr/>
            <p:nvPr/>
          </p:nvSpPr>
          <p:spPr>
            <a:xfrm>
              <a:off x="2737125" y="1172950"/>
              <a:ext cx="31725" cy="8375"/>
            </a:xfrm>
            <a:custGeom>
              <a:avLst/>
              <a:gdLst/>
              <a:ahLst/>
              <a:cxnLst/>
              <a:rect l="l" t="t" r="r" b="b"/>
              <a:pathLst>
                <a:path w="1269" h="335" extrusionOk="0">
                  <a:moveTo>
                    <a:pt x="1" y="0"/>
                  </a:moveTo>
                  <a:lnTo>
                    <a:pt x="1" y="101"/>
                  </a:lnTo>
                  <a:lnTo>
                    <a:pt x="1201" y="334"/>
                  </a:lnTo>
                  <a:lnTo>
                    <a:pt x="1268" y="267"/>
                  </a:lnTo>
                  <a:lnTo>
                    <a:pt x="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1" name="Google Shape;2328;p36"/>
            <p:cNvSpPr/>
            <p:nvPr/>
          </p:nvSpPr>
          <p:spPr>
            <a:xfrm>
              <a:off x="2790500" y="1258000"/>
              <a:ext cx="17525" cy="14200"/>
            </a:xfrm>
            <a:custGeom>
              <a:avLst/>
              <a:gdLst/>
              <a:ahLst/>
              <a:cxnLst/>
              <a:rect l="l" t="t" r="r" b="b"/>
              <a:pathLst>
                <a:path w="701" h="568" extrusionOk="0">
                  <a:moveTo>
                    <a:pt x="634" y="1"/>
                  </a:moveTo>
                  <a:lnTo>
                    <a:pt x="0" y="501"/>
                  </a:lnTo>
                  <a:lnTo>
                    <a:pt x="34" y="5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2" name="Google Shape;2329;p36"/>
            <p:cNvSpPr/>
            <p:nvPr/>
          </p:nvSpPr>
          <p:spPr>
            <a:xfrm>
              <a:off x="2762975" y="1337225"/>
              <a:ext cx="24200" cy="20875"/>
            </a:xfrm>
            <a:custGeom>
              <a:avLst/>
              <a:gdLst/>
              <a:ahLst/>
              <a:cxnLst/>
              <a:rect l="l" t="t" r="r" b="b"/>
              <a:pathLst>
                <a:path w="968" h="835" extrusionOk="0">
                  <a:moveTo>
                    <a:pt x="67" y="1"/>
                  </a:moveTo>
                  <a:lnTo>
                    <a:pt x="1" y="68"/>
                  </a:lnTo>
                  <a:lnTo>
                    <a:pt x="935" y="835"/>
                  </a:lnTo>
                  <a:lnTo>
                    <a:pt x="968" y="7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3" name="Google Shape;2330;p36"/>
            <p:cNvSpPr/>
            <p:nvPr/>
          </p:nvSpPr>
          <p:spPr>
            <a:xfrm>
              <a:off x="2795500" y="1380600"/>
              <a:ext cx="17550" cy="11700"/>
            </a:xfrm>
            <a:custGeom>
              <a:avLst/>
              <a:gdLst/>
              <a:ahLst/>
              <a:cxnLst/>
              <a:rect l="l" t="t" r="r" b="b"/>
              <a:pathLst>
                <a:path w="702" h="468" extrusionOk="0">
                  <a:moveTo>
                    <a:pt x="67" y="0"/>
                  </a:moveTo>
                  <a:lnTo>
                    <a:pt x="1" y="100"/>
                  </a:lnTo>
                  <a:lnTo>
                    <a:pt x="668" y="467"/>
                  </a:lnTo>
                  <a:lnTo>
                    <a:pt x="701" y="367"/>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4" name="Google Shape;2331;p36"/>
            <p:cNvSpPr/>
            <p:nvPr/>
          </p:nvSpPr>
          <p:spPr>
            <a:xfrm>
              <a:off x="2766325" y="1300550"/>
              <a:ext cx="25025" cy="1675"/>
            </a:xfrm>
            <a:custGeom>
              <a:avLst/>
              <a:gdLst/>
              <a:ahLst/>
              <a:cxnLst/>
              <a:rect l="l" t="t" r="r" b="b"/>
              <a:pathLst>
                <a:path w="1001" h="67"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5" name="Google Shape;2332;p36"/>
            <p:cNvSpPr/>
            <p:nvPr/>
          </p:nvSpPr>
          <p:spPr>
            <a:xfrm>
              <a:off x="2853050" y="1007825"/>
              <a:ext cx="21700" cy="15875"/>
            </a:xfrm>
            <a:custGeom>
              <a:avLst/>
              <a:gdLst/>
              <a:ahLst/>
              <a:cxnLst/>
              <a:rect l="l" t="t" r="r" b="b"/>
              <a:pathLst>
                <a:path w="868" h="635" extrusionOk="0">
                  <a:moveTo>
                    <a:pt x="834" y="1"/>
                  </a:moveTo>
                  <a:lnTo>
                    <a:pt x="0" y="568"/>
                  </a:lnTo>
                  <a:lnTo>
                    <a:pt x="67" y="634"/>
                  </a:lnTo>
                  <a:lnTo>
                    <a:pt x="867" y="67"/>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6" name="Google Shape;2333;p36"/>
            <p:cNvSpPr/>
            <p:nvPr/>
          </p:nvSpPr>
          <p:spPr>
            <a:xfrm>
              <a:off x="2872225" y="1050350"/>
              <a:ext cx="25050" cy="1700"/>
            </a:xfrm>
            <a:custGeom>
              <a:avLst/>
              <a:gdLst/>
              <a:ahLst/>
              <a:cxnLst/>
              <a:rect l="l" t="t" r="r" b="b"/>
              <a:pathLst>
                <a:path w="1002" h="68" extrusionOk="0">
                  <a:moveTo>
                    <a:pt x="0" y="1"/>
                  </a:moveTo>
                  <a:lnTo>
                    <a:pt x="0" y="68"/>
                  </a:lnTo>
                  <a:lnTo>
                    <a:pt x="1001" y="68"/>
                  </a:lnTo>
                  <a:lnTo>
                    <a:pt x="10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7" name="Google Shape;2334;p36"/>
            <p:cNvSpPr/>
            <p:nvPr/>
          </p:nvSpPr>
          <p:spPr>
            <a:xfrm>
              <a:off x="2848050" y="1097900"/>
              <a:ext cx="22525" cy="15875"/>
            </a:xfrm>
            <a:custGeom>
              <a:avLst/>
              <a:gdLst/>
              <a:ahLst/>
              <a:cxnLst/>
              <a:rect l="l" t="t" r="r" b="b"/>
              <a:pathLst>
                <a:path w="901" h="635" extrusionOk="0">
                  <a:moveTo>
                    <a:pt x="33" y="0"/>
                  </a:moveTo>
                  <a:lnTo>
                    <a:pt x="0" y="100"/>
                  </a:lnTo>
                  <a:lnTo>
                    <a:pt x="867" y="634"/>
                  </a:lnTo>
                  <a:lnTo>
                    <a:pt x="901"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8" name="Google Shape;2335;p36"/>
            <p:cNvSpPr/>
            <p:nvPr/>
          </p:nvSpPr>
          <p:spPr>
            <a:xfrm>
              <a:off x="2856375" y="1200475"/>
              <a:ext cx="8375" cy="20875"/>
            </a:xfrm>
            <a:custGeom>
              <a:avLst/>
              <a:gdLst/>
              <a:ahLst/>
              <a:cxnLst/>
              <a:rect l="l" t="t" r="r" b="b"/>
              <a:pathLst>
                <a:path w="335" h="835" extrusionOk="0">
                  <a:moveTo>
                    <a:pt x="234" y="0"/>
                  </a:moveTo>
                  <a:lnTo>
                    <a:pt x="1" y="801"/>
                  </a:lnTo>
                  <a:lnTo>
                    <a:pt x="67" y="834"/>
                  </a:lnTo>
                  <a:lnTo>
                    <a:pt x="334" y="34"/>
                  </a:lnTo>
                  <a:lnTo>
                    <a:pt x="2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9" name="Google Shape;2336;p36"/>
            <p:cNvSpPr/>
            <p:nvPr/>
          </p:nvSpPr>
          <p:spPr>
            <a:xfrm>
              <a:off x="2844700" y="1259675"/>
              <a:ext cx="25050" cy="20050"/>
            </a:xfrm>
            <a:custGeom>
              <a:avLst/>
              <a:gdLst/>
              <a:ahLst/>
              <a:cxnLst/>
              <a:rect l="l" t="t" r="r" b="b"/>
              <a:pathLst>
                <a:path w="1002" h="802" extrusionOk="0">
                  <a:moveTo>
                    <a:pt x="67" y="1"/>
                  </a:moveTo>
                  <a:lnTo>
                    <a:pt x="1" y="101"/>
                  </a:lnTo>
                  <a:lnTo>
                    <a:pt x="901" y="801"/>
                  </a:lnTo>
                  <a:lnTo>
                    <a:pt x="1001" y="701"/>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 name="Google Shape;2337;p36"/>
            <p:cNvSpPr/>
            <p:nvPr/>
          </p:nvSpPr>
          <p:spPr>
            <a:xfrm>
              <a:off x="2854700" y="1333075"/>
              <a:ext cx="18375" cy="12525"/>
            </a:xfrm>
            <a:custGeom>
              <a:avLst/>
              <a:gdLst/>
              <a:ahLst/>
              <a:cxnLst/>
              <a:rect l="l" t="t" r="r" b="b"/>
              <a:pathLst>
                <a:path w="735" h="501" extrusionOk="0">
                  <a:moveTo>
                    <a:pt x="101" y="0"/>
                  </a:moveTo>
                  <a:lnTo>
                    <a:pt x="1" y="67"/>
                  </a:lnTo>
                  <a:lnTo>
                    <a:pt x="668" y="500"/>
                  </a:lnTo>
                  <a:lnTo>
                    <a:pt x="735" y="400"/>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 name="Google Shape;2338;p36"/>
            <p:cNvSpPr/>
            <p:nvPr/>
          </p:nvSpPr>
          <p:spPr>
            <a:xfrm>
              <a:off x="3039000" y="1217150"/>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2" name="Google Shape;2339;p36"/>
            <p:cNvSpPr/>
            <p:nvPr/>
          </p:nvSpPr>
          <p:spPr>
            <a:xfrm>
              <a:off x="2731300" y="1204650"/>
              <a:ext cx="21700" cy="15850"/>
            </a:xfrm>
            <a:custGeom>
              <a:avLst/>
              <a:gdLst/>
              <a:ahLst/>
              <a:cxnLst/>
              <a:rect l="l" t="t" r="r" b="b"/>
              <a:pathLst>
                <a:path w="868" h="634" extrusionOk="0">
                  <a:moveTo>
                    <a:pt x="33" y="0"/>
                  </a:moveTo>
                  <a:lnTo>
                    <a:pt x="0" y="67"/>
                  </a:lnTo>
                  <a:lnTo>
                    <a:pt x="767" y="634"/>
                  </a:lnTo>
                  <a:lnTo>
                    <a:pt x="867"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3" name="Google Shape;2340;p36"/>
            <p:cNvSpPr/>
            <p:nvPr/>
          </p:nvSpPr>
          <p:spPr>
            <a:xfrm>
              <a:off x="2770475" y="1020350"/>
              <a:ext cx="25050" cy="1675"/>
            </a:xfrm>
            <a:custGeom>
              <a:avLst/>
              <a:gdLst/>
              <a:ahLst/>
              <a:cxnLst/>
              <a:rect l="l" t="t" r="r" b="b"/>
              <a:pathLst>
                <a:path w="1002" h="67"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4" name="Google Shape;2341;p36"/>
            <p:cNvSpPr/>
            <p:nvPr/>
          </p:nvSpPr>
          <p:spPr>
            <a:xfrm>
              <a:off x="2669575" y="1137100"/>
              <a:ext cx="21700" cy="16700"/>
            </a:xfrm>
            <a:custGeom>
              <a:avLst/>
              <a:gdLst/>
              <a:ahLst/>
              <a:cxnLst/>
              <a:rect l="l" t="t" r="r" b="b"/>
              <a:pathLst>
                <a:path w="868" h="668" extrusionOk="0">
                  <a:moveTo>
                    <a:pt x="34" y="0"/>
                  </a:moveTo>
                  <a:lnTo>
                    <a:pt x="1" y="67"/>
                  </a:lnTo>
                  <a:lnTo>
                    <a:pt x="801" y="667"/>
                  </a:lnTo>
                  <a:lnTo>
                    <a:pt x="868" y="5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5" name="Google Shape;2342;p36"/>
            <p:cNvSpPr/>
            <p:nvPr/>
          </p:nvSpPr>
          <p:spPr>
            <a:xfrm>
              <a:off x="2647900" y="1179625"/>
              <a:ext cx="25050" cy="1700"/>
            </a:xfrm>
            <a:custGeom>
              <a:avLst/>
              <a:gdLst/>
              <a:ahLst/>
              <a:cxnLst/>
              <a:rect l="l" t="t" r="r" b="b"/>
              <a:pathLst>
                <a:path w="1002" h="68"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 name="Google Shape;2343;p36"/>
            <p:cNvSpPr/>
            <p:nvPr/>
          </p:nvSpPr>
          <p:spPr>
            <a:xfrm>
              <a:off x="2673750" y="1226325"/>
              <a:ext cx="24200" cy="16700"/>
            </a:xfrm>
            <a:custGeom>
              <a:avLst/>
              <a:gdLst/>
              <a:ahLst/>
              <a:cxnLst/>
              <a:rect l="l" t="t" r="r" b="b"/>
              <a:pathLst>
                <a:path w="968" h="668" extrusionOk="0">
                  <a:moveTo>
                    <a:pt x="868" y="0"/>
                  </a:moveTo>
                  <a:lnTo>
                    <a:pt x="0" y="601"/>
                  </a:lnTo>
                  <a:lnTo>
                    <a:pt x="34" y="667"/>
                  </a:lnTo>
                  <a:lnTo>
                    <a:pt x="968" y="100"/>
                  </a:lnTo>
                  <a:lnTo>
                    <a:pt x="8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 name="Google Shape;2344;p36"/>
            <p:cNvSpPr/>
            <p:nvPr/>
          </p:nvSpPr>
          <p:spPr>
            <a:xfrm>
              <a:off x="2935600" y="1109575"/>
              <a:ext cx="20875" cy="15025"/>
            </a:xfrm>
            <a:custGeom>
              <a:avLst/>
              <a:gdLst/>
              <a:ahLst/>
              <a:cxnLst/>
              <a:rect l="l" t="t" r="r" b="b"/>
              <a:pathLst>
                <a:path w="835" h="601" extrusionOk="0">
                  <a:moveTo>
                    <a:pt x="768" y="0"/>
                  </a:moveTo>
                  <a:lnTo>
                    <a:pt x="1" y="501"/>
                  </a:lnTo>
                  <a:lnTo>
                    <a:pt x="34" y="601"/>
                  </a:lnTo>
                  <a:lnTo>
                    <a:pt x="834" y="100"/>
                  </a:lnTo>
                  <a:lnTo>
                    <a:pt x="7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8" name="Google Shape;2345;p36"/>
            <p:cNvSpPr/>
            <p:nvPr/>
          </p:nvSpPr>
          <p:spPr>
            <a:xfrm>
              <a:off x="2938100" y="1062025"/>
              <a:ext cx="20875" cy="16725"/>
            </a:xfrm>
            <a:custGeom>
              <a:avLst/>
              <a:gdLst/>
              <a:ahLst/>
              <a:cxnLst/>
              <a:rect l="l" t="t" r="r" b="b"/>
              <a:pathLst>
                <a:path w="835" h="669" extrusionOk="0">
                  <a:moveTo>
                    <a:pt x="34" y="1"/>
                  </a:moveTo>
                  <a:lnTo>
                    <a:pt x="1" y="68"/>
                  </a:lnTo>
                  <a:lnTo>
                    <a:pt x="801" y="668"/>
                  </a:lnTo>
                  <a:lnTo>
                    <a:pt x="835" y="601"/>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9" name="Google Shape;2346;p36"/>
            <p:cNvSpPr/>
            <p:nvPr/>
          </p:nvSpPr>
          <p:spPr>
            <a:xfrm>
              <a:off x="2993975" y="1029500"/>
              <a:ext cx="4200" cy="25050"/>
            </a:xfrm>
            <a:custGeom>
              <a:avLst/>
              <a:gdLst/>
              <a:ahLst/>
              <a:cxnLst/>
              <a:rect l="l" t="t" r="r" b="b"/>
              <a:pathLst>
                <a:path w="168" h="1002" extrusionOk="0">
                  <a:moveTo>
                    <a:pt x="67" y="1"/>
                  </a:moveTo>
                  <a:lnTo>
                    <a:pt x="1" y="968"/>
                  </a:lnTo>
                  <a:lnTo>
                    <a:pt x="101" y="1002"/>
                  </a:lnTo>
                  <a:lnTo>
                    <a:pt x="1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0" name="Google Shape;2347;p36"/>
            <p:cNvSpPr/>
            <p:nvPr/>
          </p:nvSpPr>
          <p:spPr>
            <a:xfrm>
              <a:off x="2919750" y="1388925"/>
              <a:ext cx="25050" cy="3375"/>
            </a:xfrm>
            <a:custGeom>
              <a:avLst/>
              <a:gdLst/>
              <a:ahLst/>
              <a:cxnLst/>
              <a:rect l="l" t="t" r="r" b="b"/>
              <a:pathLst>
                <a:path w="1002" h="135" extrusionOk="0">
                  <a:moveTo>
                    <a:pt x="34" y="1"/>
                  </a:moveTo>
                  <a:lnTo>
                    <a:pt x="1" y="101"/>
                  </a:lnTo>
                  <a:lnTo>
                    <a:pt x="1001" y="134"/>
                  </a:lnTo>
                  <a:lnTo>
                    <a:pt x="1001" y="34"/>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1" name="Google Shape;2348;p36"/>
            <p:cNvSpPr/>
            <p:nvPr/>
          </p:nvSpPr>
          <p:spPr>
            <a:xfrm>
              <a:off x="2927250" y="1340575"/>
              <a:ext cx="21725" cy="16700"/>
            </a:xfrm>
            <a:custGeom>
              <a:avLst/>
              <a:gdLst/>
              <a:ahLst/>
              <a:cxnLst/>
              <a:rect l="l" t="t" r="r" b="b"/>
              <a:pathLst>
                <a:path w="869" h="668" extrusionOk="0">
                  <a:moveTo>
                    <a:pt x="68" y="0"/>
                  </a:moveTo>
                  <a:lnTo>
                    <a:pt x="1" y="67"/>
                  </a:lnTo>
                  <a:lnTo>
                    <a:pt x="802" y="667"/>
                  </a:lnTo>
                  <a:lnTo>
                    <a:pt x="868" y="601"/>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2" name="Google Shape;2349;p36"/>
            <p:cNvSpPr/>
            <p:nvPr/>
          </p:nvSpPr>
          <p:spPr>
            <a:xfrm>
              <a:off x="2985625" y="1308875"/>
              <a:ext cx="11700" cy="26725"/>
            </a:xfrm>
            <a:custGeom>
              <a:avLst/>
              <a:gdLst/>
              <a:ahLst/>
              <a:cxnLst/>
              <a:rect l="l" t="t" r="r" b="b"/>
              <a:pathLst>
                <a:path w="468" h="1069" extrusionOk="0">
                  <a:moveTo>
                    <a:pt x="101" y="1"/>
                  </a:moveTo>
                  <a:lnTo>
                    <a:pt x="1" y="34"/>
                  </a:lnTo>
                  <a:lnTo>
                    <a:pt x="368" y="1068"/>
                  </a:lnTo>
                  <a:lnTo>
                    <a:pt x="468"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3" name="Google Shape;2350;p36"/>
            <p:cNvSpPr/>
            <p:nvPr/>
          </p:nvSpPr>
          <p:spPr>
            <a:xfrm>
              <a:off x="2923100" y="1208800"/>
              <a:ext cx="21700" cy="15875"/>
            </a:xfrm>
            <a:custGeom>
              <a:avLst/>
              <a:gdLst/>
              <a:ahLst/>
              <a:cxnLst/>
              <a:rect l="l" t="t" r="r" b="b"/>
              <a:pathLst>
                <a:path w="868" h="635" extrusionOk="0">
                  <a:moveTo>
                    <a:pt x="834" y="1"/>
                  </a:moveTo>
                  <a:lnTo>
                    <a:pt x="0" y="535"/>
                  </a:lnTo>
                  <a:lnTo>
                    <a:pt x="34" y="635"/>
                  </a:lnTo>
                  <a:lnTo>
                    <a:pt x="867" y="68"/>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4" name="Google Shape;2351;p36"/>
            <p:cNvSpPr/>
            <p:nvPr/>
          </p:nvSpPr>
          <p:spPr>
            <a:xfrm>
              <a:off x="2915575" y="1262175"/>
              <a:ext cx="26725" cy="10025"/>
            </a:xfrm>
            <a:custGeom>
              <a:avLst/>
              <a:gdLst/>
              <a:ahLst/>
              <a:cxnLst/>
              <a:rect l="l" t="t" r="r" b="b"/>
              <a:pathLst>
                <a:path w="1069" h="401" extrusionOk="0">
                  <a:moveTo>
                    <a:pt x="1" y="1"/>
                  </a:moveTo>
                  <a:lnTo>
                    <a:pt x="1" y="67"/>
                  </a:lnTo>
                  <a:lnTo>
                    <a:pt x="1035" y="401"/>
                  </a:lnTo>
                  <a:lnTo>
                    <a:pt x="1068" y="268"/>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5" name="Google Shape;2352;p36"/>
            <p:cNvSpPr/>
            <p:nvPr/>
          </p:nvSpPr>
          <p:spPr>
            <a:xfrm>
              <a:off x="2992300" y="1381425"/>
              <a:ext cx="24225" cy="16700"/>
            </a:xfrm>
            <a:custGeom>
              <a:avLst/>
              <a:gdLst/>
              <a:ahLst/>
              <a:cxnLst/>
              <a:rect l="l" t="t" r="r" b="b"/>
              <a:pathLst>
                <a:path w="969" h="668" extrusionOk="0">
                  <a:moveTo>
                    <a:pt x="68" y="1"/>
                  </a:moveTo>
                  <a:lnTo>
                    <a:pt x="1" y="101"/>
                  </a:lnTo>
                  <a:lnTo>
                    <a:pt x="901" y="668"/>
                  </a:lnTo>
                  <a:lnTo>
                    <a:pt x="968" y="601"/>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6" name="Google Shape;2353;p36"/>
            <p:cNvSpPr/>
            <p:nvPr/>
          </p:nvSpPr>
          <p:spPr>
            <a:xfrm>
              <a:off x="3054025" y="1172950"/>
              <a:ext cx="24200" cy="16700"/>
            </a:xfrm>
            <a:custGeom>
              <a:avLst/>
              <a:gdLst/>
              <a:ahLst/>
              <a:cxnLst/>
              <a:rect l="l" t="t" r="r" b="b"/>
              <a:pathLst>
                <a:path w="968" h="668" extrusionOk="0">
                  <a:moveTo>
                    <a:pt x="34" y="0"/>
                  </a:moveTo>
                  <a:lnTo>
                    <a:pt x="0" y="101"/>
                  </a:lnTo>
                  <a:lnTo>
                    <a:pt x="868" y="668"/>
                  </a:lnTo>
                  <a:lnTo>
                    <a:pt x="968" y="6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7" name="Google Shape;2354;p36"/>
            <p:cNvSpPr/>
            <p:nvPr/>
          </p:nvSpPr>
          <p:spPr>
            <a:xfrm>
              <a:off x="3041500" y="1277200"/>
              <a:ext cx="17550" cy="15025"/>
            </a:xfrm>
            <a:custGeom>
              <a:avLst/>
              <a:gdLst/>
              <a:ahLst/>
              <a:cxnLst/>
              <a:rect l="l" t="t" r="r" b="b"/>
              <a:pathLst>
                <a:path w="702" h="601" extrusionOk="0">
                  <a:moveTo>
                    <a:pt x="668" y="0"/>
                  </a:moveTo>
                  <a:lnTo>
                    <a:pt x="1" y="500"/>
                  </a:lnTo>
                  <a:lnTo>
                    <a:pt x="34" y="601"/>
                  </a:lnTo>
                  <a:lnTo>
                    <a:pt x="701"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8" name="Google Shape;2355;p36"/>
            <p:cNvSpPr/>
            <p:nvPr/>
          </p:nvSpPr>
          <p:spPr>
            <a:xfrm>
              <a:off x="2708775" y="1093725"/>
              <a:ext cx="25050" cy="3350"/>
            </a:xfrm>
            <a:custGeom>
              <a:avLst/>
              <a:gdLst/>
              <a:ahLst/>
              <a:cxnLst/>
              <a:rect l="l" t="t" r="r" b="b"/>
              <a:pathLst>
                <a:path w="1002" h="134" extrusionOk="0">
                  <a:moveTo>
                    <a:pt x="0" y="1"/>
                  </a:moveTo>
                  <a:lnTo>
                    <a:pt x="0" y="101"/>
                  </a:lnTo>
                  <a:lnTo>
                    <a:pt x="1001" y="134"/>
                  </a:lnTo>
                  <a:lnTo>
                    <a:pt x="1001" y="67"/>
                  </a:lnTo>
                  <a:lnTo>
                    <a:pt x="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9" name="Google Shape;2356;p36"/>
            <p:cNvSpPr/>
            <p:nvPr/>
          </p:nvSpPr>
          <p:spPr>
            <a:xfrm>
              <a:off x="2716275" y="1047025"/>
              <a:ext cx="21700" cy="16700"/>
            </a:xfrm>
            <a:custGeom>
              <a:avLst/>
              <a:gdLst/>
              <a:ahLst/>
              <a:cxnLst/>
              <a:rect l="l" t="t" r="r" b="b"/>
              <a:pathLst>
                <a:path w="868" h="668" extrusionOk="0">
                  <a:moveTo>
                    <a:pt x="67" y="0"/>
                  </a:moveTo>
                  <a:lnTo>
                    <a:pt x="1" y="67"/>
                  </a:lnTo>
                  <a:lnTo>
                    <a:pt x="801" y="668"/>
                  </a:lnTo>
                  <a:lnTo>
                    <a:pt x="868" y="6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0" name="Google Shape;2357;p36"/>
            <p:cNvSpPr/>
            <p:nvPr/>
          </p:nvSpPr>
          <p:spPr>
            <a:xfrm>
              <a:off x="3021500" y="1086225"/>
              <a:ext cx="22525" cy="6700"/>
            </a:xfrm>
            <a:custGeom>
              <a:avLst/>
              <a:gdLst/>
              <a:ahLst/>
              <a:cxnLst/>
              <a:rect l="l" t="t" r="r" b="b"/>
              <a:pathLst>
                <a:path w="901" h="268" extrusionOk="0">
                  <a:moveTo>
                    <a:pt x="0" y="0"/>
                  </a:moveTo>
                  <a:lnTo>
                    <a:pt x="0" y="67"/>
                  </a:lnTo>
                  <a:lnTo>
                    <a:pt x="901" y="267"/>
                  </a:lnTo>
                  <a:lnTo>
                    <a:pt x="901" y="167"/>
                  </a:lnTo>
                  <a:lnTo>
                    <a:pt x="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1" name="Google Shape;2358;p36"/>
            <p:cNvSpPr/>
            <p:nvPr/>
          </p:nvSpPr>
          <p:spPr>
            <a:xfrm>
              <a:off x="2670400" y="1309725"/>
              <a:ext cx="7550" cy="27525"/>
            </a:xfrm>
            <a:custGeom>
              <a:avLst/>
              <a:gdLst/>
              <a:ahLst/>
              <a:cxnLst/>
              <a:rect l="l" t="t" r="r" b="b"/>
              <a:pathLst>
                <a:path w="302" h="1101" extrusionOk="0">
                  <a:moveTo>
                    <a:pt x="1" y="0"/>
                  </a:moveTo>
                  <a:lnTo>
                    <a:pt x="168" y="1101"/>
                  </a:lnTo>
                  <a:lnTo>
                    <a:pt x="301"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2" name="Google Shape;2359;p36"/>
            <p:cNvSpPr/>
            <p:nvPr/>
          </p:nvSpPr>
          <p:spPr>
            <a:xfrm>
              <a:off x="2687925" y="1285525"/>
              <a:ext cx="29200" cy="8375"/>
            </a:xfrm>
            <a:custGeom>
              <a:avLst/>
              <a:gdLst/>
              <a:ahLst/>
              <a:cxnLst/>
              <a:rect l="l" t="t" r="r" b="b"/>
              <a:pathLst>
                <a:path w="1168" h="335" extrusionOk="0">
                  <a:moveTo>
                    <a:pt x="1135" y="1"/>
                  </a:moveTo>
                  <a:lnTo>
                    <a:pt x="0" y="268"/>
                  </a:lnTo>
                  <a:lnTo>
                    <a:pt x="0" y="334"/>
                  </a:lnTo>
                  <a:lnTo>
                    <a:pt x="1168" y="101"/>
                  </a:lnTo>
                  <a:lnTo>
                    <a:pt x="11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 name="Google Shape;2360;p36"/>
            <p:cNvSpPr/>
            <p:nvPr/>
          </p:nvSpPr>
          <p:spPr>
            <a:xfrm>
              <a:off x="2817175" y="956125"/>
              <a:ext cx="32550" cy="8375"/>
            </a:xfrm>
            <a:custGeom>
              <a:avLst/>
              <a:gdLst/>
              <a:ahLst/>
              <a:cxnLst/>
              <a:rect l="l" t="t" r="r" b="b"/>
              <a:pathLst>
                <a:path w="1302" h="335" extrusionOk="0">
                  <a:moveTo>
                    <a:pt x="1" y="1"/>
                  </a:moveTo>
                  <a:lnTo>
                    <a:pt x="1" y="134"/>
                  </a:lnTo>
                  <a:lnTo>
                    <a:pt x="1302" y="334"/>
                  </a:lnTo>
                  <a:lnTo>
                    <a:pt x="1302" y="267"/>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 name="Google Shape;2361;p36"/>
            <p:cNvSpPr/>
            <p:nvPr/>
          </p:nvSpPr>
          <p:spPr>
            <a:xfrm>
              <a:off x="2821350" y="1127075"/>
              <a:ext cx="6700" cy="29225"/>
            </a:xfrm>
            <a:custGeom>
              <a:avLst/>
              <a:gdLst/>
              <a:ahLst/>
              <a:cxnLst/>
              <a:rect l="l" t="t" r="r" b="b"/>
              <a:pathLst>
                <a:path w="268" h="1169" extrusionOk="0">
                  <a:moveTo>
                    <a:pt x="134" y="1"/>
                  </a:moveTo>
                  <a:lnTo>
                    <a:pt x="1" y="68"/>
                  </a:lnTo>
                  <a:lnTo>
                    <a:pt x="167" y="1168"/>
                  </a:lnTo>
                  <a:lnTo>
                    <a:pt x="267" y="11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 name="Google Shape;2362;p36"/>
            <p:cNvSpPr/>
            <p:nvPr/>
          </p:nvSpPr>
          <p:spPr>
            <a:xfrm>
              <a:off x="3056525" y="1030350"/>
              <a:ext cx="20875" cy="12525"/>
            </a:xfrm>
            <a:custGeom>
              <a:avLst/>
              <a:gdLst/>
              <a:ahLst/>
              <a:cxnLst/>
              <a:rect l="l" t="t" r="r" b="b"/>
              <a:pathLst>
                <a:path w="835" h="501" extrusionOk="0">
                  <a:moveTo>
                    <a:pt x="34" y="0"/>
                  </a:moveTo>
                  <a:lnTo>
                    <a:pt x="0" y="100"/>
                  </a:lnTo>
                  <a:lnTo>
                    <a:pt x="768" y="501"/>
                  </a:lnTo>
                  <a:lnTo>
                    <a:pt x="834" y="4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6" name="Google Shape;2363;p36"/>
            <p:cNvSpPr/>
            <p:nvPr/>
          </p:nvSpPr>
          <p:spPr>
            <a:xfrm>
              <a:off x="2630375" y="962800"/>
              <a:ext cx="27550" cy="23375"/>
            </a:xfrm>
            <a:custGeom>
              <a:avLst/>
              <a:gdLst/>
              <a:ahLst/>
              <a:cxnLst/>
              <a:rect l="l" t="t" r="r" b="b"/>
              <a:pathLst>
                <a:path w="1102" h="935" extrusionOk="0">
                  <a:moveTo>
                    <a:pt x="34" y="0"/>
                  </a:moveTo>
                  <a:lnTo>
                    <a:pt x="1" y="67"/>
                  </a:lnTo>
                  <a:lnTo>
                    <a:pt x="1035" y="934"/>
                  </a:lnTo>
                  <a:lnTo>
                    <a:pt x="1102" y="9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7" name="Google Shape;2364;p36"/>
            <p:cNvSpPr/>
            <p:nvPr/>
          </p:nvSpPr>
          <p:spPr>
            <a:xfrm>
              <a:off x="2567000" y="1093725"/>
              <a:ext cx="21700" cy="16700"/>
            </a:xfrm>
            <a:custGeom>
              <a:avLst/>
              <a:gdLst/>
              <a:ahLst/>
              <a:cxnLst/>
              <a:rect l="l" t="t" r="r" b="b"/>
              <a:pathLst>
                <a:path w="868" h="668" extrusionOk="0">
                  <a:moveTo>
                    <a:pt x="801" y="1"/>
                  </a:moveTo>
                  <a:lnTo>
                    <a:pt x="1" y="601"/>
                  </a:lnTo>
                  <a:lnTo>
                    <a:pt x="34" y="668"/>
                  </a:lnTo>
                  <a:lnTo>
                    <a:pt x="868" y="101"/>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 name="Google Shape;2365;p36"/>
            <p:cNvSpPr/>
            <p:nvPr/>
          </p:nvSpPr>
          <p:spPr>
            <a:xfrm>
              <a:off x="2661250" y="1049525"/>
              <a:ext cx="17525" cy="13375"/>
            </a:xfrm>
            <a:custGeom>
              <a:avLst/>
              <a:gdLst/>
              <a:ahLst/>
              <a:cxnLst/>
              <a:rect l="l" t="t" r="r" b="b"/>
              <a:pathLst>
                <a:path w="701" h="535" extrusionOk="0">
                  <a:moveTo>
                    <a:pt x="667" y="1"/>
                  </a:moveTo>
                  <a:lnTo>
                    <a:pt x="0" y="434"/>
                  </a:lnTo>
                  <a:lnTo>
                    <a:pt x="33" y="534"/>
                  </a:lnTo>
                  <a:lnTo>
                    <a:pt x="701" y="67"/>
                  </a:lnTo>
                  <a:lnTo>
                    <a:pt x="6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 name="Google Shape;2366;p36"/>
            <p:cNvSpPr/>
            <p:nvPr/>
          </p:nvSpPr>
          <p:spPr>
            <a:xfrm>
              <a:off x="2885575" y="869400"/>
              <a:ext cx="17525" cy="24200"/>
            </a:xfrm>
            <a:custGeom>
              <a:avLst/>
              <a:gdLst/>
              <a:ahLst/>
              <a:cxnLst/>
              <a:rect l="l" t="t" r="r" b="b"/>
              <a:pathLst>
                <a:path w="701" h="968" extrusionOk="0">
                  <a:moveTo>
                    <a:pt x="634" y="0"/>
                  </a:moveTo>
                  <a:lnTo>
                    <a:pt x="0" y="901"/>
                  </a:lnTo>
                  <a:lnTo>
                    <a:pt x="67" y="968"/>
                  </a:lnTo>
                  <a:lnTo>
                    <a:pt x="701" y="67"/>
                  </a:lnTo>
                  <a:lnTo>
                    <a:pt x="6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0" name="Google Shape;2367;p36"/>
            <p:cNvSpPr/>
            <p:nvPr/>
          </p:nvSpPr>
          <p:spPr>
            <a:xfrm>
              <a:off x="3076525" y="1117075"/>
              <a:ext cx="17550" cy="23375"/>
            </a:xfrm>
            <a:custGeom>
              <a:avLst/>
              <a:gdLst/>
              <a:ahLst/>
              <a:cxnLst/>
              <a:rect l="l" t="t" r="r" b="b"/>
              <a:pathLst>
                <a:path w="702" h="935" extrusionOk="0">
                  <a:moveTo>
                    <a:pt x="635" y="1"/>
                  </a:moveTo>
                  <a:lnTo>
                    <a:pt x="1" y="901"/>
                  </a:lnTo>
                  <a:lnTo>
                    <a:pt x="68" y="935"/>
                  </a:lnTo>
                  <a:lnTo>
                    <a:pt x="701" y="34"/>
                  </a:lnTo>
                  <a:lnTo>
                    <a:pt x="6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1" name="Google Shape;2368;p36"/>
            <p:cNvSpPr/>
            <p:nvPr/>
          </p:nvSpPr>
          <p:spPr>
            <a:xfrm>
              <a:off x="2824700" y="1045350"/>
              <a:ext cx="8350" cy="23375"/>
            </a:xfrm>
            <a:custGeom>
              <a:avLst/>
              <a:gdLst/>
              <a:ahLst/>
              <a:cxnLst/>
              <a:rect l="l" t="t" r="r" b="b"/>
              <a:pathLst>
                <a:path w="334" h="935" extrusionOk="0">
                  <a:moveTo>
                    <a:pt x="200" y="1"/>
                  </a:moveTo>
                  <a:lnTo>
                    <a:pt x="0" y="901"/>
                  </a:lnTo>
                  <a:lnTo>
                    <a:pt x="100" y="935"/>
                  </a:lnTo>
                  <a:lnTo>
                    <a:pt x="334" y="34"/>
                  </a:lnTo>
                  <a:lnTo>
                    <a:pt x="20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 name="Google Shape;2369;p36"/>
            <p:cNvSpPr/>
            <p:nvPr/>
          </p:nvSpPr>
          <p:spPr>
            <a:xfrm>
              <a:off x="2713775" y="1312225"/>
              <a:ext cx="9200" cy="22525"/>
            </a:xfrm>
            <a:custGeom>
              <a:avLst/>
              <a:gdLst/>
              <a:ahLst/>
              <a:cxnLst/>
              <a:rect l="l" t="t" r="r" b="b"/>
              <a:pathLst>
                <a:path w="368" h="901" extrusionOk="0">
                  <a:moveTo>
                    <a:pt x="234" y="0"/>
                  </a:moveTo>
                  <a:lnTo>
                    <a:pt x="1" y="901"/>
                  </a:lnTo>
                  <a:lnTo>
                    <a:pt x="101" y="901"/>
                  </a:lnTo>
                  <a:lnTo>
                    <a:pt x="3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3" name="Google Shape;2370;p36"/>
            <p:cNvSpPr/>
            <p:nvPr/>
          </p:nvSpPr>
          <p:spPr>
            <a:xfrm>
              <a:off x="2791325" y="1202125"/>
              <a:ext cx="19200" cy="15050"/>
            </a:xfrm>
            <a:custGeom>
              <a:avLst/>
              <a:gdLst/>
              <a:ahLst/>
              <a:cxnLst/>
              <a:rect l="l" t="t" r="r" b="b"/>
              <a:pathLst>
                <a:path w="768" h="602" extrusionOk="0">
                  <a:moveTo>
                    <a:pt x="668" y="1"/>
                  </a:moveTo>
                  <a:lnTo>
                    <a:pt x="1" y="501"/>
                  </a:lnTo>
                  <a:lnTo>
                    <a:pt x="101" y="601"/>
                  </a:lnTo>
                  <a:lnTo>
                    <a:pt x="768" y="101"/>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4" name="Google Shape;2371;p36"/>
            <p:cNvSpPr/>
            <p:nvPr/>
          </p:nvSpPr>
          <p:spPr>
            <a:xfrm>
              <a:off x="2565325" y="1056200"/>
              <a:ext cx="25050" cy="2525"/>
            </a:xfrm>
            <a:custGeom>
              <a:avLst/>
              <a:gdLst/>
              <a:ahLst/>
              <a:cxnLst/>
              <a:rect l="l" t="t" r="r" b="b"/>
              <a:pathLst>
                <a:path w="1002" h="101" extrusionOk="0">
                  <a:moveTo>
                    <a:pt x="1" y="0"/>
                  </a:moveTo>
                  <a:lnTo>
                    <a:pt x="1" y="100"/>
                  </a:lnTo>
                  <a:lnTo>
                    <a:pt x="1002" y="100"/>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5" name="Google Shape;2372;p36"/>
            <p:cNvSpPr/>
            <p:nvPr/>
          </p:nvSpPr>
          <p:spPr>
            <a:xfrm>
              <a:off x="2546150" y="1177125"/>
              <a:ext cx="18375" cy="15025"/>
            </a:xfrm>
            <a:custGeom>
              <a:avLst/>
              <a:gdLst/>
              <a:ahLst/>
              <a:cxnLst/>
              <a:rect l="l" t="t" r="r" b="b"/>
              <a:pathLst>
                <a:path w="735" h="601" extrusionOk="0">
                  <a:moveTo>
                    <a:pt x="668" y="0"/>
                  </a:moveTo>
                  <a:lnTo>
                    <a:pt x="1" y="501"/>
                  </a:lnTo>
                  <a:lnTo>
                    <a:pt x="34" y="601"/>
                  </a:lnTo>
                  <a:lnTo>
                    <a:pt x="735"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6" name="Google Shape;2373;p36"/>
            <p:cNvSpPr/>
            <p:nvPr/>
          </p:nvSpPr>
          <p:spPr>
            <a:xfrm>
              <a:off x="2838025" y="857725"/>
              <a:ext cx="14200" cy="18375"/>
            </a:xfrm>
            <a:custGeom>
              <a:avLst/>
              <a:gdLst/>
              <a:ahLst/>
              <a:cxnLst/>
              <a:rect l="l" t="t" r="r" b="b"/>
              <a:pathLst>
                <a:path w="568" h="735" extrusionOk="0">
                  <a:moveTo>
                    <a:pt x="101" y="0"/>
                  </a:moveTo>
                  <a:lnTo>
                    <a:pt x="1" y="34"/>
                  </a:lnTo>
                  <a:lnTo>
                    <a:pt x="468" y="734"/>
                  </a:lnTo>
                  <a:lnTo>
                    <a:pt x="568" y="668"/>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7" name="Google Shape;2374;p36"/>
            <p:cNvSpPr/>
            <p:nvPr/>
          </p:nvSpPr>
          <p:spPr>
            <a:xfrm>
              <a:off x="2564500" y="1247175"/>
              <a:ext cx="30875" cy="9200"/>
            </a:xfrm>
            <a:custGeom>
              <a:avLst/>
              <a:gdLst/>
              <a:ahLst/>
              <a:cxnLst/>
              <a:rect l="l" t="t" r="r" b="b"/>
              <a:pathLst>
                <a:path w="1235" h="368" extrusionOk="0">
                  <a:moveTo>
                    <a:pt x="34" y="0"/>
                  </a:moveTo>
                  <a:lnTo>
                    <a:pt x="1" y="134"/>
                  </a:lnTo>
                  <a:lnTo>
                    <a:pt x="1235" y="367"/>
                  </a:lnTo>
                  <a:lnTo>
                    <a:pt x="1235" y="2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8" name="Google Shape;2375;p36"/>
            <p:cNvSpPr/>
            <p:nvPr/>
          </p:nvSpPr>
          <p:spPr>
            <a:xfrm>
              <a:off x="3092375" y="1298875"/>
              <a:ext cx="17550" cy="24200"/>
            </a:xfrm>
            <a:custGeom>
              <a:avLst/>
              <a:gdLst/>
              <a:ahLst/>
              <a:cxnLst/>
              <a:rect l="l" t="t" r="r" b="b"/>
              <a:pathLst>
                <a:path w="702" h="968" extrusionOk="0">
                  <a:moveTo>
                    <a:pt x="67" y="0"/>
                  </a:moveTo>
                  <a:lnTo>
                    <a:pt x="1" y="34"/>
                  </a:lnTo>
                  <a:lnTo>
                    <a:pt x="634" y="968"/>
                  </a:lnTo>
                  <a:lnTo>
                    <a:pt x="701" y="9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9" name="Google Shape;2376;p36"/>
            <p:cNvSpPr/>
            <p:nvPr/>
          </p:nvSpPr>
          <p:spPr>
            <a:xfrm>
              <a:off x="2744625" y="1125425"/>
              <a:ext cx="7525" cy="22525"/>
            </a:xfrm>
            <a:custGeom>
              <a:avLst/>
              <a:gdLst/>
              <a:ahLst/>
              <a:cxnLst/>
              <a:rect l="l" t="t" r="r" b="b"/>
              <a:pathLst>
                <a:path w="301" h="901" extrusionOk="0">
                  <a:moveTo>
                    <a:pt x="201" y="0"/>
                  </a:moveTo>
                  <a:lnTo>
                    <a:pt x="1" y="901"/>
                  </a:lnTo>
                  <a:lnTo>
                    <a:pt x="67" y="901"/>
                  </a:lnTo>
                  <a:lnTo>
                    <a:pt x="3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0" name="Google Shape;2377;p36"/>
            <p:cNvSpPr/>
            <p:nvPr/>
          </p:nvSpPr>
          <p:spPr>
            <a:xfrm>
              <a:off x="2898075" y="1154600"/>
              <a:ext cx="17525" cy="14200"/>
            </a:xfrm>
            <a:custGeom>
              <a:avLst/>
              <a:gdLst/>
              <a:ahLst/>
              <a:cxnLst/>
              <a:rect l="l" t="t" r="r" b="b"/>
              <a:pathLst>
                <a:path w="701" h="568" extrusionOk="0">
                  <a:moveTo>
                    <a:pt x="668" y="1"/>
                  </a:moveTo>
                  <a:lnTo>
                    <a:pt x="0" y="501"/>
                  </a:lnTo>
                  <a:lnTo>
                    <a:pt x="34" y="568"/>
                  </a:lnTo>
                  <a:lnTo>
                    <a:pt x="701" y="67"/>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1949" name="Google Shape;1949;p29">
            <a:hlinkClick r:id="rId1" action="ppaction://hlinksldjump"/>
          </p:cNvPr>
          <p:cNvSpPr txBox="1"/>
          <p:nvPr/>
        </p:nvSpPr>
        <p:spPr>
          <a:xfrm>
            <a:off x="2843905" y="410208"/>
            <a:ext cx="1123200" cy="3159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spcBef>
                <a:spcPts val="0"/>
              </a:spcBef>
              <a:spcAft>
                <a:spcPts val="1600"/>
              </a:spcAft>
              <a:buNone/>
            </a:pPr>
            <a:r>
              <a:rPr lang="en-US" sz="800">
                <a:solidFill>
                  <a:schemeClr val="lt2"/>
                </a:solidFill>
                <a:latin typeface="Syne"/>
                <a:ea typeface="Syne"/>
                <a:cs typeface="Syne"/>
                <a:sym typeface="Syne"/>
              </a:rPr>
              <a:t>Project Overview</a:t>
            </a:r>
            <a:endParaRPr lang="en-US" sz="800">
              <a:solidFill>
                <a:schemeClr val="lt2"/>
              </a:solidFill>
              <a:latin typeface="Syne"/>
              <a:ea typeface="Syne"/>
              <a:cs typeface="Syne"/>
              <a:sym typeface="Syne"/>
            </a:endParaRPr>
          </a:p>
        </p:txBody>
      </p:sp>
      <p:sp>
        <p:nvSpPr>
          <p:cNvPr id="1950" name="Google Shape;1950;p29">
            <a:hlinkClick r:id="rId2" action="ppaction://hlinksldjump"/>
          </p:cNvPr>
          <p:cNvSpPr txBox="1"/>
          <p:nvPr/>
        </p:nvSpPr>
        <p:spPr>
          <a:xfrm>
            <a:off x="5133684" y="365758"/>
            <a:ext cx="1123200" cy="3159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spcBef>
                <a:spcPts val="0"/>
              </a:spcBef>
              <a:spcAft>
                <a:spcPts val="1600"/>
              </a:spcAft>
              <a:buNone/>
            </a:pPr>
            <a:r>
              <a:rPr lang="en-US" sz="800">
                <a:solidFill>
                  <a:schemeClr val="lt2"/>
                </a:solidFill>
                <a:latin typeface="Syne"/>
                <a:ea typeface="Syne"/>
                <a:cs typeface="Syne"/>
                <a:sym typeface="Syne"/>
              </a:rPr>
              <a:t>Wireless Communication</a:t>
            </a:r>
            <a:endParaRPr lang="en-US" sz="800">
              <a:solidFill>
                <a:schemeClr val="lt2"/>
              </a:solidFill>
              <a:latin typeface="Syne"/>
              <a:ea typeface="Syne"/>
              <a:cs typeface="Syne"/>
              <a:sym typeface="Syne"/>
            </a:endParaRPr>
          </a:p>
        </p:txBody>
      </p:sp>
      <p:sp>
        <p:nvSpPr>
          <p:cNvPr id="1953" name="Google Shape;1953;p29">
            <a:hlinkClick r:id="rId3" action="ppaction://hlinksldjump"/>
          </p:cNvPr>
          <p:cNvSpPr txBox="1"/>
          <p:nvPr/>
        </p:nvSpPr>
        <p:spPr>
          <a:xfrm>
            <a:off x="1691474" y="365758"/>
            <a:ext cx="1123200" cy="3159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spcBef>
                <a:spcPts val="0"/>
              </a:spcBef>
              <a:spcAft>
                <a:spcPts val="1600"/>
              </a:spcAft>
              <a:buNone/>
            </a:pPr>
            <a:r>
              <a:rPr lang="en-US" sz="800">
                <a:solidFill>
                  <a:schemeClr val="lt2"/>
                </a:solidFill>
                <a:latin typeface="Syne"/>
                <a:ea typeface="Syne"/>
                <a:cs typeface="Syne"/>
                <a:sym typeface="Syne"/>
              </a:rPr>
              <a:t>Need For Smart security</a:t>
            </a:r>
            <a:endParaRPr lang="en-US" sz="800">
              <a:solidFill>
                <a:schemeClr val="lt2"/>
              </a:solidFill>
              <a:latin typeface="Syne"/>
              <a:ea typeface="Syne"/>
              <a:cs typeface="Syne"/>
              <a:sym typeface="Syne"/>
            </a:endParaRPr>
          </a:p>
          <a:p>
            <a:pPr marL="0" lvl="0" indent="0" algn="ctr" rtl="0">
              <a:spcBef>
                <a:spcPts val="0"/>
              </a:spcBef>
              <a:spcAft>
                <a:spcPts val="1600"/>
              </a:spcAft>
              <a:buNone/>
            </a:pPr>
            <a:endParaRPr lang="en-US" sz="800">
              <a:solidFill>
                <a:schemeClr val="lt2"/>
              </a:solidFill>
              <a:latin typeface="Syne"/>
              <a:ea typeface="Syne"/>
              <a:cs typeface="Syne"/>
              <a:sym typeface="Syne"/>
            </a:endParaRPr>
          </a:p>
        </p:txBody>
      </p:sp>
      <p:sp>
        <p:nvSpPr>
          <p:cNvPr id="91" name="Google Shape;1951;p29">
            <a:hlinkClick r:id="rId2" action="ppaction://hlinksldjump"/>
          </p:cNvPr>
          <p:cNvSpPr txBox="1"/>
          <p:nvPr/>
        </p:nvSpPr>
        <p:spPr>
          <a:xfrm>
            <a:off x="6229663" y="365758"/>
            <a:ext cx="1123200" cy="3159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spcBef>
                <a:spcPts val="0"/>
              </a:spcBef>
              <a:spcAft>
                <a:spcPts val="1600"/>
              </a:spcAft>
              <a:buNone/>
            </a:pPr>
            <a:r>
              <a:rPr lang="en-US" sz="800">
                <a:solidFill>
                  <a:schemeClr val="lt2"/>
                </a:solidFill>
                <a:latin typeface="Syne"/>
                <a:ea typeface="Syne"/>
                <a:cs typeface="Syne"/>
                <a:sym typeface="Syne"/>
              </a:rPr>
              <a:t>Future Enhancements</a:t>
            </a:r>
            <a:endParaRPr lang="en-US" sz="800">
              <a:solidFill>
                <a:schemeClr val="lt2"/>
              </a:solidFill>
              <a:latin typeface="Syne"/>
              <a:ea typeface="Syne"/>
              <a:cs typeface="Syne"/>
              <a:sym typeface="Syne"/>
            </a:endParaRPr>
          </a:p>
        </p:txBody>
      </p:sp>
      <p:sp>
        <p:nvSpPr>
          <p:cNvPr id="92" name="Google Shape;1952;p29">
            <a:hlinkClick r:id="rId2" action="ppaction://hlinksldjump"/>
          </p:cNvPr>
          <p:cNvSpPr txBox="1"/>
          <p:nvPr/>
        </p:nvSpPr>
        <p:spPr>
          <a:xfrm>
            <a:off x="7352946" y="365758"/>
            <a:ext cx="1123200" cy="3159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spcBef>
                <a:spcPts val="0"/>
              </a:spcBef>
              <a:spcAft>
                <a:spcPts val="1600"/>
              </a:spcAft>
              <a:buNone/>
            </a:pPr>
            <a:r>
              <a:rPr lang="en-US" sz="800">
                <a:solidFill>
                  <a:schemeClr val="lt2"/>
                </a:solidFill>
                <a:latin typeface="Syne"/>
                <a:ea typeface="Syne"/>
                <a:cs typeface="Syne"/>
                <a:sym typeface="Syne"/>
              </a:rPr>
              <a:t>Conclusion</a:t>
            </a:r>
            <a:endParaRPr lang="en-US" sz="800">
              <a:solidFill>
                <a:schemeClr val="lt2"/>
              </a:solidFill>
              <a:latin typeface="Syne"/>
              <a:ea typeface="Syne"/>
              <a:cs typeface="Syne"/>
              <a:sym typeface="Syne"/>
            </a:endParaRPr>
          </a:p>
        </p:txBody>
      </p:sp>
      <p:sp>
        <p:nvSpPr>
          <p:cNvPr id="1947" name="Google Shape;1947;p29">
            <a:hlinkClick r:id="rId4" action="ppaction://hlinksldjump"/>
          </p:cNvPr>
          <p:cNvSpPr txBox="1"/>
          <p:nvPr/>
        </p:nvSpPr>
        <p:spPr>
          <a:xfrm>
            <a:off x="683697" y="365758"/>
            <a:ext cx="1123200" cy="3159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spcBef>
                <a:spcPts val="0"/>
              </a:spcBef>
              <a:spcAft>
                <a:spcPts val="1600"/>
              </a:spcAft>
              <a:buNone/>
            </a:pPr>
            <a:r>
              <a:rPr lang="en-GB" sz="900">
                <a:solidFill>
                  <a:schemeClr val="lt2"/>
                </a:solidFill>
                <a:latin typeface="Syne"/>
                <a:ea typeface="Syne"/>
                <a:cs typeface="Syne"/>
                <a:sym typeface="Syne"/>
              </a:rPr>
              <a:t>Introduction</a:t>
            </a:r>
            <a:endParaRPr lang="en-GB" sz="900">
              <a:solidFill>
                <a:schemeClr val="lt2"/>
              </a:solidFill>
              <a:latin typeface="Syne"/>
              <a:ea typeface="Syne"/>
              <a:cs typeface="Syne"/>
              <a:sym typeface="Syne"/>
            </a:endParaRPr>
          </a:p>
        </p:txBody>
      </p:sp>
      <p:sp>
        <p:nvSpPr>
          <p:cNvPr id="2005" name="Google Shape;2005;p32">
            <a:hlinkClick r:id="rId4" action="ppaction://hlinksldjump"/>
          </p:cNvPr>
          <p:cNvSpPr txBox="1"/>
          <p:nvPr>
            <p:ph type="subTitle" idx="4294967295"/>
          </p:nvPr>
        </p:nvSpPr>
        <p:spPr>
          <a:xfrm>
            <a:off x="3995857" y="433068"/>
            <a:ext cx="1123200" cy="315900"/>
          </a:xfrm>
          <a:prstGeom prst="rect">
            <a:avLst/>
          </a:prstGeom>
        </p:spPr>
        <p:txBody>
          <a:bodyPr spcFirstLastPara="1" wrap="square" lIns="91425" tIns="91425" rIns="91425" bIns="91425" anchor="t" anchorCtr="0">
            <a:noAutofit/>
          </a:bodyPr>
          <a:p>
            <a:pPr marL="0" lvl="0" indent="0" algn="ctr" rtl="0">
              <a:lnSpc>
                <a:spcPct val="100000"/>
              </a:lnSpc>
              <a:spcBef>
                <a:spcPts val="0"/>
              </a:spcBef>
              <a:spcAft>
                <a:spcPts val="1600"/>
              </a:spcAft>
              <a:buNone/>
            </a:pPr>
            <a:r>
              <a:rPr lang="en-US" altLang="en-GB" sz="800" b="1" u="sng">
                <a:latin typeface="Syne"/>
                <a:ea typeface="Syne"/>
                <a:cs typeface="Syne"/>
                <a:sym typeface="Syne"/>
              </a:rPr>
              <a:t>Working principle</a:t>
            </a:r>
            <a:endParaRPr lang="en-US" altLang="en-GB" sz="800" b="1" u="sng">
              <a:latin typeface="Syne"/>
              <a:ea typeface="Syne"/>
              <a:cs typeface="Syne"/>
              <a:sym typeface="Syne"/>
            </a:endParaRPr>
          </a:p>
        </p:txBody>
      </p:sp>
      <p:sp>
        <p:nvSpPr>
          <p:cNvPr id="93" name="Text Box 92"/>
          <p:cNvSpPr txBox="1"/>
          <p:nvPr/>
        </p:nvSpPr>
        <p:spPr>
          <a:xfrm>
            <a:off x="470535" y="945515"/>
            <a:ext cx="8132445" cy="953135"/>
          </a:xfrm>
          <a:prstGeom prst="rect">
            <a:avLst/>
          </a:prstGeom>
          <a:noFill/>
        </p:spPr>
        <p:txBody>
          <a:bodyPr wrap="square" rtlCol="0" anchor="t">
            <a:spAutoFit/>
          </a:bodyPr>
          <a:p>
            <a:pPr algn="ctr"/>
            <a:r>
              <a:rPr lang="en-US">
                <a:solidFill>
                  <a:schemeClr val="tx1"/>
                </a:solidFill>
                <a:latin typeface="Bahnschrift Light SemiCondensed" panose="020B0502040204020203" charset="0"/>
                <a:cs typeface="Bahnschrift Light SemiCondensed" panose="020B0502040204020203" charset="0"/>
              </a:rPr>
              <a:t>The working principle of lights in our project is straightforward: they are activated by the PIR sensor's detection of motion. When the sensor detects movement within its range, it sends a signal to the lights, triggering them to turn on. This immediate illumination enhances visibility and security in the monitored area, providing a visual indication of detected motion</a:t>
            </a:r>
            <a:endParaRPr lang="en-US">
              <a:solidFill>
                <a:schemeClr val="tx1"/>
              </a:solidFill>
              <a:latin typeface="Bahnschrift Light SemiCondensed" panose="020B0502040204020203" charset="0"/>
              <a:cs typeface="Bahnschrift Light SemiCondensed" panose="020B0502040204020203" charset="0"/>
            </a:endParaRPr>
          </a:p>
        </p:txBody>
      </p:sp>
      <p:pic>
        <p:nvPicPr>
          <p:cNvPr id="2" name="Picture 1" descr="WhatsApp Image 2024-05-06 at 9.38.46 AM"/>
          <p:cNvPicPr>
            <a:picLocks noChangeAspect="1"/>
          </p:cNvPicPr>
          <p:nvPr/>
        </p:nvPicPr>
        <p:blipFill>
          <a:blip r:embed="rId5"/>
          <a:srcRect b="12254"/>
          <a:stretch>
            <a:fillRect/>
          </a:stretch>
        </p:blipFill>
        <p:spPr>
          <a:xfrm>
            <a:off x="2286000" y="2131695"/>
            <a:ext cx="4572000" cy="237363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276" name="Shape 2276"/>
        <p:cNvGrpSpPr/>
        <p:nvPr/>
      </p:nvGrpSpPr>
      <p:grpSpPr>
        <a:xfrm>
          <a:off x="0" y="0"/>
          <a:ext cx="0" cy="0"/>
          <a:chOff x="0" y="0"/>
          <a:chExt cx="0" cy="0"/>
        </a:xfrm>
      </p:grpSpPr>
      <p:grpSp>
        <p:nvGrpSpPr>
          <p:cNvPr id="2291" name="Google Shape;2291;p36"/>
          <p:cNvGrpSpPr/>
          <p:nvPr/>
        </p:nvGrpSpPr>
        <p:grpSpPr>
          <a:xfrm flipH="1">
            <a:off x="244650" y="4128202"/>
            <a:ext cx="827511" cy="801376"/>
            <a:chOff x="2546150" y="857725"/>
            <a:chExt cx="607125" cy="587950"/>
          </a:xfrm>
        </p:grpSpPr>
        <p:sp>
          <p:nvSpPr>
            <p:cNvPr id="2292" name="Google Shape;2292;p36"/>
            <p:cNvSpPr/>
            <p:nvPr/>
          </p:nvSpPr>
          <p:spPr>
            <a:xfrm>
              <a:off x="3113225" y="1037850"/>
              <a:ext cx="22550" cy="15875"/>
            </a:xfrm>
            <a:custGeom>
              <a:avLst/>
              <a:gdLst/>
              <a:ahLst/>
              <a:cxnLst/>
              <a:rect l="l" t="t" r="r" b="b"/>
              <a:pathLst>
                <a:path w="902" h="635" extrusionOk="0">
                  <a:moveTo>
                    <a:pt x="801" y="1"/>
                  </a:moveTo>
                  <a:lnTo>
                    <a:pt x="1" y="534"/>
                  </a:lnTo>
                  <a:lnTo>
                    <a:pt x="67" y="634"/>
                  </a:lnTo>
                  <a:lnTo>
                    <a:pt x="901" y="67"/>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3" name="Google Shape;2293;p36"/>
            <p:cNvSpPr/>
            <p:nvPr/>
          </p:nvSpPr>
          <p:spPr>
            <a:xfrm>
              <a:off x="3020650" y="925275"/>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4" name="Google Shape;2294;p36"/>
            <p:cNvSpPr/>
            <p:nvPr/>
          </p:nvSpPr>
          <p:spPr>
            <a:xfrm>
              <a:off x="3111550" y="1096225"/>
              <a:ext cx="22550" cy="16700"/>
            </a:xfrm>
            <a:custGeom>
              <a:avLst/>
              <a:gdLst/>
              <a:ahLst/>
              <a:cxnLst/>
              <a:rect l="l" t="t" r="r" b="b"/>
              <a:pathLst>
                <a:path w="902" h="668" extrusionOk="0">
                  <a:moveTo>
                    <a:pt x="34" y="1"/>
                  </a:moveTo>
                  <a:lnTo>
                    <a:pt x="1" y="67"/>
                  </a:lnTo>
                  <a:lnTo>
                    <a:pt x="868" y="668"/>
                  </a:lnTo>
                  <a:lnTo>
                    <a:pt x="902" y="568"/>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5" name="Google Shape;2295;p36"/>
            <p:cNvSpPr/>
            <p:nvPr/>
          </p:nvSpPr>
          <p:spPr>
            <a:xfrm>
              <a:off x="3135750" y="1177125"/>
              <a:ext cx="17525" cy="15025"/>
            </a:xfrm>
            <a:custGeom>
              <a:avLst/>
              <a:gdLst/>
              <a:ahLst/>
              <a:cxnLst/>
              <a:rect l="l" t="t" r="r" b="b"/>
              <a:pathLst>
                <a:path w="701" h="601" extrusionOk="0">
                  <a:moveTo>
                    <a:pt x="667" y="0"/>
                  </a:moveTo>
                  <a:lnTo>
                    <a:pt x="0" y="501"/>
                  </a:lnTo>
                  <a:lnTo>
                    <a:pt x="67" y="601"/>
                  </a:lnTo>
                  <a:lnTo>
                    <a:pt x="701" y="100"/>
                  </a:lnTo>
                  <a:lnTo>
                    <a:pt x="6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6" name="Google Shape;2296;p36"/>
            <p:cNvSpPr/>
            <p:nvPr/>
          </p:nvSpPr>
          <p:spPr>
            <a:xfrm>
              <a:off x="3109050" y="1258000"/>
              <a:ext cx="24225" cy="19225"/>
            </a:xfrm>
            <a:custGeom>
              <a:avLst/>
              <a:gdLst/>
              <a:ahLst/>
              <a:cxnLst/>
              <a:rect l="l" t="t" r="r" b="b"/>
              <a:pathLst>
                <a:path w="969" h="769" extrusionOk="0">
                  <a:moveTo>
                    <a:pt x="68" y="1"/>
                  </a:moveTo>
                  <a:lnTo>
                    <a:pt x="1" y="68"/>
                  </a:lnTo>
                  <a:lnTo>
                    <a:pt x="901" y="768"/>
                  </a:lnTo>
                  <a:lnTo>
                    <a:pt x="968" y="735"/>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7" name="Google Shape;2297;p36"/>
            <p:cNvSpPr/>
            <p:nvPr/>
          </p:nvSpPr>
          <p:spPr>
            <a:xfrm>
              <a:off x="3049850" y="1352250"/>
              <a:ext cx="19200" cy="15025"/>
            </a:xfrm>
            <a:custGeom>
              <a:avLst/>
              <a:gdLst/>
              <a:ahLst/>
              <a:cxnLst/>
              <a:rect l="l" t="t" r="r" b="b"/>
              <a:pathLst>
                <a:path w="768" h="601" extrusionOk="0">
                  <a:moveTo>
                    <a:pt x="701" y="0"/>
                  </a:moveTo>
                  <a:lnTo>
                    <a:pt x="0" y="567"/>
                  </a:lnTo>
                  <a:lnTo>
                    <a:pt x="34" y="601"/>
                  </a:lnTo>
                  <a:lnTo>
                    <a:pt x="768" y="67"/>
                  </a:lnTo>
                  <a:lnTo>
                    <a:pt x="7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8" name="Google Shape;2298;p36"/>
            <p:cNvSpPr/>
            <p:nvPr/>
          </p:nvSpPr>
          <p:spPr>
            <a:xfrm>
              <a:off x="3111550" y="1219650"/>
              <a:ext cx="25050" cy="2525"/>
            </a:xfrm>
            <a:custGeom>
              <a:avLst/>
              <a:gdLst/>
              <a:ahLst/>
              <a:cxnLst/>
              <a:rect l="l" t="t" r="r" b="b"/>
              <a:pathLst>
                <a:path w="1002" h="101" extrusionOk="0">
                  <a:moveTo>
                    <a:pt x="1" y="0"/>
                  </a:moveTo>
                  <a:lnTo>
                    <a:pt x="1" y="101"/>
                  </a:lnTo>
                  <a:lnTo>
                    <a:pt x="1002" y="101"/>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9" name="Google Shape;2299;p36"/>
            <p:cNvSpPr/>
            <p:nvPr/>
          </p:nvSpPr>
          <p:spPr>
            <a:xfrm>
              <a:off x="3007325" y="972800"/>
              <a:ext cx="17525" cy="24225"/>
            </a:xfrm>
            <a:custGeom>
              <a:avLst/>
              <a:gdLst/>
              <a:ahLst/>
              <a:cxnLst/>
              <a:rect l="l" t="t" r="r" b="b"/>
              <a:pathLst>
                <a:path w="701" h="969" extrusionOk="0">
                  <a:moveTo>
                    <a:pt x="67" y="1"/>
                  </a:moveTo>
                  <a:lnTo>
                    <a:pt x="0" y="34"/>
                  </a:lnTo>
                  <a:lnTo>
                    <a:pt x="634" y="968"/>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0" name="Google Shape;2300;p36"/>
            <p:cNvSpPr/>
            <p:nvPr/>
          </p:nvSpPr>
          <p:spPr>
            <a:xfrm>
              <a:off x="2762975" y="962800"/>
              <a:ext cx="15875" cy="21700"/>
            </a:xfrm>
            <a:custGeom>
              <a:avLst/>
              <a:gdLst/>
              <a:ahLst/>
              <a:cxnLst/>
              <a:rect l="l" t="t" r="r" b="b"/>
              <a:pathLst>
                <a:path w="635" h="868" extrusionOk="0">
                  <a:moveTo>
                    <a:pt x="101" y="0"/>
                  </a:moveTo>
                  <a:lnTo>
                    <a:pt x="1" y="34"/>
                  </a:lnTo>
                  <a:lnTo>
                    <a:pt x="534" y="868"/>
                  </a:lnTo>
                  <a:lnTo>
                    <a:pt x="634" y="834"/>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1" name="Google Shape;2301;p36"/>
            <p:cNvSpPr/>
            <p:nvPr/>
          </p:nvSpPr>
          <p:spPr>
            <a:xfrm>
              <a:off x="2899750" y="924425"/>
              <a:ext cx="17525" cy="24225"/>
            </a:xfrm>
            <a:custGeom>
              <a:avLst/>
              <a:gdLst/>
              <a:ahLst/>
              <a:cxnLst/>
              <a:rect l="l" t="t" r="r" b="b"/>
              <a:pathLst>
                <a:path w="701" h="969" extrusionOk="0">
                  <a:moveTo>
                    <a:pt x="634" y="1"/>
                  </a:moveTo>
                  <a:lnTo>
                    <a:pt x="0" y="902"/>
                  </a:lnTo>
                  <a:lnTo>
                    <a:pt x="67" y="9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2" name="Google Shape;2302;p36"/>
            <p:cNvSpPr/>
            <p:nvPr/>
          </p:nvSpPr>
          <p:spPr>
            <a:xfrm>
              <a:off x="2998975" y="1222150"/>
              <a:ext cx="17550" cy="25050"/>
            </a:xfrm>
            <a:custGeom>
              <a:avLst/>
              <a:gdLst/>
              <a:ahLst/>
              <a:cxnLst/>
              <a:rect l="l" t="t" r="r" b="b"/>
              <a:pathLst>
                <a:path w="702" h="1002" extrusionOk="0">
                  <a:moveTo>
                    <a:pt x="67" y="1"/>
                  </a:moveTo>
                  <a:lnTo>
                    <a:pt x="1" y="101"/>
                  </a:lnTo>
                  <a:lnTo>
                    <a:pt x="634" y="1001"/>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3" name="Google Shape;2303;p36"/>
            <p:cNvSpPr/>
            <p:nvPr/>
          </p:nvSpPr>
          <p:spPr>
            <a:xfrm>
              <a:off x="2933100" y="991975"/>
              <a:ext cx="15025" cy="22550"/>
            </a:xfrm>
            <a:custGeom>
              <a:avLst/>
              <a:gdLst/>
              <a:ahLst/>
              <a:cxnLst/>
              <a:rect l="l" t="t" r="r" b="b"/>
              <a:pathLst>
                <a:path w="601" h="902" extrusionOk="0">
                  <a:moveTo>
                    <a:pt x="67" y="1"/>
                  </a:moveTo>
                  <a:lnTo>
                    <a:pt x="0" y="34"/>
                  </a:lnTo>
                  <a:lnTo>
                    <a:pt x="534" y="902"/>
                  </a:lnTo>
                  <a:lnTo>
                    <a:pt x="601" y="8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4" name="Google Shape;2304;p36"/>
            <p:cNvSpPr/>
            <p:nvPr/>
          </p:nvSpPr>
          <p:spPr>
            <a:xfrm>
              <a:off x="2941450" y="1417300"/>
              <a:ext cx="3350" cy="25025"/>
            </a:xfrm>
            <a:custGeom>
              <a:avLst/>
              <a:gdLst/>
              <a:ahLst/>
              <a:cxnLst/>
              <a:rect l="l" t="t" r="r" b="b"/>
              <a:pathLst>
                <a:path w="134" h="1001" extrusionOk="0">
                  <a:moveTo>
                    <a:pt x="33" y="0"/>
                  </a:moveTo>
                  <a:lnTo>
                    <a:pt x="0" y="967"/>
                  </a:lnTo>
                  <a:lnTo>
                    <a:pt x="133" y="1001"/>
                  </a:lnTo>
                  <a:lnTo>
                    <a:pt x="1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5" name="Google Shape;2305;p36"/>
            <p:cNvSpPr/>
            <p:nvPr/>
          </p:nvSpPr>
          <p:spPr>
            <a:xfrm>
              <a:off x="2879725" y="1405625"/>
              <a:ext cx="16700" cy="23375"/>
            </a:xfrm>
            <a:custGeom>
              <a:avLst/>
              <a:gdLst/>
              <a:ahLst/>
              <a:cxnLst/>
              <a:rect l="l" t="t" r="r" b="b"/>
              <a:pathLst>
                <a:path w="668" h="935" extrusionOk="0">
                  <a:moveTo>
                    <a:pt x="601" y="0"/>
                  </a:moveTo>
                  <a:lnTo>
                    <a:pt x="1" y="901"/>
                  </a:lnTo>
                  <a:lnTo>
                    <a:pt x="67" y="934"/>
                  </a:lnTo>
                  <a:lnTo>
                    <a:pt x="668" y="67"/>
                  </a:lnTo>
                  <a:lnTo>
                    <a:pt x="6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6" name="Google Shape;2306;p36"/>
            <p:cNvSpPr/>
            <p:nvPr/>
          </p:nvSpPr>
          <p:spPr>
            <a:xfrm>
              <a:off x="2799675" y="1426475"/>
              <a:ext cx="13375" cy="19200"/>
            </a:xfrm>
            <a:custGeom>
              <a:avLst/>
              <a:gdLst/>
              <a:ahLst/>
              <a:cxnLst/>
              <a:rect l="l" t="t" r="r" b="b"/>
              <a:pathLst>
                <a:path w="535" h="768" extrusionOk="0">
                  <a:moveTo>
                    <a:pt x="100" y="0"/>
                  </a:moveTo>
                  <a:lnTo>
                    <a:pt x="0" y="100"/>
                  </a:lnTo>
                  <a:lnTo>
                    <a:pt x="501" y="767"/>
                  </a:lnTo>
                  <a:lnTo>
                    <a:pt x="534" y="701"/>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7" name="Google Shape;2307;p36"/>
            <p:cNvSpPr/>
            <p:nvPr/>
          </p:nvSpPr>
          <p:spPr>
            <a:xfrm>
              <a:off x="2960625" y="1164600"/>
              <a:ext cx="20875" cy="23375"/>
            </a:xfrm>
            <a:custGeom>
              <a:avLst/>
              <a:gdLst/>
              <a:ahLst/>
              <a:cxnLst/>
              <a:rect l="l" t="t" r="r" b="b"/>
              <a:pathLst>
                <a:path w="835" h="935" extrusionOk="0">
                  <a:moveTo>
                    <a:pt x="734" y="1"/>
                  </a:moveTo>
                  <a:lnTo>
                    <a:pt x="0" y="902"/>
                  </a:lnTo>
                  <a:lnTo>
                    <a:pt x="34" y="935"/>
                  </a:lnTo>
                  <a:lnTo>
                    <a:pt x="834" y="68"/>
                  </a:lnTo>
                  <a:lnTo>
                    <a:pt x="7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8" name="Google Shape;2308;p36"/>
            <p:cNvSpPr/>
            <p:nvPr/>
          </p:nvSpPr>
          <p:spPr>
            <a:xfrm>
              <a:off x="2769650" y="1401450"/>
              <a:ext cx="3350" cy="25050"/>
            </a:xfrm>
            <a:custGeom>
              <a:avLst/>
              <a:gdLst/>
              <a:ahLst/>
              <a:cxnLst/>
              <a:rect l="l" t="t" r="r" b="b"/>
              <a:pathLst>
                <a:path w="134" h="1002" extrusionOk="0">
                  <a:moveTo>
                    <a:pt x="34" y="0"/>
                  </a:moveTo>
                  <a:lnTo>
                    <a:pt x="0" y="1001"/>
                  </a:lnTo>
                  <a:lnTo>
                    <a:pt x="67" y="1001"/>
                  </a:lnTo>
                  <a:lnTo>
                    <a:pt x="134" y="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9" name="Google Shape;2309;p36"/>
            <p:cNvSpPr/>
            <p:nvPr/>
          </p:nvSpPr>
          <p:spPr>
            <a:xfrm>
              <a:off x="2585350" y="997000"/>
              <a:ext cx="3350" cy="25875"/>
            </a:xfrm>
            <a:custGeom>
              <a:avLst/>
              <a:gdLst/>
              <a:ahLst/>
              <a:cxnLst/>
              <a:rect l="l" t="t" r="r" b="b"/>
              <a:pathLst>
                <a:path w="134" h="1035" extrusionOk="0">
                  <a:moveTo>
                    <a:pt x="67" y="0"/>
                  </a:moveTo>
                  <a:lnTo>
                    <a:pt x="1" y="1034"/>
                  </a:lnTo>
                  <a:lnTo>
                    <a:pt x="67"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0" name="Google Shape;2310;p36"/>
            <p:cNvSpPr/>
            <p:nvPr/>
          </p:nvSpPr>
          <p:spPr>
            <a:xfrm>
              <a:off x="2612875" y="1210475"/>
              <a:ext cx="15025" cy="32550"/>
            </a:xfrm>
            <a:custGeom>
              <a:avLst/>
              <a:gdLst/>
              <a:ahLst/>
              <a:cxnLst/>
              <a:rect l="l" t="t" r="r" b="b"/>
              <a:pathLst>
                <a:path w="601" h="1302" extrusionOk="0">
                  <a:moveTo>
                    <a:pt x="134" y="1"/>
                  </a:moveTo>
                  <a:lnTo>
                    <a:pt x="0" y="67"/>
                  </a:lnTo>
                  <a:lnTo>
                    <a:pt x="501" y="1301"/>
                  </a:lnTo>
                  <a:lnTo>
                    <a:pt x="601" y="12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1" name="Google Shape;2311;p36"/>
            <p:cNvSpPr/>
            <p:nvPr/>
          </p:nvSpPr>
          <p:spPr>
            <a:xfrm>
              <a:off x="2591200" y="1134600"/>
              <a:ext cx="20850" cy="32525"/>
            </a:xfrm>
            <a:custGeom>
              <a:avLst/>
              <a:gdLst/>
              <a:ahLst/>
              <a:cxnLst/>
              <a:rect l="l" t="t" r="r" b="b"/>
              <a:pathLst>
                <a:path w="834" h="1301" extrusionOk="0">
                  <a:moveTo>
                    <a:pt x="734" y="0"/>
                  </a:moveTo>
                  <a:lnTo>
                    <a:pt x="0" y="1268"/>
                  </a:lnTo>
                  <a:lnTo>
                    <a:pt x="100" y="1301"/>
                  </a:lnTo>
                  <a:lnTo>
                    <a:pt x="834" y="100"/>
                  </a:lnTo>
                  <a:lnTo>
                    <a:pt x="7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2" name="Google Shape;2312;p36"/>
            <p:cNvSpPr/>
            <p:nvPr/>
          </p:nvSpPr>
          <p:spPr>
            <a:xfrm>
              <a:off x="2769650" y="889400"/>
              <a:ext cx="20050" cy="21725"/>
            </a:xfrm>
            <a:custGeom>
              <a:avLst/>
              <a:gdLst/>
              <a:ahLst/>
              <a:cxnLst/>
              <a:rect l="l" t="t" r="r" b="b"/>
              <a:pathLst>
                <a:path w="802" h="869" extrusionOk="0">
                  <a:moveTo>
                    <a:pt x="701" y="1"/>
                  </a:moveTo>
                  <a:lnTo>
                    <a:pt x="0" y="802"/>
                  </a:lnTo>
                  <a:lnTo>
                    <a:pt x="34" y="868"/>
                  </a:lnTo>
                  <a:lnTo>
                    <a:pt x="801" y="68"/>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3" name="Google Shape;2313;p36"/>
            <p:cNvSpPr/>
            <p:nvPr/>
          </p:nvSpPr>
          <p:spPr>
            <a:xfrm>
              <a:off x="2822175" y="890250"/>
              <a:ext cx="28400" cy="23375"/>
            </a:xfrm>
            <a:custGeom>
              <a:avLst/>
              <a:gdLst/>
              <a:ahLst/>
              <a:cxnLst/>
              <a:rect l="l" t="t" r="r" b="b"/>
              <a:pathLst>
                <a:path w="1136" h="935" extrusionOk="0">
                  <a:moveTo>
                    <a:pt x="68" y="0"/>
                  </a:moveTo>
                  <a:lnTo>
                    <a:pt x="1" y="67"/>
                  </a:lnTo>
                  <a:lnTo>
                    <a:pt x="1068" y="934"/>
                  </a:lnTo>
                  <a:lnTo>
                    <a:pt x="1135" y="868"/>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4" name="Google Shape;2314;p36"/>
            <p:cNvSpPr/>
            <p:nvPr/>
          </p:nvSpPr>
          <p:spPr>
            <a:xfrm>
              <a:off x="2958950" y="889400"/>
              <a:ext cx="28375" cy="18375"/>
            </a:xfrm>
            <a:custGeom>
              <a:avLst/>
              <a:gdLst/>
              <a:ahLst/>
              <a:cxnLst/>
              <a:rect l="l" t="t" r="r" b="b"/>
              <a:pathLst>
                <a:path w="1135" h="735" extrusionOk="0">
                  <a:moveTo>
                    <a:pt x="101" y="1"/>
                  </a:moveTo>
                  <a:lnTo>
                    <a:pt x="1" y="101"/>
                  </a:lnTo>
                  <a:lnTo>
                    <a:pt x="1101" y="735"/>
                  </a:lnTo>
                  <a:lnTo>
                    <a:pt x="1135" y="6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5" name="Google Shape;2315;p36"/>
            <p:cNvSpPr/>
            <p:nvPr/>
          </p:nvSpPr>
          <p:spPr>
            <a:xfrm>
              <a:off x="2961450" y="938625"/>
              <a:ext cx="18375" cy="28375"/>
            </a:xfrm>
            <a:custGeom>
              <a:avLst/>
              <a:gdLst/>
              <a:ahLst/>
              <a:cxnLst/>
              <a:rect l="l" t="t" r="r" b="b"/>
              <a:pathLst>
                <a:path w="735" h="1135" extrusionOk="0">
                  <a:moveTo>
                    <a:pt x="668" y="0"/>
                  </a:moveTo>
                  <a:lnTo>
                    <a:pt x="1" y="1101"/>
                  </a:lnTo>
                  <a:lnTo>
                    <a:pt x="67" y="1134"/>
                  </a:lnTo>
                  <a:lnTo>
                    <a:pt x="734" y="33"/>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6" name="Google Shape;2316;p36"/>
            <p:cNvSpPr/>
            <p:nvPr/>
          </p:nvSpPr>
          <p:spPr>
            <a:xfrm>
              <a:off x="3065700" y="964475"/>
              <a:ext cx="21700" cy="16700"/>
            </a:xfrm>
            <a:custGeom>
              <a:avLst/>
              <a:gdLst/>
              <a:ahLst/>
              <a:cxnLst/>
              <a:rect l="l" t="t" r="r" b="b"/>
              <a:pathLst>
                <a:path w="868" h="668" extrusionOk="0">
                  <a:moveTo>
                    <a:pt x="834" y="0"/>
                  </a:moveTo>
                  <a:lnTo>
                    <a:pt x="0" y="601"/>
                  </a:lnTo>
                  <a:lnTo>
                    <a:pt x="67" y="667"/>
                  </a:lnTo>
                  <a:lnTo>
                    <a:pt x="868" y="100"/>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7" name="Google Shape;2317;p36"/>
            <p:cNvSpPr/>
            <p:nvPr/>
          </p:nvSpPr>
          <p:spPr>
            <a:xfrm>
              <a:off x="2702100" y="892750"/>
              <a:ext cx="1700" cy="25050"/>
            </a:xfrm>
            <a:custGeom>
              <a:avLst/>
              <a:gdLst/>
              <a:ahLst/>
              <a:cxnLst/>
              <a:rect l="l" t="t" r="r" b="b"/>
              <a:pathLst>
                <a:path w="68" h="1002" extrusionOk="0">
                  <a:moveTo>
                    <a:pt x="1" y="0"/>
                  </a:moveTo>
                  <a:lnTo>
                    <a:pt x="1" y="1001"/>
                  </a:lnTo>
                  <a:lnTo>
                    <a:pt x="67" y="1001"/>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8" name="Google Shape;2318;p36"/>
            <p:cNvSpPr/>
            <p:nvPr/>
          </p:nvSpPr>
          <p:spPr>
            <a:xfrm>
              <a:off x="2651225" y="931950"/>
              <a:ext cx="26725" cy="6700"/>
            </a:xfrm>
            <a:custGeom>
              <a:avLst/>
              <a:gdLst/>
              <a:ahLst/>
              <a:cxnLst/>
              <a:rect l="l" t="t" r="r" b="b"/>
              <a:pathLst>
                <a:path w="1069" h="268" extrusionOk="0">
                  <a:moveTo>
                    <a:pt x="1068" y="0"/>
                  </a:moveTo>
                  <a:lnTo>
                    <a:pt x="1" y="200"/>
                  </a:lnTo>
                  <a:lnTo>
                    <a:pt x="1" y="267"/>
                  </a:lnTo>
                  <a:lnTo>
                    <a:pt x="1068" y="100"/>
                  </a:lnTo>
                  <a:lnTo>
                    <a:pt x="10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9" name="Google Shape;2319;p36"/>
            <p:cNvSpPr/>
            <p:nvPr/>
          </p:nvSpPr>
          <p:spPr>
            <a:xfrm>
              <a:off x="2711275" y="970300"/>
              <a:ext cx="7525" cy="26725"/>
            </a:xfrm>
            <a:custGeom>
              <a:avLst/>
              <a:gdLst/>
              <a:ahLst/>
              <a:cxnLst/>
              <a:rect l="l" t="t" r="r" b="b"/>
              <a:pathLst>
                <a:path w="301" h="1069" extrusionOk="0">
                  <a:moveTo>
                    <a:pt x="0" y="1"/>
                  </a:moveTo>
                  <a:lnTo>
                    <a:pt x="167" y="1068"/>
                  </a:lnTo>
                  <a:lnTo>
                    <a:pt x="301"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0" name="Google Shape;2320;p36"/>
            <p:cNvSpPr/>
            <p:nvPr/>
          </p:nvSpPr>
          <p:spPr>
            <a:xfrm>
              <a:off x="2720450" y="926100"/>
              <a:ext cx="29200" cy="8375"/>
            </a:xfrm>
            <a:custGeom>
              <a:avLst/>
              <a:gdLst/>
              <a:ahLst/>
              <a:cxnLst/>
              <a:rect l="l" t="t" r="r" b="b"/>
              <a:pathLst>
                <a:path w="1168" h="335" extrusionOk="0">
                  <a:moveTo>
                    <a:pt x="1168" y="1"/>
                  </a:moveTo>
                  <a:lnTo>
                    <a:pt x="0" y="234"/>
                  </a:lnTo>
                  <a:lnTo>
                    <a:pt x="34" y="334"/>
                  </a:lnTo>
                  <a:lnTo>
                    <a:pt x="1168" y="101"/>
                  </a:lnTo>
                  <a:lnTo>
                    <a:pt x="11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1" name="Google Shape;2321;p36"/>
            <p:cNvSpPr/>
            <p:nvPr/>
          </p:nvSpPr>
          <p:spPr>
            <a:xfrm>
              <a:off x="2624550" y="1012000"/>
              <a:ext cx="24200" cy="17525"/>
            </a:xfrm>
            <a:custGeom>
              <a:avLst/>
              <a:gdLst/>
              <a:ahLst/>
              <a:cxnLst/>
              <a:rect l="l" t="t" r="r" b="b"/>
              <a:pathLst>
                <a:path w="968" h="701" extrusionOk="0">
                  <a:moveTo>
                    <a:pt x="901" y="0"/>
                  </a:moveTo>
                  <a:lnTo>
                    <a:pt x="0" y="634"/>
                  </a:lnTo>
                  <a:lnTo>
                    <a:pt x="34" y="701"/>
                  </a:lnTo>
                  <a:lnTo>
                    <a:pt x="968" y="67"/>
                  </a:lnTo>
                  <a:lnTo>
                    <a:pt x="9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2" name="Google Shape;2322;p36"/>
            <p:cNvSpPr/>
            <p:nvPr/>
          </p:nvSpPr>
          <p:spPr>
            <a:xfrm>
              <a:off x="2633725" y="1333075"/>
              <a:ext cx="4200" cy="33375"/>
            </a:xfrm>
            <a:custGeom>
              <a:avLst/>
              <a:gdLst/>
              <a:ahLst/>
              <a:cxnLst/>
              <a:rect l="l" t="t" r="r" b="b"/>
              <a:pathLst>
                <a:path w="168" h="1335" extrusionOk="0">
                  <a:moveTo>
                    <a:pt x="100" y="0"/>
                  </a:moveTo>
                  <a:lnTo>
                    <a:pt x="0" y="1334"/>
                  </a:lnTo>
                  <a:lnTo>
                    <a:pt x="100" y="1334"/>
                  </a:lnTo>
                  <a:lnTo>
                    <a:pt x="167" y="33"/>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3" name="Google Shape;2323;p36"/>
            <p:cNvSpPr/>
            <p:nvPr/>
          </p:nvSpPr>
          <p:spPr>
            <a:xfrm>
              <a:off x="2607875" y="1288025"/>
              <a:ext cx="20025" cy="22550"/>
            </a:xfrm>
            <a:custGeom>
              <a:avLst/>
              <a:gdLst/>
              <a:ahLst/>
              <a:cxnLst/>
              <a:rect l="l" t="t" r="r" b="b"/>
              <a:pathLst>
                <a:path w="801" h="902" extrusionOk="0">
                  <a:moveTo>
                    <a:pt x="701" y="1"/>
                  </a:moveTo>
                  <a:lnTo>
                    <a:pt x="0" y="835"/>
                  </a:lnTo>
                  <a:lnTo>
                    <a:pt x="34" y="901"/>
                  </a:lnTo>
                  <a:lnTo>
                    <a:pt x="801" y="67"/>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4" name="Google Shape;2324;p36"/>
            <p:cNvSpPr/>
            <p:nvPr/>
          </p:nvSpPr>
          <p:spPr>
            <a:xfrm>
              <a:off x="2702100" y="1362250"/>
              <a:ext cx="21700" cy="30050"/>
            </a:xfrm>
            <a:custGeom>
              <a:avLst/>
              <a:gdLst/>
              <a:ahLst/>
              <a:cxnLst/>
              <a:rect l="l" t="t" r="r" b="b"/>
              <a:pathLst>
                <a:path w="868" h="1202" extrusionOk="0">
                  <a:moveTo>
                    <a:pt x="67" y="1"/>
                  </a:moveTo>
                  <a:lnTo>
                    <a:pt x="1" y="67"/>
                  </a:lnTo>
                  <a:lnTo>
                    <a:pt x="834" y="1201"/>
                  </a:lnTo>
                  <a:lnTo>
                    <a:pt x="868" y="1168"/>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5" name="Google Shape;2325;p36"/>
            <p:cNvSpPr/>
            <p:nvPr/>
          </p:nvSpPr>
          <p:spPr>
            <a:xfrm>
              <a:off x="2771325" y="1086225"/>
              <a:ext cx="21700" cy="15875"/>
            </a:xfrm>
            <a:custGeom>
              <a:avLst/>
              <a:gdLst/>
              <a:ahLst/>
              <a:cxnLst/>
              <a:rect l="l" t="t" r="r" b="b"/>
              <a:pathLst>
                <a:path w="868" h="635" extrusionOk="0">
                  <a:moveTo>
                    <a:pt x="834" y="0"/>
                  </a:moveTo>
                  <a:lnTo>
                    <a:pt x="0" y="567"/>
                  </a:lnTo>
                  <a:lnTo>
                    <a:pt x="34" y="634"/>
                  </a:lnTo>
                  <a:lnTo>
                    <a:pt x="867" y="67"/>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6" name="Google Shape;2326;p36"/>
            <p:cNvSpPr/>
            <p:nvPr/>
          </p:nvSpPr>
          <p:spPr>
            <a:xfrm>
              <a:off x="2998975" y="1116250"/>
              <a:ext cx="24225" cy="14200"/>
            </a:xfrm>
            <a:custGeom>
              <a:avLst/>
              <a:gdLst/>
              <a:ahLst/>
              <a:cxnLst/>
              <a:rect l="l" t="t" r="r" b="b"/>
              <a:pathLst>
                <a:path w="969" h="568" extrusionOk="0">
                  <a:moveTo>
                    <a:pt x="34" y="0"/>
                  </a:moveTo>
                  <a:lnTo>
                    <a:pt x="1" y="67"/>
                  </a:lnTo>
                  <a:lnTo>
                    <a:pt x="868" y="567"/>
                  </a:lnTo>
                  <a:lnTo>
                    <a:pt x="968" y="5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7" name="Google Shape;2327;p36"/>
            <p:cNvSpPr/>
            <p:nvPr/>
          </p:nvSpPr>
          <p:spPr>
            <a:xfrm>
              <a:off x="2737125" y="1172950"/>
              <a:ext cx="31725" cy="8375"/>
            </a:xfrm>
            <a:custGeom>
              <a:avLst/>
              <a:gdLst/>
              <a:ahLst/>
              <a:cxnLst/>
              <a:rect l="l" t="t" r="r" b="b"/>
              <a:pathLst>
                <a:path w="1269" h="335" extrusionOk="0">
                  <a:moveTo>
                    <a:pt x="1" y="0"/>
                  </a:moveTo>
                  <a:lnTo>
                    <a:pt x="1" y="101"/>
                  </a:lnTo>
                  <a:lnTo>
                    <a:pt x="1201" y="334"/>
                  </a:lnTo>
                  <a:lnTo>
                    <a:pt x="1268" y="267"/>
                  </a:lnTo>
                  <a:lnTo>
                    <a:pt x="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8" name="Google Shape;2328;p36"/>
            <p:cNvSpPr/>
            <p:nvPr/>
          </p:nvSpPr>
          <p:spPr>
            <a:xfrm>
              <a:off x="2790500" y="1258000"/>
              <a:ext cx="17525" cy="14200"/>
            </a:xfrm>
            <a:custGeom>
              <a:avLst/>
              <a:gdLst/>
              <a:ahLst/>
              <a:cxnLst/>
              <a:rect l="l" t="t" r="r" b="b"/>
              <a:pathLst>
                <a:path w="701" h="568" extrusionOk="0">
                  <a:moveTo>
                    <a:pt x="634" y="1"/>
                  </a:moveTo>
                  <a:lnTo>
                    <a:pt x="0" y="501"/>
                  </a:lnTo>
                  <a:lnTo>
                    <a:pt x="34" y="5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9" name="Google Shape;2329;p36"/>
            <p:cNvSpPr/>
            <p:nvPr/>
          </p:nvSpPr>
          <p:spPr>
            <a:xfrm>
              <a:off x="2762975" y="1337225"/>
              <a:ext cx="24200" cy="20875"/>
            </a:xfrm>
            <a:custGeom>
              <a:avLst/>
              <a:gdLst/>
              <a:ahLst/>
              <a:cxnLst/>
              <a:rect l="l" t="t" r="r" b="b"/>
              <a:pathLst>
                <a:path w="968" h="835" extrusionOk="0">
                  <a:moveTo>
                    <a:pt x="67" y="1"/>
                  </a:moveTo>
                  <a:lnTo>
                    <a:pt x="1" y="68"/>
                  </a:lnTo>
                  <a:lnTo>
                    <a:pt x="935" y="835"/>
                  </a:lnTo>
                  <a:lnTo>
                    <a:pt x="968" y="7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0" name="Google Shape;2330;p36"/>
            <p:cNvSpPr/>
            <p:nvPr/>
          </p:nvSpPr>
          <p:spPr>
            <a:xfrm>
              <a:off x="2795500" y="1380600"/>
              <a:ext cx="17550" cy="11700"/>
            </a:xfrm>
            <a:custGeom>
              <a:avLst/>
              <a:gdLst/>
              <a:ahLst/>
              <a:cxnLst/>
              <a:rect l="l" t="t" r="r" b="b"/>
              <a:pathLst>
                <a:path w="702" h="468" extrusionOk="0">
                  <a:moveTo>
                    <a:pt x="67" y="0"/>
                  </a:moveTo>
                  <a:lnTo>
                    <a:pt x="1" y="100"/>
                  </a:lnTo>
                  <a:lnTo>
                    <a:pt x="668" y="467"/>
                  </a:lnTo>
                  <a:lnTo>
                    <a:pt x="701" y="367"/>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1" name="Google Shape;2331;p36"/>
            <p:cNvSpPr/>
            <p:nvPr/>
          </p:nvSpPr>
          <p:spPr>
            <a:xfrm>
              <a:off x="2766325" y="1300550"/>
              <a:ext cx="25025" cy="1675"/>
            </a:xfrm>
            <a:custGeom>
              <a:avLst/>
              <a:gdLst/>
              <a:ahLst/>
              <a:cxnLst/>
              <a:rect l="l" t="t" r="r" b="b"/>
              <a:pathLst>
                <a:path w="1001" h="67"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2" name="Google Shape;2332;p36"/>
            <p:cNvSpPr/>
            <p:nvPr/>
          </p:nvSpPr>
          <p:spPr>
            <a:xfrm>
              <a:off x="2853050" y="1007825"/>
              <a:ext cx="21700" cy="15875"/>
            </a:xfrm>
            <a:custGeom>
              <a:avLst/>
              <a:gdLst/>
              <a:ahLst/>
              <a:cxnLst/>
              <a:rect l="l" t="t" r="r" b="b"/>
              <a:pathLst>
                <a:path w="868" h="635" extrusionOk="0">
                  <a:moveTo>
                    <a:pt x="834" y="1"/>
                  </a:moveTo>
                  <a:lnTo>
                    <a:pt x="0" y="568"/>
                  </a:lnTo>
                  <a:lnTo>
                    <a:pt x="67" y="634"/>
                  </a:lnTo>
                  <a:lnTo>
                    <a:pt x="867" y="67"/>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3" name="Google Shape;2333;p36"/>
            <p:cNvSpPr/>
            <p:nvPr/>
          </p:nvSpPr>
          <p:spPr>
            <a:xfrm>
              <a:off x="2872225" y="1050350"/>
              <a:ext cx="25050" cy="1700"/>
            </a:xfrm>
            <a:custGeom>
              <a:avLst/>
              <a:gdLst/>
              <a:ahLst/>
              <a:cxnLst/>
              <a:rect l="l" t="t" r="r" b="b"/>
              <a:pathLst>
                <a:path w="1002" h="68" extrusionOk="0">
                  <a:moveTo>
                    <a:pt x="0" y="1"/>
                  </a:moveTo>
                  <a:lnTo>
                    <a:pt x="0" y="68"/>
                  </a:lnTo>
                  <a:lnTo>
                    <a:pt x="1001" y="68"/>
                  </a:lnTo>
                  <a:lnTo>
                    <a:pt x="10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4" name="Google Shape;2334;p36"/>
            <p:cNvSpPr/>
            <p:nvPr/>
          </p:nvSpPr>
          <p:spPr>
            <a:xfrm>
              <a:off x="2848050" y="1097900"/>
              <a:ext cx="22525" cy="15875"/>
            </a:xfrm>
            <a:custGeom>
              <a:avLst/>
              <a:gdLst/>
              <a:ahLst/>
              <a:cxnLst/>
              <a:rect l="l" t="t" r="r" b="b"/>
              <a:pathLst>
                <a:path w="901" h="635" extrusionOk="0">
                  <a:moveTo>
                    <a:pt x="33" y="0"/>
                  </a:moveTo>
                  <a:lnTo>
                    <a:pt x="0" y="100"/>
                  </a:lnTo>
                  <a:lnTo>
                    <a:pt x="867" y="634"/>
                  </a:lnTo>
                  <a:lnTo>
                    <a:pt x="901"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5" name="Google Shape;2335;p36"/>
            <p:cNvSpPr/>
            <p:nvPr/>
          </p:nvSpPr>
          <p:spPr>
            <a:xfrm>
              <a:off x="2856375" y="1200475"/>
              <a:ext cx="8375" cy="20875"/>
            </a:xfrm>
            <a:custGeom>
              <a:avLst/>
              <a:gdLst/>
              <a:ahLst/>
              <a:cxnLst/>
              <a:rect l="l" t="t" r="r" b="b"/>
              <a:pathLst>
                <a:path w="335" h="835" extrusionOk="0">
                  <a:moveTo>
                    <a:pt x="234" y="0"/>
                  </a:moveTo>
                  <a:lnTo>
                    <a:pt x="1" y="801"/>
                  </a:lnTo>
                  <a:lnTo>
                    <a:pt x="67" y="834"/>
                  </a:lnTo>
                  <a:lnTo>
                    <a:pt x="334" y="34"/>
                  </a:lnTo>
                  <a:lnTo>
                    <a:pt x="2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6" name="Google Shape;2336;p36"/>
            <p:cNvSpPr/>
            <p:nvPr/>
          </p:nvSpPr>
          <p:spPr>
            <a:xfrm>
              <a:off x="2844700" y="1259675"/>
              <a:ext cx="25050" cy="20050"/>
            </a:xfrm>
            <a:custGeom>
              <a:avLst/>
              <a:gdLst/>
              <a:ahLst/>
              <a:cxnLst/>
              <a:rect l="l" t="t" r="r" b="b"/>
              <a:pathLst>
                <a:path w="1002" h="802" extrusionOk="0">
                  <a:moveTo>
                    <a:pt x="67" y="1"/>
                  </a:moveTo>
                  <a:lnTo>
                    <a:pt x="1" y="101"/>
                  </a:lnTo>
                  <a:lnTo>
                    <a:pt x="901" y="801"/>
                  </a:lnTo>
                  <a:lnTo>
                    <a:pt x="1001" y="701"/>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7" name="Google Shape;2337;p36"/>
            <p:cNvSpPr/>
            <p:nvPr/>
          </p:nvSpPr>
          <p:spPr>
            <a:xfrm>
              <a:off x="2854700" y="1333075"/>
              <a:ext cx="18375" cy="12525"/>
            </a:xfrm>
            <a:custGeom>
              <a:avLst/>
              <a:gdLst/>
              <a:ahLst/>
              <a:cxnLst/>
              <a:rect l="l" t="t" r="r" b="b"/>
              <a:pathLst>
                <a:path w="735" h="501" extrusionOk="0">
                  <a:moveTo>
                    <a:pt x="101" y="0"/>
                  </a:moveTo>
                  <a:lnTo>
                    <a:pt x="1" y="67"/>
                  </a:lnTo>
                  <a:lnTo>
                    <a:pt x="668" y="500"/>
                  </a:lnTo>
                  <a:lnTo>
                    <a:pt x="735" y="400"/>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8" name="Google Shape;2338;p36"/>
            <p:cNvSpPr/>
            <p:nvPr/>
          </p:nvSpPr>
          <p:spPr>
            <a:xfrm>
              <a:off x="3039000" y="1217150"/>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9" name="Google Shape;2339;p36"/>
            <p:cNvSpPr/>
            <p:nvPr/>
          </p:nvSpPr>
          <p:spPr>
            <a:xfrm>
              <a:off x="2731300" y="1204650"/>
              <a:ext cx="21700" cy="15850"/>
            </a:xfrm>
            <a:custGeom>
              <a:avLst/>
              <a:gdLst/>
              <a:ahLst/>
              <a:cxnLst/>
              <a:rect l="l" t="t" r="r" b="b"/>
              <a:pathLst>
                <a:path w="868" h="634" extrusionOk="0">
                  <a:moveTo>
                    <a:pt x="33" y="0"/>
                  </a:moveTo>
                  <a:lnTo>
                    <a:pt x="0" y="67"/>
                  </a:lnTo>
                  <a:lnTo>
                    <a:pt x="767" y="634"/>
                  </a:lnTo>
                  <a:lnTo>
                    <a:pt x="867"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0" name="Google Shape;2340;p36"/>
            <p:cNvSpPr/>
            <p:nvPr/>
          </p:nvSpPr>
          <p:spPr>
            <a:xfrm>
              <a:off x="2770475" y="1020350"/>
              <a:ext cx="25050" cy="1675"/>
            </a:xfrm>
            <a:custGeom>
              <a:avLst/>
              <a:gdLst/>
              <a:ahLst/>
              <a:cxnLst/>
              <a:rect l="l" t="t" r="r" b="b"/>
              <a:pathLst>
                <a:path w="1002" h="67"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1" name="Google Shape;2341;p36"/>
            <p:cNvSpPr/>
            <p:nvPr/>
          </p:nvSpPr>
          <p:spPr>
            <a:xfrm>
              <a:off x="2669575" y="1137100"/>
              <a:ext cx="21700" cy="16700"/>
            </a:xfrm>
            <a:custGeom>
              <a:avLst/>
              <a:gdLst/>
              <a:ahLst/>
              <a:cxnLst/>
              <a:rect l="l" t="t" r="r" b="b"/>
              <a:pathLst>
                <a:path w="868" h="668" extrusionOk="0">
                  <a:moveTo>
                    <a:pt x="34" y="0"/>
                  </a:moveTo>
                  <a:lnTo>
                    <a:pt x="1" y="67"/>
                  </a:lnTo>
                  <a:lnTo>
                    <a:pt x="801" y="667"/>
                  </a:lnTo>
                  <a:lnTo>
                    <a:pt x="868" y="5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2" name="Google Shape;2342;p36"/>
            <p:cNvSpPr/>
            <p:nvPr/>
          </p:nvSpPr>
          <p:spPr>
            <a:xfrm>
              <a:off x="2647900" y="1179625"/>
              <a:ext cx="25050" cy="1700"/>
            </a:xfrm>
            <a:custGeom>
              <a:avLst/>
              <a:gdLst/>
              <a:ahLst/>
              <a:cxnLst/>
              <a:rect l="l" t="t" r="r" b="b"/>
              <a:pathLst>
                <a:path w="1002" h="68"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3" name="Google Shape;2343;p36"/>
            <p:cNvSpPr/>
            <p:nvPr/>
          </p:nvSpPr>
          <p:spPr>
            <a:xfrm>
              <a:off x="2673750" y="1226325"/>
              <a:ext cx="24200" cy="16700"/>
            </a:xfrm>
            <a:custGeom>
              <a:avLst/>
              <a:gdLst/>
              <a:ahLst/>
              <a:cxnLst/>
              <a:rect l="l" t="t" r="r" b="b"/>
              <a:pathLst>
                <a:path w="968" h="668" extrusionOk="0">
                  <a:moveTo>
                    <a:pt x="868" y="0"/>
                  </a:moveTo>
                  <a:lnTo>
                    <a:pt x="0" y="601"/>
                  </a:lnTo>
                  <a:lnTo>
                    <a:pt x="34" y="667"/>
                  </a:lnTo>
                  <a:lnTo>
                    <a:pt x="968" y="100"/>
                  </a:lnTo>
                  <a:lnTo>
                    <a:pt x="8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4" name="Google Shape;2344;p36"/>
            <p:cNvSpPr/>
            <p:nvPr/>
          </p:nvSpPr>
          <p:spPr>
            <a:xfrm>
              <a:off x="2935600" y="1109575"/>
              <a:ext cx="20875" cy="15025"/>
            </a:xfrm>
            <a:custGeom>
              <a:avLst/>
              <a:gdLst/>
              <a:ahLst/>
              <a:cxnLst/>
              <a:rect l="l" t="t" r="r" b="b"/>
              <a:pathLst>
                <a:path w="835" h="601" extrusionOk="0">
                  <a:moveTo>
                    <a:pt x="768" y="0"/>
                  </a:moveTo>
                  <a:lnTo>
                    <a:pt x="1" y="501"/>
                  </a:lnTo>
                  <a:lnTo>
                    <a:pt x="34" y="601"/>
                  </a:lnTo>
                  <a:lnTo>
                    <a:pt x="834" y="100"/>
                  </a:lnTo>
                  <a:lnTo>
                    <a:pt x="7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5" name="Google Shape;2345;p36"/>
            <p:cNvSpPr/>
            <p:nvPr/>
          </p:nvSpPr>
          <p:spPr>
            <a:xfrm>
              <a:off x="2938100" y="1062025"/>
              <a:ext cx="20875" cy="16725"/>
            </a:xfrm>
            <a:custGeom>
              <a:avLst/>
              <a:gdLst/>
              <a:ahLst/>
              <a:cxnLst/>
              <a:rect l="l" t="t" r="r" b="b"/>
              <a:pathLst>
                <a:path w="835" h="669" extrusionOk="0">
                  <a:moveTo>
                    <a:pt x="34" y="1"/>
                  </a:moveTo>
                  <a:lnTo>
                    <a:pt x="1" y="68"/>
                  </a:lnTo>
                  <a:lnTo>
                    <a:pt x="801" y="668"/>
                  </a:lnTo>
                  <a:lnTo>
                    <a:pt x="835" y="601"/>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6" name="Google Shape;2346;p36"/>
            <p:cNvSpPr/>
            <p:nvPr/>
          </p:nvSpPr>
          <p:spPr>
            <a:xfrm>
              <a:off x="2993975" y="1029500"/>
              <a:ext cx="4200" cy="25050"/>
            </a:xfrm>
            <a:custGeom>
              <a:avLst/>
              <a:gdLst/>
              <a:ahLst/>
              <a:cxnLst/>
              <a:rect l="l" t="t" r="r" b="b"/>
              <a:pathLst>
                <a:path w="168" h="1002" extrusionOk="0">
                  <a:moveTo>
                    <a:pt x="67" y="1"/>
                  </a:moveTo>
                  <a:lnTo>
                    <a:pt x="1" y="968"/>
                  </a:lnTo>
                  <a:lnTo>
                    <a:pt x="101" y="1002"/>
                  </a:lnTo>
                  <a:lnTo>
                    <a:pt x="1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7" name="Google Shape;2347;p36"/>
            <p:cNvSpPr/>
            <p:nvPr/>
          </p:nvSpPr>
          <p:spPr>
            <a:xfrm>
              <a:off x="2919750" y="1388925"/>
              <a:ext cx="25050" cy="3375"/>
            </a:xfrm>
            <a:custGeom>
              <a:avLst/>
              <a:gdLst/>
              <a:ahLst/>
              <a:cxnLst/>
              <a:rect l="l" t="t" r="r" b="b"/>
              <a:pathLst>
                <a:path w="1002" h="135" extrusionOk="0">
                  <a:moveTo>
                    <a:pt x="34" y="1"/>
                  </a:moveTo>
                  <a:lnTo>
                    <a:pt x="1" y="101"/>
                  </a:lnTo>
                  <a:lnTo>
                    <a:pt x="1001" y="134"/>
                  </a:lnTo>
                  <a:lnTo>
                    <a:pt x="1001" y="34"/>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8" name="Google Shape;2348;p36"/>
            <p:cNvSpPr/>
            <p:nvPr/>
          </p:nvSpPr>
          <p:spPr>
            <a:xfrm>
              <a:off x="2927250" y="1340575"/>
              <a:ext cx="21725" cy="16700"/>
            </a:xfrm>
            <a:custGeom>
              <a:avLst/>
              <a:gdLst/>
              <a:ahLst/>
              <a:cxnLst/>
              <a:rect l="l" t="t" r="r" b="b"/>
              <a:pathLst>
                <a:path w="869" h="668" extrusionOk="0">
                  <a:moveTo>
                    <a:pt x="68" y="0"/>
                  </a:moveTo>
                  <a:lnTo>
                    <a:pt x="1" y="67"/>
                  </a:lnTo>
                  <a:lnTo>
                    <a:pt x="802" y="667"/>
                  </a:lnTo>
                  <a:lnTo>
                    <a:pt x="868" y="601"/>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9" name="Google Shape;2349;p36"/>
            <p:cNvSpPr/>
            <p:nvPr/>
          </p:nvSpPr>
          <p:spPr>
            <a:xfrm>
              <a:off x="2985625" y="1308875"/>
              <a:ext cx="11700" cy="26725"/>
            </a:xfrm>
            <a:custGeom>
              <a:avLst/>
              <a:gdLst/>
              <a:ahLst/>
              <a:cxnLst/>
              <a:rect l="l" t="t" r="r" b="b"/>
              <a:pathLst>
                <a:path w="468" h="1069" extrusionOk="0">
                  <a:moveTo>
                    <a:pt x="101" y="1"/>
                  </a:moveTo>
                  <a:lnTo>
                    <a:pt x="1" y="34"/>
                  </a:lnTo>
                  <a:lnTo>
                    <a:pt x="368" y="1068"/>
                  </a:lnTo>
                  <a:lnTo>
                    <a:pt x="468"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0" name="Google Shape;2350;p36"/>
            <p:cNvSpPr/>
            <p:nvPr/>
          </p:nvSpPr>
          <p:spPr>
            <a:xfrm>
              <a:off x="2923100" y="1208800"/>
              <a:ext cx="21700" cy="15875"/>
            </a:xfrm>
            <a:custGeom>
              <a:avLst/>
              <a:gdLst/>
              <a:ahLst/>
              <a:cxnLst/>
              <a:rect l="l" t="t" r="r" b="b"/>
              <a:pathLst>
                <a:path w="868" h="635" extrusionOk="0">
                  <a:moveTo>
                    <a:pt x="834" y="1"/>
                  </a:moveTo>
                  <a:lnTo>
                    <a:pt x="0" y="535"/>
                  </a:lnTo>
                  <a:lnTo>
                    <a:pt x="34" y="635"/>
                  </a:lnTo>
                  <a:lnTo>
                    <a:pt x="867" y="68"/>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1" name="Google Shape;2351;p36"/>
            <p:cNvSpPr/>
            <p:nvPr/>
          </p:nvSpPr>
          <p:spPr>
            <a:xfrm>
              <a:off x="2915575" y="1262175"/>
              <a:ext cx="26725" cy="10025"/>
            </a:xfrm>
            <a:custGeom>
              <a:avLst/>
              <a:gdLst/>
              <a:ahLst/>
              <a:cxnLst/>
              <a:rect l="l" t="t" r="r" b="b"/>
              <a:pathLst>
                <a:path w="1069" h="401" extrusionOk="0">
                  <a:moveTo>
                    <a:pt x="1" y="1"/>
                  </a:moveTo>
                  <a:lnTo>
                    <a:pt x="1" y="67"/>
                  </a:lnTo>
                  <a:lnTo>
                    <a:pt x="1035" y="401"/>
                  </a:lnTo>
                  <a:lnTo>
                    <a:pt x="1068" y="268"/>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2" name="Google Shape;2352;p36"/>
            <p:cNvSpPr/>
            <p:nvPr/>
          </p:nvSpPr>
          <p:spPr>
            <a:xfrm>
              <a:off x="2992300" y="1381425"/>
              <a:ext cx="24225" cy="16700"/>
            </a:xfrm>
            <a:custGeom>
              <a:avLst/>
              <a:gdLst/>
              <a:ahLst/>
              <a:cxnLst/>
              <a:rect l="l" t="t" r="r" b="b"/>
              <a:pathLst>
                <a:path w="969" h="668" extrusionOk="0">
                  <a:moveTo>
                    <a:pt x="68" y="1"/>
                  </a:moveTo>
                  <a:lnTo>
                    <a:pt x="1" y="101"/>
                  </a:lnTo>
                  <a:lnTo>
                    <a:pt x="901" y="668"/>
                  </a:lnTo>
                  <a:lnTo>
                    <a:pt x="968" y="601"/>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3" name="Google Shape;2353;p36"/>
            <p:cNvSpPr/>
            <p:nvPr/>
          </p:nvSpPr>
          <p:spPr>
            <a:xfrm>
              <a:off x="3054025" y="1172950"/>
              <a:ext cx="24200" cy="16700"/>
            </a:xfrm>
            <a:custGeom>
              <a:avLst/>
              <a:gdLst/>
              <a:ahLst/>
              <a:cxnLst/>
              <a:rect l="l" t="t" r="r" b="b"/>
              <a:pathLst>
                <a:path w="968" h="668" extrusionOk="0">
                  <a:moveTo>
                    <a:pt x="34" y="0"/>
                  </a:moveTo>
                  <a:lnTo>
                    <a:pt x="0" y="101"/>
                  </a:lnTo>
                  <a:lnTo>
                    <a:pt x="868" y="668"/>
                  </a:lnTo>
                  <a:lnTo>
                    <a:pt x="968" y="6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4" name="Google Shape;2354;p36"/>
            <p:cNvSpPr/>
            <p:nvPr/>
          </p:nvSpPr>
          <p:spPr>
            <a:xfrm>
              <a:off x="3041500" y="1277200"/>
              <a:ext cx="17550" cy="15025"/>
            </a:xfrm>
            <a:custGeom>
              <a:avLst/>
              <a:gdLst/>
              <a:ahLst/>
              <a:cxnLst/>
              <a:rect l="l" t="t" r="r" b="b"/>
              <a:pathLst>
                <a:path w="702" h="601" extrusionOk="0">
                  <a:moveTo>
                    <a:pt x="668" y="0"/>
                  </a:moveTo>
                  <a:lnTo>
                    <a:pt x="1" y="500"/>
                  </a:lnTo>
                  <a:lnTo>
                    <a:pt x="34" y="601"/>
                  </a:lnTo>
                  <a:lnTo>
                    <a:pt x="701"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5" name="Google Shape;2355;p36"/>
            <p:cNvSpPr/>
            <p:nvPr/>
          </p:nvSpPr>
          <p:spPr>
            <a:xfrm>
              <a:off x="2708775" y="1093725"/>
              <a:ext cx="25050" cy="3350"/>
            </a:xfrm>
            <a:custGeom>
              <a:avLst/>
              <a:gdLst/>
              <a:ahLst/>
              <a:cxnLst/>
              <a:rect l="l" t="t" r="r" b="b"/>
              <a:pathLst>
                <a:path w="1002" h="134" extrusionOk="0">
                  <a:moveTo>
                    <a:pt x="0" y="1"/>
                  </a:moveTo>
                  <a:lnTo>
                    <a:pt x="0" y="101"/>
                  </a:lnTo>
                  <a:lnTo>
                    <a:pt x="1001" y="134"/>
                  </a:lnTo>
                  <a:lnTo>
                    <a:pt x="1001" y="67"/>
                  </a:lnTo>
                  <a:lnTo>
                    <a:pt x="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6" name="Google Shape;2356;p36"/>
            <p:cNvSpPr/>
            <p:nvPr/>
          </p:nvSpPr>
          <p:spPr>
            <a:xfrm>
              <a:off x="2716275" y="1047025"/>
              <a:ext cx="21700" cy="16700"/>
            </a:xfrm>
            <a:custGeom>
              <a:avLst/>
              <a:gdLst/>
              <a:ahLst/>
              <a:cxnLst/>
              <a:rect l="l" t="t" r="r" b="b"/>
              <a:pathLst>
                <a:path w="868" h="668" extrusionOk="0">
                  <a:moveTo>
                    <a:pt x="67" y="0"/>
                  </a:moveTo>
                  <a:lnTo>
                    <a:pt x="1" y="67"/>
                  </a:lnTo>
                  <a:lnTo>
                    <a:pt x="801" y="668"/>
                  </a:lnTo>
                  <a:lnTo>
                    <a:pt x="868" y="6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7" name="Google Shape;2357;p36"/>
            <p:cNvSpPr/>
            <p:nvPr/>
          </p:nvSpPr>
          <p:spPr>
            <a:xfrm>
              <a:off x="3021500" y="1086225"/>
              <a:ext cx="22525" cy="6700"/>
            </a:xfrm>
            <a:custGeom>
              <a:avLst/>
              <a:gdLst/>
              <a:ahLst/>
              <a:cxnLst/>
              <a:rect l="l" t="t" r="r" b="b"/>
              <a:pathLst>
                <a:path w="901" h="268" extrusionOk="0">
                  <a:moveTo>
                    <a:pt x="0" y="0"/>
                  </a:moveTo>
                  <a:lnTo>
                    <a:pt x="0" y="67"/>
                  </a:lnTo>
                  <a:lnTo>
                    <a:pt x="901" y="267"/>
                  </a:lnTo>
                  <a:lnTo>
                    <a:pt x="901" y="167"/>
                  </a:lnTo>
                  <a:lnTo>
                    <a:pt x="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8" name="Google Shape;2358;p36"/>
            <p:cNvSpPr/>
            <p:nvPr/>
          </p:nvSpPr>
          <p:spPr>
            <a:xfrm>
              <a:off x="2670400" y="1309725"/>
              <a:ext cx="7550" cy="27525"/>
            </a:xfrm>
            <a:custGeom>
              <a:avLst/>
              <a:gdLst/>
              <a:ahLst/>
              <a:cxnLst/>
              <a:rect l="l" t="t" r="r" b="b"/>
              <a:pathLst>
                <a:path w="302" h="1101" extrusionOk="0">
                  <a:moveTo>
                    <a:pt x="1" y="0"/>
                  </a:moveTo>
                  <a:lnTo>
                    <a:pt x="168" y="1101"/>
                  </a:lnTo>
                  <a:lnTo>
                    <a:pt x="301"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9" name="Google Shape;2359;p36"/>
            <p:cNvSpPr/>
            <p:nvPr/>
          </p:nvSpPr>
          <p:spPr>
            <a:xfrm>
              <a:off x="2687925" y="1285525"/>
              <a:ext cx="29200" cy="8375"/>
            </a:xfrm>
            <a:custGeom>
              <a:avLst/>
              <a:gdLst/>
              <a:ahLst/>
              <a:cxnLst/>
              <a:rect l="l" t="t" r="r" b="b"/>
              <a:pathLst>
                <a:path w="1168" h="335" extrusionOk="0">
                  <a:moveTo>
                    <a:pt x="1135" y="1"/>
                  </a:moveTo>
                  <a:lnTo>
                    <a:pt x="0" y="268"/>
                  </a:lnTo>
                  <a:lnTo>
                    <a:pt x="0" y="334"/>
                  </a:lnTo>
                  <a:lnTo>
                    <a:pt x="1168" y="101"/>
                  </a:lnTo>
                  <a:lnTo>
                    <a:pt x="11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0" name="Google Shape;2360;p36"/>
            <p:cNvSpPr/>
            <p:nvPr/>
          </p:nvSpPr>
          <p:spPr>
            <a:xfrm>
              <a:off x="2817175" y="956125"/>
              <a:ext cx="32550" cy="8375"/>
            </a:xfrm>
            <a:custGeom>
              <a:avLst/>
              <a:gdLst/>
              <a:ahLst/>
              <a:cxnLst/>
              <a:rect l="l" t="t" r="r" b="b"/>
              <a:pathLst>
                <a:path w="1302" h="335" extrusionOk="0">
                  <a:moveTo>
                    <a:pt x="1" y="1"/>
                  </a:moveTo>
                  <a:lnTo>
                    <a:pt x="1" y="134"/>
                  </a:lnTo>
                  <a:lnTo>
                    <a:pt x="1302" y="334"/>
                  </a:lnTo>
                  <a:lnTo>
                    <a:pt x="1302" y="267"/>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1" name="Google Shape;2361;p36"/>
            <p:cNvSpPr/>
            <p:nvPr/>
          </p:nvSpPr>
          <p:spPr>
            <a:xfrm>
              <a:off x="2821350" y="1127075"/>
              <a:ext cx="6700" cy="29225"/>
            </a:xfrm>
            <a:custGeom>
              <a:avLst/>
              <a:gdLst/>
              <a:ahLst/>
              <a:cxnLst/>
              <a:rect l="l" t="t" r="r" b="b"/>
              <a:pathLst>
                <a:path w="268" h="1169" extrusionOk="0">
                  <a:moveTo>
                    <a:pt x="134" y="1"/>
                  </a:moveTo>
                  <a:lnTo>
                    <a:pt x="1" y="68"/>
                  </a:lnTo>
                  <a:lnTo>
                    <a:pt x="167" y="1168"/>
                  </a:lnTo>
                  <a:lnTo>
                    <a:pt x="267" y="11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2" name="Google Shape;2362;p36"/>
            <p:cNvSpPr/>
            <p:nvPr/>
          </p:nvSpPr>
          <p:spPr>
            <a:xfrm>
              <a:off x="3056525" y="1030350"/>
              <a:ext cx="20875" cy="12525"/>
            </a:xfrm>
            <a:custGeom>
              <a:avLst/>
              <a:gdLst/>
              <a:ahLst/>
              <a:cxnLst/>
              <a:rect l="l" t="t" r="r" b="b"/>
              <a:pathLst>
                <a:path w="835" h="501" extrusionOk="0">
                  <a:moveTo>
                    <a:pt x="34" y="0"/>
                  </a:moveTo>
                  <a:lnTo>
                    <a:pt x="0" y="100"/>
                  </a:lnTo>
                  <a:lnTo>
                    <a:pt x="768" y="501"/>
                  </a:lnTo>
                  <a:lnTo>
                    <a:pt x="834" y="4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3" name="Google Shape;2363;p36"/>
            <p:cNvSpPr/>
            <p:nvPr/>
          </p:nvSpPr>
          <p:spPr>
            <a:xfrm>
              <a:off x="2630375" y="962800"/>
              <a:ext cx="27550" cy="23375"/>
            </a:xfrm>
            <a:custGeom>
              <a:avLst/>
              <a:gdLst/>
              <a:ahLst/>
              <a:cxnLst/>
              <a:rect l="l" t="t" r="r" b="b"/>
              <a:pathLst>
                <a:path w="1102" h="935" extrusionOk="0">
                  <a:moveTo>
                    <a:pt x="34" y="0"/>
                  </a:moveTo>
                  <a:lnTo>
                    <a:pt x="1" y="67"/>
                  </a:lnTo>
                  <a:lnTo>
                    <a:pt x="1035" y="934"/>
                  </a:lnTo>
                  <a:lnTo>
                    <a:pt x="1102" y="9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4" name="Google Shape;2364;p36"/>
            <p:cNvSpPr/>
            <p:nvPr/>
          </p:nvSpPr>
          <p:spPr>
            <a:xfrm>
              <a:off x="2567000" y="1093725"/>
              <a:ext cx="21700" cy="16700"/>
            </a:xfrm>
            <a:custGeom>
              <a:avLst/>
              <a:gdLst/>
              <a:ahLst/>
              <a:cxnLst/>
              <a:rect l="l" t="t" r="r" b="b"/>
              <a:pathLst>
                <a:path w="868" h="668" extrusionOk="0">
                  <a:moveTo>
                    <a:pt x="801" y="1"/>
                  </a:moveTo>
                  <a:lnTo>
                    <a:pt x="1" y="601"/>
                  </a:lnTo>
                  <a:lnTo>
                    <a:pt x="34" y="668"/>
                  </a:lnTo>
                  <a:lnTo>
                    <a:pt x="868" y="101"/>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5" name="Google Shape;2365;p36"/>
            <p:cNvSpPr/>
            <p:nvPr/>
          </p:nvSpPr>
          <p:spPr>
            <a:xfrm>
              <a:off x="2661250" y="1049525"/>
              <a:ext cx="17525" cy="13375"/>
            </a:xfrm>
            <a:custGeom>
              <a:avLst/>
              <a:gdLst/>
              <a:ahLst/>
              <a:cxnLst/>
              <a:rect l="l" t="t" r="r" b="b"/>
              <a:pathLst>
                <a:path w="701" h="535" extrusionOk="0">
                  <a:moveTo>
                    <a:pt x="667" y="1"/>
                  </a:moveTo>
                  <a:lnTo>
                    <a:pt x="0" y="434"/>
                  </a:lnTo>
                  <a:lnTo>
                    <a:pt x="33" y="534"/>
                  </a:lnTo>
                  <a:lnTo>
                    <a:pt x="701" y="67"/>
                  </a:lnTo>
                  <a:lnTo>
                    <a:pt x="6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6" name="Google Shape;2366;p36"/>
            <p:cNvSpPr/>
            <p:nvPr/>
          </p:nvSpPr>
          <p:spPr>
            <a:xfrm>
              <a:off x="2885575" y="869400"/>
              <a:ext cx="17525" cy="24200"/>
            </a:xfrm>
            <a:custGeom>
              <a:avLst/>
              <a:gdLst/>
              <a:ahLst/>
              <a:cxnLst/>
              <a:rect l="l" t="t" r="r" b="b"/>
              <a:pathLst>
                <a:path w="701" h="968" extrusionOk="0">
                  <a:moveTo>
                    <a:pt x="634" y="0"/>
                  </a:moveTo>
                  <a:lnTo>
                    <a:pt x="0" y="901"/>
                  </a:lnTo>
                  <a:lnTo>
                    <a:pt x="67" y="968"/>
                  </a:lnTo>
                  <a:lnTo>
                    <a:pt x="701" y="67"/>
                  </a:lnTo>
                  <a:lnTo>
                    <a:pt x="6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7" name="Google Shape;2367;p36"/>
            <p:cNvSpPr/>
            <p:nvPr/>
          </p:nvSpPr>
          <p:spPr>
            <a:xfrm>
              <a:off x="3076525" y="1117075"/>
              <a:ext cx="17550" cy="23375"/>
            </a:xfrm>
            <a:custGeom>
              <a:avLst/>
              <a:gdLst/>
              <a:ahLst/>
              <a:cxnLst/>
              <a:rect l="l" t="t" r="r" b="b"/>
              <a:pathLst>
                <a:path w="702" h="935" extrusionOk="0">
                  <a:moveTo>
                    <a:pt x="635" y="1"/>
                  </a:moveTo>
                  <a:lnTo>
                    <a:pt x="1" y="901"/>
                  </a:lnTo>
                  <a:lnTo>
                    <a:pt x="68" y="935"/>
                  </a:lnTo>
                  <a:lnTo>
                    <a:pt x="701" y="34"/>
                  </a:lnTo>
                  <a:lnTo>
                    <a:pt x="6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8" name="Google Shape;2368;p36"/>
            <p:cNvSpPr/>
            <p:nvPr/>
          </p:nvSpPr>
          <p:spPr>
            <a:xfrm>
              <a:off x="2824700" y="1045350"/>
              <a:ext cx="8350" cy="23375"/>
            </a:xfrm>
            <a:custGeom>
              <a:avLst/>
              <a:gdLst/>
              <a:ahLst/>
              <a:cxnLst/>
              <a:rect l="l" t="t" r="r" b="b"/>
              <a:pathLst>
                <a:path w="334" h="935" extrusionOk="0">
                  <a:moveTo>
                    <a:pt x="200" y="1"/>
                  </a:moveTo>
                  <a:lnTo>
                    <a:pt x="0" y="901"/>
                  </a:lnTo>
                  <a:lnTo>
                    <a:pt x="100" y="935"/>
                  </a:lnTo>
                  <a:lnTo>
                    <a:pt x="334" y="34"/>
                  </a:lnTo>
                  <a:lnTo>
                    <a:pt x="20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9" name="Google Shape;2369;p36"/>
            <p:cNvSpPr/>
            <p:nvPr/>
          </p:nvSpPr>
          <p:spPr>
            <a:xfrm>
              <a:off x="2713775" y="1312225"/>
              <a:ext cx="9200" cy="22525"/>
            </a:xfrm>
            <a:custGeom>
              <a:avLst/>
              <a:gdLst/>
              <a:ahLst/>
              <a:cxnLst/>
              <a:rect l="l" t="t" r="r" b="b"/>
              <a:pathLst>
                <a:path w="368" h="901" extrusionOk="0">
                  <a:moveTo>
                    <a:pt x="234" y="0"/>
                  </a:moveTo>
                  <a:lnTo>
                    <a:pt x="1" y="901"/>
                  </a:lnTo>
                  <a:lnTo>
                    <a:pt x="101" y="901"/>
                  </a:lnTo>
                  <a:lnTo>
                    <a:pt x="3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0" name="Google Shape;2370;p36"/>
            <p:cNvSpPr/>
            <p:nvPr/>
          </p:nvSpPr>
          <p:spPr>
            <a:xfrm>
              <a:off x="2791325" y="1202125"/>
              <a:ext cx="19200" cy="15050"/>
            </a:xfrm>
            <a:custGeom>
              <a:avLst/>
              <a:gdLst/>
              <a:ahLst/>
              <a:cxnLst/>
              <a:rect l="l" t="t" r="r" b="b"/>
              <a:pathLst>
                <a:path w="768" h="602" extrusionOk="0">
                  <a:moveTo>
                    <a:pt x="668" y="1"/>
                  </a:moveTo>
                  <a:lnTo>
                    <a:pt x="1" y="501"/>
                  </a:lnTo>
                  <a:lnTo>
                    <a:pt x="101" y="601"/>
                  </a:lnTo>
                  <a:lnTo>
                    <a:pt x="768" y="101"/>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1" name="Google Shape;2371;p36"/>
            <p:cNvSpPr/>
            <p:nvPr/>
          </p:nvSpPr>
          <p:spPr>
            <a:xfrm>
              <a:off x="2565325" y="1056200"/>
              <a:ext cx="25050" cy="2525"/>
            </a:xfrm>
            <a:custGeom>
              <a:avLst/>
              <a:gdLst/>
              <a:ahLst/>
              <a:cxnLst/>
              <a:rect l="l" t="t" r="r" b="b"/>
              <a:pathLst>
                <a:path w="1002" h="101" extrusionOk="0">
                  <a:moveTo>
                    <a:pt x="1" y="0"/>
                  </a:moveTo>
                  <a:lnTo>
                    <a:pt x="1" y="100"/>
                  </a:lnTo>
                  <a:lnTo>
                    <a:pt x="1002" y="100"/>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2" name="Google Shape;2372;p36"/>
            <p:cNvSpPr/>
            <p:nvPr/>
          </p:nvSpPr>
          <p:spPr>
            <a:xfrm>
              <a:off x="2546150" y="1177125"/>
              <a:ext cx="18375" cy="15025"/>
            </a:xfrm>
            <a:custGeom>
              <a:avLst/>
              <a:gdLst/>
              <a:ahLst/>
              <a:cxnLst/>
              <a:rect l="l" t="t" r="r" b="b"/>
              <a:pathLst>
                <a:path w="735" h="601" extrusionOk="0">
                  <a:moveTo>
                    <a:pt x="668" y="0"/>
                  </a:moveTo>
                  <a:lnTo>
                    <a:pt x="1" y="501"/>
                  </a:lnTo>
                  <a:lnTo>
                    <a:pt x="34" y="601"/>
                  </a:lnTo>
                  <a:lnTo>
                    <a:pt x="735"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3" name="Google Shape;2373;p36"/>
            <p:cNvSpPr/>
            <p:nvPr/>
          </p:nvSpPr>
          <p:spPr>
            <a:xfrm>
              <a:off x="2838025" y="857725"/>
              <a:ext cx="14200" cy="18375"/>
            </a:xfrm>
            <a:custGeom>
              <a:avLst/>
              <a:gdLst/>
              <a:ahLst/>
              <a:cxnLst/>
              <a:rect l="l" t="t" r="r" b="b"/>
              <a:pathLst>
                <a:path w="568" h="735" extrusionOk="0">
                  <a:moveTo>
                    <a:pt x="101" y="0"/>
                  </a:moveTo>
                  <a:lnTo>
                    <a:pt x="1" y="34"/>
                  </a:lnTo>
                  <a:lnTo>
                    <a:pt x="468" y="734"/>
                  </a:lnTo>
                  <a:lnTo>
                    <a:pt x="568" y="668"/>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4" name="Google Shape;2374;p36"/>
            <p:cNvSpPr/>
            <p:nvPr/>
          </p:nvSpPr>
          <p:spPr>
            <a:xfrm>
              <a:off x="2564500" y="1247175"/>
              <a:ext cx="30875" cy="9200"/>
            </a:xfrm>
            <a:custGeom>
              <a:avLst/>
              <a:gdLst/>
              <a:ahLst/>
              <a:cxnLst/>
              <a:rect l="l" t="t" r="r" b="b"/>
              <a:pathLst>
                <a:path w="1235" h="368" extrusionOk="0">
                  <a:moveTo>
                    <a:pt x="34" y="0"/>
                  </a:moveTo>
                  <a:lnTo>
                    <a:pt x="1" y="134"/>
                  </a:lnTo>
                  <a:lnTo>
                    <a:pt x="1235" y="367"/>
                  </a:lnTo>
                  <a:lnTo>
                    <a:pt x="1235" y="2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5" name="Google Shape;2375;p36"/>
            <p:cNvSpPr/>
            <p:nvPr/>
          </p:nvSpPr>
          <p:spPr>
            <a:xfrm>
              <a:off x="3092375" y="1298875"/>
              <a:ext cx="17550" cy="24200"/>
            </a:xfrm>
            <a:custGeom>
              <a:avLst/>
              <a:gdLst/>
              <a:ahLst/>
              <a:cxnLst/>
              <a:rect l="l" t="t" r="r" b="b"/>
              <a:pathLst>
                <a:path w="702" h="968" extrusionOk="0">
                  <a:moveTo>
                    <a:pt x="67" y="0"/>
                  </a:moveTo>
                  <a:lnTo>
                    <a:pt x="1" y="34"/>
                  </a:lnTo>
                  <a:lnTo>
                    <a:pt x="634" y="968"/>
                  </a:lnTo>
                  <a:lnTo>
                    <a:pt x="701" y="9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6" name="Google Shape;2376;p36"/>
            <p:cNvSpPr/>
            <p:nvPr/>
          </p:nvSpPr>
          <p:spPr>
            <a:xfrm>
              <a:off x="2744625" y="1125425"/>
              <a:ext cx="7525" cy="22525"/>
            </a:xfrm>
            <a:custGeom>
              <a:avLst/>
              <a:gdLst/>
              <a:ahLst/>
              <a:cxnLst/>
              <a:rect l="l" t="t" r="r" b="b"/>
              <a:pathLst>
                <a:path w="301" h="901" extrusionOk="0">
                  <a:moveTo>
                    <a:pt x="201" y="0"/>
                  </a:moveTo>
                  <a:lnTo>
                    <a:pt x="1" y="901"/>
                  </a:lnTo>
                  <a:lnTo>
                    <a:pt x="67" y="901"/>
                  </a:lnTo>
                  <a:lnTo>
                    <a:pt x="3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7" name="Google Shape;2377;p36"/>
            <p:cNvSpPr/>
            <p:nvPr/>
          </p:nvSpPr>
          <p:spPr>
            <a:xfrm>
              <a:off x="2898075" y="1154600"/>
              <a:ext cx="17525" cy="14200"/>
            </a:xfrm>
            <a:custGeom>
              <a:avLst/>
              <a:gdLst/>
              <a:ahLst/>
              <a:cxnLst/>
              <a:rect l="l" t="t" r="r" b="b"/>
              <a:pathLst>
                <a:path w="701" h="568" extrusionOk="0">
                  <a:moveTo>
                    <a:pt x="668" y="1"/>
                  </a:moveTo>
                  <a:lnTo>
                    <a:pt x="0" y="501"/>
                  </a:lnTo>
                  <a:lnTo>
                    <a:pt x="34" y="568"/>
                  </a:lnTo>
                  <a:lnTo>
                    <a:pt x="701" y="67"/>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 name="Google Shape;2291;p36"/>
          <p:cNvGrpSpPr/>
          <p:nvPr/>
        </p:nvGrpSpPr>
        <p:grpSpPr>
          <a:xfrm flipH="1">
            <a:off x="8681895" y="643957"/>
            <a:ext cx="827511" cy="801376"/>
            <a:chOff x="2546150" y="857725"/>
            <a:chExt cx="607125" cy="587950"/>
          </a:xfrm>
        </p:grpSpPr>
        <p:sp>
          <p:nvSpPr>
            <p:cNvPr id="5" name="Google Shape;2292;p36"/>
            <p:cNvSpPr/>
            <p:nvPr/>
          </p:nvSpPr>
          <p:spPr>
            <a:xfrm>
              <a:off x="3113225" y="1037850"/>
              <a:ext cx="22550" cy="15875"/>
            </a:xfrm>
            <a:custGeom>
              <a:avLst/>
              <a:gdLst/>
              <a:ahLst/>
              <a:cxnLst/>
              <a:rect l="l" t="t" r="r" b="b"/>
              <a:pathLst>
                <a:path w="902" h="635" extrusionOk="0">
                  <a:moveTo>
                    <a:pt x="801" y="1"/>
                  </a:moveTo>
                  <a:lnTo>
                    <a:pt x="1" y="534"/>
                  </a:lnTo>
                  <a:lnTo>
                    <a:pt x="67" y="634"/>
                  </a:lnTo>
                  <a:lnTo>
                    <a:pt x="901" y="67"/>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 name="Google Shape;2293;p36"/>
            <p:cNvSpPr/>
            <p:nvPr/>
          </p:nvSpPr>
          <p:spPr>
            <a:xfrm>
              <a:off x="3020650" y="925275"/>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 name="Google Shape;2294;p36"/>
            <p:cNvSpPr/>
            <p:nvPr/>
          </p:nvSpPr>
          <p:spPr>
            <a:xfrm>
              <a:off x="3111550" y="1096225"/>
              <a:ext cx="22550" cy="16700"/>
            </a:xfrm>
            <a:custGeom>
              <a:avLst/>
              <a:gdLst/>
              <a:ahLst/>
              <a:cxnLst/>
              <a:rect l="l" t="t" r="r" b="b"/>
              <a:pathLst>
                <a:path w="902" h="668" extrusionOk="0">
                  <a:moveTo>
                    <a:pt x="34" y="1"/>
                  </a:moveTo>
                  <a:lnTo>
                    <a:pt x="1" y="67"/>
                  </a:lnTo>
                  <a:lnTo>
                    <a:pt x="868" y="668"/>
                  </a:lnTo>
                  <a:lnTo>
                    <a:pt x="902" y="568"/>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 name="Google Shape;2295;p36"/>
            <p:cNvSpPr/>
            <p:nvPr/>
          </p:nvSpPr>
          <p:spPr>
            <a:xfrm>
              <a:off x="3135750" y="1177125"/>
              <a:ext cx="17525" cy="15025"/>
            </a:xfrm>
            <a:custGeom>
              <a:avLst/>
              <a:gdLst/>
              <a:ahLst/>
              <a:cxnLst/>
              <a:rect l="l" t="t" r="r" b="b"/>
              <a:pathLst>
                <a:path w="701" h="601" extrusionOk="0">
                  <a:moveTo>
                    <a:pt x="667" y="0"/>
                  </a:moveTo>
                  <a:lnTo>
                    <a:pt x="0" y="501"/>
                  </a:lnTo>
                  <a:lnTo>
                    <a:pt x="67" y="601"/>
                  </a:lnTo>
                  <a:lnTo>
                    <a:pt x="701" y="100"/>
                  </a:lnTo>
                  <a:lnTo>
                    <a:pt x="6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 name="Google Shape;2296;p36"/>
            <p:cNvSpPr/>
            <p:nvPr/>
          </p:nvSpPr>
          <p:spPr>
            <a:xfrm>
              <a:off x="3109050" y="1258000"/>
              <a:ext cx="24225" cy="19225"/>
            </a:xfrm>
            <a:custGeom>
              <a:avLst/>
              <a:gdLst/>
              <a:ahLst/>
              <a:cxnLst/>
              <a:rect l="l" t="t" r="r" b="b"/>
              <a:pathLst>
                <a:path w="969" h="769" extrusionOk="0">
                  <a:moveTo>
                    <a:pt x="68" y="1"/>
                  </a:moveTo>
                  <a:lnTo>
                    <a:pt x="1" y="68"/>
                  </a:lnTo>
                  <a:lnTo>
                    <a:pt x="901" y="768"/>
                  </a:lnTo>
                  <a:lnTo>
                    <a:pt x="968" y="735"/>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 name="Google Shape;2297;p36"/>
            <p:cNvSpPr/>
            <p:nvPr/>
          </p:nvSpPr>
          <p:spPr>
            <a:xfrm>
              <a:off x="3049850" y="1352250"/>
              <a:ext cx="19200" cy="15025"/>
            </a:xfrm>
            <a:custGeom>
              <a:avLst/>
              <a:gdLst/>
              <a:ahLst/>
              <a:cxnLst/>
              <a:rect l="l" t="t" r="r" b="b"/>
              <a:pathLst>
                <a:path w="768" h="601" extrusionOk="0">
                  <a:moveTo>
                    <a:pt x="701" y="0"/>
                  </a:moveTo>
                  <a:lnTo>
                    <a:pt x="0" y="567"/>
                  </a:lnTo>
                  <a:lnTo>
                    <a:pt x="34" y="601"/>
                  </a:lnTo>
                  <a:lnTo>
                    <a:pt x="768" y="67"/>
                  </a:lnTo>
                  <a:lnTo>
                    <a:pt x="7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 name="Google Shape;2298;p36"/>
            <p:cNvSpPr/>
            <p:nvPr/>
          </p:nvSpPr>
          <p:spPr>
            <a:xfrm>
              <a:off x="3111550" y="1219650"/>
              <a:ext cx="25050" cy="2525"/>
            </a:xfrm>
            <a:custGeom>
              <a:avLst/>
              <a:gdLst/>
              <a:ahLst/>
              <a:cxnLst/>
              <a:rect l="l" t="t" r="r" b="b"/>
              <a:pathLst>
                <a:path w="1002" h="101" extrusionOk="0">
                  <a:moveTo>
                    <a:pt x="1" y="0"/>
                  </a:moveTo>
                  <a:lnTo>
                    <a:pt x="1" y="101"/>
                  </a:lnTo>
                  <a:lnTo>
                    <a:pt x="1002" y="101"/>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 name="Google Shape;2299;p36"/>
            <p:cNvSpPr/>
            <p:nvPr/>
          </p:nvSpPr>
          <p:spPr>
            <a:xfrm>
              <a:off x="3007325" y="972800"/>
              <a:ext cx="17525" cy="24225"/>
            </a:xfrm>
            <a:custGeom>
              <a:avLst/>
              <a:gdLst/>
              <a:ahLst/>
              <a:cxnLst/>
              <a:rect l="l" t="t" r="r" b="b"/>
              <a:pathLst>
                <a:path w="701" h="969" extrusionOk="0">
                  <a:moveTo>
                    <a:pt x="67" y="1"/>
                  </a:moveTo>
                  <a:lnTo>
                    <a:pt x="0" y="34"/>
                  </a:lnTo>
                  <a:lnTo>
                    <a:pt x="634" y="968"/>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 name="Google Shape;2300;p36"/>
            <p:cNvSpPr/>
            <p:nvPr/>
          </p:nvSpPr>
          <p:spPr>
            <a:xfrm>
              <a:off x="2762975" y="962800"/>
              <a:ext cx="15875" cy="21700"/>
            </a:xfrm>
            <a:custGeom>
              <a:avLst/>
              <a:gdLst/>
              <a:ahLst/>
              <a:cxnLst/>
              <a:rect l="l" t="t" r="r" b="b"/>
              <a:pathLst>
                <a:path w="635" h="868" extrusionOk="0">
                  <a:moveTo>
                    <a:pt x="101" y="0"/>
                  </a:moveTo>
                  <a:lnTo>
                    <a:pt x="1" y="34"/>
                  </a:lnTo>
                  <a:lnTo>
                    <a:pt x="534" y="868"/>
                  </a:lnTo>
                  <a:lnTo>
                    <a:pt x="634" y="834"/>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 name="Google Shape;2301;p36"/>
            <p:cNvSpPr/>
            <p:nvPr/>
          </p:nvSpPr>
          <p:spPr>
            <a:xfrm>
              <a:off x="2899750" y="924425"/>
              <a:ext cx="17525" cy="24225"/>
            </a:xfrm>
            <a:custGeom>
              <a:avLst/>
              <a:gdLst/>
              <a:ahLst/>
              <a:cxnLst/>
              <a:rect l="l" t="t" r="r" b="b"/>
              <a:pathLst>
                <a:path w="701" h="969" extrusionOk="0">
                  <a:moveTo>
                    <a:pt x="634" y="1"/>
                  </a:moveTo>
                  <a:lnTo>
                    <a:pt x="0" y="902"/>
                  </a:lnTo>
                  <a:lnTo>
                    <a:pt x="67" y="9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5" name="Google Shape;2302;p36"/>
            <p:cNvSpPr/>
            <p:nvPr/>
          </p:nvSpPr>
          <p:spPr>
            <a:xfrm>
              <a:off x="2998975" y="1222150"/>
              <a:ext cx="17550" cy="25050"/>
            </a:xfrm>
            <a:custGeom>
              <a:avLst/>
              <a:gdLst/>
              <a:ahLst/>
              <a:cxnLst/>
              <a:rect l="l" t="t" r="r" b="b"/>
              <a:pathLst>
                <a:path w="702" h="1002" extrusionOk="0">
                  <a:moveTo>
                    <a:pt x="67" y="1"/>
                  </a:moveTo>
                  <a:lnTo>
                    <a:pt x="1" y="101"/>
                  </a:lnTo>
                  <a:lnTo>
                    <a:pt x="634" y="1001"/>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 name="Google Shape;2303;p36"/>
            <p:cNvSpPr/>
            <p:nvPr/>
          </p:nvSpPr>
          <p:spPr>
            <a:xfrm>
              <a:off x="2933100" y="991975"/>
              <a:ext cx="15025" cy="22550"/>
            </a:xfrm>
            <a:custGeom>
              <a:avLst/>
              <a:gdLst/>
              <a:ahLst/>
              <a:cxnLst/>
              <a:rect l="l" t="t" r="r" b="b"/>
              <a:pathLst>
                <a:path w="601" h="902" extrusionOk="0">
                  <a:moveTo>
                    <a:pt x="67" y="1"/>
                  </a:moveTo>
                  <a:lnTo>
                    <a:pt x="0" y="34"/>
                  </a:lnTo>
                  <a:lnTo>
                    <a:pt x="534" y="902"/>
                  </a:lnTo>
                  <a:lnTo>
                    <a:pt x="601" y="8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 name="Google Shape;2304;p36"/>
            <p:cNvSpPr/>
            <p:nvPr/>
          </p:nvSpPr>
          <p:spPr>
            <a:xfrm>
              <a:off x="2941450" y="1417300"/>
              <a:ext cx="3350" cy="25025"/>
            </a:xfrm>
            <a:custGeom>
              <a:avLst/>
              <a:gdLst/>
              <a:ahLst/>
              <a:cxnLst/>
              <a:rect l="l" t="t" r="r" b="b"/>
              <a:pathLst>
                <a:path w="134" h="1001" extrusionOk="0">
                  <a:moveTo>
                    <a:pt x="33" y="0"/>
                  </a:moveTo>
                  <a:lnTo>
                    <a:pt x="0" y="967"/>
                  </a:lnTo>
                  <a:lnTo>
                    <a:pt x="133" y="1001"/>
                  </a:lnTo>
                  <a:lnTo>
                    <a:pt x="1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8" name="Google Shape;2305;p36"/>
            <p:cNvSpPr/>
            <p:nvPr/>
          </p:nvSpPr>
          <p:spPr>
            <a:xfrm>
              <a:off x="2879725" y="1405625"/>
              <a:ext cx="16700" cy="23375"/>
            </a:xfrm>
            <a:custGeom>
              <a:avLst/>
              <a:gdLst/>
              <a:ahLst/>
              <a:cxnLst/>
              <a:rect l="l" t="t" r="r" b="b"/>
              <a:pathLst>
                <a:path w="668" h="935" extrusionOk="0">
                  <a:moveTo>
                    <a:pt x="601" y="0"/>
                  </a:moveTo>
                  <a:lnTo>
                    <a:pt x="1" y="901"/>
                  </a:lnTo>
                  <a:lnTo>
                    <a:pt x="67" y="934"/>
                  </a:lnTo>
                  <a:lnTo>
                    <a:pt x="668" y="67"/>
                  </a:lnTo>
                  <a:lnTo>
                    <a:pt x="6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 name="Google Shape;2306;p36"/>
            <p:cNvSpPr/>
            <p:nvPr/>
          </p:nvSpPr>
          <p:spPr>
            <a:xfrm>
              <a:off x="2799675" y="1426475"/>
              <a:ext cx="13375" cy="19200"/>
            </a:xfrm>
            <a:custGeom>
              <a:avLst/>
              <a:gdLst/>
              <a:ahLst/>
              <a:cxnLst/>
              <a:rect l="l" t="t" r="r" b="b"/>
              <a:pathLst>
                <a:path w="535" h="768" extrusionOk="0">
                  <a:moveTo>
                    <a:pt x="100" y="0"/>
                  </a:moveTo>
                  <a:lnTo>
                    <a:pt x="0" y="100"/>
                  </a:lnTo>
                  <a:lnTo>
                    <a:pt x="501" y="767"/>
                  </a:lnTo>
                  <a:lnTo>
                    <a:pt x="534" y="701"/>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 name="Google Shape;2307;p36"/>
            <p:cNvSpPr/>
            <p:nvPr/>
          </p:nvSpPr>
          <p:spPr>
            <a:xfrm>
              <a:off x="2960625" y="1164600"/>
              <a:ext cx="20875" cy="23375"/>
            </a:xfrm>
            <a:custGeom>
              <a:avLst/>
              <a:gdLst/>
              <a:ahLst/>
              <a:cxnLst/>
              <a:rect l="l" t="t" r="r" b="b"/>
              <a:pathLst>
                <a:path w="835" h="935" extrusionOk="0">
                  <a:moveTo>
                    <a:pt x="734" y="1"/>
                  </a:moveTo>
                  <a:lnTo>
                    <a:pt x="0" y="902"/>
                  </a:lnTo>
                  <a:lnTo>
                    <a:pt x="34" y="935"/>
                  </a:lnTo>
                  <a:lnTo>
                    <a:pt x="834" y="68"/>
                  </a:lnTo>
                  <a:lnTo>
                    <a:pt x="7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 name="Google Shape;2308;p36"/>
            <p:cNvSpPr/>
            <p:nvPr/>
          </p:nvSpPr>
          <p:spPr>
            <a:xfrm>
              <a:off x="2769650" y="1401450"/>
              <a:ext cx="3350" cy="25050"/>
            </a:xfrm>
            <a:custGeom>
              <a:avLst/>
              <a:gdLst/>
              <a:ahLst/>
              <a:cxnLst/>
              <a:rect l="l" t="t" r="r" b="b"/>
              <a:pathLst>
                <a:path w="134" h="1002" extrusionOk="0">
                  <a:moveTo>
                    <a:pt x="34" y="0"/>
                  </a:moveTo>
                  <a:lnTo>
                    <a:pt x="0" y="1001"/>
                  </a:lnTo>
                  <a:lnTo>
                    <a:pt x="67" y="1001"/>
                  </a:lnTo>
                  <a:lnTo>
                    <a:pt x="134" y="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 name="Google Shape;2309;p36"/>
            <p:cNvSpPr/>
            <p:nvPr/>
          </p:nvSpPr>
          <p:spPr>
            <a:xfrm>
              <a:off x="2585350" y="997000"/>
              <a:ext cx="3350" cy="25875"/>
            </a:xfrm>
            <a:custGeom>
              <a:avLst/>
              <a:gdLst/>
              <a:ahLst/>
              <a:cxnLst/>
              <a:rect l="l" t="t" r="r" b="b"/>
              <a:pathLst>
                <a:path w="134" h="1035" extrusionOk="0">
                  <a:moveTo>
                    <a:pt x="67" y="0"/>
                  </a:moveTo>
                  <a:lnTo>
                    <a:pt x="1" y="1034"/>
                  </a:lnTo>
                  <a:lnTo>
                    <a:pt x="67"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3" name="Google Shape;2310;p36"/>
            <p:cNvSpPr/>
            <p:nvPr/>
          </p:nvSpPr>
          <p:spPr>
            <a:xfrm>
              <a:off x="2612875" y="1210475"/>
              <a:ext cx="15025" cy="32550"/>
            </a:xfrm>
            <a:custGeom>
              <a:avLst/>
              <a:gdLst/>
              <a:ahLst/>
              <a:cxnLst/>
              <a:rect l="l" t="t" r="r" b="b"/>
              <a:pathLst>
                <a:path w="601" h="1302" extrusionOk="0">
                  <a:moveTo>
                    <a:pt x="134" y="1"/>
                  </a:moveTo>
                  <a:lnTo>
                    <a:pt x="0" y="67"/>
                  </a:lnTo>
                  <a:lnTo>
                    <a:pt x="501" y="1301"/>
                  </a:lnTo>
                  <a:lnTo>
                    <a:pt x="601" y="12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4" name="Google Shape;2311;p36"/>
            <p:cNvSpPr/>
            <p:nvPr/>
          </p:nvSpPr>
          <p:spPr>
            <a:xfrm>
              <a:off x="2591200" y="1134600"/>
              <a:ext cx="20850" cy="32525"/>
            </a:xfrm>
            <a:custGeom>
              <a:avLst/>
              <a:gdLst/>
              <a:ahLst/>
              <a:cxnLst/>
              <a:rect l="l" t="t" r="r" b="b"/>
              <a:pathLst>
                <a:path w="834" h="1301" extrusionOk="0">
                  <a:moveTo>
                    <a:pt x="734" y="0"/>
                  </a:moveTo>
                  <a:lnTo>
                    <a:pt x="0" y="1268"/>
                  </a:lnTo>
                  <a:lnTo>
                    <a:pt x="100" y="1301"/>
                  </a:lnTo>
                  <a:lnTo>
                    <a:pt x="834" y="100"/>
                  </a:lnTo>
                  <a:lnTo>
                    <a:pt x="7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5" name="Google Shape;2312;p36"/>
            <p:cNvSpPr/>
            <p:nvPr/>
          </p:nvSpPr>
          <p:spPr>
            <a:xfrm>
              <a:off x="2769650" y="889400"/>
              <a:ext cx="20050" cy="21725"/>
            </a:xfrm>
            <a:custGeom>
              <a:avLst/>
              <a:gdLst/>
              <a:ahLst/>
              <a:cxnLst/>
              <a:rect l="l" t="t" r="r" b="b"/>
              <a:pathLst>
                <a:path w="802" h="869" extrusionOk="0">
                  <a:moveTo>
                    <a:pt x="701" y="1"/>
                  </a:moveTo>
                  <a:lnTo>
                    <a:pt x="0" y="802"/>
                  </a:lnTo>
                  <a:lnTo>
                    <a:pt x="34" y="868"/>
                  </a:lnTo>
                  <a:lnTo>
                    <a:pt x="801" y="68"/>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 name="Google Shape;2313;p36"/>
            <p:cNvSpPr/>
            <p:nvPr/>
          </p:nvSpPr>
          <p:spPr>
            <a:xfrm>
              <a:off x="2822175" y="890250"/>
              <a:ext cx="28400" cy="23375"/>
            </a:xfrm>
            <a:custGeom>
              <a:avLst/>
              <a:gdLst/>
              <a:ahLst/>
              <a:cxnLst/>
              <a:rect l="l" t="t" r="r" b="b"/>
              <a:pathLst>
                <a:path w="1136" h="935" extrusionOk="0">
                  <a:moveTo>
                    <a:pt x="68" y="0"/>
                  </a:moveTo>
                  <a:lnTo>
                    <a:pt x="1" y="67"/>
                  </a:lnTo>
                  <a:lnTo>
                    <a:pt x="1068" y="934"/>
                  </a:lnTo>
                  <a:lnTo>
                    <a:pt x="1135" y="868"/>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 name="Google Shape;2314;p36"/>
            <p:cNvSpPr/>
            <p:nvPr/>
          </p:nvSpPr>
          <p:spPr>
            <a:xfrm>
              <a:off x="2958950" y="889400"/>
              <a:ext cx="28375" cy="18375"/>
            </a:xfrm>
            <a:custGeom>
              <a:avLst/>
              <a:gdLst/>
              <a:ahLst/>
              <a:cxnLst/>
              <a:rect l="l" t="t" r="r" b="b"/>
              <a:pathLst>
                <a:path w="1135" h="735" extrusionOk="0">
                  <a:moveTo>
                    <a:pt x="101" y="1"/>
                  </a:moveTo>
                  <a:lnTo>
                    <a:pt x="1" y="101"/>
                  </a:lnTo>
                  <a:lnTo>
                    <a:pt x="1101" y="735"/>
                  </a:lnTo>
                  <a:lnTo>
                    <a:pt x="1135" y="6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 name="Google Shape;2315;p36"/>
            <p:cNvSpPr/>
            <p:nvPr/>
          </p:nvSpPr>
          <p:spPr>
            <a:xfrm>
              <a:off x="2961450" y="938625"/>
              <a:ext cx="18375" cy="28375"/>
            </a:xfrm>
            <a:custGeom>
              <a:avLst/>
              <a:gdLst/>
              <a:ahLst/>
              <a:cxnLst/>
              <a:rect l="l" t="t" r="r" b="b"/>
              <a:pathLst>
                <a:path w="735" h="1135" extrusionOk="0">
                  <a:moveTo>
                    <a:pt x="668" y="0"/>
                  </a:moveTo>
                  <a:lnTo>
                    <a:pt x="1" y="1101"/>
                  </a:lnTo>
                  <a:lnTo>
                    <a:pt x="67" y="1134"/>
                  </a:lnTo>
                  <a:lnTo>
                    <a:pt x="734" y="33"/>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 name="Google Shape;2316;p36"/>
            <p:cNvSpPr/>
            <p:nvPr/>
          </p:nvSpPr>
          <p:spPr>
            <a:xfrm>
              <a:off x="3065700" y="964475"/>
              <a:ext cx="21700" cy="16700"/>
            </a:xfrm>
            <a:custGeom>
              <a:avLst/>
              <a:gdLst/>
              <a:ahLst/>
              <a:cxnLst/>
              <a:rect l="l" t="t" r="r" b="b"/>
              <a:pathLst>
                <a:path w="868" h="668" extrusionOk="0">
                  <a:moveTo>
                    <a:pt x="834" y="0"/>
                  </a:moveTo>
                  <a:lnTo>
                    <a:pt x="0" y="601"/>
                  </a:lnTo>
                  <a:lnTo>
                    <a:pt x="67" y="667"/>
                  </a:lnTo>
                  <a:lnTo>
                    <a:pt x="868" y="100"/>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 name="Google Shape;2317;p36"/>
            <p:cNvSpPr/>
            <p:nvPr/>
          </p:nvSpPr>
          <p:spPr>
            <a:xfrm>
              <a:off x="2702100" y="892750"/>
              <a:ext cx="1700" cy="25050"/>
            </a:xfrm>
            <a:custGeom>
              <a:avLst/>
              <a:gdLst/>
              <a:ahLst/>
              <a:cxnLst/>
              <a:rect l="l" t="t" r="r" b="b"/>
              <a:pathLst>
                <a:path w="68" h="1002" extrusionOk="0">
                  <a:moveTo>
                    <a:pt x="1" y="0"/>
                  </a:moveTo>
                  <a:lnTo>
                    <a:pt x="1" y="1001"/>
                  </a:lnTo>
                  <a:lnTo>
                    <a:pt x="67" y="1001"/>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 name="Google Shape;2318;p36"/>
            <p:cNvSpPr/>
            <p:nvPr/>
          </p:nvSpPr>
          <p:spPr>
            <a:xfrm>
              <a:off x="2651225" y="931950"/>
              <a:ext cx="26725" cy="6700"/>
            </a:xfrm>
            <a:custGeom>
              <a:avLst/>
              <a:gdLst/>
              <a:ahLst/>
              <a:cxnLst/>
              <a:rect l="l" t="t" r="r" b="b"/>
              <a:pathLst>
                <a:path w="1069" h="268" extrusionOk="0">
                  <a:moveTo>
                    <a:pt x="1068" y="0"/>
                  </a:moveTo>
                  <a:lnTo>
                    <a:pt x="1" y="200"/>
                  </a:lnTo>
                  <a:lnTo>
                    <a:pt x="1" y="267"/>
                  </a:lnTo>
                  <a:lnTo>
                    <a:pt x="1068" y="100"/>
                  </a:lnTo>
                  <a:lnTo>
                    <a:pt x="10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2" name="Google Shape;2319;p36"/>
            <p:cNvSpPr/>
            <p:nvPr/>
          </p:nvSpPr>
          <p:spPr>
            <a:xfrm>
              <a:off x="2711275" y="970300"/>
              <a:ext cx="7525" cy="26725"/>
            </a:xfrm>
            <a:custGeom>
              <a:avLst/>
              <a:gdLst/>
              <a:ahLst/>
              <a:cxnLst/>
              <a:rect l="l" t="t" r="r" b="b"/>
              <a:pathLst>
                <a:path w="301" h="1069" extrusionOk="0">
                  <a:moveTo>
                    <a:pt x="0" y="1"/>
                  </a:moveTo>
                  <a:lnTo>
                    <a:pt x="167" y="1068"/>
                  </a:lnTo>
                  <a:lnTo>
                    <a:pt x="301"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 name="Google Shape;2320;p36"/>
            <p:cNvSpPr/>
            <p:nvPr/>
          </p:nvSpPr>
          <p:spPr>
            <a:xfrm>
              <a:off x="2720450" y="926100"/>
              <a:ext cx="29200" cy="8375"/>
            </a:xfrm>
            <a:custGeom>
              <a:avLst/>
              <a:gdLst/>
              <a:ahLst/>
              <a:cxnLst/>
              <a:rect l="l" t="t" r="r" b="b"/>
              <a:pathLst>
                <a:path w="1168" h="335" extrusionOk="0">
                  <a:moveTo>
                    <a:pt x="1168" y="1"/>
                  </a:moveTo>
                  <a:lnTo>
                    <a:pt x="0" y="234"/>
                  </a:lnTo>
                  <a:lnTo>
                    <a:pt x="34" y="334"/>
                  </a:lnTo>
                  <a:lnTo>
                    <a:pt x="1168" y="101"/>
                  </a:lnTo>
                  <a:lnTo>
                    <a:pt x="11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 name="Google Shape;2321;p36"/>
            <p:cNvSpPr/>
            <p:nvPr/>
          </p:nvSpPr>
          <p:spPr>
            <a:xfrm>
              <a:off x="2624550" y="1012000"/>
              <a:ext cx="24200" cy="17525"/>
            </a:xfrm>
            <a:custGeom>
              <a:avLst/>
              <a:gdLst/>
              <a:ahLst/>
              <a:cxnLst/>
              <a:rect l="l" t="t" r="r" b="b"/>
              <a:pathLst>
                <a:path w="968" h="701" extrusionOk="0">
                  <a:moveTo>
                    <a:pt x="901" y="0"/>
                  </a:moveTo>
                  <a:lnTo>
                    <a:pt x="0" y="634"/>
                  </a:lnTo>
                  <a:lnTo>
                    <a:pt x="34" y="701"/>
                  </a:lnTo>
                  <a:lnTo>
                    <a:pt x="968" y="67"/>
                  </a:lnTo>
                  <a:lnTo>
                    <a:pt x="9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 name="Google Shape;2322;p36"/>
            <p:cNvSpPr/>
            <p:nvPr/>
          </p:nvSpPr>
          <p:spPr>
            <a:xfrm>
              <a:off x="2633725" y="1333075"/>
              <a:ext cx="4200" cy="33375"/>
            </a:xfrm>
            <a:custGeom>
              <a:avLst/>
              <a:gdLst/>
              <a:ahLst/>
              <a:cxnLst/>
              <a:rect l="l" t="t" r="r" b="b"/>
              <a:pathLst>
                <a:path w="168" h="1335" extrusionOk="0">
                  <a:moveTo>
                    <a:pt x="100" y="0"/>
                  </a:moveTo>
                  <a:lnTo>
                    <a:pt x="0" y="1334"/>
                  </a:lnTo>
                  <a:lnTo>
                    <a:pt x="100" y="1334"/>
                  </a:lnTo>
                  <a:lnTo>
                    <a:pt x="167" y="33"/>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 name="Google Shape;2323;p36"/>
            <p:cNvSpPr/>
            <p:nvPr/>
          </p:nvSpPr>
          <p:spPr>
            <a:xfrm>
              <a:off x="2607875" y="1288025"/>
              <a:ext cx="20025" cy="22550"/>
            </a:xfrm>
            <a:custGeom>
              <a:avLst/>
              <a:gdLst/>
              <a:ahLst/>
              <a:cxnLst/>
              <a:rect l="l" t="t" r="r" b="b"/>
              <a:pathLst>
                <a:path w="801" h="902" extrusionOk="0">
                  <a:moveTo>
                    <a:pt x="701" y="1"/>
                  </a:moveTo>
                  <a:lnTo>
                    <a:pt x="0" y="835"/>
                  </a:lnTo>
                  <a:lnTo>
                    <a:pt x="34" y="901"/>
                  </a:lnTo>
                  <a:lnTo>
                    <a:pt x="801" y="67"/>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7" name="Google Shape;2324;p36"/>
            <p:cNvSpPr/>
            <p:nvPr/>
          </p:nvSpPr>
          <p:spPr>
            <a:xfrm>
              <a:off x="2702100" y="1362250"/>
              <a:ext cx="21700" cy="30050"/>
            </a:xfrm>
            <a:custGeom>
              <a:avLst/>
              <a:gdLst/>
              <a:ahLst/>
              <a:cxnLst/>
              <a:rect l="l" t="t" r="r" b="b"/>
              <a:pathLst>
                <a:path w="868" h="1202" extrusionOk="0">
                  <a:moveTo>
                    <a:pt x="67" y="1"/>
                  </a:moveTo>
                  <a:lnTo>
                    <a:pt x="1" y="67"/>
                  </a:lnTo>
                  <a:lnTo>
                    <a:pt x="834" y="1201"/>
                  </a:lnTo>
                  <a:lnTo>
                    <a:pt x="868" y="1168"/>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8" name="Google Shape;2325;p36"/>
            <p:cNvSpPr/>
            <p:nvPr/>
          </p:nvSpPr>
          <p:spPr>
            <a:xfrm>
              <a:off x="2771325" y="1086225"/>
              <a:ext cx="21700" cy="15875"/>
            </a:xfrm>
            <a:custGeom>
              <a:avLst/>
              <a:gdLst/>
              <a:ahLst/>
              <a:cxnLst/>
              <a:rect l="l" t="t" r="r" b="b"/>
              <a:pathLst>
                <a:path w="868" h="635" extrusionOk="0">
                  <a:moveTo>
                    <a:pt x="834" y="0"/>
                  </a:moveTo>
                  <a:lnTo>
                    <a:pt x="0" y="567"/>
                  </a:lnTo>
                  <a:lnTo>
                    <a:pt x="34" y="634"/>
                  </a:lnTo>
                  <a:lnTo>
                    <a:pt x="867" y="67"/>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9" name="Google Shape;2326;p36"/>
            <p:cNvSpPr/>
            <p:nvPr/>
          </p:nvSpPr>
          <p:spPr>
            <a:xfrm>
              <a:off x="2998975" y="1116250"/>
              <a:ext cx="24225" cy="14200"/>
            </a:xfrm>
            <a:custGeom>
              <a:avLst/>
              <a:gdLst/>
              <a:ahLst/>
              <a:cxnLst/>
              <a:rect l="l" t="t" r="r" b="b"/>
              <a:pathLst>
                <a:path w="969" h="568" extrusionOk="0">
                  <a:moveTo>
                    <a:pt x="34" y="0"/>
                  </a:moveTo>
                  <a:lnTo>
                    <a:pt x="1" y="67"/>
                  </a:lnTo>
                  <a:lnTo>
                    <a:pt x="868" y="567"/>
                  </a:lnTo>
                  <a:lnTo>
                    <a:pt x="968" y="5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0" name="Google Shape;2327;p36"/>
            <p:cNvSpPr/>
            <p:nvPr/>
          </p:nvSpPr>
          <p:spPr>
            <a:xfrm>
              <a:off x="2737125" y="1172950"/>
              <a:ext cx="31725" cy="8375"/>
            </a:xfrm>
            <a:custGeom>
              <a:avLst/>
              <a:gdLst/>
              <a:ahLst/>
              <a:cxnLst/>
              <a:rect l="l" t="t" r="r" b="b"/>
              <a:pathLst>
                <a:path w="1269" h="335" extrusionOk="0">
                  <a:moveTo>
                    <a:pt x="1" y="0"/>
                  </a:moveTo>
                  <a:lnTo>
                    <a:pt x="1" y="101"/>
                  </a:lnTo>
                  <a:lnTo>
                    <a:pt x="1201" y="334"/>
                  </a:lnTo>
                  <a:lnTo>
                    <a:pt x="1268" y="267"/>
                  </a:lnTo>
                  <a:lnTo>
                    <a:pt x="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1" name="Google Shape;2328;p36"/>
            <p:cNvSpPr/>
            <p:nvPr/>
          </p:nvSpPr>
          <p:spPr>
            <a:xfrm>
              <a:off x="2790500" y="1258000"/>
              <a:ext cx="17525" cy="14200"/>
            </a:xfrm>
            <a:custGeom>
              <a:avLst/>
              <a:gdLst/>
              <a:ahLst/>
              <a:cxnLst/>
              <a:rect l="l" t="t" r="r" b="b"/>
              <a:pathLst>
                <a:path w="701" h="568" extrusionOk="0">
                  <a:moveTo>
                    <a:pt x="634" y="1"/>
                  </a:moveTo>
                  <a:lnTo>
                    <a:pt x="0" y="501"/>
                  </a:lnTo>
                  <a:lnTo>
                    <a:pt x="34" y="5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2" name="Google Shape;2329;p36"/>
            <p:cNvSpPr/>
            <p:nvPr/>
          </p:nvSpPr>
          <p:spPr>
            <a:xfrm>
              <a:off x="2762975" y="1337225"/>
              <a:ext cx="24200" cy="20875"/>
            </a:xfrm>
            <a:custGeom>
              <a:avLst/>
              <a:gdLst/>
              <a:ahLst/>
              <a:cxnLst/>
              <a:rect l="l" t="t" r="r" b="b"/>
              <a:pathLst>
                <a:path w="968" h="835" extrusionOk="0">
                  <a:moveTo>
                    <a:pt x="67" y="1"/>
                  </a:moveTo>
                  <a:lnTo>
                    <a:pt x="1" y="68"/>
                  </a:lnTo>
                  <a:lnTo>
                    <a:pt x="935" y="835"/>
                  </a:lnTo>
                  <a:lnTo>
                    <a:pt x="968" y="7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3" name="Google Shape;2330;p36"/>
            <p:cNvSpPr/>
            <p:nvPr/>
          </p:nvSpPr>
          <p:spPr>
            <a:xfrm>
              <a:off x="2795500" y="1380600"/>
              <a:ext cx="17550" cy="11700"/>
            </a:xfrm>
            <a:custGeom>
              <a:avLst/>
              <a:gdLst/>
              <a:ahLst/>
              <a:cxnLst/>
              <a:rect l="l" t="t" r="r" b="b"/>
              <a:pathLst>
                <a:path w="702" h="468" extrusionOk="0">
                  <a:moveTo>
                    <a:pt x="67" y="0"/>
                  </a:moveTo>
                  <a:lnTo>
                    <a:pt x="1" y="100"/>
                  </a:lnTo>
                  <a:lnTo>
                    <a:pt x="668" y="467"/>
                  </a:lnTo>
                  <a:lnTo>
                    <a:pt x="701" y="367"/>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4" name="Google Shape;2331;p36"/>
            <p:cNvSpPr/>
            <p:nvPr/>
          </p:nvSpPr>
          <p:spPr>
            <a:xfrm>
              <a:off x="2766325" y="1300550"/>
              <a:ext cx="25025" cy="1675"/>
            </a:xfrm>
            <a:custGeom>
              <a:avLst/>
              <a:gdLst/>
              <a:ahLst/>
              <a:cxnLst/>
              <a:rect l="l" t="t" r="r" b="b"/>
              <a:pathLst>
                <a:path w="1001" h="67"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5" name="Google Shape;2332;p36"/>
            <p:cNvSpPr/>
            <p:nvPr/>
          </p:nvSpPr>
          <p:spPr>
            <a:xfrm>
              <a:off x="2853050" y="1007825"/>
              <a:ext cx="21700" cy="15875"/>
            </a:xfrm>
            <a:custGeom>
              <a:avLst/>
              <a:gdLst/>
              <a:ahLst/>
              <a:cxnLst/>
              <a:rect l="l" t="t" r="r" b="b"/>
              <a:pathLst>
                <a:path w="868" h="635" extrusionOk="0">
                  <a:moveTo>
                    <a:pt x="834" y="1"/>
                  </a:moveTo>
                  <a:lnTo>
                    <a:pt x="0" y="568"/>
                  </a:lnTo>
                  <a:lnTo>
                    <a:pt x="67" y="634"/>
                  </a:lnTo>
                  <a:lnTo>
                    <a:pt x="867" y="67"/>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6" name="Google Shape;2333;p36"/>
            <p:cNvSpPr/>
            <p:nvPr/>
          </p:nvSpPr>
          <p:spPr>
            <a:xfrm>
              <a:off x="2872225" y="1050350"/>
              <a:ext cx="25050" cy="1700"/>
            </a:xfrm>
            <a:custGeom>
              <a:avLst/>
              <a:gdLst/>
              <a:ahLst/>
              <a:cxnLst/>
              <a:rect l="l" t="t" r="r" b="b"/>
              <a:pathLst>
                <a:path w="1002" h="68" extrusionOk="0">
                  <a:moveTo>
                    <a:pt x="0" y="1"/>
                  </a:moveTo>
                  <a:lnTo>
                    <a:pt x="0" y="68"/>
                  </a:lnTo>
                  <a:lnTo>
                    <a:pt x="1001" y="68"/>
                  </a:lnTo>
                  <a:lnTo>
                    <a:pt x="10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7" name="Google Shape;2334;p36"/>
            <p:cNvSpPr/>
            <p:nvPr/>
          </p:nvSpPr>
          <p:spPr>
            <a:xfrm>
              <a:off x="2848050" y="1097900"/>
              <a:ext cx="22525" cy="15875"/>
            </a:xfrm>
            <a:custGeom>
              <a:avLst/>
              <a:gdLst/>
              <a:ahLst/>
              <a:cxnLst/>
              <a:rect l="l" t="t" r="r" b="b"/>
              <a:pathLst>
                <a:path w="901" h="635" extrusionOk="0">
                  <a:moveTo>
                    <a:pt x="33" y="0"/>
                  </a:moveTo>
                  <a:lnTo>
                    <a:pt x="0" y="100"/>
                  </a:lnTo>
                  <a:lnTo>
                    <a:pt x="867" y="634"/>
                  </a:lnTo>
                  <a:lnTo>
                    <a:pt x="901"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8" name="Google Shape;2335;p36"/>
            <p:cNvSpPr/>
            <p:nvPr/>
          </p:nvSpPr>
          <p:spPr>
            <a:xfrm>
              <a:off x="2856375" y="1200475"/>
              <a:ext cx="8375" cy="20875"/>
            </a:xfrm>
            <a:custGeom>
              <a:avLst/>
              <a:gdLst/>
              <a:ahLst/>
              <a:cxnLst/>
              <a:rect l="l" t="t" r="r" b="b"/>
              <a:pathLst>
                <a:path w="335" h="835" extrusionOk="0">
                  <a:moveTo>
                    <a:pt x="234" y="0"/>
                  </a:moveTo>
                  <a:lnTo>
                    <a:pt x="1" y="801"/>
                  </a:lnTo>
                  <a:lnTo>
                    <a:pt x="67" y="834"/>
                  </a:lnTo>
                  <a:lnTo>
                    <a:pt x="334" y="34"/>
                  </a:lnTo>
                  <a:lnTo>
                    <a:pt x="2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9" name="Google Shape;2336;p36"/>
            <p:cNvSpPr/>
            <p:nvPr/>
          </p:nvSpPr>
          <p:spPr>
            <a:xfrm>
              <a:off x="2844700" y="1259675"/>
              <a:ext cx="25050" cy="20050"/>
            </a:xfrm>
            <a:custGeom>
              <a:avLst/>
              <a:gdLst/>
              <a:ahLst/>
              <a:cxnLst/>
              <a:rect l="l" t="t" r="r" b="b"/>
              <a:pathLst>
                <a:path w="1002" h="802" extrusionOk="0">
                  <a:moveTo>
                    <a:pt x="67" y="1"/>
                  </a:moveTo>
                  <a:lnTo>
                    <a:pt x="1" y="101"/>
                  </a:lnTo>
                  <a:lnTo>
                    <a:pt x="901" y="801"/>
                  </a:lnTo>
                  <a:lnTo>
                    <a:pt x="1001" y="701"/>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 name="Google Shape;2337;p36"/>
            <p:cNvSpPr/>
            <p:nvPr/>
          </p:nvSpPr>
          <p:spPr>
            <a:xfrm>
              <a:off x="2854700" y="1333075"/>
              <a:ext cx="18375" cy="12525"/>
            </a:xfrm>
            <a:custGeom>
              <a:avLst/>
              <a:gdLst/>
              <a:ahLst/>
              <a:cxnLst/>
              <a:rect l="l" t="t" r="r" b="b"/>
              <a:pathLst>
                <a:path w="735" h="501" extrusionOk="0">
                  <a:moveTo>
                    <a:pt x="101" y="0"/>
                  </a:moveTo>
                  <a:lnTo>
                    <a:pt x="1" y="67"/>
                  </a:lnTo>
                  <a:lnTo>
                    <a:pt x="668" y="500"/>
                  </a:lnTo>
                  <a:lnTo>
                    <a:pt x="735" y="400"/>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 name="Google Shape;2338;p36"/>
            <p:cNvSpPr/>
            <p:nvPr/>
          </p:nvSpPr>
          <p:spPr>
            <a:xfrm>
              <a:off x="3039000" y="1217150"/>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2" name="Google Shape;2339;p36"/>
            <p:cNvSpPr/>
            <p:nvPr/>
          </p:nvSpPr>
          <p:spPr>
            <a:xfrm>
              <a:off x="2731300" y="1204650"/>
              <a:ext cx="21700" cy="15850"/>
            </a:xfrm>
            <a:custGeom>
              <a:avLst/>
              <a:gdLst/>
              <a:ahLst/>
              <a:cxnLst/>
              <a:rect l="l" t="t" r="r" b="b"/>
              <a:pathLst>
                <a:path w="868" h="634" extrusionOk="0">
                  <a:moveTo>
                    <a:pt x="33" y="0"/>
                  </a:moveTo>
                  <a:lnTo>
                    <a:pt x="0" y="67"/>
                  </a:lnTo>
                  <a:lnTo>
                    <a:pt x="767" y="634"/>
                  </a:lnTo>
                  <a:lnTo>
                    <a:pt x="867"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3" name="Google Shape;2340;p36"/>
            <p:cNvSpPr/>
            <p:nvPr/>
          </p:nvSpPr>
          <p:spPr>
            <a:xfrm>
              <a:off x="2770475" y="1020350"/>
              <a:ext cx="25050" cy="1675"/>
            </a:xfrm>
            <a:custGeom>
              <a:avLst/>
              <a:gdLst/>
              <a:ahLst/>
              <a:cxnLst/>
              <a:rect l="l" t="t" r="r" b="b"/>
              <a:pathLst>
                <a:path w="1002" h="67"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4" name="Google Shape;2341;p36"/>
            <p:cNvSpPr/>
            <p:nvPr/>
          </p:nvSpPr>
          <p:spPr>
            <a:xfrm>
              <a:off x="2669575" y="1137100"/>
              <a:ext cx="21700" cy="16700"/>
            </a:xfrm>
            <a:custGeom>
              <a:avLst/>
              <a:gdLst/>
              <a:ahLst/>
              <a:cxnLst/>
              <a:rect l="l" t="t" r="r" b="b"/>
              <a:pathLst>
                <a:path w="868" h="668" extrusionOk="0">
                  <a:moveTo>
                    <a:pt x="34" y="0"/>
                  </a:moveTo>
                  <a:lnTo>
                    <a:pt x="1" y="67"/>
                  </a:lnTo>
                  <a:lnTo>
                    <a:pt x="801" y="667"/>
                  </a:lnTo>
                  <a:lnTo>
                    <a:pt x="868" y="5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5" name="Google Shape;2342;p36"/>
            <p:cNvSpPr/>
            <p:nvPr/>
          </p:nvSpPr>
          <p:spPr>
            <a:xfrm>
              <a:off x="2647900" y="1179625"/>
              <a:ext cx="25050" cy="1700"/>
            </a:xfrm>
            <a:custGeom>
              <a:avLst/>
              <a:gdLst/>
              <a:ahLst/>
              <a:cxnLst/>
              <a:rect l="l" t="t" r="r" b="b"/>
              <a:pathLst>
                <a:path w="1002" h="68"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 name="Google Shape;2343;p36"/>
            <p:cNvSpPr/>
            <p:nvPr/>
          </p:nvSpPr>
          <p:spPr>
            <a:xfrm>
              <a:off x="2673750" y="1226325"/>
              <a:ext cx="24200" cy="16700"/>
            </a:xfrm>
            <a:custGeom>
              <a:avLst/>
              <a:gdLst/>
              <a:ahLst/>
              <a:cxnLst/>
              <a:rect l="l" t="t" r="r" b="b"/>
              <a:pathLst>
                <a:path w="968" h="668" extrusionOk="0">
                  <a:moveTo>
                    <a:pt x="868" y="0"/>
                  </a:moveTo>
                  <a:lnTo>
                    <a:pt x="0" y="601"/>
                  </a:lnTo>
                  <a:lnTo>
                    <a:pt x="34" y="667"/>
                  </a:lnTo>
                  <a:lnTo>
                    <a:pt x="968" y="100"/>
                  </a:lnTo>
                  <a:lnTo>
                    <a:pt x="8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 name="Google Shape;2344;p36"/>
            <p:cNvSpPr/>
            <p:nvPr/>
          </p:nvSpPr>
          <p:spPr>
            <a:xfrm>
              <a:off x="2935600" y="1109575"/>
              <a:ext cx="20875" cy="15025"/>
            </a:xfrm>
            <a:custGeom>
              <a:avLst/>
              <a:gdLst/>
              <a:ahLst/>
              <a:cxnLst/>
              <a:rect l="l" t="t" r="r" b="b"/>
              <a:pathLst>
                <a:path w="835" h="601" extrusionOk="0">
                  <a:moveTo>
                    <a:pt x="768" y="0"/>
                  </a:moveTo>
                  <a:lnTo>
                    <a:pt x="1" y="501"/>
                  </a:lnTo>
                  <a:lnTo>
                    <a:pt x="34" y="601"/>
                  </a:lnTo>
                  <a:lnTo>
                    <a:pt x="834" y="100"/>
                  </a:lnTo>
                  <a:lnTo>
                    <a:pt x="7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8" name="Google Shape;2345;p36"/>
            <p:cNvSpPr/>
            <p:nvPr/>
          </p:nvSpPr>
          <p:spPr>
            <a:xfrm>
              <a:off x="2938100" y="1062025"/>
              <a:ext cx="20875" cy="16725"/>
            </a:xfrm>
            <a:custGeom>
              <a:avLst/>
              <a:gdLst/>
              <a:ahLst/>
              <a:cxnLst/>
              <a:rect l="l" t="t" r="r" b="b"/>
              <a:pathLst>
                <a:path w="835" h="669" extrusionOk="0">
                  <a:moveTo>
                    <a:pt x="34" y="1"/>
                  </a:moveTo>
                  <a:lnTo>
                    <a:pt x="1" y="68"/>
                  </a:lnTo>
                  <a:lnTo>
                    <a:pt x="801" y="668"/>
                  </a:lnTo>
                  <a:lnTo>
                    <a:pt x="835" y="601"/>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9" name="Google Shape;2346;p36"/>
            <p:cNvSpPr/>
            <p:nvPr/>
          </p:nvSpPr>
          <p:spPr>
            <a:xfrm>
              <a:off x="2993975" y="1029500"/>
              <a:ext cx="4200" cy="25050"/>
            </a:xfrm>
            <a:custGeom>
              <a:avLst/>
              <a:gdLst/>
              <a:ahLst/>
              <a:cxnLst/>
              <a:rect l="l" t="t" r="r" b="b"/>
              <a:pathLst>
                <a:path w="168" h="1002" extrusionOk="0">
                  <a:moveTo>
                    <a:pt x="67" y="1"/>
                  </a:moveTo>
                  <a:lnTo>
                    <a:pt x="1" y="968"/>
                  </a:lnTo>
                  <a:lnTo>
                    <a:pt x="101" y="1002"/>
                  </a:lnTo>
                  <a:lnTo>
                    <a:pt x="1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0" name="Google Shape;2347;p36"/>
            <p:cNvSpPr/>
            <p:nvPr/>
          </p:nvSpPr>
          <p:spPr>
            <a:xfrm>
              <a:off x="2919750" y="1388925"/>
              <a:ext cx="25050" cy="3375"/>
            </a:xfrm>
            <a:custGeom>
              <a:avLst/>
              <a:gdLst/>
              <a:ahLst/>
              <a:cxnLst/>
              <a:rect l="l" t="t" r="r" b="b"/>
              <a:pathLst>
                <a:path w="1002" h="135" extrusionOk="0">
                  <a:moveTo>
                    <a:pt x="34" y="1"/>
                  </a:moveTo>
                  <a:lnTo>
                    <a:pt x="1" y="101"/>
                  </a:lnTo>
                  <a:lnTo>
                    <a:pt x="1001" y="134"/>
                  </a:lnTo>
                  <a:lnTo>
                    <a:pt x="1001" y="34"/>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1" name="Google Shape;2348;p36"/>
            <p:cNvSpPr/>
            <p:nvPr/>
          </p:nvSpPr>
          <p:spPr>
            <a:xfrm>
              <a:off x="2927250" y="1340575"/>
              <a:ext cx="21725" cy="16700"/>
            </a:xfrm>
            <a:custGeom>
              <a:avLst/>
              <a:gdLst/>
              <a:ahLst/>
              <a:cxnLst/>
              <a:rect l="l" t="t" r="r" b="b"/>
              <a:pathLst>
                <a:path w="869" h="668" extrusionOk="0">
                  <a:moveTo>
                    <a:pt x="68" y="0"/>
                  </a:moveTo>
                  <a:lnTo>
                    <a:pt x="1" y="67"/>
                  </a:lnTo>
                  <a:lnTo>
                    <a:pt x="802" y="667"/>
                  </a:lnTo>
                  <a:lnTo>
                    <a:pt x="868" y="601"/>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2" name="Google Shape;2349;p36"/>
            <p:cNvSpPr/>
            <p:nvPr/>
          </p:nvSpPr>
          <p:spPr>
            <a:xfrm>
              <a:off x="2985625" y="1308875"/>
              <a:ext cx="11700" cy="26725"/>
            </a:xfrm>
            <a:custGeom>
              <a:avLst/>
              <a:gdLst/>
              <a:ahLst/>
              <a:cxnLst/>
              <a:rect l="l" t="t" r="r" b="b"/>
              <a:pathLst>
                <a:path w="468" h="1069" extrusionOk="0">
                  <a:moveTo>
                    <a:pt x="101" y="1"/>
                  </a:moveTo>
                  <a:lnTo>
                    <a:pt x="1" y="34"/>
                  </a:lnTo>
                  <a:lnTo>
                    <a:pt x="368" y="1068"/>
                  </a:lnTo>
                  <a:lnTo>
                    <a:pt x="468"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3" name="Google Shape;2350;p36"/>
            <p:cNvSpPr/>
            <p:nvPr/>
          </p:nvSpPr>
          <p:spPr>
            <a:xfrm>
              <a:off x="2923100" y="1208800"/>
              <a:ext cx="21700" cy="15875"/>
            </a:xfrm>
            <a:custGeom>
              <a:avLst/>
              <a:gdLst/>
              <a:ahLst/>
              <a:cxnLst/>
              <a:rect l="l" t="t" r="r" b="b"/>
              <a:pathLst>
                <a:path w="868" h="635" extrusionOk="0">
                  <a:moveTo>
                    <a:pt x="834" y="1"/>
                  </a:moveTo>
                  <a:lnTo>
                    <a:pt x="0" y="535"/>
                  </a:lnTo>
                  <a:lnTo>
                    <a:pt x="34" y="635"/>
                  </a:lnTo>
                  <a:lnTo>
                    <a:pt x="867" y="68"/>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4" name="Google Shape;2351;p36"/>
            <p:cNvSpPr/>
            <p:nvPr/>
          </p:nvSpPr>
          <p:spPr>
            <a:xfrm>
              <a:off x="2915575" y="1262175"/>
              <a:ext cx="26725" cy="10025"/>
            </a:xfrm>
            <a:custGeom>
              <a:avLst/>
              <a:gdLst/>
              <a:ahLst/>
              <a:cxnLst/>
              <a:rect l="l" t="t" r="r" b="b"/>
              <a:pathLst>
                <a:path w="1069" h="401" extrusionOk="0">
                  <a:moveTo>
                    <a:pt x="1" y="1"/>
                  </a:moveTo>
                  <a:lnTo>
                    <a:pt x="1" y="67"/>
                  </a:lnTo>
                  <a:lnTo>
                    <a:pt x="1035" y="401"/>
                  </a:lnTo>
                  <a:lnTo>
                    <a:pt x="1068" y="268"/>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5" name="Google Shape;2352;p36"/>
            <p:cNvSpPr/>
            <p:nvPr/>
          </p:nvSpPr>
          <p:spPr>
            <a:xfrm>
              <a:off x="2992300" y="1381425"/>
              <a:ext cx="24225" cy="16700"/>
            </a:xfrm>
            <a:custGeom>
              <a:avLst/>
              <a:gdLst/>
              <a:ahLst/>
              <a:cxnLst/>
              <a:rect l="l" t="t" r="r" b="b"/>
              <a:pathLst>
                <a:path w="969" h="668" extrusionOk="0">
                  <a:moveTo>
                    <a:pt x="68" y="1"/>
                  </a:moveTo>
                  <a:lnTo>
                    <a:pt x="1" y="101"/>
                  </a:lnTo>
                  <a:lnTo>
                    <a:pt x="901" y="668"/>
                  </a:lnTo>
                  <a:lnTo>
                    <a:pt x="968" y="601"/>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6" name="Google Shape;2353;p36"/>
            <p:cNvSpPr/>
            <p:nvPr/>
          </p:nvSpPr>
          <p:spPr>
            <a:xfrm>
              <a:off x="3054025" y="1172950"/>
              <a:ext cx="24200" cy="16700"/>
            </a:xfrm>
            <a:custGeom>
              <a:avLst/>
              <a:gdLst/>
              <a:ahLst/>
              <a:cxnLst/>
              <a:rect l="l" t="t" r="r" b="b"/>
              <a:pathLst>
                <a:path w="968" h="668" extrusionOk="0">
                  <a:moveTo>
                    <a:pt x="34" y="0"/>
                  </a:moveTo>
                  <a:lnTo>
                    <a:pt x="0" y="101"/>
                  </a:lnTo>
                  <a:lnTo>
                    <a:pt x="868" y="668"/>
                  </a:lnTo>
                  <a:lnTo>
                    <a:pt x="968" y="6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7" name="Google Shape;2354;p36"/>
            <p:cNvSpPr/>
            <p:nvPr/>
          </p:nvSpPr>
          <p:spPr>
            <a:xfrm>
              <a:off x="3041500" y="1277200"/>
              <a:ext cx="17550" cy="15025"/>
            </a:xfrm>
            <a:custGeom>
              <a:avLst/>
              <a:gdLst/>
              <a:ahLst/>
              <a:cxnLst/>
              <a:rect l="l" t="t" r="r" b="b"/>
              <a:pathLst>
                <a:path w="702" h="601" extrusionOk="0">
                  <a:moveTo>
                    <a:pt x="668" y="0"/>
                  </a:moveTo>
                  <a:lnTo>
                    <a:pt x="1" y="500"/>
                  </a:lnTo>
                  <a:lnTo>
                    <a:pt x="34" y="601"/>
                  </a:lnTo>
                  <a:lnTo>
                    <a:pt x="701"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8" name="Google Shape;2355;p36"/>
            <p:cNvSpPr/>
            <p:nvPr/>
          </p:nvSpPr>
          <p:spPr>
            <a:xfrm>
              <a:off x="2708775" y="1093725"/>
              <a:ext cx="25050" cy="3350"/>
            </a:xfrm>
            <a:custGeom>
              <a:avLst/>
              <a:gdLst/>
              <a:ahLst/>
              <a:cxnLst/>
              <a:rect l="l" t="t" r="r" b="b"/>
              <a:pathLst>
                <a:path w="1002" h="134" extrusionOk="0">
                  <a:moveTo>
                    <a:pt x="0" y="1"/>
                  </a:moveTo>
                  <a:lnTo>
                    <a:pt x="0" y="101"/>
                  </a:lnTo>
                  <a:lnTo>
                    <a:pt x="1001" y="134"/>
                  </a:lnTo>
                  <a:lnTo>
                    <a:pt x="1001" y="67"/>
                  </a:lnTo>
                  <a:lnTo>
                    <a:pt x="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9" name="Google Shape;2356;p36"/>
            <p:cNvSpPr/>
            <p:nvPr/>
          </p:nvSpPr>
          <p:spPr>
            <a:xfrm>
              <a:off x="2716275" y="1047025"/>
              <a:ext cx="21700" cy="16700"/>
            </a:xfrm>
            <a:custGeom>
              <a:avLst/>
              <a:gdLst/>
              <a:ahLst/>
              <a:cxnLst/>
              <a:rect l="l" t="t" r="r" b="b"/>
              <a:pathLst>
                <a:path w="868" h="668" extrusionOk="0">
                  <a:moveTo>
                    <a:pt x="67" y="0"/>
                  </a:moveTo>
                  <a:lnTo>
                    <a:pt x="1" y="67"/>
                  </a:lnTo>
                  <a:lnTo>
                    <a:pt x="801" y="668"/>
                  </a:lnTo>
                  <a:lnTo>
                    <a:pt x="868" y="6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0" name="Google Shape;2357;p36"/>
            <p:cNvSpPr/>
            <p:nvPr/>
          </p:nvSpPr>
          <p:spPr>
            <a:xfrm>
              <a:off x="3021500" y="1086225"/>
              <a:ext cx="22525" cy="6700"/>
            </a:xfrm>
            <a:custGeom>
              <a:avLst/>
              <a:gdLst/>
              <a:ahLst/>
              <a:cxnLst/>
              <a:rect l="l" t="t" r="r" b="b"/>
              <a:pathLst>
                <a:path w="901" h="268" extrusionOk="0">
                  <a:moveTo>
                    <a:pt x="0" y="0"/>
                  </a:moveTo>
                  <a:lnTo>
                    <a:pt x="0" y="67"/>
                  </a:lnTo>
                  <a:lnTo>
                    <a:pt x="901" y="267"/>
                  </a:lnTo>
                  <a:lnTo>
                    <a:pt x="901" y="167"/>
                  </a:lnTo>
                  <a:lnTo>
                    <a:pt x="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1" name="Google Shape;2358;p36"/>
            <p:cNvSpPr/>
            <p:nvPr/>
          </p:nvSpPr>
          <p:spPr>
            <a:xfrm>
              <a:off x="2670400" y="1309725"/>
              <a:ext cx="7550" cy="27525"/>
            </a:xfrm>
            <a:custGeom>
              <a:avLst/>
              <a:gdLst/>
              <a:ahLst/>
              <a:cxnLst/>
              <a:rect l="l" t="t" r="r" b="b"/>
              <a:pathLst>
                <a:path w="302" h="1101" extrusionOk="0">
                  <a:moveTo>
                    <a:pt x="1" y="0"/>
                  </a:moveTo>
                  <a:lnTo>
                    <a:pt x="168" y="1101"/>
                  </a:lnTo>
                  <a:lnTo>
                    <a:pt x="301"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2" name="Google Shape;2359;p36"/>
            <p:cNvSpPr/>
            <p:nvPr/>
          </p:nvSpPr>
          <p:spPr>
            <a:xfrm>
              <a:off x="2687925" y="1285525"/>
              <a:ext cx="29200" cy="8375"/>
            </a:xfrm>
            <a:custGeom>
              <a:avLst/>
              <a:gdLst/>
              <a:ahLst/>
              <a:cxnLst/>
              <a:rect l="l" t="t" r="r" b="b"/>
              <a:pathLst>
                <a:path w="1168" h="335" extrusionOk="0">
                  <a:moveTo>
                    <a:pt x="1135" y="1"/>
                  </a:moveTo>
                  <a:lnTo>
                    <a:pt x="0" y="268"/>
                  </a:lnTo>
                  <a:lnTo>
                    <a:pt x="0" y="334"/>
                  </a:lnTo>
                  <a:lnTo>
                    <a:pt x="1168" y="101"/>
                  </a:lnTo>
                  <a:lnTo>
                    <a:pt x="11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 name="Google Shape;2360;p36"/>
            <p:cNvSpPr/>
            <p:nvPr/>
          </p:nvSpPr>
          <p:spPr>
            <a:xfrm>
              <a:off x="2817175" y="956125"/>
              <a:ext cx="32550" cy="8375"/>
            </a:xfrm>
            <a:custGeom>
              <a:avLst/>
              <a:gdLst/>
              <a:ahLst/>
              <a:cxnLst/>
              <a:rect l="l" t="t" r="r" b="b"/>
              <a:pathLst>
                <a:path w="1302" h="335" extrusionOk="0">
                  <a:moveTo>
                    <a:pt x="1" y="1"/>
                  </a:moveTo>
                  <a:lnTo>
                    <a:pt x="1" y="134"/>
                  </a:lnTo>
                  <a:lnTo>
                    <a:pt x="1302" y="334"/>
                  </a:lnTo>
                  <a:lnTo>
                    <a:pt x="1302" y="267"/>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 name="Google Shape;2361;p36"/>
            <p:cNvSpPr/>
            <p:nvPr/>
          </p:nvSpPr>
          <p:spPr>
            <a:xfrm>
              <a:off x="2821350" y="1127075"/>
              <a:ext cx="6700" cy="29225"/>
            </a:xfrm>
            <a:custGeom>
              <a:avLst/>
              <a:gdLst/>
              <a:ahLst/>
              <a:cxnLst/>
              <a:rect l="l" t="t" r="r" b="b"/>
              <a:pathLst>
                <a:path w="268" h="1169" extrusionOk="0">
                  <a:moveTo>
                    <a:pt x="134" y="1"/>
                  </a:moveTo>
                  <a:lnTo>
                    <a:pt x="1" y="68"/>
                  </a:lnTo>
                  <a:lnTo>
                    <a:pt x="167" y="1168"/>
                  </a:lnTo>
                  <a:lnTo>
                    <a:pt x="267" y="11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 name="Google Shape;2362;p36"/>
            <p:cNvSpPr/>
            <p:nvPr/>
          </p:nvSpPr>
          <p:spPr>
            <a:xfrm>
              <a:off x="3056525" y="1030350"/>
              <a:ext cx="20875" cy="12525"/>
            </a:xfrm>
            <a:custGeom>
              <a:avLst/>
              <a:gdLst/>
              <a:ahLst/>
              <a:cxnLst/>
              <a:rect l="l" t="t" r="r" b="b"/>
              <a:pathLst>
                <a:path w="835" h="501" extrusionOk="0">
                  <a:moveTo>
                    <a:pt x="34" y="0"/>
                  </a:moveTo>
                  <a:lnTo>
                    <a:pt x="0" y="100"/>
                  </a:lnTo>
                  <a:lnTo>
                    <a:pt x="768" y="501"/>
                  </a:lnTo>
                  <a:lnTo>
                    <a:pt x="834" y="4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6" name="Google Shape;2363;p36"/>
            <p:cNvSpPr/>
            <p:nvPr/>
          </p:nvSpPr>
          <p:spPr>
            <a:xfrm>
              <a:off x="2630375" y="962800"/>
              <a:ext cx="27550" cy="23375"/>
            </a:xfrm>
            <a:custGeom>
              <a:avLst/>
              <a:gdLst/>
              <a:ahLst/>
              <a:cxnLst/>
              <a:rect l="l" t="t" r="r" b="b"/>
              <a:pathLst>
                <a:path w="1102" h="935" extrusionOk="0">
                  <a:moveTo>
                    <a:pt x="34" y="0"/>
                  </a:moveTo>
                  <a:lnTo>
                    <a:pt x="1" y="67"/>
                  </a:lnTo>
                  <a:lnTo>
                    <a:pt x="1035" y="934"/>
                  </a:lnTo>
                  <a:lnTo>
                    <a:pt x="1102" y="9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7" name="Google Shape;2364;p36"/>
            <p:cNvSpPr/>
            <p:nvPr/>
          </p:nvSpPr>
          <p:spPr>
            <a:xfrm>
              <a:off x="2567000" y="1093725"/>
              <a:ext cx="21700" cy="16700"/>
            </a:xfrm>
            <a:custGeom>
              <a:avLst/>
              <a:gdLst/>
              <a:ahLst/>
              <a:cxnLst/>
              <a:rect l="l" t="t" r="r" b="b"/>
              <a:pathLst>
                <a:path w="868" h="668" extrusionOk="0">
                  <a:moveTo>
                    <a:pt x="801" y="1"/>
                  </a:moveTo>
                  <a:lnTo>
                    <a:pt x="1" y="601"/>
                  </a:lnTo>
                  <a:lnTo>
                    <a:pt x="34" y="668"/>
                  </a:lnTo>
                  <a:lnTo>
                    <a:pt x="868" y="101"/>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 name="Google Shape;2365;p36"/>
            <p:cNvSpPr/>
            <p:nvPr/>
          </p:nvSpPr>
          <p:spPr>
            <a:xfrm>
              <a:off x="2661250" y="1049525"/>
              <a:ext cx="17525" cy="13375"/>
            </a:xfrm>
            <a:custGeom>
              <a:avLst/>
              <a:gdLst/>
              <a:ahLst/>
              <a:cxnLst/>
              <a:rect l="l" t="t" r="r" b="b"/>
              <a:pathLst>
                <a:path w="701" h="535" extrusionOk="0">
                  <a:moveTo>
                    <a:pt x="667" y="1"/>
                  </a:moveTo>
                  <a:lnTo>
                    <a:pt x="0" y="434"/>
                  </a:lnTo>
                  <a:lnTo>
                    <a:pt x="33" y="534"/>
                  </a:lnTo>
                  <a:lnTo>
                    <a:pt x="701" y="67"/>
                  </a:lnTo>
                  <a:lnTo>
                    <a:pt x="6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 name="Google Shape;2366;p36"/>
            <p:cNvSpPr/>
            <p:nvPr/>
          </p:nvSpPr>
          <p:spPr>
            <a:xfrm>
              <a:off x="2885575" y="869400"/>
              <a:ext cx="17525" cy="24200"/>
            </a:xfrm>
            <a:custGeom>
              <a:avLst/>
              <a:gdLst/>
              <a:ahLst/>
              <a:cxnLst/>
              <a:rect l="l" t="t" r="r" b="b"/>
              <a:pathLst>
                <a:path w="701" h="968" extrusionOk="0">
                  <a:moveTo>
                    <a:pt x="634" y="0"/>
                  </a:moveTo>
                  <a:lnTo>
                    <a:pt x="0" y="901"/>
                  </a:lnTo>
                  <a:lnTo>
                    <a:pt x="67" y="968"/>
                  </a:lnTo>
                  <a:lnTo>
                    <a:pt x="701" y="67"/>
                  </a:lnTo>
                  <a:lnTo>
                    <a:pt x="6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0" name="Google Shape;2367;p36"/>
            <p:cNvSpPr/>
            <p:nvPr/>
          </p:nvSpPr>
          <p:spPr>
            <a:xfrm>
              <a:off x="3076525" y="1117075"/>
              <a:ext cx="17550" cy="23375"/>
            </a:xfrm>
            <a:custGeom>
              <a:avLst/>
              <a:gdLst/>
              <a:ahLst/>
              <a:cxnLst/>
              <a:rect l="l" t="t" r="r" b="b"/>
              <a:pathLst>
                <a:path w="702" h="935" extrusionOk="0">
                  <a:moveTo>
                    <a:pt x="635" y="1"/>
                  </a:moveTo>
                  <a:lnTo>
                    <a:pt x="1" y="901"/>
                  </a:lnTo>
                  <a:lnTo>
                    <a:pt x="68" y="935"/>
                  </a:lnTo>
                  <a:lnTo>
                    <a:pt x="701" y="34"/>
                  </a:lnTo>
                  <a:lnTo>
                    <a:pt x="6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1" name="Google Shape;2368;p36"/>
            <p:cNvSpPr/>
            <p:nvPr/>
          </p:nvSpPr>
          <p:spPr>
            <a:xfrm>
              <a:off x="2824700" y="1045350"/>
              <a:ext cx="8350" cy="23375"/>
            </a:xfrm>
            <a:custGeom>
              <a:avLst/>
              <a:gdLst/>
              <a:ahLst/>
              <a:cxnLst/>
              <a:rect l="l" t="t" r="r" b="b"/>
              <a:pathLst>
                <a:path w="334" h="935" extrusionOk="0">
                  <a:moveTo>
                    <a:pt x="200" y="1"/>
                  </a:moveTo>
                  <a:lnTo>
                    <a:pt x="0" y="901"/>
                  </a:lnTo>
                  <a:lnTo>
                    <a:pt x="100" y="935"/>
                  </a:lnTo>
                  <a:lnTo>
                    <a:pt x="334" y="34"/>
                  </a:lnTo>
                  <a:lnTo>
                    <a:pt x="20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 name="Google Shape;2369;p36"/>
            <p:cNvSpPr/>
            <p:nvPr/>
          </p:nvSpPr>
          <p:spPr>
            <a:xfrm>
              <a:off x="2713775" y="1312225"/>
              <a:ext cx="9200" cy="22525"/>
            </a:xfrm>
            <a:custGeom>
              <a:avLst/>
              <a:gdLst/>
              <a:ahLst/>
              <a:cxnLst/>
              <a:rect l="l" t="t" r="r" b="b"/>
              <a:pathLst>
                <a:path w="368" h="901" extrusionOk="0">
                  <a:moveTo>
                    <a:pt x="234" y="0"/>
                  </a:moveTo>
                  <a:lnTo>
                    <a:pt x="1" y="901"/>
                  </a:lnTo>
                  <a:lnTo>
                    <a:pt x="101" y="901"/>
                  </a:lnTo>
                  <a:lnTo>
                    <a:pt x="3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3" name="Google Shape;2370;p36"/>
            <p:cNvSpPr/>
            <p:nvPr/>
          </p:nvSpPr>
          <p:spPr>
            <a:xfrm>
              <a:off x="2791325" y="1202125"/>
              <a:ext cx="19200" cy="15050"/>
            </a:xfrm>
            <a:custGeom>
              <a:avLst/>
              <a:gdLst/>
              <a:ahLst/>
              <a:cxnLst/>
              <a:rect l="l" t="t" r="r" b="b"/>
              <a:pathLst>
                <a:path w="768" h="602" extrusionOk="0">
                  <a:moveTo>
                    <a:pt x="668" y="1"/>
                  </a:moveTo>
                  <a:lnTo>
                    <a:pt x="1" y="501"/>
                  </a:lnTo>
                  <a:lnTo>
                    <a:pt x="101" y="601"/>
                  </a:lnTo>
                  <a:lnTo>
                    <a:pt x="768" y="101"/>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4" name="Google Shape;2371;p36"/>
            <p:cNvSpPr/>
            <p:nvPr/>
          </p:nvSpPr>
          <p:spPr>
            <a:xfrm>
              <a:off x="2565325" y="1056200"/>
              <a:ext cx="25050" cy="2525"/>
            </a:xfrm>
            <a:custGeom>
              <a:avLst/>
              <a:gdLst/>
              <a:ahLst/>
              <a:cxnLst/>
              <a:rect l="l" t="t" r="r" b="b"/>
              <a:pathLst>
                <a:path w="1002" h="101" extrusionOk="0">
                  <a:moveTo>
                    <a:pt x="1" y="0"/>
                  </a:moveTo>
                  <a:lnTo>
                    <a:pt x="1" y="100"/>
                  </a:lnTo>
                  <a:lnTo>
                    <a:pt x="1002" y="100"/>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5" name="Google Shape;2372;p36"/>
            <p:cNvSpPr/>
            <p:nvPr/>
          </p:nvSpPr>
          <p:spPr>
            <a:xfrm>
              <a:off x="2546150" y="1177125"/>
              <a:ext cx="18375" cy="15025"/>
            </a:xfrm>
            <a:custGeom>
              <a:avLst/>
              <a:gdLst/>
              <a:ahLst/>
              <a:cxnLst/>
              <a:rect l="l" t="t" r="r" b="b"/>
              <a:pathLst>
                <a:path w="735" h="601" extrusionOk="0">
                  <a:moveTo>
                    <a:pt x="668" y="0"/>
                  </a:moveTo>
                  <a:lnTo>
                    <a:pt x="1" y="501"/>
                  </a:lnTo>
                  <a:lnTo>
                    <a:pt x="34" y="601"/>
                  </a:lnTo>
                  <a:lnTo>
                    <a:pt x="735"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6" name="Google Shape;2373;p36"/>
            <p:cNvSpPr/>
            <p:nvPr/>
          </p:nvSpPr>
          <p:spPr>
            <a:xfrm>
              <a:off x="2838025" y="857725"/>
              <a:ext cx="14200" cy="18375"/>
            </a:xfrm>
            <a:custGeom>
              <a:avLst/>
              <a:gdLst/>
              <a:ahLst/>
              <a:cxnLst/>
              <a:rect l="l" t="t" r="r" b="b"/>
              <a:pathLst>
                <a:path w="568" h="735" extrusionOk="0">
                  <a:moveTo>
                    <a:pt x="101" y="0"/>
                  </a:moveTo>
                  <a:lnTo>
                    <a:pt x="1" y="34"/>
                  </a:lnTo>
                  <a:lnTo>
                    <a:pt x="468" y="734"/>
                  </a:lnTo>
                  <a:lnTo>
                    <a:pt x="568" y="668"/>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7" name="Google Shape;2374;p36"/>
            <p:cNvSpPr/>
            <p:nvPr/>
          </p:nvSpPr>
          <p:spPr>
            <a:xfrm>
              <a:off x="2564500" y="1247175"/>
              <a:ext cx="30875" cy="9200"/>
            </a:xfrm>
            <a:custGeom>
              <a:avLst/>
              <a:gdLst/>
              <a:ahLst/>
              <a:cxnLst/>
              <a:rect l="l" t="t" r="r" b="b"/>
              <a:pathLst>
                <a:path w="1235" h="368" extrusionOk="0">
                  <a:moveTo>
                    <a:pt x="34" y="0"/>
                  </a:moveTo>
                  <a:lnTo>
                    <a:pt x="1" y="134"/>
                  </a:lnTo>
                  <a:lnTo>
                    <a:pt x="1235" y="367"/>
                  </a:lnTo>
                  <a:lnTo>
                    <a:pt x="1235" y="2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8" name="Google Shape;2375;p36"/>
            <p:cNvSpPr/>
            <p:nvPr/>
          </p:nvSpPr>
          <p:spPr>
            <a:xfrm>
              <a:off x="3092375" y="1298875"/>
              <a:ext cx="17550" cy="24200"/>
            </a:xfrm>
            <a:custGeom>
              <a:avLst/>
              <a:gdLst/>
              <a:ahLst/>
              <a:cxnLst/>
              <a:rect l="l" t="t" r="r" b="b"/>
              <a:pathLst>
                <a:path w="702" h="968" extrusionOk="0">
                  <a:moveTo>
                    <a:pt x="67" y="0"/>
                  </a:moveTo>
                  <a:lnTo>
                    <a:pt x="1" y="34"/>
                  </a:lnTo>
                  <a:lnTo>
                    <a:pt x="634" y="968"/>
                  </a:lnTo>
                  <a:lnTo>
                    <a:pt x="701" y="9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9" name="Google Shape;2376;p36"/>
            <p:cNvSpPr/>
            <p:nvPr/>
          </p:nvSpPr>
          <p:spPr>
            <a:xfrm>
              <a:off x="2744625" y="1125425"/>
              <a:ext cx="7525" cy="22525"/>
            </a:xfrm>
            <a:custGeom>
              <a:avLst/>
              <a:gdLst/>
              <a:ahLst/>
              <a:cxnLst/>
              <a:rect l="l" t="t" r="r" b="b"/>
              <a:pathLst>
                <a:path w="301" h="901" extrusionOk="0">
                  <a:moveTo>
                    <a:pt x="201" y="0"/>
                  </a:moveTo>
                  <a:lnTo>
                    <a:pt x="1" y="901"/>
                  </a:lnTo>
                  <a:lnTo>
                    <a:pt x="67" y="901"/>
                  </a:lnTo>
                  <a:lnTo>
                    <a:pt x="3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0" name="Google Shape;2377;p36"/>
            <p:cNvSpPr/>
            <p:nvPr/>
          </p:nvSpPr>
          <p:spPr>
            <a:xfrm>
              <a:off x="2898075" y="1154600"/>
              <a:ext cx="17525" cy="14200"/>
            </a:xfrm>
            <a:custGeom>
              <a:avLst/>
              <a:gdLst/>
              <a:ahLst/>
              <a:cxnLst/>
              <a:rect l="l" t="t" r="r" b="b"/>
              <a:pathLst>
                <a:path w="701" h="568" extrusionOk="0">
                  <a:moveTo>
                    <a:pt x="668" y="1"/>
                  </a:moveTo>
                  <a:lnTo>
                    <a:pt x="0" y="501"/>
                  </a:lnTo>
                  <a:lnTo>
                    <a:pt x="34" y="568"/>
                  </a:lnTo>
                  <a:lnTo>
                    <a:pt x="701" y="67"/>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1949" name="Google Shape;1949;p29">
            <a:hlinkClick r:id="rId1" action="ppaction://hlinksldjump"/>
          </p:cNvPr>
          <p:cNvSpPr txBox="1"/>
          <p:nvPr/>
        </p:nvSpPr>
        <p:spPr>
          <a:xfrm>
            <a:off x="2814695" y="404493"/>
            <a:ext cx="1123200" cy="3159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spcBef>
                <a:spcPts val="0"/>
              </a:spcBef>
              <a:spcAft>
                <a:spcPts val="1600"/>
              </a:spcAft>
              <a:buNone/>
            </a:pPr>
            <a:r>
              <a:rPr lang="en-US" sz="800">
                <a:solidFill>
                  <a:schemeClr val="lt2"/>
                </a:solidFill>
                <a:latin typeface="Syne"/>
                <a:ea typeface="Syne"/>
                <a:cs typeface="Syne"/>
                <a:sym typeface="Syne"/>
              </a:rPr>
              <a:t>Project Overview</a:t>
            </a:r>
            <a:endParaRPr lang="en-US" sz="800">
              <a:solidFill>
                <a:schemeClr val="lt2"/>
              </a:solidFill>
              <a:latin typeface="Syne"/>
              <a:ea typeface="Syne"/>
              <a:cs typeface="Syne"/>
              <a:sym typeface="Syne"/>
            </a:endParaRPr>
          </a:p>
        </p:txBody>
      </p:sp>
      <p:sp>
        <p:nvSpPr>
          <p:cNvPr id="1950" name="Google Shape;1950;p29">
            <a:hlinkClick r:id="rId2" action="ppaction://hlinksldjump"/>
          </p:cNvPr>
          <p:cNvSpPr txBox="1"/>
          <p:nvPr/>
        </p:nvSpPr>
        <p:spPr>
          <a:xfrm>
            <a:off x="3995764" y="411478"/>
            <a:ext cx="1123200" cy="3159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spcBef>
                <a:spcPts val="0"/>
              </a:spcBef>
              <a:spcAft>
                <a:spcPts val="1600"/>
              </a:spcAft>
              <a:buNone/>
            </a:pPr>
            <a:r>
              <a:rPr lang="en-US" sz="800">
                <a:solidFill>
                  <a:schemeClr val="lt2"/>
                </a:solidFill>
                <a:latin typeface="Syne"/>
                <a:ea typeface="Syne"/>
                <a:cs typeface="Syne"/>
                <a:sym typeface="Syne"/>
              </a:rPr>
              <a:t>Working Principle</a:t>
            </a:r>
            <a:endParaRPr lang="en-US" sz="800">
              <a:solidFill>
                <a:schemeClr val="lt2"/>
              </a:solidFill>
              <a:latin typeface="Syne"/>
              <a:ea typeface="Syne"/>
              <a:cs typeface="Syne"/>
              <a:sym typeface="Syne"/>
            </a:endParaRPr>
          </a:p>
        </p:txBody>
      </p:sp>
      <p:sp>
        <p:nvSpPr>
          <p:cNvPr id="1953" name="Google Shape;1953;p29">
            <a:hlinkClick r:id="rId3" action="ppaction://hlinksldjump"/>
          </p:cNvPr>
          <p:cNvSpPr txBox="1"/>
          <p:nvPr/>
        </p:nvSpPr>
        <p:spPr>
          <a:xfrm>
            <a:off x="1691474" y="365758"/>
            <a:ext cx="1123200" cy="3159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spcBef>
                <a:spcPts val="0"/>
              </a:spcBef>
              <a:spcAft>
                <a:spcPts val="1600"/>
              </a:spcAft>
              <a:buNone/>
            </a:pPr>
            <a:r>
              <a:rPr lang="en-US" sz="800">
                <a:solidFill>
                  <a:schemeClr val="lt2"/>
                </a:solidFill>
                <a:latin typeface="Syne"/>
                <a:ea typeface="Syne"/>
                <a:cs typeface="Syne"/>
                <a:sym typeface="Syne"/>
              </a:rPr>
              <a:t>Need For Smart security</a:t>
            </a:r>
            <a:endParaRPr lang="en-US" sz="800">
              <a:solidFill>
                <a:schemeClr val="lt2"/>
              </a:solidFill>
              <a:latin typeface="Syne"/>
              <a:ea typeface="Syne"/>
              <a:cs typeface="Syne"/>
              <a:sym typeface="Syne"/>
            </a:endParaRPr>
          </a:p>
        </p:txBody>
      </p:sp>
      <p:sp>
        <p:nvSpPr>
          <p:cNvPr id="91" name="Google Shape;1951;p29">
            <a:hlinkClick r:id="rId2" action="ppaction://hlinksldjump"/>
          </p:cNvPr>
          <p:cNvSpPr txBox="1"/>
          <p:nvPr/>
        </p:nvSpPr>
        <p:spPr>
          <a:xfrm>
            <a:off x="6229663" y="365758"/>
            <a:ext cx="1123200" cy="3159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spcBef>
                <a:spcPts val="0"/>
              </a:spcBef>
              <a:spcAft>
                <a:spcPts val="1600"/>
              </a:spcAft>
              <a:buNone/>
            </a:pPr>
            <a:r>
              <a:rPr lang="en-US" sz="800">
                <a:solidFill>
                  <a:schemeClr val="lt2"/>
                </a:solidFill>
                <a:latin typeface="Syne"/>
                <a:ea typeface="Syne"/>
                <a:cs typeface="Syne"/>
                <a:sym typeface="Syne"/>
              </a:rPr>
              <a:t>Future Enhancements</a:t>
            </a:r>
            <a:endParaRPr lang="en-US" sz="800">
              <a:solidFill>
                <a:schemeClr val="lt2"/>
              </a:solidFill>
              <a:latin typeface="Syne"/>
              <a:ea typeface="Syne"/>
              <a:cs typeface="Syne"/>
              <a:sym typeface="Syne"/>
            </a:endParaRPr>
          </a:p>
        </p:txBody>
      </p:sp>
      <p:sp>
        <p:nvSpPr>
          <p:cNvPr id="92" name="Google Shape;1952;p29">
            <a:hlinkClick r:id="rId2" action="ppaction://hlinksldjump"/>
          </p:cNvPr>
          <p:cNvSpPr txBox="1"/>
          <p:nvPr/>
        </p:nvSpPr>
        <p:spPr>
          <a:xfrm>
            <a:off x="7352946" y="365758"/>
            <a:ext cx="1123200" cy="3159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spcBef>
                <a:spcPts val="0"/>
              </a:spcBef>
              <a:spcAft>
                <a:spcPts val="1600"/>
              </a:spcAft>
              <a:buNone/>
            </a:pPr>
            <a:r>
              <a:rPr lang="en-US" sz="800">
                <a:solidFill>
                  <a:schemeClr val="lt2"/>
                </a:solidFill>
                <a:latin typeface="Syne"/>
                <a:ea typeface="Syne"/>
                <a:cs typeface="Syne"/>
                <a:sym typeface="Syne"/>
              </a:rPr>
              <a:t>Conclusion</a:t>
            </a:r>
            <a:endParaRPr lang="en-US" sz="800">
              <a:solidFill>
                <a:schemeClr val="lt2"/>
              </a:solidFill>
              <a:latin typeface="Syne"/>
              <a:ea typeface="Syne"/>
              <a:cs typeface="Syne"/>
              <a:sym typeface="Syne"/>
            </a:endParaRPr>
          </a:p>
        </p:txBody>
      </p:sp>
      <p:sp>
        <p:nvSpPr>
          <p:cNvPr id="1947" name="Google Shape;1947;p29">
            <a:hlinkClick r:id="rId4" action="ppaction://hlinksldjump"/>
          </p:cNvPr>
          <p:cNvSpPr txBox="1"/>
          <p:nvPr/>
        </p:nvSpPr>
        <p:spPr>
          <a:xfrm>
            <a:off x="683697" y="365758"/>
            <a:ext cx="1123200" cy="3159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spcBef>
                <a:spcPts val="0"/>
              </a:spcBef>
              <a:spcAft>
                <a:spcPts val="1600"/>
              </a:spcAft>
              <a:buNone/>
            </a:pPr>
            <a:r>
              <a:rPr lang="en-GB" sz="900">
                <a:solidFill>
                  <a:schemeClr val="lt2"/>
                </a:solidFill>
                <a:latin typeface="Syne"/>
                <a:ea typeface="Syne"/>
                <a:cs typeface="Syne"/>
                <a:sym typeface="Syne"/>
              </a:rPr>
              <a:t>Introduction</a:t>
            </a:r>
            <a:endParaRPr lang="en-GB" sz="900">
              <a:solidFill>
                <a:schemeClr val="lt2"/>
              </a:solidFill>
              <a:latin typeface="Syne"/>
              <a:ea typeface="Syne"/>
              <a:cs typeface="Syne"/>
              <a:sym typeface="Syne"/>
            </a:endParaRPr>
          </a:p>
        </p:txBody>
      </p:sp>
      <p:sp>
        <p:nvSpPr>
          <p:cNvPr id="2005" name="Google Shape;2005;p32">
            <a:hlinkClick r:id="rId4" action="ppaction://hlinksldjump"/>
          </p:cNvPr>
          <p:cNvSpPr txBox="1"/>
          <p:nvPr>
            <p:ph type="subTitle" idx="4294967295"/>
          </p:nvPr>
        </p:nvSpPr>
        <p:spPr>
          <a:xfrm>
            <a:off x="5147747" y="375918"/>
            <a:ext cx="1123200" cy="315900"/>
          </a:xfrm>
          <a:prstGeom prst="rect">
            <a:avLst/>
          </a:prstGeom>
        </p:spPr>
        <p:txBody>
          <a:bodyPr spcFirstLastPara="1" wrap="square" lIns="91425" tIns="91425" rIns="91425" bIns="91425" anchor="t" anchorCtr="0">
            <a:noAutofit/>
          </a:bodyPr>
          <a:p>
            <a:pPr marL="0" lvl="0" indent="0" algn="ctr" rtl="0">
              <a:lnSpc>
                <a:spcPct val="100000"/>
              </a:lnSpc>
              <a:spcBef>
                <a:spcPts val="0"/>
              </a:spcBef>
              <a:spcAft>
                <a:spcPts val="1600"/>
              </a:spcAft>
              <a:buNone/>
            </a:pPr>
            <a:r>
              <a:rPr lang="en-US" altLang="en-GB" sz="800" b="1" u="sng">
                <a:latin typeface="Syne"/>
                <a:ea typeface="Syne"/>
                <a:cs typeface="Syne"/>
                <a:sym typeface="Syne"/>
              </a:rPr>
              <a:t>Wireless Communication</a:t>
            </a:r>
            <a:endParaRPr lang="en-US" altLang="en-GB" sz="800" b="1" u="sng">
              <a:latin typeface="Syne"/>
              <a:ea typeface="Syne"/>
              <a:cs typeface="Syne"/>
              <a:sym typeface="Syne"/>
            </a:endParaRPr>
          </a:p>
        </p:txBody>
      </p:sp>
      <p:sp>
        <p:nvSpPr>
          <p:cNvPr id="93" name="Text Box 92"/>
          <p:cNvSpPr txBox="1"/>
          <p:nvPr/>
        </p:nvSpPr>
        <p:spPr>
          <a:xfrm>
            <a:off x="576580" y="833755"/>
            <a:ext cx="8132445" cy="953135"/>
          </a:xfrm>
          <a:prstGeom prst="rect">
            <a:avLst/>
          </a:prstGeom>
          <a:noFill/>
        </p:spPr>
        <p:txBody>
          <a:bodyPr wrap="square" rtlCol="0" anchor="t">
            <a:spAutoFit/>
          </a:bodyPr>
          <a:p>
            <a:pPr algn="ctr"/>
            <a:r>
              <a:rPr lang="en-US">
                <a:solidFill>
                  <a:schemeClr val="tx1"/>
                </a:solidFill>
                <a:latin typeface="Bahnschrift Light SemiCondensed" panose="020B0502040204020203" charset="0"/>
                <a:cs typeface="Bahnschrift Light SemiCondensed" panose="020B0502040204020203" charset="0"/>
              </a:rPr>
              <a:t>The Telegram bot receives messages from users, processes them to understand their intent, generates appropriate responses based on predefined logic or AI, and sends the responses back to users on Telegram. It may also integrate with other systems, such as sending notifications based on triggers like motion detection.</a:t>
            </a:r>
            <a:endParaRPr lang="en-US">
              <a:solidFill>
                <a:schemeClr val="tx1"/>
              </a:solidFill>
              <a:latin typeface="Bahnschrift Light SemiCondensed" panose="020B0502040204020203" charset="0"/>
              <a:cs typeface="Bahnschrift Light SemiCondensed" panose="020B0502040204020203" charset="0"/>
            </a:endParaRPr>
          </a:p>
        </p:txBody>
      </p:sp>
      <p:sp>
        <p:nvSpPr>
          <p:cNvPr id="2" name="Text Box 1"/>
          <p:cNvSpPr txBox="1"/>
          <p:nvPr/>
        </p:nvSpPr>
        <p:spPr>
          <a:xfrm>
            <a:off x="724535" y="2355215"/>
            <a:ext cx="8132445" cy="1599565"/>
          </a:xfrm>
          <a:prstGeom prst="rect">
            <a:avLst/>
          </a:prstGeom>
          <a:noFill/>
        </p:spPr>
        <p:txBody>
          <a:bodyPr wrap="square" rtlCol="0" anchor="t">
            <a:spAutoFit/>
          </a:bodyPr>
          <a:p>
            <a:pPr algn="ctr"/>
            <a:r>
              <a:rPr lang="en-US">
                <a:solidFill>
                  <a:schemeClr val="tx1"/>
                </a:solidFill>
                <a:latin typeface="Bahnschrift Light SemiCondensed" panose="020B0502040204020203" charset="0"/>
                <a:cs typeface="Bahnschrift Light SemiCondensed" panose="020B0502040204020203" charset="0"/>
              </a:rPr>
              <a:t>APIs can connect with the Arduino IDE through libraries or by making HTTP requests. Arduino boards with networking capabilities can send HTTP requests to interact with RESTful APIs. Serial communication can be used for APIs requiring serial ports. WebSocket communication is an option for real-time APIs. Custom communication protocols may be needed for unique cases. Overall, integration involves writing code in the Arduino sketch to communicate with API endpoints, process data, and perform actions based on responses, enabling Arduino projects to interact with external services.</a:t>
            </a:r>
            <a:endParaRPr lang="en-US">
              <a:solidFill>
                <a:schemeClr val="tx1"/>
              </a:solidFill>
              <a:latin typeface="Bahnschrift Light SemiCondensed" panose="020B0502040204020203" charset="0"/>
              <a:cs typeface="Bahnschrift Light SemiCondensed" panose="020B0502040204020203"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276" name="Shape 2276"/>
        <p:cNvGrpSpPr/>
        <p:nvPr/>
      </p:nvGrpSpPr>
      <p:grpSpPr>
        <a:xfrm>
          <a:off x="0" y="0"/>
          <a:ext cx="0" cy="0"/>
          <a:chOff x="0" y="0"/>
          <a:chExt cx="0" cy="0"/>
        </a:xfrm>
      </p:grpSpPr>
      <p:grpSp>
        <p:nvGrpSpPr>
          <p:cNvPr id="2291" name="Google Shape;2291;p36"/>
          <p:cNvGrpSpPr/>
          <p:nvPr/>
        </p:nvGrpSpPr>
        <p:grpSpPr>
          <a:xfrm flipH="1">
            <a:off x="244650" y="4128202"/>
            <a:ext cx="827511" cy="801376"/>
            <a:chOff x="2546150" y="857725"/>
            <a:chExt cx="607125" cy="587950"/>
          </a:xfrm>
        </p:grpSpPr>
        <p:sp>
          <p:nvSpPr>
            <p:cNvPr id="2292" name="Google Shape;2292;p36"/>
            <p:cNvSpPr/>
            <p:nvPr/>
          </p:nvSpPr>
          <p:spPr>
            <a:xfrm>
              <a:off x="3113225" y="1037850"/>
              <a:ext cx="22550" cy="15875"/>
            </a:xfrm>
            <a:custGeom>
              <a:avLst/>
              <a:gdLst/>
              <a:ahLst/>
              <a:cxnLst/>
              <a:rect l="l" t="t" r="r" b="b"/>
              <a:pathLst>
                <a:path w="902" h="635" extrusionOk="0">
                  <a:moveTo>
                    <a:pt x="801" y="1"/>
                  </a:moveTo>
                  <a:lnTo>
                    <a:pt x="1" y="534"/>
                  </a:lnTo>
                  <a:lnTo>
                    <a:pt x="67" y="634"/>
                  </a:lnTo>
                  <a:lnTo>
                    <a:pt x="901" y="67"/>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3" name="Google Shape;2293;p36"/>
            <p:cNvSpPr/>
            <p:nvPr/>
          </p:nvSpPr>
          <p:spPr>
            <a:xfrm>
              <a:off x="3020650" y="925275"/>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4" name="Google Shape;2294;p36"/>
            <p:cNvSpPr/>
            <p:nvPr/>
          </p:nvSpPr>
          <p:spPr>
            <a:xfrm>
              <a:off x="3111550" y="1096225"/>
              <a:ext cx="22550" cy="16700"/>
            </a:xfrm>
            <a:custGeom>
              <a:avLst/>
              <a:gdLst/>
              <a:ahLst/>
              <a:cxnLst/>
              <a:rect l="l" t="t" r="r" b="b"/>
              <a:pathLst>
                <a:path w="902" h="668" extrusionOk="0">
                  <a:moveTo>
                    <a:pt x="34" y="1"/>
                  </a:moveTo>
                  <a:lnTo>
                    <a:pt x="1" y="67"/>
                  </a:lnTo>
                  <a:lnTo>
                    <a:pt x="868" y="668"/>
                  </a:lnTo>
                  <a:lnTo>
                    <a:pt x="902" y="568"/>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5" name="Google Shape;2295;p36"/>
            <p:cNvSpPr/>
            <p:nvPr/>
          </p:nvSpPr>
          <p:spPr>
            <a:xfrm>
              <a:off x="3135750" y="1177125"/>
              <a:ext cx="17525" cy="15025"/>
            </a:xfrm>
            <a:custGeom>
              <a:avLst/>
              <a:gdLst/>
              <a:ahLst/>
              <a:cxnLst/>
              <a:rect l="l" t="t" r="r" b="b"/>
              <a:pathLst>
                <a:path w="701" h="601" extrusionOk="0">
                  <a:moveTo>
                    <a:pt x="667" y="0"/>
                  </a:moveTo>
                  <a:lnTo>
                    <a:pt x="0" y="501"/>
                  </a:lnTo>
                  <a:lnTo>
                    <a:pt x="67" y="601"/>
                  </a:lnTo>
                  <a:lnTo>
                    <a:pt x="701" y="100"/>
                  </a:lnTo>
                  <a:lnTo>
                    <a:pt x="6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6" name="Google Shape;2296;p36"/>
            <p:cNvSpPr/>
            <p:nvPr/>
          </p:nvSpPr>
          <p:spPr>
            <a:xfrm>
              <a:off x="3109050" y="1258000"/>
              <a:ext cx="24225" cy="19225"/>
            </a:xfrm>
            <a:custGeom>
              <a:avLst/>
              <a:gdLst/>
              <a:ahLst/>
              <a:cxnLst/>
              <a:rect l="l" t="t" r="r" b="b"/>
              <a:pathLst>
                <a:path w="969" h="769" extrusionOk="0">
                  <a:moveTo>
                    <a:pt x="68" y="1"/>
                  </a:moveTo>
                  <a:lnTo>
                    <a:pt x="1" y="68"/>
                  </a:lnTo>
                  <a:lnTo>
                    <a:pt x="901" y="768"/>
                  </a:lnTo>
                  <a:lnTo>
                    <a:pt x="968" y="735"/>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7" name="Google Shape;2297;p36"/>
            <p:cNvSpPr/>
            <p:nvPr/>
          </p:nvSpPr>
          <p:spPr>
            <a:xfrm>
              <a:off x="3049850" y="1352250"/>
              <a:ext cx="19200" cy="15025"/>
            </a:xfrm>
            <a:custGeom>
              <a:avLst/>
              <a:gdLst/>
              <a:ahLst/>
              <a:cxnLst/>
              <a:rect l="l" t="t" r="r" b="b"/>
              <a:pathLst>
                <a:path w="768" h="601" extrusionOk="0">
                  <a:moveTo>
                    <a:pt x="701" y="0"/>
                  </a:moveTo>
                  <a:lnTo>
                    <a:pt x="0" y="567"/>
                  </a:lnTo>
                  <a:lnTo>
                    <a:pt x="34" y="601"/>
                  </a:lnTo>
                  <a:lnTo>
                    <a:pt x="768" y="67"/>
                  </a:lnTo>
                  <a:lnTo>
                    <a:pt x="7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8" name="Google Shape;2298;p36"/>
            <p:cNvSpPr/>
            <p:nvPr/>
          </p:nvSpPr>
          <p:spPr>
            <a:xfrm>
              <a:off x="3111550" y="1219650"/>
              <a:ext cx="25050" cy="2525"/>
            </a:xfrm>
            <a:custGeom>
              <a:avLst/>
              <a:gdLst/>
              <a:ahLst/>
              <a:cxnLst/>
              <a:rect l="l" t="t" r="r" b="b"/>
              <a:pathLst>
                <a:path w="1002" h="101" extrusionOk="0">
                  <a:moveTo>
                    <a:pt x="1" y="0"/>
                  </a:moveTo>
                  <a:lnTo>
                    <a:pt x="1" y="101"/>
                  </a:lnTo>
                  <a:lnTo>
                    <a:pt x="1002" y="101"/>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9" name="Google Shape;2299;p36"/>
            <p:cNvSpPr/>
            <p:nvPr/>
          </p:nvSpPr>
          <p:spPr>
            <a:xfrm>
              <a:off x="3007325" y="972800"/>
              <a:ext cx="17525" cy="24225"/>
            </a:xfrm>
            <a:custGeom>
              <a:avLst/>
              <a:gdLst/>
              <a:ahLst/>
              <a:cxnLst/>
              <a:rect l="l" t="t" r="r" b="b"/>
              <a:pathLst>
                <a:path w="701" h="969" extrusionOk="0">
                  <a:moveTo>
                    <a:pt x="67" y="1"/>
                  </a:moveTo>
                  <a:lnTo>
                    <a:pt x="0" y="34"/>
                  </a:lnTo>
                  <a:lnTo>
                    <a:pt x="634" y="968"/>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0" name="Google Shape;2300;p36"/>
            <p:cNvSpPr/>
            <p:nvPr/>
          </p:nvSpPr>
          <p:spPr>
            <a:xfrm>
              <a:off x="2762975" y="962800"/>
              <a:ext cx="15875" cy="21700"/>
            </a:xfrm>
            <a:custGeom>
              <a:avLst/>
              <a:gdLst/>
              <a:ahLst/>
              <a:cxnLst/>
              <a:rect l="l" t="t" r="r" b="b"/>
              <a:pathLst>
                <a:path w="635" h="868" extrusionOk="0">
                  <a:moveTo>
                    <a:pt x="101" y="0"/>
                  </a:moveTo>
                  <a:lnTo>
                    <a:pt x="1" y="34"/>
                  </a:lnTo>
                  <a:lnTo>
                    <a:pt x="534" y="868"/>
                  </a:lnTo>
                  <a:lnTo>
                    <a:pt x="634" y="834"/>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1" name="Google Shape;2301;p36"/>
            <p:cNvSpPr/>
            <p:nvPr/>
          </p:nvSpPr>
          <p:spPr>
            <a:xfrm>
              <a:off x="2899750" y="924425"/>
              <a:ext cx="17525" cy="24225"/>
            </a:xfrm>
            <a:custGeom>
              <a:avLst/>
              <a:gdLst/>
              <a:ahLst/>
              <a:cxnLst/>
              <a:rect l="l" t="t" r="r" b="b"/>
              <a:pathLst>
                <a:path w="701" h="969" extrusionOk="0">
                  <a:moveTo>
                    <a:pt x="634" y="1"/>
                  </a:moveTo>
                  <a:lnTo>
                    <a:pt x="0" y="902"/>
                  </a:lnTo>
                  <a:lnTo>
                    <a:pt x="67" y="9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2" name="Google Shape;2302;p36"/>
            <p:cNvSpPr/>
            <p:nvPr/>
          </p:nvSpPr>
          <p:spPr>
            <a:xfrm>
              <a:off x="2998975" y="1222150"/>
              <a:ext cx="17550" cy="25050"/>
            </a:xfrm>
            <a:custGeom>
              <a:avLst/>
              <a:gdLst/>
              <a:ahLst/>
              <a:cxnLst/>
              <a:rect l="l" t="t" r="r" b="b"/>
              <a:pathLst>
                <a:path w="702" h="1002" extrusionOk="0">
                  <a:moveTo>
                    <a:pt x="67" y="1"/>
                  </a:moveTo>
                  <a:lnTo>
                    <a:pt x="1" y="101"/>
                  </a:lnTo>
                  <a:lnTo>
                    <a:pt x="634" y="1001"/>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3" name="Google Shape;2303;p36"/>
            <p:cNvSpPr/>
            <p:nvPr/>
          </p:nvSpPr>
          <p:spPr>
            <a:xfrm>
              <a:off x="2933100" y="991975"/>
              <a:ext cx="15025" cy="22550"/>
            </a:xfrm>
            <a:custGeom>
              <a:avLst/>
              <a:gdLst/>
              <a:ahLst/>
              <a:cxnLst/>
              <a:rect l="l" t="t" r="r" b="b"/>
              <a:pathLst>
                <a:path w="601" h="902" extrusionOk="0">
                  <a:moveTo>
                    <a:pt x="67" y="1"/>
                  </a:moveTo>
                  <a:lnTo>
                    <a:pt x="0" y="34"/>
                  </a:lnTo>
                  <a:lnTo>
                    <a:pt x="534" y="902"/>
                  </a:lnTo>
                  <a:lnTo>
                    <a:pt x="601" y="8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4" name="Google Shape;2304;p36"/>
            <p:cNvSpPr/>
            <p:nvPr/>
          </p:nvSpPr>
          <p:spPr>
            <a:xfrm>
              <a:off x="2941450" y="1417300"/>
              <a:ext cx="3350" cy="25025"/>
            </a:xfrm>
            <a:custGeom>
              <a:avLst/>
              <a:gdLst/>
              <a:ahLst/>
              <a:cxnLst/>
              <a:rect l="l" t="t" r="r" b="b"/>
              <a:pathLst>
                <a:path w="134" h="1001" extrusionOk="0">
                  <a:moveTo>
                    <a:pt x="33" y="0"/>
                  </a:moveTo>
                  <a:lnTo>
                    <a:pt x="0" y="967"/>
                  </a:lnTo>
                  <a:lnTo>
                    <a:pt x="133" y="1001"/>
                  </a:lnTo>
                  <a:lnTo>
                    <a:pt x="1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5" name="Google Shape;2305;p36"/>
            <p:cNvSpPr/>
            <p:nvPr/>
          </p:nvSpPr>
          <p:spPr>
            <a:xfrm>
              <a:off x="2879725" y="1405625"/>
              <a:ext cx="16700" cy="23375"/>
            </a:xfrm>
            <a:custGeom>
              <a:avLst/>
              <a:gdLst/>
              <a:ahLst/>
              <a:cxnLst/>
              <a:rect l="l" t="t" r="r" b="b"/>
              <a:pathLst>
                <a:path w="668" h="935" extrusionOk="0">
                  <a:moveTo>
                    <a:pt x="601" y="0"/>
                  </a:moveTo>
                  <a:lnTo>
                    <a:pt x="1" y="901"/>
                  </a:lnTo>
                  <a:lnTo>
                    <a:pt x="67" y="934"/>
                  </a:lnTo>
                  <a:lnTo>
                    <a:pt x="668" y="67"/>
                  </a:lnTo>
                  <a:lnTo>
                    <a:pt x="6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6" name="Google Shape;2306;p36"/>
            <p:cNvSpPr/>
            <p:nvPr/>
          </p:nvSpPr>
          <p:spPr>
            <a:xfrm>
              <a:off x="2799675" y="1426475"/>
              <a:ext cx="13375" cy="19200"/>
            </a:xfrm>
            <a:custGeom>
              <a:avLst/>
              <a:gdLst/>
              <a:ahLst/>
              <a:cxnLst/>
              <a:rect l="l" t="t" r="r" b="b"/>
              <a:pathLst>
                <a:path w="535" h="768" extrusionOk="0">
                  <a:moveTo>
                    <a:pt x="100" y="0"/>
                  </a:moveTo>
                  <a:lnTo>
                    <a:pt x="0" y="100"/>
                  </a:lnTo>
                  <a:lnTo>
                    <a:pt x="501" y="767"/>
                  </a:lnTo>
                  <a:lnTo>
                    <a:pt x="534" y="701"/>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7" name="Google Shape;2307;p36"/>
            <p:cNvSpPr/>
            <p:nvPr/>
          </p:nvSpPr>
          <p:spPr>
            <a:xfrm>
              <a:off x="2960625" y="1164600"/>
              <a:ext cx="20875" cy="23375"/>
            </a:xfrm>
            <a:custGeom>
              <a:avLst/>
              <a:gdLst/>
              <a:ahLst/>
              <a:cxnLst/>
              <a:rect l="l" t="t" r="r" b="b"/>
              <a:pathLst>
                <a:path w="835" h="935" extrusionOk="0">
                  <a:moveTo>
                    <a:pt x="734" y="1"/>
                  </a:moveTo>
                  <a:lnTo>
                    <a:pt x="0" y="902"/>
                  </a:lnTo>
                  <a:lnTo>
                    <a:pt x="34" y="935"/>
                  </a:lnTo>
                  <a:lnTo>
                    <a:pt x="834" y="68"/>
                  </a:lnTo>
                  <a:lnTo>
                    <a:pt x="7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8" name="Google Shape;2308;p36"/>
            <p:cNvSpPr/>
            <p:nvPr/>
          </p:nvSpPr>
          <p:spPr>
            <a:xfrm>
              <a:off x="2769650" y="1401450"/>
              <a:ext cx="3350" cy="25050"/>
            </a:xfrm>
            <a:custGeom>
              <a:avLst/>
              <a:gdLst/>
              <a:ahLst/>
              <a:cxnLst/>
              <a:rect l="l" t="t" r="r" b="b"/>
              <a:pathLst>
                <a:path w="134" h="1002" extrusionOk="0">
                  <a:moveTo>
                    <a:pt x="34" y="0"/>
                  </a:moveTo>
                  <a:lnTo>
                    <a:pt x="0" y="1001"/>
                  </a:lnTo>
                  <a:lnTo>
                    <a:pt x="67" y="1001"/>
                  </a:lnTo>
                  <a:lnTo>
                    <a:pt x="134" y="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9" name="Google Shape;2309;p36"/>
            <p:cNvSpPr/>
            <p:nvPr/>
          </p:nvSpPr>
          <p:spPr>
            <a:xfrm>
              <a:off x="2585350" y="997000"/>
              <a:ext cx="3350" cy="25875"/>
            </a:xfrm>
            <a:custGeom>
              <a:avLst/>
              <a:gdLst/>
              <a:ahLst/>
              <a:cxnLst/>
              <a:rect l="l" t="t" r="r" b="b"/>
              <a:pathLst>
                <a:path w="134" h="1035" extrusionOk="0">
                  <a:moveTo>
                    <a:pt x="67" y="0"/>
                  </a:moveTo>
                  <a:lnTo>
                    <a:pt x="1" y="1034"/>
                  </a:lnTo>
                  <a:lnTo>
                    <a:pt x="67"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0" name="Google Shape;2310;p36"/>
            <p:cNvSpPr/>
            <p:nvPr/>
          </p:nvSpPr>
          <p:spPr>
            <a:xfrm>
              <a:off x="2612875" y="1210475"/>
              <a:ext cx="15025" cy="32550"/>
            </a:xfrm>
            <a:custGeom>
              <a:avLst/>
              <a:gdLst/>
              <a:ahLst/>
              <a:cxnLst/>
              <a:rect l="l" t="t" r="r" b="b"/>
              <a:pathLst>
                <a:path w="601" h="1302" extrusionOk="0">
                  <a:moveTo>
                    <a:pt x="134" y="1"/>
                  </a:moveTo>
                  <a:lnTo>
                    <a:pt x="0" y="67"/>
                  </a:lnTo>
                  <a:lnTo>
                    <a:pt x="501" y="1301"/>
                  </a:lnTo>
                  <a:lnTo>
                    <a:pt x="601" y="12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1" name="Google Shape;2311;p36"/>
            <p:cNvSpPr/>
            <p:nvPr/>
          </p:nvSpPr>
          <p:spPr>
            <a:xfrm>
              <a:off x="2591200" y="1134600"/>
              <a:ext cx="20850" cy="32525"/>
            </a:xfrm>
            <a:custGeom>
              <a:avLst/>
              <a:gdLst/>
              <a:ahLst/>
              <a:cxnLst/>
              <a:rect l="l" t="t" r="r" b="b"/>
              <a:pathLst>
                <a:path w="834" h="1301" extrusionOk="0">
                  <a:moveTo>
                    <a:pt x="734" y="0"/>
                  </a:moveTo>
                  <a:lnTo>
                    <a:pt x="0" y="1268"/>
                  </a:lnTo>
                  <a:lnTo>
                    <a:pt x="100" y="1301"/>
                  </a:lnTo>
                  <a:lnTo>
                    <a:pt x="834" y="100"/>
                  </a:lnTo>
                  <a:lnTo>
                    <a:pt x="7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2" name="Google Shape;2312;p36"/>
            <p:cNvSpPr/>
            <p:nvPr/>
          </p:nvSpPr>
          <p:spPr>
            <a:xfrm>
              <a:off x="2769650" y="889400"/>
              <a:ext cx="20050" cy="21725"/>
            </a:xfrm>
            <a:custGeom>
              <a:avLst/>
              <a:gdLst/>
              <a:ahLst/>
              <a:cxnLst/>
              <a:rect l="l" t="t" r="r" b="b"/>
              <a:pathLst>
                <a:path w="802" h="869" extrusionOk="0">
                  <a:moveTo>
                    <a:pt x="701" y="1"/>
                  </a:moveTo>
                  <a:lnTo>
                    <a:pt x="0" y="802"/>
                  </a:lnTo>
                  <a:lnTo>
                    <a:pt x="34" y="868"/>
                  </a:lnTo>
                  <a:lnTo>
                    <a:pt x="801" y="68"/>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3" name="Google Shape;2313;p36"/>
            <p:cNvSpPr/>
            <p:nvPr/>
          </p:nvSpPr>
          <p:spPr>
            <a:xfrm>
              <a:off x="2822175" y="890250"/>
              <a:ext cx="28400" cy="23375"/>
            </a:xfrm>
            <a:custGeom>
              <a:avLst/>
              <a:gdLst/>
              <a:ahLst/>
              <a:cxnLst/>
              <a:rect l="l" t="t" r="r" b="b"/>
              <a:pathLst>
                <a:path w="1136" h="935" extrusionOk="0">
                  <a:moveTo>
                    <a:pt x="68" y="0"/>
                  </a:moveTo>
                  <a:lnTo>
                    <a:pt x="1" y="67"/>
                  </a:lnTo>
                  <a:lnTo>
                    <a:pt x="1068" y="934"/>
                  </a:lnTo>
                  <a:lnTo>
                    <a:pt x="1135" y="868"/>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4" name="Google Shape;2314;p36"/>
            <p:cNvSpPr/>
            <p:nvPr/>
          </p:nvSpPr>
          <p:spPr>
            <a:xfrm>
              <a:off x="2958950" y="889400"/>
              <a:ext cx="28375" cy="18375"/>
            </a:xfrm>
            <a:custGeom>
              <a:avLst/>
              <a:gdLst/>
              <a:ahLst/>
              <a:cxnLst/>
              <a:rect l="l" t="t" r="r" b="b"/>
              <a:pathLst>
                <a:path w="1135" h="735" extrusionOk="0">
                  <a:moveTo>
                    <a:pt x="101" y="1"/>
                  </a:moveTo>
                  <a:lnTo>
                    <a:pt x="1" y="101"/>
                  </a:lnTo>
                  <a:lnTo>
                    <a:pt x="1101" y="735"/>
                  </a:lnTo>
                  <a:lnTo>
                    <a:pt x="1135" y="6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5" name="Google Shape;2315;p36"/>
            <p:cNvSpPr/>
            <p:nvPr/>
          </p:nvSpPr>
          <p:spPr>
            <a:xfrm>
              <a:off x="2961450" y="938625"/>
              <a:ext cx="18375" cy="28375"/>
            </a:xfrm>
            <a:custGeom>
              <a:avLst/>
              <a:gdLst/>
              <a:ahLst/>
              <a:cxnLst/>
              <a:rect l="l" t="t" r="r" b="b"/>
              <a:pathLst>
                <a:path w="735" h="1135" extrusionOk="0">
                  <a:moveTo>
                    <a:pt x="668" y="0"/>
                  </a:moveTo>
                  <a:lnTo>
                    <a:pt x="1" y="1101"/>
                  </a:lnTo>
                  <a:lnTo>
                    <a:pt x="67" y="1134"/>
                  </a:lnTo>
                  <a:lnTo>
                    <a:pt x="734" y="33"/>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6" name="Google Shape;2316;p36"/>
            <p:cNvSpPr/>
            <p:nvPr/>
          </p:nvSpPr>
          <p:spPr>
            <a:xfrm>
              <a:off x="3065700" y="964475"/>
              <a:ext cx="21700" cy="16700"/>
            </a:xfrm>
            <a:custGeom>
              <a:avLst/>
              <a:gdLst/>
              <a:ahLst/>
              <a:cxnLst/>
              <a:rect l="l" t="t" r="r" b="b"/>
              <a:pathLst>
                <a:path w="868" h="668" extrusionOk="0">
                  <a:moveTo>
                    <a:pt x="834" y="0"/>
                  </a:moveTo>
                  <a:lnTo>
                    <a:pt x="0" y="601"/>
                  </a:lnTo>
                  <a:lnTo>
                    <a:pt x="67" y="667"/>
                  </a:lnTo>
                  <a:lnTo>
                    <a:pt x="868" y="100"/>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7" name="Google Shape;2317;p36"/>
            <p:cNvSpPr/>
            <p:nvPr/>
          </p:nvSpPr>
          <p:spPr>
            <a:xfrm>
              <a:off x="2702100" y="892750"/>
              <a:ext cx="1700" cy="25050"/>
            </a:xfrm>
            <a:custGeom>
              <a:avLst/>
              <a:gdLst/>
              <a:ahLst/>
              <a:cxnLst/>
              <a:rect l="l" t="t" r="r" b="b"/>
              <a:pathLst>
                <a:path w="68" h="1002" extrusionOk="0">
                  <a:moveTo>
                    <a:pt x="1" y="0"/>
                  </a:moveTo>
                  <a:lnTo>
                    <a:pt x="1" y="1001"/>
                  </a:lnTo>
                  <a:lnTo>
                    <a:pt x="67" y="1001"/>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8" name="Google Shape;2318;p36"/>
            <p:cNvSpPr/>
            <p:nvPr/>
          </p:nvSpPr>
          <p:spPr>
            <a:xfrm>
              <a:off x="2651225" y="931950"/>
              <a:ext cx="26725" cy="6700"/>
            </a:xfrm>
            <a:custGeom>
              <a:avLst/>
              <a:gdLst/>
              <a:ahLst/>
              <a:cxnLst/>
              <a:rect l="l" t="t" r="r" b="b"/>
              <a:pathLst>
                <a:path w="1069" h="268" extrusionOk="0">
                  <a:moveTo>
                    <a:pt x="1068" y="0"/>
                  </a:moveTo>
                  <a:lnTo>
                    <a:pt x="1" y="200"/>
                  </a:lnTo>
                  <a:lnTo>
                    <a:pt x="1" y="267"/>
                  </a:lnTo>
                  <a:lnTo>
                    <a:pt x="1068" y="100"/>
                  </a:lnTo>
                  <a:lnTo>
                    <a:pt x="10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9" name="Google Shape;2319;p36"/>
            <p:cNvSpPr/>
            <p:nvPr/>
          </p:nvSpPr>
          <p:spPr>
            <a:xfrm>
              <a:off x="2711275" y="970300"/>
              <a:ext cx="7525" cy="26725"/>
            </a:xfrm>
            <a:custGeom>
              <a:avLst/>
              <a:gdLst/>
              <a:ahLst/>
              <a:cxnLst/>
              <a:rect l="l" t="t" r="r" b="b"/>
              <a:pathLst>
                <a:path w="301" h="1069" extrusionOk="0">
                  <a:moveTo>
                    <a:pt x="0" y="1"/>
                  </a:moveTo>
                  <a:lnTo>
                    <a:pt x="167" y="1068"/>
                  </a:lnTo>
                  <a:lnTo>
                    <a:pt x="301"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0" name="Google Shape;2320;p36"/>
            <p:cNvSpPr/>
            <p:nvPr/>
          </p:nvSpPr>
          <p:spPr>
            <a:xfrm>
              <a:off x="2720450" y="926100"/>
              <a:ext cx="29200" cy="8375"/>
            </a:xfrm>
            <a:custGeom>
              <a:avLst/>
              <a:gdLst/>
              <a:ahLst/>
              <a:cxnLst/>
              <a:rect l="l" t="t" r="r" b="b"/>
              <a:pathLst>
                <a:path w="1168" h="335" extrusionOk="0">
                  <a:moveTo>
                    <a:pt x="1168" y="1"/>
                  </a:moveTo>
                  <a:lnTo>
                    <a:pt x="0" y="234"/>
                  </a:lnTo>
                  <a:lnTo>
                    <a:pt x="34" y="334"/>
                  </a:lnTo>
                  <a:lnTo>
                    <a:pt x="1168" y="101"/>
                  </a:lnTo>
                  <a:lnTo>
                    <a:pt x="11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1" name="Google Shape;2321;p36"/>
            <p:cNvSpPr/>
            <p:nvPr/>
          </p:nvSpPr>
          <p:spPr>
            <a:xfrm>
              <a:off x="2624550" y="1012000"/>
              <a:ext cx="24200" cy="17525"/>
            </a:xfrm>
            <a:custGeom>
              <a:avLst/>
              <a:gdLst/>
              <a:ahLst/>
              <a:cxnLst/>
              <a:rect l="l" t="t" r="r" b="b"/>
              <a:pathLst>
                <a:path w="968" h="701" extrusionOk="0">
                  <a:moveTo>
                    <a:pt x="901" y="0"/>
                  </a:moveTo>
                  <a:lnTo>
                    <a:pt x="0" y="634"/>
                  </a:lnTo>
                  <a:lnTo>
                    <a:pt x="34" y="701"/>
                  </a:lnTo>
                  <a:lnTo>
                    <a:pt x="968" y="67"/>
                  </a:lnTo>
                  <a:lnTo>
                    <a:pt x="9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2" name="Google Shape;2322;p36"/>
            <p:cNvSpPr/>
            <p:nvPr/>
          </p:nvSpPr>
          <p:spPr>
            <a:xfrm>
              <a:off x="2633725" y="1333075"/>
              <a:ext cx="4200" cy="33375"/>
            </a:xfrm>
            <a:custGeom>
              <a:avLst/>
              <a:gdLst/>
              <a:ahLst/>
              <a:cxnLst/>
              <a:rect l="l" t="t" r="r" b="b"/>
              <a:pathLst>
                <a:path w="168" h="1335" extrusionOk="0">
                  <a:moveTo>
                    <a:pt x="100" y="0"/>
                  </a:moveTo>
                  <a:lnTo>
                    <a:pt x="0" y="1334"/>
                  </a:lnTo>
                  <a:lnTo>
                    <a:pt x="100" y="1334"/>
                  </a:lnTo>
                  <a:lnTo>
                    <a:pt x="167" y="33"/>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3" name="Google Shape;2323;p36"/>
            <p:cNvSpPr/>
            <p:nvPr/>
          </p:nvSpPr>
          <p:spPr>
            <a:xfrm>
              <a:off x="2607875" y="1288025"/>
              <a:ext cx="20025" cy="22550"/>
            </a:xfrm>
            <a:custGeom>
              <a:avLst/>
              <a:gdLst/>
              <a:ahLst/>
              <a:cxnLst/>
              <a:rect l="l" t="t" r="r" b="b"/>
              <a:pathLst>
                <a:path w="801" h="902" extrusionOk="0">
                  <a:moveTo>
                    <a:pt x="701" y="1"/>
                  </a:moveTo>
                  <a:lnTo>
                    <a:pt x="0" y="835"/>
                  </a:lnTo>
                  <a:lnTo>
                    <a:pt x="34" y="901"/>
                  </a:lnTo>
                  <a:lnTo>
                    <a:pt x="801" y="67"/>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4" name="Google Shape;2324;p36"/>
            <p:cNvSpPr/>
            <p:nvPr/>
          </p:nvSpPr>
          <p:spPr>
            <a:xfrm>
              <a:off x="2702100" y="1362250"/>
              <a:ext cx="21700" cy="30050"/>
            </a:xfrm>
            <a:custGeom>
              <a:avLst/>
              <a:gdLst/>
              <a:ahLst/>
              <a:cxnLst/>
              <a:rect l="l" t="t" r="r" b="b"/>
              <a:pathLst>
                <a:path w="868" h="1202" extrusionOk="0">
                  <a:moveTo>
                    <a:pt x="67" y="1"/>
                  </a:moveTo>
                  <a:lnTo>
                    <a:pt x="1" y="67"/>
                  </a:lnTo>
                  <a:lnTo>
                    <a:pt x="834" y="1201"/>
                  </a:lnTo>
                  <a:lnTo>
                    <a:pt x="868" y="1168"/>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5" name="Google Shape;2325;p36"/>
            <p:cNvSpPr/>
            <p:nvPr/>
          </p:nvSpPr>
          <p:spPr>
            <a:xfrm>
              <a:off x="2771325" y="1086225"/>
              <a:ext cx="21700" cy="15875"/>
            </a:xfrm>
            <a:custGeom>
              <a:avLst/>
              <a:gdLst/>
              <a:ahLst/>
              <a:cxnLst/>
              <a:rect l="l" t="t" r="r" b="b"/>
              <a:pathLst>
                <a:path w="868" h="635" extrusionOk="0">
                  <a:moveTo>
                    <a:pt x="834" y="0"/>
                  </a:moveTo>
                  <a:lnTo>
                    <a:pt x="0" y="567"/>
                  </a:lnTo>
                  <a:lnTo>
                    <a:pt x="34" y="634"/>
                  </a:lnTo>
                  <a:lnTo>
                    <a:pt x="867" y="67"/>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6" name="Google Shape;2326;p36"/>
            <p:cNvSpPr/>
            <p:nvPr/>
          </p:nvSpPr>
          <p:spPr>
            <a:xfrm>
              <a:off x="2998975" y="1116250"/>
              <a:ext cx="24225" cy="14200"/>
            </a:xfrm>
            <a:custGeom>
              <a:avLst/>
              <a:gdLst/>
              <a:ahLst/>
              <a:cxnLst/>
              <a:rect l="l" t="t" r="r" b="b"/>
              <a:pathLst>
                <a:path w="969" h="568" extrusionOk="0">
                  <a:moveTo>
                    <a:pt x="34" y="0"/>
                  </a:moveTo>
                  <a:lnTo>
                    <a:pt x="1" y="67"/>
                  </a:lnTo>
                  <a:lnTo>
                    <a:pt x="868" y="567"/>
                  </a:lnTo>
                  <a:lnTo>
                    <a:pt x="968" y="5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7" name="Google Shape;2327;p36"/>
            <p:cNvSpPr/>
            <p:nvPr/>
          </p:nvSpPr>
          <p:spPr>
            <a:xfrm>
              <a:off x="2737125" y="1172950"/>
              <a:ext cx="31725" cy="8375"/>
            </a:xfrm>
            <a:custGeom>
              <a:avLst/>
              <a:gdLst/>
              <a:ahLst/>
              <a:cxnLst/>
              <a:rect l="l" t="t" r="r" b="b"/>
              <a:pathLst>
                <a:path w="1269" h="335" extrusionOk="0">
                  <a:moveTo>
                    <a:pt x="1" y="0"/>
                  </a:moveTo>
                  <a:lnTo>
                    <a:pt x="1" y="101"/>
                  </a:lnTo>
                  <a:lnTo>
                    <a:pt x="1201" y="334"/>
                  </a:lnTo>
                  <a:lnTo>
                    <a:pt x="1268" y="267"/>
                  </a:lnTo>
                  <a:lnTo>
                    <a:pt x="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8" name="Google Shape;2328;p36"/>
            <p:cNvSpPr/>
            <p:nvPr/>
          </p:nvSpPr>
          <p:spPr>
            <a:xfrm>
              <a:off x="2790500" y="1258000"/>
              <a:ext cx="17525" cy="14200"/>
            </a:xfrm>
            <a:custGeom>
              <a:avLst/>
              <a:gdLst/>
              <a:ahLst/>
              <a:cxnLst/>
              <a:rect l="l" t="t" r="r" b="b"/>
              <a:pathLst>
                <a:path w="701" h="568" extrusionOk="0">
                  <a:moveTo>
                    <a:pt x="634" y="1"/>
                  </a:moveTo>
                  <a:lnTo>
                    <a:pt x="0" y="501"/>
                  </a:lnTo>
                  <a:lnTo>
                    <a:pt x="34" y="5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9" name="Google Shape;2329;p36"/>
            <p:cNvSpPr/>
            <p:nvPr/>
          </p:nvSpPr>
          <p:spPr>
            <a:xfrm>
              <a:off x="2762975" y="1337225"/>
              <a:ext cx="24200" cy="20875"/>
            </a:xfrm>
            <a:custGeom>
              <a:avLst/>
              <a:gdLst/>
              <a:ahLst/>
              <a:cxnLst/>
              <a:rect l="l" t="t" r="r" b="b"/>
              <a:pathLst>
                <a:path w="968" h="835" extrusionOk="0">
                  <a:moveTo>
                    <a:pt x="67" y="1"/>
                  </a:moveTo>
                  <a:lnTo>
                    <a:pt x="1" y="68"/>
                  </a:lnTo>
                  <a:lnTo>
                    <a:pt x="935" y="835"/>
                  </a:lnTo>
                  <a:lnTo>
                    <a:pt x="968" y="7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0" name="Google Shape;2330;p36"/>
            <p:cNvSpPr/>
            <p:nvPr/>
          </p:nvSpPr>
          <p:spPr>
            <a:xfrm>
              <a:off x="2795500" y="1380600"/>
              <a:ext cx="17550" cy="11700"/>
            </a:xfrm>
            <a:custGeom>
              <a:avLst/>
              <a:gdLst/>
              <a:ahLst/>
              <a:cxnLst/>
              <a:rect l="l" t="t" r="r" b="b"/>
              <a:pathLst>
                <a:path w="702" h="468" extrusionOk="0">
                  <a:moveTo>
                    <a:pt x="67" y="0"/>
                  </a:moveTo>
                  <a:lnTo>
                    <a:pt x="1" y="100"/>
                  </a:lnTo>
                  <a:lnTo>
                    <a:pt x="668" y="467"/>
                  </a:lnTo>
                  <a:lnTo>
                    <a:pt x="701" y="367"/>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1" name="Google Shape;2331;p36"/>
            <p:cNvSpPr/>
            <p:nvPr/>
          </p:nvSpPr>
          <p:spPr>
            <a:xfrm>
              <a:off x="2766325" y="1300550"/>
              <a:ext cx="25025" cy="1675"/>
            </a:xfrm>
            <a:custGeom>
              <a:avLst/>
              <a:gdLst/>
              <a:ahLst/>
              <a:cxnLst/>
              <a:rect l="l" t="t" r="r" b="b"/>
              <a:pathLst>
                <a:path w="1001" h="67"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2" name="Google Shape;2332;p36"/>
            <p:cNvSpPr/>
            <p:nvPr/>
          </p:nvSpPr>
          <p:spPr>
            <a:xfrm>
              <a:off x="2853050" y="1007825"/>
              <a:ext cx="21700" cy="15875"/>
            </a:xfrm>
            <a:custGeom>
              <a:avLst/>
              <a:gdLst/>
              <a:ahLst/>
              <a:cxnLst/>
              <a:rect l="l" t="t" r="r" b="b"/>
              <a:pathLst>
                <a:path w="868" h="635" extrusionOk="0">
                  <a:moveTo>
                    <a:pt x="834" y="1"/>
                  </a:moveTo>
                  <a:lnTo>
                    <a:pt x="0" y="568"/>
                  </a:lnTo>
                  <a:lnTo>
                    <a:pt x="67" y="634"/>
                  </a:lnTo>
                  <a:lnTo>
                    <a:pt x="867" y="67"/>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3" name="Google Shape;2333;p36"/>
            <p:cNvSpPr/>
            <p:nvPr/>
          </p:nvSpPr>
          <p:spPr>
            <a:xfrm>
              <a:off x="2872225" y="1050350"/>
              <a:ext cx="25050" cy="1700"/>
            </a:xfrm>
            <a:custGeom>
              <a:avLst/>
              <a:gdLst/>
              <a:ahLst/>
              <a:cxnLst/>
              <a:rect l="l" t="t" r="r" b="b"/>
              <a:pathLst>
                <a:path w="1002" h="68" extrusionOk="0">
                  <a:moveTo>
                    <a:pt x="0" y="1"/>
                  </a:moveTo>
                  <a:lnTo>
                    <a:pt x="0" y="68"/>
                  </a:lnTo>
                  <a:lnTo>
                    <a:pt x="1001" y="68"/>
                  </a:lnTo>
                  <a:lnTo>
                    <a:pt x="10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4" name="Google Shape;2334;p36"/>
            <p:cNvSpPr/>
            <p:nvPr/>
          </p:nvSpPr>
          <p:spPr>
            <a:xfrm>
              <a:off x="2848050" y="1097900"/>
              <a:ext cx="22525" cy="15875"/>
            </a:xfrm>
            <a:custGeom>
              <a:avLst/>
              <a:gdLst/>
              <a:ahLst/>
              <a:cxnLst/>
              <a:rect l="l" t="t" r="r" b="b"/>
              <a:pathLst>
                <a:path w="901" h="635" extrusionOk="0">
                  <a:moveTo>
                    <a:pt x="33" y="0"/>
                  </a:moveTo>
                  <a:lnTo>
                    <a:pt x="0" y="100"/>
                  </a:lnTo>
                  <a:lnTo>
                    <a:pt x="867" y="634"/>
                  </a:lnTo>
                  <a:lnTo>
                    <a:pt x="901"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5" name="Google Shape;2335;p36"/>
            <p:cNvSpPr/>
            <p:nvPr/>
          </p:nvSpPr>
          <p:spPr>
            <a:xfrm>
              <a:off x="2856375" y="1200475"/>
              <a:ext cx="8375" cy="20875"/>
            </a:xfrm>
            <a:custGeom>
              <a:avLst/>
              <a:gdLst/>
              <a:ahLst/>
              <a:cxnLst/>
              <a:rect l="l" t="t" r="r" b="b"/>
              <a:pathLst>
                <a:path w="335" h="835" extrusionOk="0">
                  <a:moveTo>
                    <a:pt x="234" y="0"/>
                  </a:moveTo>
                  <a:lnTo>
                    <a:pt x="1" y="801"/>
                  </a:lnTo>
                  <a:lnTo>
                    <a:pt x="67" y="834"/>
                  </a:lnTo>
                  <a:lnTo>
                    <a:pt x="334" y="34"/>
                  </a:lnTo>
                  <a:lnTo>
                    <a:pt x="2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6" name="Google Shape;2336;p36"/>
            <p:cNvSpPr/>
            <p:nvPr/>
          </p:nvSpPr>
          <p:spPr>
            <a:xfrm>
              <a:off x="2844700" y="1259675"/>
              <a:ext cx="25050" cy="20050"/>
            </a:xfrm>
            <a:custGeom>
              <a:avLst/>
              <a:gdLst/>
              <a:ahLst/>
              <a:cxnLst/>
              <a:rect l="l" t="t" r="r" b="b"/>
              <a:pathLst>
                <a:path w="1002" h="802" extrusionOk="0">
                  <a:moveTo>
                    <a:pt x="67" y="1"/>
                  </a:moveTo>
                  <a:lnTo>
                    <a:pt x="1" y="101"/>
                  </a:lnTo>
                  <a:lnTo>
                    <a:pt x="901" y="801"/>
                  </a:lnTo>
                  <a:lnTo>
                    <a:pt x="1001" y="701"/>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7" name="Google Shape;2337;p36"/>
            <p:cNvSpPr/>
            <p:nvPr/>
          </p:nvSpPr>
          <p:spPr>
            <a:xfrm>
              <a:off x="2854700" y="1333075"/>
              <a:ext cx="18375" cy="12525"/>
            </a:xfrm>
            <a:custGeom>
              <a:avLst/>
              <a:gdLst/>
              <a:ahLst/>
              <a:cxnLst/>
              <a:rect l="l" t="t" r="r" b="b"/>
              <a:pathLst>
                <a:path w="735" h="501" extrusionOk="0">
                  <a:moveTo>
                    <a:pt x="101" y="0"/>
                  </a:moveTo>
                  <a:lnTo>
                    <a:pt x="1" y="67"/>
                  </a:lnTo>
                  <a:lnTo>
                    <a:pt x="668" y="500"/>
                  </a:lnTo>
                  <a:lnTo>
                    <a:pt x="735" y="400"/>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8" name="Google Shape;2338;p36"/>
            <p:cNvSpPr/>
            <p:nvPr/>
          </p:nvSpPr>
          <p:spPr>
            <a:xfrm>
              <a:off x="3039000" y="1217150"/>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9" name="Google Shape;2339;p36"/>
            <p:cNvSpPr/>
            <p:nvPr/>
          </p:nvSpPr>
          <p:spPr>
            <a:xfrm>
              <a:off x="2731300" y="1204650"/>
              <a:ext cx="21700" cy="15850"/>
            </a:xfrm>
            <a:custGeom>
              <a:avLst/>
              <a:gdLst/>
              <a:ahLst/>
              <a:cxnLst/>
              <a:rect l="l" t="t" r="r" b="b"/>
              <a:pathLst>
                <a:path w="868" h="634" extrusionOk="0">
                  <a:moveTo>
                    <a:pt x="33" y="0"/>
                  </a:moveTo>
                  <a:lnTo>
                    <a:pt x="0" y="67"/>
                  </a:lnTo>
                  <a:lnTo>
                    <a:pt x="767" y="634"/>
                  </a:lnTo>
                  <a:lnTo>
                    <a:pt x="867"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0" name="Google Shape;2340;p36"/>
            <p:cNvSpPr/>
            <p:nvPr/>
          </p:nvSpPr>
          <p:spPr>
            <a:xfrm>
              <a:off x="2770475" y="1020350"/>
              <a:ext cx="25050" cy="1675"/>
            </a:xfrm>
            <a:custGeom>
              <a:avLst/>
              <a:gdLst/>
              <a:ahLst/>
              <a:cxnLst/>
              <a:rect l="l" t="t" r="r" b="b"/>
              <a:pathLst>
                <a:path w="1002" h="67"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1" name="Google Shape;2341;p36"/>
            <p:cNvSpPr/>
            <p:nvPr/>
          </p:nvSpPr>
          <p:spPr>
            <a:xfrm>
              <a:off x="2669575" y="1137100"/>
              <a:ext cx="21700" cy="16700"/>
            </a:xfrm>
            <a:custGeom>
              <a:avLst/>
              <a:gdLst/>
              <a:ahLst/>
              <a:cxnLst/>
              <a:rect l="l" t="t" r="r" b="b"/>
              <a:pathLst>
                <a:path w="868" h="668" extrusionOk="0">
                  <a:moveTo>
                    <a:pt x="34" y="0"/>
                  </a:moveTo>
                  <a:lnTo>
                    <a:pt x="1" y="67"/>
                  </a:lnTo>
                  <a:lnTo>
                    <a:pt x="801" y="667"/>
                  </a:lnTo>
                  <a:lnTo>
                    <a:pt x="868" y="5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2" name="Google Shape;2342;p36"/>
            <p:cNvSpPr/>
            <p:nvPr/>
          </p:nvSpPr>
          <p:spPr>
            <a:xfrm>
              <a:off x="2647900" y="1179625"/>
              <a:ext cx="25050" cy="1700"/>
            </a:xfrm>
            <a:custGeom>
              <a:avLst/>
              <a:gdLst/>
              <a:ahLst/>
              <a:cxnLst/>
              <a:rect l="l" t="t" r="r" b="b"/>
              <a:pathLst>
                <a:path w="1002" h="68"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3" name="Google Shape;2343;p36"/>
            <p:cNvSpPr/>
            <p:nvPr/>
          </p:nvSpPr>
          <p:spPr>
            <a:xfrm>
              <a:off x="2673750" y="1226325"/>
              <a:ext cx="24200" cy="16700"/>
            </a:xfrm>
            <a:custGeom>
              <a:avLst/>
              <a:gdLst/>
              <a:ahLst/>
              <a:cxnLst/>
              <a:rect l="l" t="t" r="r" b="b"/>
              <a:pathLst>
                <a:path w="968" h="668" extrusionOk="0">
                  <a:moveTo>
                    <a:pt x="868" y="0"/>
                  </a:moveTo>
                  <a:lnTo>
                    <a:pt x="0" y="601"/>
                  </a:lnTo>
                  <a:lnTo>
                    <a:pt x="34" y="667"/>
                  </a:lnTo>
                  <a:lnTo>
                    <a:pt x="968" y="100"/>
                  </a:lnTo>
                  <a:lnTo>
                    <a:pt x="8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4" name="Google Shape;2344;p36"/>
            <p:cNvSpPr/>
            <p:nvPr/>
          </p:nvSpPr>
          <p:spPr>
            <a:xfrm>
              <a:off x="2935600" y="1109575"/>
              <a:ext cx="20875" cy="15025"/>
            </a:xfrm>
            <a:custGeom>
              <a:avLst/>
              <a:gdLst/>
              <a:ahLst/>
              <a:cxnLst/>
              <a:rect l="l" t="t" r="r" b="b"/>
              <a:pathLst>
                <a:path w="835" h="601" extrusionOk="0">
                  <a:moveTo>
                    <a:pt x="768" y="0"/>
                  </a:moveTo>
                  <a:lnTo>
                    <a:pt x="1" y="501"/>
                  </a:lnTo>
                  <a:lnTo>
                    <a:pt x="34" y="601"/>
                  </a:lnTo>
                  <a:lnTo>
                    <a:pt x="834" y="100"/>
                  </a:lnTo>
                  <a:lnTo>
                    <a:pt x="7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5" name="Google Shape;2345;p36"/>
            <p:cNvSpPr/>
            <p:nvPr/>
          </p:nvSpPr>
          <p:spPr>
            <a:xfrm>
              <a:off x="2938100" y="1062025"/>
              <a:ext cx="20875" cy="16725"/>
            </a:xfrm>
            <a:custGeom>
              <a:avLst/>
              <a:gdLst/>
              <a:ahLst/>
              <a:cxnLst/>
              <a:rect l="l" t="t" r="r" b="b"/>
              <a:pathLst>
                <a:path w="835" h="669" extrusionOk="0">
                  <a:moveTo>
                    <a:pt x="34" y="1"/>
                  </a:moveTo>
                  <a:lnTo>
                    <a:pt x="1" y="68"/>
                  </a:lnTo>
                  <a:lnTo>
                    <a:pt x="801" y="668"/>
                  </a:lnTo>
                  <a:lnTo>
                    <a:pt x="835" y="601"/>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6" name="Google Shape;2346;p36"/>
            <p:cNvSpPr/>
            <p:nvPr/>
          </p:nvSpPr>
          <p:spPr>
            <a:xfrm>
              <a:off x="2993975" y="1029500"/>
              <a:ext cx="4200" cy="25050"/>
            </a:xfrm>
            <a:custGeom>
              <a:avLst/>
              <a:gdLst/>
              <a:ahLst/>
              <a:cxnLst/>
              <a:rect l="l" t="t" r="r" b="b"/>
              <a:pathLst>
                <a:path w="168" h="1002" extrusionOk="0">
                  <a:moveTo>
                    <a:pt x="67" y="1"/>
                  </a:moveTo>
                  <a:lnTo>
                    <a:pt x="1" y="968"/>
                  </a:lnTo>
                  <a:lnTo>
                    <a:pt x="101" y="1002"/>
                  </a:lnTo>
                  <a:lnTo>
                    <a:pt x="1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7" name="Google Shape;2347;p36"/>
            <p:cNvSpPr/>
            <p:nvPr/>
          </p:nvSpPr>
          <p:spPr>
            <a:xfrm>
              <a:off x="2919750" y="1388925"/>
              <a:ext cx="25050" cy="3375"/>
            </a:xfrm>
            <a:custGeom>
              <a:avLst/>
              <a:gdLst/>
              <a:ahLst/>
              <a:cxnLst/>
              <a:rect l="l" t="t" r="r" b="b"/>
              <a:pathLst>
                <a:path w="1002" h="135" extrusionOk="0">
                  <a:moveTo>
                    <a:pt x="34" y="1"/>
                  </a:moveTo>
                  <a:lnTo>
                    <a:pt x="1" y="101"/>
                  </a:lnTo>
                  <a:lnTo>
                    <a:pt x="1001" y="134"/>
                  </a:lnTo>
                  <a:lnTo>
                    <a:pt x="1001" y="34"/>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8" name="Google Shape;2348;p36"/>
            <p:cNvSpPr/>
            <p:nvPr/>
          </p:nvSpPr>
          <p:spPr>
            <a:xfrm>
              <a:off x="2927250" y="1340575"/>
              <a:ext cx="21725" cy="16700"/>
            </a:xfrm>
            <a:custGeom>
              <a:avLst/>
              <a:gdLst/>
              <a:ahLst/>
              <a:cxnLst/>
              <a:rect l="l" t="t" r="r" b="b"/>
              <a:pathLst>
                <a:path w="869" h="668" extrusionOk="0">
                  <a:moveTo>
                    <a:pt x="68" y="0"/>
                  </a:moveTo>
                  <a:lnTo>
                    <a:pt x="1" y="67"/>
                  </a:lnTo>
                  <a:lnTo>
                    <a:pt x="802" y="667"/>
                  </a:lnTo>
                  <a:lnTo>
                    <a:pt x="868" y="601"/>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9" name="Google Shape;2349;p36"/>
            <p:cNvSpPr/>
            <p:nvPr/>
          </p:nvSpPr>
          <p:spPr>
            <a:xfrm>
              <a:off x="2985625" y="1308875"/>
              <a:ext cx="11700" cy="26725"/>
            </a:xfrm>
            <a:custGeom>
              <a:avLst/>
              <a:gdLst/>
              <a:ahLst/>
              <a:cxnLst/>
              <a:rect l="l" t="t" r="r" b="b"/>
              <a:pathLst>
                <a:path w="468" h="1069" extrusionOk="0">
                  <a:moveTo>
                    <a:pt x="101" y="1"/>
                  </a:moveTo>
                  <a:lnTo>
                    <a:pt x="1" y="34"/>
                  </a:lnTo>
                  <a:lnTo>
                    <a:pt x="368" y="1068"/>
                  </a:lnTo>
                  <a:lnTo>
                    <a:pt x="468"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0" name="Google Shape;2350;p36"/>
            <p:cNvSpPr/>
            <p:nvPr/>
          </p:nvSpPr>
          <p:spPr>
            <a:xfrm>
              <a:off x="2923100" y="1208800"/>
              <a:ext cx="21700" cy="15875"/>
            </a:xfrm>
            <a:custGeom>
              <a:avLst/>
              <a:gdLst/>
              <a:ahLst/>
              <a:cxnLst/>
              <a:rect l="l" t="t" r="r" b="b"/>
              <a:pathLst>
                <a:path w="868" h="635" extrusionOk="0">
                  <a:moveTo>
                    <a:pt x="834" y="1"/>
                  </a:moveTo>
                  <a:lnTo>
                    <a:pt x="0" y="535"/>
                  </a:lnTo>
                  <a:lnTo>
                    <a:pt x="34" y="635"/>
                  </a:lnTo>
                  <a:lnTo>
                    <a:pt x="867" y="68"/>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1" name="Google Shape;2351;p36"/>
            <p:cNvSpPr/>
            <p:nvPr/>
          </p:nvSpPr>
          <p:spPr>
            <a:xfrm>
              <a:off x="2915575" y="1262175"/>
              <a:ext cx="26725" cy="10025"/>
            </a:xfrm>
            <a:custGeom>
              <a:avLst/>
              <a:gdLst/>
              <a:ahLst/>
              <a:cxnLst/>
              <a:rect l="l" t="t" r="r" b="b"/>
              <a:pathLst>
                <a:path w="1069" h="401" extrusionOk="0">
                  <a:moveTo>
                    <a:pt x="1" y="1"/>
                  </a:moveTo>
                  <a:lnTo>
                    <a:pt x="1" y="67"/>
                  </a:lnTo>
                  <a:lnTo>
                    <a:pt x="1035" y="401"/>
                  </a:lnTo>
                  <a:lnTo>
                    <a:pt x="1068" y="268"/>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2" name="Google Shape;2352;p36"/>
            <p:cNvSpPr/>
            <p:nvPr/>
          </p:nvSpPr>
          <p:spPr>
            <a:xfrm>
              <a:off x="2992300" y="1381425"/>
              <a:ext cx="24225" cy="16700"/>
            </a:xfrm>
            <a:custGeom>
              <a:avLst/>
              <a:gdLst/>
              <a:ahLst/>
              <a:cxnLst/>
              <a:rect l="l" t="t" r="r" b="b"/>
              <a:pathLst>
                <a:path w="969" h="668" extrusionOk="0">
                  <a:moveTo>
                    <a:pt x="68" y="1"/>
                  </a:moveTo>
                  <a:lnTo>
                    <a:pt x="1" y="101"/>
                  </a:lnTo>
                  <a:lnTo>
                    <a:pt x="901" y="668"/>
                  </a:lnTo>
                  <a:lnTo>
                    <a:pt x="968" y="601"/>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3" name="Google Shape;2353;p36"/>
            <p:cNvSpPr/>
            <p:nvPr/>
          </p:nvSpPr>
          <p:spPr>
            <a:xfrm>
              <a:off x="3054025" y="1172950"/>
              <a:ext cx="24200" cy="16700"/>
            </a:xfrm>
            <a:custGeom>
              <a:avLst/>
              <a:gdLst/>
              <a:ahLst/>
              <a:cxnLst/>
              <a:rect l="l" t="t" r="r" b="b"/>
              <a:pathLst>
                <a:path w="968" h="668" extrusionOk="0">
                  <a:moveTo>
                    <a:pt x="34" y="0"/>
                  </a:moveTo>
                  <a:lnTo>
                    <a:pt x="0" y="101"/>
                  </a:lnTo>
                  <a:lnTo>
                    <a:pt x="868" y="668"/>
                  </a:lnTo>
                  <a:lnTo>
                    <a:pt x="968" y="6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4" name="Google Shape;2354;p36"/>
            <p:cNvSpPr/>
            <p:nvPr/>
          </p:nvSpPr>
          <p:spPr>
            <a:xfrm>
              <a:off x="3041500" y="1277200"/>
              <a:ext cx="17550" cy="15025"/>
            </a:xfrm>
            <a:custGeom>
              <a:avLst/>
              <a:gdLst/>
              <a:ahLst/>
              <a:cxnLst/>
              <a:rect l="l" t="t" r="r" b="b"/>
              <a:pathLst>
                <a:path w="702" h="601" extrusionOk="0">
                  <a:moveTo>
                    <a:pt x="668" y="0"/>
                  </a:moveTo>
                  <a:lnTo>
                    <a:pt x="1" y="500"/>
                  </a:lnTo>
                  <a:lnTo>
                    <a:pt x="34" y="601"/>
                  </a:lnTo>
                  <a:lnTo>
                    <a:pt x="701"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5" name="Google Shape;2355;p36"/>
            <p:cNvSpPr/>
            <p:nvPr/>
          </p:nvSpPr>
          <p:spPr>
            <a:xfrm>
              <a:off x="2708775" y="1093725"/>
              <a:ext cx="25050" cy="3350"/>
            </a:xfrm>
            <a:custGeom>
              <a:avLst/>
              <a:gdLst/>
              <a:ahLst/>
              <a:cxnLst/>
              <a:rect l="l" t="t" r="r" b="b"/>
              <a:pathLst>
                <a:path w="1002" h="134" extrusionOk="0">
                  <a:moveTo>
                    <a:pt x="0" y="1"/>
                  </a:moveTo>
                  <a:lnTo>
                    <a:pt x="0" y="101"/>
                  </a:lnTo>
                  <a:lnTo>
                    <a:pt x="1001" y="134"/>
                  </a:lnTo>
                  <a:lnTo>
                    <a:pt x="1001" y="67"/>
                  </a:lnTo>
                  <a:lnTo>
                    <a:pt x="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6" name="Google Shape;2356;p36"/>
            <p:cNvSpPr/>
            <p:nvPr/>
          </p:nvSpPr>
          <p:spPr>
            <a:xfrm>
              <a:off x="2716275" y="1047025"/>
              <a:ext cx="21700" cy="16700"/>
            </a:xfrm>
            <a:custGeom>
              <a:avLst/>
              <a:gdLst/>
              <a:ahLst/>
              <a:cxnLst/>
              <a:rect l="l" t="t" r="r" b="b"/>
              <a:pathLst>
                <a:path w="868" h="668" extrusionOk="0">
                  <a:moveTo>
                    <a:pt x="67" y="0"/>
                  </a:moveTo>
                  <a:lnTo>
                    <a:pt x="1" y="67"/>
                  </a:lnTo>
                  <a:lnTo>
                    <a:pt x="801" y="668"/>
                  </a:lnTo>
                  <a:lnTo>
                    <a:pt x="868" y="6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7" name="Google Shape;2357;p36"/>
            <p:cNvSpPr/>
            <p:nvPr/>
          </p:nvSpPr>
          <p:spPr>
            <a:xfrm>
              <a:off x="3021500" y="1086225"/>
              <a:ext cx="22525" cy="6700"/>
            </a:xfrm>
            <a:custGeom>
              <a:avLst/>
              <a:gdLst/>
              <a:ahLst/>
              <a:cxnLst/>
              <a:rect l="l" t="t" r="r" b="b"/>
              <a:pathLst>
                <a:path w="901" h="268" extrusionOk="0">
                  <a:moveTo>
                    <a:pt x="0" y="0"/>
                  </a:moveTo>
                  <a:lnTo>
                    <a:pt x="0" y="67"/>
                  </a:lnTo>
                  <a:lnTo>
                    <a:pt x="901" y="267"/>
                  </a:lnTo>
                  <a:lnTo>
                    <a:pt x="901" y="167"/>
                  </a:lnTo>
                  <a:lnTo>
                    <a:pt x="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8" name="Google Shape;2358;p36"/>
            <p:cNvSpPr/>
            <p:nvPr/>
          </p:nvSpPr>
          <p:spPr>
            <a:xfrm>
              <a:off x="2670400" y="1309725"/>
              <a:ext cx="7550" cy="27525"/>
            </a:xfrm>
            <a:custGeom>
              <a:avLst/>
              <a:gdLst/>
              <a:ahLst/>
              <a:cxnLst/>
              <a:rect l="l" t="t" r="r" b="b"/>
              <a:pathLst>
                <a:path w="302" h="1101" extrusionOk="0">
                  <a:moveTo>
                    <a:pt x="1" y="0"/>
                  </a:moveTo>
                  <a:lnTo>
                    <a:pt x="168" y="1101"/>
                  </a:lnTo>
                  <a:lnTo>
                    <a:pt x="301"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9" name="Google Shape;2359;p36"/>
            <p:cNvSpPr/>
            <p:nvPr/>
          </p:nvSpPr>
          <p:spPr>
            <a:xfrm>
              <a:off x="2687925" y="1285525"/>
              <a:ext cx="29200" cy="8375"/>
            </a:xfrm>
            <a:custGeom>
              <a:avLst/>
              <a:gdLst/>
              <a:ahLst/>
              <a:cxnLst/>
              <a:rect l="l" t="t" r="r" b="b"/>
              <a:pathLst>
                <a:path w="1168" h="335" extrusionOk="0">
                  <a:moveTo>
                    <a:pt x="1135" y="1"/>
                  </a:moveTo>
                  <a:lnTo>
                    <a:pt x="0" y="268"/>
                  </a:lnTo>
                  <a:lnTo>
                    <a:pt x="0" y="334"/>
                  </a:lnTo>
                  <a:lnTo>
                    <a:pt x="1168" y="101"/>
                  </a:lnTo>
                  <a:lnTo>
                    <a:pt x="11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0" name="Google Shape;2360;p36"/>
            <p:cNvSpPr/>
            <p:nvPr/>
          </p:nvSpPr>
          <p:spPr>
            <a:xfrm>
              <a:off x="2817175" y="956125"/>
              <a:ext cx="32550" cy="8375"/>
            </a:xfrm>
            <a:custGeom>
              <a:avLst/>
              <a:gdLst/>
              <a:ahLst/>
              <a:cxnLst/>
              <a:rect l="l" t="t" r="r" b="b"/>
              <a:pathLst>
                <a:path w="1302" h="335" extrusionOk="0">
                  <a:moveTo>
                    <a:pt x="1" y="1"/>
                  </a:moveTo>
                  <a:lnTo>
                    <a:pt x="1" y="134"/>
                  </a:lnTo>
                  <a:lnTo>
                    <a:pt x="1302" y="334"/>
                  </a:lnTo>
                  <a:lnTo>
                    <a:pt x="1302" y="267"/>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1" name="Google Shape;2361;p36"/>
            <p:cNvSpPr/>
            <p:nvPr/>
          </p:nvSpPr>
          <p:spPr>
            <a:xfrm>
              <a:off x="2821350" y="1127075"/>
              <a:ext cx="6700" cy="29225"/>
            </a:xfrm>
            <a:custGeom>
              <a:avLst/>
              <a:gdLst/>
              <a:ahLst/>
              <a:cxnLst/>
              <a:rect l="l" t="t" r="r" b="b"/>
              <a:pathLst>
                <a:path w="268" h="1169" extrusionOk="0">
                  <a:moveTo>
                    <a:pt x="134" y="1"/>
                  </a:moveTo>
                  <a:lnTo>
                    <a:pt x="1" y="68"/>
                  </a:lnTo>
                  <a:lnTo>
                    <a:pt x="167" y="1168"/>
                  </a:lnTo>
                  <a:lnTo>
                    <a:pt x="267" y="11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2" name="Google Shape;2362;p36"/>
            <p:cNvSpPr/>
            <p:nvPr/>
          </p:nvSpPr>
          <p:spPr>
            <a:xfrm>
              <a:off x="3056525" y="1030350"/>
              <a:ext cx="20875" cy="12525"/>
            </a:xfrm>
            <a:custGeom>
              <a:avLst/>
              <a:gdLst/>
              <a:ahLst/>
              <a:cxnLst/>
              <a:rect l="l" t="t" r="r" b="b"/>
              <a:pathLst>
                <a:path w="835" h="501" extrusionOk="0">
                  <a:moveTo>
                    <a:pt x="34" y="0"/>
                  </a:moveTo>
                  <a:lnTo>
                    <a:pt x="0" y="100"/>
                  </a:lnTo>
                  <a:lnTo>
                    <a:pt x="768" y="501"/>
                  </a:lnTo>
                  <a:lnTo>
                    <a:pt x="834" y="4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3" name="Google Shape;2363;p36"/>
            <p:cNvSpPr/>
            <p:nvPr/>
          </p:nvSpPr>
          <p:spPr>
            <a:xfrm>
              <a:off x="2630375" y="962800"/>
              <a:ext cx="27550" cy="23375"/>
            </a:xfrm>
            <a:custGeom>
              <a:avLst/>
              <a:gdLst/>
              <a:ahLst/>
              <a:cxnLst/>
              <a:rect l="l" t="t" r="r" b="b"/>
              <a:pathLst>
                <a:path w="1102" h="935" extrusionOk="0">
                  <a:moveTo>
                    <a:pt x="34" y="0"/>
                  </a:moveTo>
                  <a:lnTo>
                    <a:pt x="1" y="67"/>
                  </a:lnTo>
                  <a:lnTo>
                    <a:pt x="1035" y="934"/>
                  </a:lnTo>
                  <a:lnTo>
                    <a:pt x="1102" y="9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4" name="Google Shape;2364;p36"/>
            <p:cNvSpPr/>
            <p:nvPr/>
          </p:nvSpPr>
          <p:spPr>
            <a:xfrm>
              <a:off x="2567000" y="1093725"/>
              <a:ext cx="21700" cy="16700"/>
            </a:xfrm>
            <a:custGeom>
              <a:avLst/>
              <a:gdLst/>
              <a:ahLst/>
              <a:cxnLst/>
              <a:rect l="l" t="t" r="r" b="b"/>
              <a:pathLst>
                <a:path w="868" h="668" extrusionOk="0">
                  <a:moveTo>
                    <a:pt x="801" y="1"/>
                  </a:moveTo>
                  <a:lnTo>
                    <a:pt x="1" y="601"/>
                  </a:lnTo>
                  <a:lnTo>
                    <a:pt x="34" y="668"/>
                  </a:lnTo>
                  <a:lnTo>
                    <a:pt x="868" y="101"/>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5" name="Google Shape;2365;p36"/>
            <p:cNvSpPr/>
            <p:nvPr/>
          </p:nvSpPr>
          <p:spPr>
            <a:xfrm>
              <a:off x="2661250" y="1049525"/>
              <a:ext cx="17525" cy="13375"/>
            </a:xfrm>
            <a:custGeom>
              <a:avLst/>
              <a:gdLst/>
              <a:ahLst/>
              <a:cxnLst/>
              <a:rect l="l" t="t" r="r" b="b"/>
              <a:pathLst>
                <a:path w="701" h="535" extrusionOk="0">
                  <a:moveTo>
                    <a:pt x="667" y="1"/>
                  </a:moveTo>
                  <a:lnTo>
                    <a:pt x="0" y="434"/>
                  </a:lnTo>
                  <a:lnTo>
                    <a:pt x="33" y="534"/>
                  </a:lnTo>
                  <a:lnTo>
                    <a:pt x="701" y="67"/>
                  </a:lnTo>
                  <a:lnTo>
                    <a:pt x="6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6" name="Google Shape;2366;p36"/>
            <p:cNvSpPr/>
            <p:nvPr/>
          </p:nvSpPr>
          <p:spPr>
            <a:xfrm>
              <a:off x="2885575" y="869400"/>
              <a:ext cx="17525" cy="24200"/>
            </a:xfrm>
            <a:custGeom>
              <a:avLst/>
              <a:gdLst/>
              <a:ahLst/>
              <a:cxnLst/>
              <a:rect l="l" t="t" r="r" b="b"/>
              <a:pathLst>
                <a:path w="701" h="968" extrusionOk="0">
                  <a:moveTo>
                    <a:pt x="634" y="0"/>
                  </a:moveTo>
                  <a:lnTo>
                    <a:pt x="0" y="901"/>
                  </a:lnTo>
                  <a:lnTo>
                    <a:pt x="67" y="968"/>
                  </a:lnTo>
                  <a:lnTo>
                    <a:pt x="701" y="67"/>
                  </a:lnTo>
                  <a:lnTo>
                    <a:pt x="6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7" name="Google Shape;2367;p36"/>
            <p:cNvSpPr/>
            <p:nvPr/>
          </p:nvSpPr>
          <p:spPr>
            <a:xfrm>
              <a:off x="3076525" y="1117075"/>
              <a:ext cx="17550" cy="23375"/>
            </a:xfrm>
            <a:custGeom>
              <a:avLst/>
              <a:gdLst/>
              <a:ahLst/>
              <a:cxnLst/>
              <a:rect l="l" t="t" r="r" b="b"/>
              <a:pathLst>
                <a:path w="702" h="935" extrusionOk="0">
                  <a:moveTo>
                    <a:pt x="635" y="1"/>
                  </a:moveTo>
                  <a:lnTo>
                    <a:pt x="1" y="901"/>
                  </a:lnTo>
                  <a:lnTo>
                    <a:pt x="68" y="935"/>
                  </a:lnTo>
                  <a:lnTo>
                    <a:pt x="701" y="34"/>
                  </a:lnTo>
                  <a:lnTo>
                    <a:pt x="6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8" name="Google Shape;2368;p36"/>
            <p:cNvSpPr/>
            <p:nvPr/>
          </p:nvSpPr>
          <p:spPr>
            <a:xfrm>
              <a:off x="2824700" y="1045350"/>
              <a:ext cx="8350" cy="23375"/>
            </a:xfrm>
            <a:custGeom>
              <a:avLst/>
              <a:gdLst/>
              <a:ahLst/>
              <a:cxnLst/>
              <a:rect l="l" t="t" r="r" b="b"/>
              <a:pathLst>
                <a:path w="334" h="935" extrusionOk="0">
                  <a:moveTo>
                    <a:pt x="200" y="1"/>
                  </a:moveTo>
                  <a:lnTo>
                    <a:pt x="0" y="901"/>
                  </a:lnTo>
                  <a:lnTo>
                    <a:pt x="100" y="935"/>
                  </a:lnTo>
                  <a:lnTo>
                    <a:pt x="334" y="34"/>
                  </a:lnTo>
                  <a:lnTo>
                    <a:pt x="20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9" name="Google Shape;2369;p36"/>
            <p:cNvSpPr/>
            <p:nvPr/>
          </p:nvSpPr>
          <p:spPr>
            <a:xfrm>
              <a:off x="2713775" y="1312225"/>
              <a:ext cx="9200" cy="22525"/>
            </a:xfrm>
            <a:custGeom>
              <a:avLst/>
              <a:gdLst/>
              <a:ahLst/>
              <a:cxnLst/>
              <a:rect l="l" t="t" r="r" b="b"/>
              <a:pathLst>
                <a:path w="368" h="901" extrusionOk="0">
                  <a:moveTo>
                    <a:pt x="234" y="0"/>
                  </a:moveTo>
                  <a:lnTo>
                    <a:pt x="1" y="901"/>
                  </a:lnTo>
                  <a:lnTo>
                    <a:pt x="101" y="901"/>
                  </a:lnTo>
                  <a:lnTo>
                    <a:pt x="3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0" name="Google Shape;2370;p36"/>
            <p:cNvSpPr/>
            <p:nvPr/>
          </p:nvSpPr>
          <p:spPr>
            <a:xfrm>
              <a:off x="2791325" y="1202125"/>
              <a:ext cx="19200" cy="15050"/>
            </a:xfrm>
            <a:custGeom>
              <a:avLst/>
              <a:gdLst/>
              <a:ahLst/>
              <a:cxnLst/>
              <a:rect l="l" t="t" r="r" b="b"/>
              <a:pathLst>
                <a:path w="768" h="602" extrusionOk="0">
                  <a:moveTo>
                    <a:pt x="668" y="1"/>
                  </a:moveTo>
                  <a:lnTo>
                    <a:pt x="1" y="501"/>
                  </a:lnTo>
                  <a:lnTo>
                    <a:pt x="101" y="601"/>
                  </a:lnTo>
                  <a:lnTo>
                    <a:pt x="768" y="101"/>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1" name="Google Shape;2371;p36"/>
            <p:cNvSpPr/>
            <p:nvPr/>
          </p:nvSpPr>
          <p:spPr>
            <a:xfrm>
              <a:off x="2565325" y="1056200"/>
              <a:ext cx="25050" cy="2525"/>
            </a:xfrm>
            <a:custGeom>
              <a:avLst/>
              <a:gdLst/>
              <a:ahLst/>
              <a:cxnLst/>
              <a:rect l="l" t="t" r="r" b="b"/>
              <a:pathLst>
                <a:path w="1002" h="101" extrusionOk="0">
                  <a:moveTo>
                    <a:pt x="1" y="0"/>
                  </a:moveTo>
                  <a:lnTo>
                    <a:pt x="1" y="100"/>
                  </a:lnTo>
                  <a:lnTo>
                    <a:pt x="1002" y="100"/>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2" name="Google Shape;2372;p36"/>
            <p:cNvSpPr/>
            <p:nvPr/>
          </p:nvSpPr>
          <p:spPr>
            <a:xfrm>
              <a:off x="2546150" y="1177125"/>
              <a:ext cx="18375" cy="15025"/>
            </a:xfrm>
            <a:custGeom>
              <a:avLst/>
              <a:gdLst/>
              <a:ahLst/>
              <a:cxnLst/>
              <a:rect l="l" t="t" r="r" b="b"/>
              <a:pathLst>
                <a:path w="735" h="601" extrusionOk="0">
                  <a:moveTo>
                    <a:pt x="668" y="0"/>
                  </a:moveTo>
                  <a:lnTo>
                    <a:pt x="1" y="501"/>
                  </a:lnTo>
                  <a:lnTo>
                    <a:pt x="34" y="601"/>
                  </a:lnTo>
                  <a:lnTo>
                    <a:pt x="735"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3" name="Google Shape;2373;p36"/>
            <p:cNvSpPr/>
            <p:nvPr/>
          </p:nvSpPr>
          <p:spPr>
            <a:xfrm>
              <a:off x="2838025" y="857725"/>
              <a:ext cx="14200" cy="18375"/>
            </a:xfrm>
            <a:custGeom>
              <a:avLst/>
              <a:gdLst/>
              <a:ahLst/>
              <a:cxnLst/>
              <a:rect l="l" t="t" r="r" b="b"/>
              <a:pathLst>
                <a:path w="568" h="735" extrusionOk="0">
                  <a:moveTo>
                    <a:pt x="101" y="0"/>
                  </a:moveTo>
                  <a:lnTo>
                    <a:pt x="1" y="34"/>
                  </a:lnTo>
                  <a:lnTo>
                    <a:pt x="468" y="734"/>
                  </a:lnTo>
                  <a:lnTo>
                    <a:pt x="568" y="668"/>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4" name="Google Shape;2374;p36"/>
            <p:cNvSpPr/>
            <p:nvPr/>
          </p:nvSpPr>
          <p:spPr>
            <a:xfrm>
              <a:off x="2564500" y="1247175"/>
              <a:ext cx="30875" cy="9200"/>
            </a:xfrm>
            <a:custGeom>
              <a:avLst/>
              <a:gdLst/>
              <a:ahLst/>
              <a:cxnLst/>
              <a:rect l="l" t="t" r="r" b="b"/>
              <a:pathLst>
                <a:path w="1235" h="368" extrusionOk="0">
                  <a:moveTo>
                    <a:pt x="34" y="0"/>
                  </a:moveTo>
                  <a:lnTo>
                    <a:pt x="1" y="134"/>
                  </a:lnTo>
                  <a:lnTo>
                    <a:pt x="1235" y="367"/>
                  </a:lnTo>
                  <a:lnTo>
                    <a:pt x="1235" y="2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5" name="Google Shape;2375;p36"/>
            <p:cNvSpPr/>
            <p:nvPr/>
          </p:nvSpPr>
          <p:spPr>
            <a:xfrm>
              <a:off x="3092375" y="1298875"/>
              <a:ext cx="17550" cy="24200"/>
            </a:xfrm>
            <a:custGeom>
              <a:avLst/>
              <a:gdLst/>
              <a:ahLst/>
              <a:cxnLst/>
              <a:rect l="l" t="t" r="r" b="b"/>
              <a:pathLst>
                <a:path w="702" h="968" extrusionOk="0">
                  <a:moveTo>
                    <a:pt x="67" y="0"/>
                  </a:moveTo>
                  <a:lnTo>
                    <a:pt x="1" y="34"/>
                  </a:lnTo>
                  <a:lnTo>
                    <a:pt x="634" y="968"/>
                  </a:lnTo>
                  <a:lnTo>
                    <a:pt x="701" y="9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6" name="Google Shape;2376;p36"/>
            <p:cNvSpPr/>
            <p:nvPr/>
          </p:nvSpPr>
          <p:spPr>
            <a:xfrm>
              <a:off x="2744625" y="1125425"/>
              <a:ext cx="7525" cy="22525"/>
            </a:xfrm>
            <a:custGeom>
              <a:avLst/>
              <a:gdLst/>
              <a:ahLst/>
              <a:cxnLst/>
              <a:rect l="l" t="t" r="r" b="b"/>
              <a:pathLst>
                <a:path w="301" h="901" extrusionOk="0">
                  <a:moveTo>
                    <a:pt x="201" y="0"/>
                  </a:moveTo>
                  <a:lnTo>
                    <a:pt x="1" y="901"/>
                  </a:lnTo>
                  <a:lnTo>
                    <a:pt x="67" y="901"/>
                  </a:lnTo>
                  <a:lnTo>
                    <a:pt x="3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7" name="Google Shape;2377;p36"/>
            <p:cNvSpPr/>
            <p:nvPr/>
          </p:nvSpPr>
          <p:spPr>
            <a:xfrm>
              <a:off x="2898075" y="1154600"/>
              <a:ext cx="17525" cy="14200"/>
            </a:xfrm>
            <a:custGeom>
              <a:avLst/>
              <a:gdLst/>
              <a:ahLst/>
              <a:cxnLst/>
              <a:rect l="l" t="t" r="r" b="b"/>
              <a:pathLst>
                <a:path w="701" h="568" extrusionOk="0">
                  <a:moveTo>
                    <a:pt x="668" y="1"/>
                  </a:moveTo>
                  <a:lnTo>
                    <a:pt x="0" y="501"/>
                  </a:lnTo>
                  <a:lnTo>
                    <a:pt x="34" y="568"/>
                  </a:lnTo>
                  <a:lnTo>
                    <a:pt x="701" y="67"/>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 name="Google Shape;2291;p36"/>
          <p:cNvGrpSpPr/>
          <p:nvPr/>
        </p:nvGrpSpPr>
        <p:grpSpPr>
          <a:xfrm flipH="1">
            <a:off x="8681895" y="643957"/>
            <a:ext cx="827511" cy="801376"/>
            <a:chOff x="2546150" y="857725"/>
            <a:chExt cx="607125" cy="587950"/>
          </a:xfrm>
        </p:grpSpPr>
        <p:sp>
          <p:nvSpPr>
            <p:cNvPr id="5" name="Google Shape;2292;p36"/>
            <p:cNvSpPr/>
            <p:nvPr/>
          </p:nvSpPr>
          <p:spPr>
            <a:xfrm>
              <a:off x="3113225" y="1037850"/>
              <a:ext cx="22550" cy="15875"/>
            </a:xfrm>
            <a:custGeom>
              <a:avLst/>
              <a:gdLst/>
              <a:ahLst/>
              <a:cxnLst/>
              <a:rect l="l" t="t" r="r" b="b"/>
              <a:pathLst>
                <a:path w="902" h="635" extrusionOk="0">
                  <a:moveTo>
                    <a:pt x="801" y="1"/>
                  </a:moveTo>
                  <a:lnTo>
                    <a:pt x="1" y="534"/>
                  </a:lnTo>
                  <a:lnTo>
                    <a:pt x="67" y="634"/>
                  </a:lnTo>
                  <a:lnTo>
                    <a:pt x="901" y="67"/>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 name="Google Shape;2293;p36"/>
            <p:cNvSpPr/>
            <p:nvPr/>
          </p:nvSpPr>
          <p:spPr>
            <a:xfrm>
              <a:off x="3020650" y="925275"/>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 name="Google Shape;2294;p36"/>
            <p:cNvSpPr/>
            <p:nvPr/>
          </p:nvSpPr>
          <p:spPr>
            <a:xfrm>
              <a:off x="3111550" y="1096225"/>
              <a:ext cx="22550" cy="16700"/>
            </a:xfrm>
            <a:custGeom>
              <a:avLst/>
              <a:gdLst/>
              <a:ahLst/>
              <a:cxnLst/>
              <a:rect l="l" t="t" r="r" b="b"/>
              <a:pathLst>
                <a:path w="902" h="668" extrusionOk="0">
                  <a:moveTo>
                    <a:pt x="34" y="1"/>
                  </a:moveTo>
                  <a:lnTo>
                    <a:pt x="1" y="67"/>
                  </a:lnTo>
                  <a:lnTo>
                    <a:pt x="868" y="668"/>
                  </a:lnTo>
                  <a:lnTo>
                    <a:pt x="902" y="568"/>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 name="Google Shape;2295;p36"/>
            <p:cNvSpPr/>
            <p:nvPr/>
          </p:nvSpPr>
          <p:spPr>
            <a:xfrm>
              <a:off x="3135750" y="1177125"/>
              <a:ext cx="17525" cy="15025"/>
            </a:xfrm>
            <a:custGeom>
              <a:avLst/>
              <a:gdLst/>
              <a:ahLst/>
              <a:cxnLst/>
              <a:rect l="l" t="t" r="r" b="b"/>
              <a:pathLst>
                <a:path w="701" h="601" extrusionOk="0">
                  <a:moveTo>
                    <a:pt x="667" y="0"/>
                  </a:moveTo>
                  <a:lnTo>
                    <a:pt x="0" y="501"/>
                  </a:lnTo>
                  <a:lnTo>
                    <a:pt x="67" y="601"/>
                  </a:lnTo>
                  <a:lnTo>
                    <a:pt x="701" y="100"/>
                  </a:lnTo>
                  <a:lnTo>
                    <a:pt x="6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 name="Google Shape;2296;p36"/>
            <p:cNvSpPr/>
            <p:nvPr/>
          </p:nvSpPr>
          <p:spPr>
            <a:xfrm>
              <a:off x="3109050" y="1258000"/>
              <a:ext cx="24225" cy="19225"/>
            </a:xfrm>
            <a:custGeom>
              <a:avLst/>
              <a:gdLst/>
              <a:ahLst/>
              <a:cxnLst/>
              <a:rect l="l" t="t" r="r" b="b"/>
              <a:pathLst>
                <a:path w="969" h="769" extrusionOk="0">
                  <a:moveTo>
                    <a:pt x="68" y="1"/>
                  </a:moveTo>
                  <a:lnTo>
                    <a:pt x="1" y="68"/>
                  </a:lnTo>
                  <a:lnTo>
                    <a:pt x="901" y="768"/>
                  </a:lnTo>
                  <a:lnTo>
                    <a:pt x="968" y="735"/>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 name="Google Shape;2297;p36"/>
            <p:cNvSpPr/>
            <p:nvPr/>
          </p:nvSpPr>
          <p:spPr>
            <a:xfrm>
              <a:off x="3049850" y="1352250"/>
              <a:ext cx="19200" cy="15025"/>
            </a:xfrm>
            <a:custGeom>
              <a:avLst/>
              <a:gdLst/>
              <a:ahLst/>
              <a:cxnLst/>
              <a:rect l="l" t="t" r="r" b="b"/>
              <a:pathLst>
                <a:path w="768" h="601" extrusionOk="0">
                  <a:moveTo>
                    <a:pt x="701" y="0"/>
                  </a:moveTo>
                  <a:lnTo>
                    <a:pt x="0" y="567"/>
                  </a:lnTo>
                  <a:lnTo>
                    <a:pt x="34" y="601"/>
                  </a:lnTo>
                  <a:lnTo>
                    <a:pt x="768" y="67"/>
                  </a:lnTo>
                  <a:lnTo>
                    <a:pt x="7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 name="Google Shape;2298;p36"/>
            <p:cNvSpPr/>
            <p:nvPr/>
          </p:nvSpPr>
          <p:spPr>
            <a:xfrm>
              <a:off x="3111550" y="1219650"/>
              <a:ext cx="25050" cy="2525"/>
            </a:xfrm>
            <a:custGeom>
              <a:avLst/>
              <a:gdLst/>
              <a:ahLst/>
              <a:cxnLst/>
              <a:rect l="l" t="t" r="r" b="b"/>
              <a:pathLst>
                <a:path w="1002" h="101" extrusionOk="0">
                  <a:moveTo>
                    <a:pt x="1" y="0"/>
                  </a:moveTo>
                  <a:lnTo>
                    <a:pt x="1" y="101"/>
                  </a:lnTo>
                  <a:lnTo>
                    <a:pt x="1002" y="101"/>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 name="Google Shape;2299;p36"/>
            <p:cNvSpPr/>
            <p:nvPr/>
          </p:nvSpPr>
          <p:spPr>
            <a:xfrm>
              <a:off x="3007325" y="972800"/>
              <a:ext cx="17525" cy="24225"/>
            </a:xfrm>
            <a:custGeom>
              <a:avLst/>
              <a:gdLst/>
              <a:ahLst/>
              <a:cxnLst/>
              <a:rect l="l" t="t" r="r" b="b"/>
              <a:pathLst>
                <a:path w="701" h="969" extrusionOk="0">
                  <a:moveTo>
                    <a:pt x="67" y="1"/>
                  </a:moveTo>
                  <a:lnTo>
                    <a:pt x="0" y="34"/>
                  </a:lnTo>
                  <a:lnTo>
                    <a:pt x="634" y="968"/>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 name="Google Shape;2300;p36"/>
            <p:cNvSpPr/>
            <p:nvPr/>
          </p:nvSpPr>
          <p:spPr>
            <a:xfrm>
              <a:off x="2762975" y="962800"/>
              <a:ext cx="15875" cy="21700"/>
            </a:xfrm>
            <a:custGeom>
              <a:avLst/>
              <a:gdLst/>
              <a:ahLst/>
              <a:cxnLst/>
              <a:rect l="l" t="t" r="r" b="b"/>
              <a:pathLst>
                <a:path w="635" h="868" extrusionOk="0">
                  <a:moveTo>
                    <a:pt x="101" y="0"/>
                  </a:moveTo>
                  <a:lnTo>
                    <a:pt x="1" y="34"/>
                  </a:lnTo>
                  <a:lnTo>
                    <a:pt x="534" y="868"/>
                  </a:lnTo>
                  <a:lnTo>
                    <a:pt x="634" y="834"/>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 name="Google Shape;2301;p36"/>
            <p:cNvSpPr/>
            <p:nvPr/>
          </p:nvSpPr>
          <p:spPr>
            <a:xfrm>
              <a:off x="2899750" y="924425"/>
              <a:ext cx="17525" cy="24225"/>
            </a:xfrm>
            <a:custGeom>
              <a:avLst/>
              <a:gdLst/>
              <a:ahLst/>
              <a:cxnLst/>
              <a:rect l="l" t="t" r="r" b="b"/>
              <a:pathLst>
                <a:path w="701" h="969" extrusionOk="0">
                  <a:moveTo>
                    <a:pt x="634" y="1"/>
                  </a:moveTo>
                  <a:lnTo>
                    <a:pt x="0" y="902"/>
                  </a:lnTo>
                  <a:lnTo>
                    <a:pt x="67" y="9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5" name="Google Shape;2302;p36"/>
            <p:cNvSpPr/>
            <p:nvPr/>
          </p:nvSpPr>
          <p:spPr>
            <a:xfrm>
              <a:off x="2998975" y="1222150"/>
              <a:ext cx="17550" cy="25050"/>
            </a:xfrm>
            <a:custGeom>
              <a:avLst/>
              <a:gdLst/>
              <a:ahLst/>
              <a:cxnLst/>
              <a:rect l="l" t="t" r="r" b="b"/>
              <a:pathLst>
                <a:path w="702" h="1002" extrusionOk="0">
                  <a:moveTo>
                    <a:pt x="67" y="1"/>
                  </a:moveTo>
                  <a:lnTo>
                    <a:pt x="1" y="101"/>
                  </a:lnTo>
                  <a:lnTo>
                    <a:pt x="634" y="1001"/>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 name="Google Shape;2303;p36"/>
            <p:cNvSpPr/>
            <p:nvPr/>
          </p:nvSpPr>
          <p:spPr>
            <a:xfrm>
              <a:off x="2933100" y="991975"/>
              <a:ext cx="15025" cy="22550"/>
            </a:xfrm>
            <a:custGeom>
              <a:avLst/>
              <a:gdLst/>
              <a:ahLst/>
              <a:cxnLst/>
              <a:rect l="l" t="t" r="r" b="b"/>
              <a:pathLst>
                <a:path w="601" h="902" extrusionOk="0">
                  <a:moveTo>
                    <a:pt x="67" y="1"/>
                  </a:moveTo>
                  <a:lnTo>
                    <a:pt x="0" y="34"/>
                  </a:lnTo>
                  <a:lnTo>
                    <a:pt x="534" y="902"/>
                  </a:lnTo>
                  <a:lnTo>
                    <a:pt x="601" y="8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 name="Google Shape;2304;p36"/>
            <p:cNvSpPr/>
            <p:nvPr/>
          </p:nvSpPr>
          <p:spPr>
            <a:xfrm>
              <a:off x="2941450" y="1417300"/>
              <a:ext cx="3350" cy="25025"/>
            </a:xfrm>
            <a:custGeom>
              <a:avLst/>
              <a:gdLst/>
              <a:ahLst/>
              <a:cxnLst/>
              <a:rect l="l" t="t" r="r" b="b"/>
              <a:pathLst>
                <a:path w="134" h="1001" extrusionOk="0">
                  <a:moveTo>
                    <a:pt x="33" y="0"/>
                  </a:moveTo>
                  <a:lnTo>
                    <a:pt x="0" y="967"/>
                  </a:lnTo>
                  <a:lnTo>
                    <a:pt x="133" y="1001"/>
                  </a:lnTo>
                  <a:lnTo>
                    <a:pt x="1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8" name="Google Shape;2305;p36"/>
            <p:cNvSpPr/>
            <p:nvPr/>
          </p:nvSpPr>
          <p:spPr>
            <a:xfrm>
              <a:off x="2879725" y="1405625"/>
              <a:ext cx="16700" cy="23375"/>
            </a:xfrm>
            <a:custGeom>
              <a:avLst/>
              <a:gdLst/>
              <a:ahLst/>
              <a:cxnLst/>
              <a:rect l="l" t="t" r="r" b="b"/>
              <a:pathLst>
                <a:path w="668" h="935" extrusionOk="0">
                  <a:moveTo>
                    <a:pt x="601" y="0"/>
                  </a:moveTo>
                  <a:lnTo>
                    <a:pt x="1" y="901"/>
                  </a:lnTo>
                  <a:lnTo>
                    <a:pt x="67" y="934"/>
                  </a:lnTo>
                  <a:lnTo>
                    <a:pt x="668" y="67"/>
                  </a:lnTo>
                  <a:lnTo>
                    <a:pt x="6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 name="Google Shape;2306;p36"/>
            <p:cNvSpPr/>
            <p:nvPr/>
          </p:nvSpPr>
          <p:spPr>
            <a:xfrm>
              <a:off x="2799675" y="1426475"/>
              <a:ext cx="13375" cy="19200"/>
            </a:xfrm>
            <a:custGeom>
              <a:avLst/>
              <a:gdLst/>
              <a:ahLst/>
              <a:cxnLst/>
              <a:rect l="l" t="t" r="r" b="b"/>
              <a:pathLst>
                <a:path w="535" h="768" extrusionOk="0">
                  <a:moveTo>
                    <a:pt x="100" y="0"/>
                  </a:moveTo>
                  <a:lnTo>
                    <a:pt x="0" y="100"/>
                  </a:lnTo>
                  <a:lnTo>
                    <a:pt x="501" y="767"/>
                  </a:lnTo>
                  <a:lnTo>
                    <a:pt x="534" y="701"/>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 name="Google Shape;2307;p36"/>
            <p:cNvSpPr/>
            <p:nvPr/>
          </p:nvSpPr>
          <p:spPr>
            <a:xfrm>
              <a:off x="2960625" y="1164600"/>
              <a:ext cx="20875" cy="23375"/>
            </a:xfrm>
            <a:custGeom>
              <a:avLst/>
              <a:gdLst/>
              <a:ahLst/>
              <a:cxnLst/>
              <a:rect l="l" t="t" r="r" b="b"/>
              <a:pathLst>
                <a:path w="835" h="935" extrusionOk="0">
                  <a:moveTo>
                    <a:pt x="734" y="1"/>
                  </a:moveTo>
                  <a:lnTo>
                    <a:pt x="0" y="902"/>
                  </a:lnTo>
                  <a:lnTo>
                    <a:pt x="34" y="935"/>
                  </a:lnTo>
                  <a:lnTo>
                    <a:pt x="834" y="68"/>
                  </a:lnTo>
                  <a:lnTo>
                    <a:pt x="7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 name="Google Shape;2308;p36"/>
            <p:cNvSpPr/>
            <p:nvPr/>
          </p:nvSpPr>
          <p:spPr>
            <a:xfrm>
              <a:off x="2769650" y="1401450"/>
              <a:ext cx="3350" cy="25050"/>
            </a:xfrm>
            <a:custGeom>
              <a:avLst/>
              <a:gdLst/>
              <a:ahLst/>
              <a:cxnLst/>
              <a:rect l="l" t="t" r="r" b="b"/>
              <a:pathLst>
                <a:path w="134" h="1002" extrusionOk="0">
                  <a:moveTo>
                    <a:pt x="34" y="0"/>
                  </a:moveTo>
                  <a:lnTo>
                    <a:pt x="0" y="1001"/>
                  </a:lnTo>
                  <a:lnTo>
                    <a:pt x="67" y="1001"/>
                  </a:lnTo>
                  <a:lnTo>
                    <a:pt x="134" y="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 name="Google Shape;2309;p36"/>
            <p:cNvSpPr/>
            <p:nvPr/>
          </p:nvSpPr>
          <p:spPr>
            <a:xfrm>
              <a:off x="2585350" y="997000"/>
              <a:ext cx="3350" cy="25875"/>
            </a:xfrm>
            <a:custGeom>
              <a:avLst/>
              <a:gdLst/>
              <a:ahLst/>
              <a:cxnLst/>
              <a:rect l="l" t="t" r="r" b="b"/>
              <a:pathLst>
                <a:path w="134" h="1035" extrusionOk="0">
                  <a:moveTo>
                    <a:pt x="67" y="0"/>
                  </a:moveTo>
                  <a:lnTo>
                    <a:pt x="1" y="1034"/>
                  </a:lnTo>
                  <a:lnTo>
                    <a:pt x="67"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3" name="Google Shape;2310;p36"/>
            <p:cNvSpPr/>
            <p:nvPr/>
          </p:nvSpPr>
          <p:spPr>
            <a:xfrm>
              <a:off x="2612875" y="1210475"/>
              <a:ext cx="15025" cy="32550"/>
            </a:xfrm>
            <a:custGeom>
              <a:avLst/>
              <a:gdLst/>
              <a:ahLst/>
              <a:cxnLst/>
              <a:rect l="l" t="t" r="r" b="b"/>
              <a:pathLst>
                <a:path w="601" h="1302" extrusionOk="0">
                  <a:moveTo>
                    <a:pt x="134" y="1"/>
                  </a:moveTo>
                  <a:lnTo>
                    <a:pt x="0" y="67"/>
                  </a:lnTo>
                  <a:lnTo>
                    <a:pt x="501" y="1301"/>
                  </a:lnTo>
                  <a:lnTo>
                    <a:pt x="601" y="12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4" name="Google Shape;2311;p36"/>
            <p:cNvSpPr/>
            <p:nvPr/>
          </p:nvSpPr>
          <p:spPr>
            <a:xfrm>
              <a:off x="2591200" y="1134600"/>
              <a:ext cx="20850" cy="32525"/>
            </a:xfrm>
            <a:custGeom>
              <a:avLst/>
              <a:gdLst/>
              <a:ahLst/>
              <a:cxnLst/>
              <a:rect l="l" t="t" r="r" b="b"/>
              <a:pathLst>
                <a:path w="834" h="1301" extrusionOk="0">
                  <a:moveTo>
                    <a:pt x="734" y="0"/>
                  </a:moveTo>
                  <a:lnTo>
                    <a:pt x="0" y="1268"/>
                  </a:lnTo>
                  <a:lnTo>
                    <a:pt x="100" y="1301"/>
                  </a:lnTo>
                  <a:lnTo>
                    <a:pt x="834" y="100"/>
                  </a:lnTo>
                  <a:lnTo>
                    <a:pt x="7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5" name="Google Shape;2312;p36"/>
            <p:cNvSpPr/>
            <p:nvPr/>
          </p:nvSpPr>
          <p:spPr>
            <a:xfrm>
              <a:off x="2769650" y="889400"/>
              <a:ext cx="20050" cy="21725"/>
            </a:xfrm>
            <a:custGeom>
              <a:avLst/>
              <a:gdLst/>
              <a:ahLst/>
              <a:cxnLst/>
              <a:rect l="l" t="t" r="r" b="b"/>
              <a:pathLst>
                <a:path w="802" h="869" extrusionOk="0">
                  <a:moveTo>
                    <a:pt x="701" y="1"/>
                  </a:moveTo>
                  <a:lnTo>
                    <a:pt x="0" y="802"/>
                  </a:lnTo>
                  <a:lnTo>
                    <a:pt x="34" y="868"/>
                  </a:lnTo>
                  <a:lnTo>
                    <a:pt x="801" y="68"/>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 name="Google Shape;2313;p36"/>
            <p:cNvSpPr/>
            <p:nvPr/>
          </p:nvSpPr>
          <p:spPr>
            <a:xfrm>
              <a:off x="2822175" y="890250"/>
              <a:ext cx="28400" cy="23375"/>
            </a:xfrm>
            <a:custGeom>
              <a:avLst/>
              <a:gdLst/>
              <a:ahLst/>
              <a:cxnLst/>
              <a:rect l="l" t="t" r="r" b="b"/>
              <a:pathLst>
                <a:path w="1136" h="935" extrusionOk="0">
                  <a:moveTo>
                    <a:pt x="68" y="0"/>
                  </a:moveTo>
                  <a:lnTo>
                    <a:pt x="1" y="67"/>
                  </a:lnTo>
                  <a:lnTo>
                    <a:pt x="1068" y="934"/>
                  </a:lnTo>
                  <a:lnTo>
                    <a:pt x="1135" y="868"/>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 name="Google Shape;2314;p36"/>
            <p:cNvSpPr/>
            <p:nvPr/>
          </p:nvSpPr>
          <p:spPr>
            <a:xfrm>
              <a:off x="2958950" y="889400"/>
              <a:ext cx="28375" cy="18375"/>
            </a:xfrm>
            <a:custGeom>
              <a:avLst/>
              <a:gdLst/>
              <a:ahLst/>
              <a:cxnLst/>
              <a:rect l="l" t="t" r="r" b="b"/>
              <a:pathLst>
                <a:path w="1135" h="735" extrusionOk="0">
                  <a:moveTo>
                    <a:pt x="101" y="1"/>
                  </a:moveTo>
                  <a:lnTo>
                    <a:pt x="1" y="101"/>
                  </a:lnTo>
                  <a:lnTo>
                    <a:pt x="1101" y="735"/>
                  </a:lnTo>
                  <a:lnTo>
                    <a:pt x="1135" y="6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 name="Google Shape;2315;p36"/>
            <p:cNvSpPr/>
            <p:nvPr/>
          </p:nvSpPr>
          <p:spPr>
            <a:xfrm>
              <a:off x="2961450" y="938625"/>
              <a:ext cx="18375" cy="28375"/>
            </a:xfrm>
            <a:custGeom>
              <a:avLst/>
              <a:gdLst/>
              <a:ahLst/>
              <a:cxnLst/>
              <a:rect l="l" t="t" r="r" b="b"/>
              <a:pathLst>
                <a:path w="735" h="1135" extrusionOk="0">
                  <a:moveTo>
                    <a:pt x="668" y="0"/>
                  </a:moveTo>
                  <a:lnTo>
                    <a:pt x="1" y="1101"/>
                  </a:lnTo>
                  <a:lnTo>
                    <a:pt x="67" y="1134"/>
                  </a:lnTo>
                  <a:lnTo>
                    <a:pt x="734" y="33"/>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 name="Google Shape;2316;p36"/>
            <p:cNvSpPr/>
            <p:nvPr/>
          </p:nvSpPr>
          <p:spPr>
            <a:xfrm>
              <a:off x="3065700" y="964475"/>
              <a:ext cx="21700" cy="16700"/>
            </a:xfrm>
            <a:custGeom>
              <a:avLst/>
              <a:gdLst/>
              <a:ahLst/>
              <a:cxnLst/>
              <a:rect l="l" t="t" r="r" b="b"/>
              <a:pathLst>
                <a:path w="868" h="668" extrusionOk="0">
                  <a:moveTo>
                    <a:pt x="834" y="0"/>
                  </a:moveTo>
                  <a:lnTo>
                    <a:pt x="0" y="601"/>
                  </a:lnTo>
                  <a:lnTo>
                    <a:pt x="67" y="667"/>
                  </a:lnTo>
                  <a:lnTo>
                    <a:pt x="868" y="100"/>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 name="Google Shape;2317;p36"/>
            <p:cNvSpPr/>
            <p:nvPr/>
          </p:nvSpPr>
          <p:spPr>
            <a:xfrm>
              <a:off x="2702100" y="892750"/>
              <a:ext cx="1700" cy="25050"/>
            </a:xfrm>
            <a:custGeom>
              <a:avLst/>
              <a:gdLst/>
              <a:ahLst/>
              <a:cxnLst/>
              <a:rect l="l" t="t" r="r" b="b"/>
              <a:pathLst>
                <a:path w="68" h="1002" extrusionOk="0">
                  <a:moveTo>
                    <a:pt x="1" y="0"/>
                  </a:moveTo>
                  <a:lnTo>
                    <a:pt x="1" y="1001"/>
                  </a:lnTo>
                  <a:lnTo>
                    <a:pt x="67" y="1001"/>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 name="Google Shape;2318;p36"/>
            <p:cNvSpPr/>
            <p:nvPr/>
          </p:nvSpPr>
          <p:spPr>
            <a:xfrm>
              <a:off x="2651225" y="931950"/>
              <a:ext cx="26725" cy="6700"/>
            </a:xfrm>
            <a:custGeom>
              <a:avLst/>
              <a:gdLst/>
              <a:ahLst/>
              <a:cxnLst/>
              <a:rect l="l" t="t" r="r" b="b"/>
              <a:pathLst>
                <a:path w="1069" h="268" extrusionOk="0">
                  <a:moveTo>
                    <a:pt x="1068" y="0"/>
                  </a:moveTo>
                  <a:lnTo>
                    <a:pt x="1" y="200"/>
                  </a:lnTo>
                  <a:lnTo>
                    <a:pt x="1" y="267"/>
                  </a:lnTo>
                  <a:lnTo>
                    <a:pt x="1068" y="100"/>
                  </a:lnTo>
                  <a:lnTo>
                    <a:pt x="10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2" name="Google Shape;2319;p36"/>
            <p:cNvSpPr/>
            <p:nvPr/>
          </p:nvSpPr>
          <p:spPr>
            <a:xfrm>
              <a:off x="2711275" y="970300"/>
              <a:ext cx="7525" cy="26725"/>
            </a:xfrm>
            <a:custGeom>
              <a:avLst/>
              <a:gdLst/>
              <a:ahLst/>
              <a:cxnLst/>
              <a:rect l="l" t="t" r="r" b="b"/>
              <a:pathLst>
                <a:path w="301" h="1069" extrusionOk="0">
                  <a:moveTo>
                    <a:pt x="0" y="1"/>
                  </a:moveTo>
                  <a:lnTo>
                    <a:pt x="167" y="1068"/>
                  </a:lnTo>
                  <a:lnTo>
                    <a:pt x="301"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 name="Google Shape;2320;p36"/>
            <p:cNvSpPr/>
            <p:nvPr/>
          </p:nvSpPr>
          <p:spPr>
            <a:xfrm>
              <a:off x="2720450" y="926100"/>
              <a:ext cx="29200" cy="8375"/>
            </a:xfrm>
            <a:custGeom>
              <a:avLst/>
              <a:gdLst/>
              <a:ahLst/>
              <a:cxnLst/>
              <a:rect l="l" t="t" r="r" b="b"/>
              <a:pathLst>
                <a:path w="1168" h="335" extrusionOk="0">
                  <a:moveTo>
                    <a:pt x="1168" y="1"/>
                  </a:moveTo>
                  <a:lnTo>
                    <a:pt x="0" y="234"/>
                  </a:lnTo>
                  <a:lnTo>
                    <a:pt x="34" y="334"/>
                  </a:lnTo>
                  <a:lnTo>
                    <a:pt x="1168" y="101"/>
                  </a:lnTo>
                  <a:lnTo>
                    <a:pt x="11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 name="Google Shape;2321;p36"/>
            <p:cNvSpPr/>
            <p:nvPr/>
          </p:nvSpPr>
          <p:spPr>
            <a:xfrm>
              <a:off x="2624550" y="1012000"/>
              <a:ext cx="24200" cy="17525"/>
            </a:xfrm>
            <a:custGeom>
              <a:avLst/>
              <a:gdLst/>
              <a:ahLst/>
              <a:cxnLst/>
              <a:rect l="l" t="t" r="r" b="b"/>
              <a:pathLst>
                <a:path w="968" h="701" extrusionOk="0">
                  <a:moveTo>
                    <a:pt x="901" y="0"/>
                  </a:moveTo>
                  <a:lnTo>
                    <a:pt x="0" y="634"/>
                  </a:lnTo>
                  <a:lnTo>
                    <a:pt x="34" y="701"/>
                  </a:lnTo>
                  <a:lnTo>
                    <a:pt x="968" y="67"/>
                  </a:lnTo>
                  <a:lnTo>
                    <a:pt x="9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 name="Google Shape;2322;p36"/>
            <p:cNvSpPr/>
            <p:nvPr/>
          </p:nvSpPr>
          <p:spPr>
            <a:xfrm>
              <a:off x="2633725" y="1333075"/>
              <a:ext cx="4200" cy="33375"/>
            </a:xfrm>
            <a:custGeom>
              <a:avLst/>
              <a:gdLst/>
              <a:ahLst/>
              <a:cxnLst/>
              <a:rect l="l" t="t" r="r" b="b"/>
              <a:pathLst>
                <a:path w="168" h="1335" extrusionOk="0">
                  <a:moveTo>
                    <a:pt x="100" y="0"/>
                  </a:moveTo>
                  <a:lnTo>
                    <a:pt x="0" y="1334"/>
                  </a:lnTo>
                  <a:lnTo>
                    <a:pt x="100" y="1334"/>
                  </a:lnTo>
                  <a:lnTo>
                    <a:pt x="167" y="33"/>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 name="Google Shape;2323;p36"/>
            <p:cNvSpPr/>
            <p:nvPr/>
          </p:nvSpPr>
          <p:spPr>
            <a:xfrm>
              <a:off x="2607875" y="1288025"/>
              <a:ext cx="20025" cy="22550"/>
            </a:xfrm>
            <a:custGeom>
              <a:avLst/>
              <a:gdLst/>
              <a:ahLst/>
              <a:cxnLst/>
              <a:rect l="l" t="t" r="r" b="b"/>
              <a:pathLst>
                <a:path w="801" h="902" extrusionOk="0">
                  <a:moveTo>
                    <a:pt x="701" y="1"/>
                  </a:moveTo>
                  <a:lnTo>
                    <a:pt x="0" y="835"/>
                  </a:lnTo>
                  <a:lnTo>
                    <a:pt x="34" y="901"/>
                  </a:lnTo>
                  <a:lnTo>
                    <a:pt x="801" y="67"/>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7" name="Google Shape;2324;p36"/>
            <p:cNvSpPr/>
            <p:nvPr/>
          </p:nvSpPr>
          <p:spPr>
            <a:xfrm>
              <a:off x="2702100" y="1362250"/>
              <a:ext cx="21700" cy="30050"/>
            </a:xfrm>
            <a:custGeom>
              <a:avLst/>
              <a:gdLst/>
              <a:ahLst/>
              <a:cxnLst/>
              <a:rect l="l" t="t" r="r" b="b"/>
              <a:pathLst>
                <a:path w="868" h="1202" extrusionOk="0">
                  <a:moveTo>
                    <a:pt x="67" y="1"/>
                  </a:moveTo>
                  <a:lnTo>
                    <a:pt x="1" y="67"/>
                  </a:lnTo>
                  <a:lnTo>
                    <a:pt x="834" y="1201"/>
                  </a:lnTo>
                  <a:lnTo>
                    <a:pt x="868" y="1168"/>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8" name="Google Shape;2325;p36"/>
            <p:cNvSpPr/>
            <p:nvPr/>
          </p:nvSpPr>
          <p:spPr>
            <a:xfrm>
              <a:off x="2771325" y="1086225"/>
              <a:ext cx="21700" cy="15875"/>
            </a:xfrm>
            <a:custGeom>
              <a:avLst/>
              <a:gdLst/>
              <a:ahLst/>
              <a:cxnLst/>
              <a:rect l="l" t="t" r="r" b="b"/>
              <a:pathLst>
                <a:path w="868" h="635" extrusionOk="0">
                  <a:moveTo>
                    <a:pt x="834" y="0"/>
                  </a:moveTo>
                  <a:lnTo>
                    <a:pt x="0" y="567"/>
                  </a:lnTo>
                  <a:lnTo>
                    <a:pt x="34" y="634"/>
                  </a:lnTo>
                  <a:lnTo>
                    <a:pt x="867" y="67"/>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9" name="Google Shape;2326;p36"/>
            <p:cNvSpPr/>
            <p:nvPr/>
          </p:nvSpPr>
          <p:spPr>
            <a:xfrm>
              <a:off x="2998975" y="1116250"/>
              <a:ext cx="24225" cy="14200"/>
            </a:xfrm>
            <a:custGeom>
              <a:avLst/>
              <a:gdLst/>
              <a:ahLst/>
              <a:cxnLst/>
              <a:rect l="l" t="t" r="r" b="b"/>
              <a:pathLst>
                <a:path w="969" h="568" extrusionOk="0">
                  <a:moveTo>
                    <a:pt x="34" y="0"/>
                  </a:moveTo>
                  <a:lnTo>
                    <a:pt x="1" y="67"/>
                  </a:lnTo>
                  <a:lnTo>
                    <a:pt x="868" y="567"/>
                  </a:lnTo>
                  <a:lnTo>
                    <a:pt x="968" y="5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0" name="Google Shape;2327;p36"/>
            <p:cNvSpPr/>
            <p:nvPr/>
          </p:nvSpPr>
          <p:spPr>
            <a:xfrm>
              <a:off x="2737125" y="1172950"/>
              <a:ext cx="31725" cy="8375"/>
            </a:xfrm>
            <a:custGeom>
              <a:avLst/>
              <a:gdLst/>
              <a:ahLst/>
              <a:cxnLst/>
              <a:rect l="l" t="t" r="r" b="b"/>
              <a:pathLst>
                <a:path w="1269" h="335" extrusionOk="0">
                  <a:moveTo>
                    <a:pt x="1" y="0"/>
                  </a:moveTo>
                  <a:lnTo>
                    <a:pt x="1" y="101"/>
                  </a:lnTo>
                  <a:lnTo>
                    <a:pt x="1201" y="334"/>
                  </a:lnTo>
                  <a:lnTo>
                    <a:pt x="1268" y="267"/>
                  </a:lnTo>
                  <a:lnTo>
                    <a:pt x="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1" name="Google Shape;2328;p36"/>
            <p:cNvSpPr/>
            <p:nvPr/>
          </p:nvSpPr>
          <p:spPr>
            <a:xfrm>
              <a:off x="2790500" y="1258000"/>
              <a:ext cx="17525" cy="14200"/>
            </a:xfrm>
            <a:custGeom>
              <a:avLst/>
              <a:gdLst/>
              <a:ahLst/>
              <a:cxnLst/>
              <a:rect l="l" t="t" r="r" b="b"/>
              <a:pathLst>
                <a:path w="701" h="568" extrusionOk="0">
                  <a:moveTo>
                    <a:pt x="634" y="1"/>
                  </a:moveTo>
                  <a:lnTo>
                    <a:pt x="0" y="501"/>
                  </a:lnTo>
                  <a:lnTo>
                    <a:pt x="34" y="5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2" name="Google Shape;2329;p36"/>
            <p:cNvSpPr/>
            <p:nvPr/>
          </p:nvSpPr>
          <p:spPr>
            <a:xfrm>
              <a:off x="2762975" y="1337225"/>
              <a:ext cx="24200" cy="20875"/>
            </a:xfrm>
            <a:custGeom>
              <a:avLst/>
              <a:gdLst/>
              <a:ahLst/>
              <a:cxnLst/>
              <a:rect l="l" t="t" r="r" b="b"/>
              <a:pathLst>
                <a:path w="968" h="835" extrusionOk="0">
                  <a:moveTo>
                    <a:pt x="67" y="1"/>
                  </a:moveTo>
                  <a:lnTo>
                    <a:pt x="1" y="68"/>
                  </a:lnTo>
                  <a:lnTo>
                    <a:pt x="935" y="835"/>
                  </a:lnTo>
                  <a:lnTo>
                    <a:pt x="968" y="7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3" name="Google Shape;2330;p36"/>
            <p:cNvSpPr/>
            <p:nvPr/>
          </p:nvSpPr>
          <p:spPr>
            <a:xfrm>
              <a:off x="2795500" y="1380600"/>
              <a:ext cx="17550" cy="11700"/>
            </a:xfrm>
            <a:custGeom>
              <a:avLst/>
              <a:gdLst/>
              <a:ahLst/>
              <a:cxnLst/>
              <a:rect l="l" t="t" r="r" b="b"/>
              <a:pathLst>
                <a:path w="702" h="468" extrusionOk="0">
                  <a:moveTo>
                    <a:pt x="67" y="0"/>
                  </a:moveTo>
                  <a:lnTo>
                    <a:pt x="1" y="100"/>
                  </a:lnTo>
                  <a:lnTo>
                    <a:pt x="668" y="467"/>
                  </a:lnTo>
                  <a:lnTo>
                    <a:pt x="701" y="367"/>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4" name="Google Shape;2331;p36"/>
            <p:cNvSpPr/>
            <p:nvPr/>
          </p:nvSpPr>
          <p:spPr>
            <a:xfrm>
              <a:off x="2766325" y="1300550"/>
              <a:ext cx="25025" cy="1675"/>
            </a:xfrm>
            <a:custGeom>
              <a:avLst/>
              <a:gdLst/>
              <a:ahLst/>
              <a:cxnLst/>
              <a:rect l="l" t="t" r="r" b="b"/>
              <a:pathLst>
                <a:path w="1001" h="67"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5" name="Google Shape;2332;p36"/>
            <p:cNvSpPr/>
            <p:nvPr/>
          </p:nvSpPr>
          <p:spPr>
            <a:xfrm>
              <a:off x="2853050" y="1007825"/>
              <a:ext cx="21700" cy="15875"/>
            </a:xfrm>
            <a:custGeom>
              <a:avLst/>
              <a:gdLst/>
              <a:ahLst/>
              <a:cxnLst/>
              <a:rect l="l" t="t" r="r" b="b"/>
              <a:pathLst>
                <a:path w="868" h="635" extrusionOk="0">
                  <a:moveTo>
                    <a:pt x="834" y="1"/>
                  </a:moveTo>
                  <a:lnTo>
                    <a:pt x="0" y="568"/>
                  </a:lnTo>
                  <a:lnTo>
                    <a:pt x="67" y="634"/>
                  </a:lnTo>
                  <a:lnTo>
                    <a:pt x="867" y="67"/>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6" name="Google Shape;2333;p36"/>
            <p:cNvSpPr/>
            <p:nvPr/>
          </p:nvSpPr>
          <p:spPr>
            <a:xfrm>
              <a:off x="2872225" y="1050350"/>
              <a:ext cx="25050" cy="1700"/>
            </a:xfrm>
            <a:custGeom>
              <a:avLst/>
              <a:gdLst/>
              <a:ahLst/>
              <a:cxnLst/>
              <a:rect l="l" t="t" r="r" b="b"/>
              <a:pathLst>
                <a:path w="1002" h="68" extrusionOk="0">
                  <a:moveTo>
                    <a:pt x="0" y="1"/>
                  </a:moveTo>
                  <a:lnTo>
                    <a:pt x="0" y="68"/>
                  </a:lnTo>
                  <a:lnTo>
                    <a:pt x="1001" y="68"/>
                  </a:lnTo>
                  <a:lnTo>
                    <a:pt x="10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7" name="Google Shape;2334;p36"/>
            <p:cNvSpPr/>
            <p:nvPr/>
          </p:nvSpPr>
          <p:spPr>
            <a:xfrm>
              <a:off x="2848050" y="1097900"/>
              <a:ext cx="22525" cy="15875"/>
            </a:xfrm>
            <a:custGeom>
              <a:avLst/>
              <a:gdLst/>
              <a:ahLst/>
              <a:cxnLst/>
              <a:rect l="l" t="t" r="r" b="b"/>
              <a:pathLst>
                <a:path w="901" h="635" extrusionOk="0">
                  <a:moveTo>
                    <a:pt x="33" y="0"/>
                  </a:moveTo>
                  <a:lnTo>
                    <a:pt x="0" y="100"/>
                  </a:lnTo>
                  <a:lnTo>
                    <a:pt x="867" y="634"/>
                  </a:lnTo>
                  <a:lnTo>
                    <a:pt x="901"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8" name="Google Shape;2335;p36"/>
            <p:cNvSpPr/>
            <p:nvPr/>
          </p:nvSpPr>
          <p:spPr>
            <a:xfrm>
              <a:off x="2856375" y="1200475"/>
              <a:ext cx="8375" cy="20875"/>
            </a:xfrm>
            <a:custGeom>
              <a:avLst/>
              <a:gdLst/>
              <a:ahLst/>
              <a:cxnLst/>
              <a:rect l="l" t="t" r="r" b="b"/>
              <a:pathLst>
                <a:path w="335" h="835" extrusionOk="0">
                  <a:moveTo>
                    <a:pt x="234" y="0"/>
                  </a:moveTo>
                  <a:lnTo>
                    <a:pt x="1" y="801"/>
                  </a:lnTo>
                  <a:lnTo>
                    <a:pt x="67" y="834"/>
                  </a:lnTo>
                  <a:lnTo>
                    <a:pt x="334" y="34"/>
                  </a:lnTo>
                  <a:lnTo>
                    <a:pt x="2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9" name="Google Shape;2336;p36"/>
            <p:cNvSpPr/>
            <p:nvPr/>
          </p:nvSpPr>
          <p:spPr>
            <a:xfrm>
              <a:off x="2844700" y="1259675"/>
              <a:ext cx="25050" cy="20050"/>
            </a:xfrm>
            <a:custGeom>
              <a:avLst/>
              <a:gdLst/>
              <a:ahLst/>
              <a:cxnLst/>
              <a:rect l="l" t="t" r="r" b="b"/>
              <a:pathLst>
                <a:path w="1002" h="802" extrusionOk="0">
                  <a:moveTo>
                    <a:pt x="67" y="1"/>
                  </a:moveTo>
                  <a:lnTo>
                    <a:pt x="1" y="101"/>
                  </a:lnTo>
                  <a:lnTo>
                    <a:pt x="901" y="801"/>
                  </a:lnTo>
                  <a:lnTo>
                    <a:pt x="1001" y="701"/>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 name="Google Shape;2337;p36"/>
            <p:cNvSpPr/>
            <p:nvPr/>
          </p:nvSpPr>
          <p:spPr>
            <a:xfrm>
              <a:off x="2854700" y="1333075"/>
              <a:ext cx="18375" cy="12525"/>
            </a:xfrm>
            <a:custGeom>
              <a:avLst/>
              <a:gdLst/>
              <a:ahLst/>
              <a:cxnLst/>
              <a:rect l="l" t="t" r="r" b="b"/>
              <a:pathLst>
                <a:path w="735" h="501" extrusionOk="0">
                  <a:moveTo>
                    <a:pt x="101" y="0"/>
                  </a:moveTo>
                  <a:lnTo>
                    <a:pt x="1" y="67"/>
                  </a:lnTo>
                  <a:lnTo>
                    <a:pt x="668" y="500"/>
                  </a:lnTo>
                  <a:lnTo>
                    <a:pt x="735" y="400"/>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 name="Google Shape;2338;p36"/>
            <p:cNvSpPr/>
            <p:nvPr/>
          </p:nvSpPr>
          <p:spPr>
            <a:xfrm>
              <a:off x="3039000" y="1217150"/>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2" name="Google Shape;2339;p36"/>
            <p:cNvSpPr/>
            <p:nvPr/>
          </p:nvSpPr>
          <p:spPr>
            <a:xfrm>
              <a:off x="2731300" y="1204650"/>
              <a:ext cx="21700" cy="15850"/>
            </a:xfrm>
            <a:custGeom>
              <a:avLst/>
              <a:gdLst/>
              <a:ahLst/>
              <a:cxnLst/>
              <a:rect l="l" t="t" r="r" b="b"/>
              <a:pathLst>
                <a:path w="868" h="634" extrusionOk="0">
                  <a:moveTo>
                    <a:pt x="33" y="0"/>
                  </a:moveTo>
                  <a:lnTo>
                    <a:pt x="0" y="67"/>
                  </a:lnTo>
                  <a:lnTo>
                    <a:pt x="767" y="634"/>
                  </a:lnTo>
                  <a:lnTo>
                    <a:pt x="867"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3" name="Google Shape;2340;p36"/>
            <p:cNvSpPr/>
            <p:nvPr/>
          </p:nvSpPr>
          <p:spPr>
            <a:xfrm>
              <a:off x="2770475" y="1020350"/>
              <a:ext cx="25050" cy="1675"/>
            </a:xfrm>
            <a:custGeom>
              <a:avLst/>
              <a:gdLst/>
              <a:ahLst/>
              <a:cxnLst/>
              <a:rect l="l" t="t" r="r" b="b"/>
              <a:pathLst>
                <a:path w="1002" h="67"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4" name="Google Shape;2341;p36"/>
            <p:cNvSpPr/>
            <p:nvPr/>
          </p:nvSpPr>
          <p:spPr>
            <a:xfrm>
              <a:off x="2669575" y="1137100"/>
              <a:ext cx="21700" cy="16700"/>
            </a:xfrm>
            <a:custGeom>
              <a:avLst/>
              <a:gdLst/>
              <a:ahLst/>
              <a:cxnLst/>
              <a:rect l="l" t="t" r="r" b="b"/>
              <a:pathLst>
                <a:path w="868" h="668" extrusionOk="0">
                  <a:moveTo>
                    <a:pt x="34" y="0"/>
                  </a:moveTo>
                  <a:lnTo>
                    <a:pt x="1" y="67"/>
                  </a:lnTo>
                  <a:lnTo>
                    <a:pt x="801" y="667"/>
                  </a:lnTo>
                  <a:lnTo>
                    <a:pt x="868" y="5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5" name="Google Shape;2342;p36"/>
            <p:cNvSpPr/>
            <p:nvPr/>
          </p:nvSpPr>
          <p:spPr>
            <a:xfrm>
              <a:off x="2647900" y="1179625"/>
              <a:ext cx="25050" cy="1700"/>
            </a:xfrm>
            <a:custGeom>
              <a:avLst/>
              <a:gdLst/>
              <a:ahLst/>
              <a:cxnLst/>
              <a:rect l="l" t="t" r="r" b="b"/>
              <a:pathLst>
                <a:path w="1002" h="68"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 name="Google Shape;2343;p36"/>
            <p:cNvSpPr/>
            <p:nvPr/>
          </p:nvSpPr>
          <p:spPr>
            <a:xfrm>
              <a:off x="2673750" y="1226325"/>
              <a:ext cx="24200" cy="16700"/>
            </a:xfrm>
            <a:custGeom>
              <a:avLst/>
              <a:gdLst/>
              <a:ahLst/>
              <a:cxnLst/>
              <a:rect l="l" t="t" r="r" b="b"/>
              <a:pathLst>
                <a:path w="968" h="668" extrusionOk="0">
                  <a:moveTo>
                    <a:pt x="868" y="0"/>
                  </a:moveTo>
                  <a:lnTo>
                    <a:pt x="0" y="601"/>
                  </a:lnTo>
                  <a:lnTo>
                    <a:pt x="34" y="667"/>
                  </a:lnTo>
                  <a:lnTo>
                    <a:pt x="968" y="100"/>
                  </a:lnTo>
                  <a:lnTo>
                    <a:pt x="8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 name="Google Shape;2344;p36"/>
            <p:cNvSpPr/>
            <p:nvPr/>
          </p:nvSpPr>
          <p:spPr>
            <a:xfrm>
              <a:off x="2935600" y="1109575"/>
              <a:ext cx="20875" cy="15025"/>
            </a:xfrm>
            <a:custGeom>
              <a:avLst/>
              <a:gdLst/>
              <a:ahLst/>
              <a:cxnLst/>
              <a:rect l="l" t="t" r="r" b="b"/>
              <a:pathLst>
                <a:path w="835" h="601" extrusionOk="0">
                  <a:moveTo>
                    <a:pt x="768" y="0"/>
                  </a:moveTo>
                  <a:lnTo>
                    <a:pt x="1" y="501"/>
                  </a:lnTo>
                  <a:lnTo>
                    <a:pt x="34" y="601"/>
                  </a:lnTo>
                  <a:lnTo>
                    <a:pt x="834" y="100"/>
                  </a:lnTo>
                  <a:lnTo>
                    <a:pt x="7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8" name="Google Shape;2345;p36"/>
            <p:cNvSpPr/>
            <p:nvPr/>
          </p:nvSpPr>
          <p:spPr>
            <a:xfrm>
              <a:off x="2938100" y="1062025"/>
              <a:ext cx="20875" cy="16725"/>
            </a:xfrm>
            <a:custGeom>
              <a:avLst/>
              <a:gdLst/>
              <a:ahLst/>
              <a:cxnLst/>
              <a:rect l="l" t="t" r="r" b="b"/>
              <a:pathLst>
                <a:path w="835" h="669" extrusionOk="0">
                  <a:moveTo>
                    <a:pt x="34" y="1"/>
                  </a:moveTo>
                  <a:lnTo>
                    <a:pt x="1" y="68"/>
                  </a:lnTo>
                  <a:lnTo>
                    <a:pt x="801" y="668"/>
                  </a:lnTo>
                  <a:lnTo>
                    <a:pt x="835" y="601"/>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9" name="Google Shape;2346;p36"/>
            <p:cNvSpPr/>
            <p:nvPr/>
          </p:nvSpPr>
          <p:spPr>
            <a:xfrm>
              <a:off x="2993975" y="1029500"/>
              <a:ext cx="4200" cy="25050"/>
            </a:xfrm>
            <a:custGeom>
              <a:avLst/>
              <a:gdLst/>
              <a:ahLst/>
              <a:cxnLst/>
              <a:rect l="l" t="t" r="r" b="b"/>
              <a:pathLst>
                <a:path w="168" h="1002" extrusionOk="0">
                  <a:moveTo>
                    <a:pt x="67" y="1"/>
                  </a:moveTo>
                  <a:lnTo>
                    <a:pt x="1" y="968"/>
                  </a:lnTo>
                  <a:lnTo>
                    <a:pt x="101" y="1002"/>
                  </a:lnTo>
                  <a:lnTo>
                    <a:pt x="1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0" name="Google Shape;2347;p36"/>
            <p:cNvSpPr/>
            <p:nvPr/>
          </p:nvSpPr>
          <p:spPr>
            <a:xfrm>
              <a:off x="2919750" y="1388925"/>
              <a:ext cx="25050" cy="3375"/>
            </a:xfrm>
            <a:custGeom>
              <a:avLst/>
              <a:gdLst/>
              <a:ahLst/>
              <a:cxnLst/>
              <a:rect l="l" t="t" r="r" b="b"/>
              <a:pathLst>
                <a:path w="1002" h="135" extrusionOk="0">
                  <a:moveTo>
                    <a:pt x="34" y="1"/>
                  </a:moveTo>
                  <a:lnTo>
                    <a:pt x="1" y="101"/>
                  </a:lnTo>
                  <a:lnTo>
                    <a:pt x="1001" y="134"/>
                  </a:lnTo>
                  <a:lnTo>
                    <a:pt x="1001" y="34"/>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1" name="Google Shape;2348;p36"/>
            <p:cNvSpPr/>
            <p:nvPr/>
          </p:nvSpPr>
          <p:spPr>
            <a:xfrm>
              <a:off x="2927250" y="1340575"/>
              <a:ext cx="21725" cy="16700"/>
            </a:xfrm>
            <a:custGeom>
              <a:avLst/>
              <a:gdLst/>
              <a:ahLst/>
              <a:cxnLst/>
              <a:rect l="l" t="t" r="r" b="b"/>
              <a:pathLst>
                <a:path w="869" h="668" extrusionOk="0">
                  <a:moveTo>
                    <a:pt x="68" y="0"/>
                  </a:moveTo>
                  <a:lnTo>
                    <a:pt x="1" y="67"/>
                  </a:lnTo>
                  <a:lnTo>
                    <a:pt x="802" y="667"/>
                  </a:lnTo>
                  <a:lnTo>
                    <a:pt x="868" y="601"/>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2" name="Google Shape;2349;p36"/>
            <p:cNvSpPr/>
            <p:nvPr/>
          </p:nvSpPr>
          <p:spPr>
            <a:xfrm>
              <a:off x="2985625" y="1308875"/>
              <a:ext cx="11700" cy="26725"/>
            </a:xfrm>
            <a:custGeom>
              <a:avLst/>
              <a:gdLst/>
              <a:ahLst/>
              <a:cxnLst/>
              <a:rect l="l" t="t" r="r" b="b"/>
              <a:pathLst>
                <a:path w="468" h="1069" extrusionOk="0">
                  <a:moveTo>
                    <a:pt x="101" y="1"/>
                  </a:moveTo>
                  <a:lnTo>
                    <a:pt x="1" y="34"/>
                  </a:lnTo>
                  <a:lnTo>
                    <a:pt x="368" y="1068"/>
                  </a:lnTo>
                  <a:lnTo>
                    <a:pt x="468"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3" name="Google Shape;2350;p36"/>
            <p:cNvSpPr/>
            <p:nvPr/>
          </p:nvSpPr>
          <p:spPr>
            <a:xfrm>
              <a:off x="2923100" y="1208800"/>
              <a:ext cx="21700" cy="15875"/>
            </a:xfrm>
            <a:custGeom>
              <a:avLst/>
              <a:gdLst/>
              <a:ahLst/>
              <a:cxnLst/>
              <a:rect l="l" t="t" r="r" b="b"/>
              <a:pathLst>
                <a:path w="868" h="635" extrusionOk="0">
                  <a:moveTo>
                    <a:pt x="834" y="1"/>
                  </a:moveTo>
                  <a:lnTo>
                    <a:pt x="0" y="535"/>
                  </a:lnTo>
                  <a:lnTo>
                    <a:pt x="34" y="635"/>
                  </a:lnTo>
                  <a:lnTo>
                    <a:pt x="867" y="68"/>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4" name="Google Shape;2351;p36"/>
            <p:cNvSpPr/>
            <p:nvPr/>
          </p:nvSpPr>
          <p:spPr>
            <a:xfrm>
              <a:off x="2915575" y="1262175"/>
              <a:ext cx="26725" cy="10025"/>
            </a:xfrm>
            <a:custGeom>
              <a:avLst/>
              <a:gdLst/>
              <a:ahLst/>
              <a:cxnLst/>
              <a:rect l="l" t="t" r="r" b="b"/>
              <a:pathLst>
                <a:path w="1069" h="401" extrusionOk="0">
                  <a:moveTo>
                    <a:pt x="1" y="1"/>
                  </a:moveTo>
                  <a:lnTo>
                    <a:pt x="1" y="67"/>
                  </a:lnTo>
                  <a:lnTo>
                    <a:pt x="1035" y="401"/>
                  </a:lnTo>
                  <a:lnTo>
                    <a:pt x="1068" y="268"/>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5" name="Google Shape;2352;p36"/>
            <p:cNvSpPr/>
            <p:nvPr/>
          </p:nvSpPr>
          <p:spPr>
            <a:xfrm>
              <a:off x="2992300" y="1381425"/>
              <a:ext cx="24225" cy="16700"/>
            </a:xfrm>
            <a:custGeom>
              <a:avLst/>
              <a:gdLst/>
              <a:ahLst/>
              <a:cxnLst/>
              <a:rect l="l" t="t" r="r" b="b"/>
              <a:pathLst>
                <a:path w="969" h="668" extrusionOk="0">
                  <a:moveTo>
                    <a:pt x="68" y="1"/>
                  </a:moveTo>
                  <a:lnTo>
                    <a:pt x="1" y="101"/>
                  </a:lnTo>
                  <a:lnTo>
                    <a:pt x="901" y="668"/>
                  </a:lnTo>
                  <a:lnTo>
                    <a:pt x="968" y="601"/>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6" name="Google Shape;2353;p36"/>
            <p:cNvSpPr/>
            <p:nvPr/>
          </p:nvSpPr>
          <p:spPr>
            <a:xfrm>
              <a:off x="3054025" y="1172950"/>
              <a:ext cx="24200" cy="16700"/>
            </a:xfrm>
            <a:custGeom>
              <a:avLst/>
              <a:gdLst/>
              <a:ahLst/>
              <a:cxnLst/>
              <a:rect l="l" t="t" r="r" b="b"/>
              <a:pathLst>
                <a:path w="968" h="668" extrusionOk="0">
                  <a:moveTo>
                    <a:pt x="34" y="0"/>
                  </a:moveTo>
                  <a:lnTo>
                    <a:pt x="0" y="101"/>
                  </a:lnTo>
                  <a:lnTo>
                    <a:pt x="868" y="668"/>
                  </a:lnTo>
                  <a:lnTo>
                    <a:pt x="968" y="6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7" name="Google Shape;2354;p36"/>
            <p:cNvSpPr/>
            <p:nvPr/>
          </p:nvSpPr>
          <p:spPr>
            <a:xfrm>
              <a:off x="3041500" y="1277200"/>
              <a:ext cx="17550" cy="15025"/>
            </a:xfrm>
            <a:custGeom>
              <a:avLst/>
              <a:gdLst/>
              <a:ahLst/>
              <a:cxnLst/>
              <a:rect l="l" t="t" r="r" b="b"/>
              <a:pathLst>
                <a:path w="702" h="601" extrusionOk="0">
                  <a:moveTo>
                    <a:pt x="668" y="0"/>
                  </a:moveTo>
                  <a:lnTo>
                    <a:pt x="1" y="500"/>
                  </a:lnTo>
                  <a:lnTo>
                    <a:pt x="34" y="601"/>
                  </a:lnTo>
                  <a:lnTo>
                    <a:pt x="701"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8" name="Google Shape;2355;p36"/>
            <p:cNvSpPr/>
            <p:nvPr/>
          </p:nvSpPr>
          <p:spPr>
            <a:xfrm>
              <a:off x="2708775" y="1093725"/>
              <a:ext cx="25050" cy="3350"/>
            </a:xfrm>
            <a:custGeom>
              <a:avLst/>
              <a:gdLst/>
              <a:ahLst/>
              <a:cxnLst/>
              <a:rect l="l" t="t" r="r" b="b"/>
              <a:pathLst>
                <a:path w="1002" h="134" extrusionOk="0">
                  <a:moveTo>
                    <a:pt x="0" y="1"/>
                  </a:moveTo>
                  <a:lnTo>
                    <a:pt x="0" y="101"/>
                  </a:lnTo>
                  <a:lnTo>
                    <a:pt x="1001" y="134"/>
                  </a:lnTo>
                  <a:lnTo>
                    <a:pt x="1001" y="67"/>
                  </a:lnTo>
                  <a:lnTo>
                    <a:pt x="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9" name="Google Shape;2356;p36"/>
            <p:cNvSpPr/>
            <p:nvPr/>
          </p:nvSpPr>
          <p:spPr>
            <a:xfrm>
              <a:off x="2716275" y="1047025"/>
              <a:ext cx="21700" cy="16700"/>
            </a:xfrm>
            <a:custGeom>
              <a:avLst/>
              <a:gdLst/>
              <a:ahLst/>
              <a:cxnLst/>
              <a:rect l="l" t="t" r="r" b="b"/>
              <a:pathLst>
                <a:path w="868" h="668" extrusionOk="0">
                  <a:moveTo>
                    <a:pt x="67" y="0"/>
                  </a:moveTo>
                  <a:lnTo>
                    <a:pt x="1" y="67"/>
                  </a:lnTo>
                  <a:lnTo>
                    <a:pt x="801" y="668"/>
                  </a:lnTo>
                  <a:lnTo>
                    <a:pt x="868" y="6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0" name="Google Shape;2357;p36"/>
            <p:cNvSpPr/>
            <p:nvPr/>
          </p:nvSpPr>
          <p:spPr>
            <a:xfrm>
              <a:off x="3021500" y="1086225"/>
              <a:ext cx="22525" cy="6700"/>
            </a:xfrm>
            <a:custGeom>
              <a:avLst/>
              <a:gdLst/>
              <a:ahLst/>
              <a:cxnLst/>
              <a:rect l="l" t="t" r="r" b="b"/>
              <a:pathLst>
                <a:path w="901" h="268" extrusionOk="0">
                  <a:moveTo>
                    <a:pt x="0" y="0"/>
                  </a:moveTo>
                  <a:lnTo>
                    <a:pt x="0" y="67"/>
                  </a:lnTo>
                  <a:lnTo>
                    <a:pt x="901" y="267"/>
                  </a:lnTo>
                  <a:lnTo>
                    <a:pt x="901" y="167"/>
                  </a:lnTo>
                  <a:lnTo>
                    <a:pt x="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1" name="Google Shape;2358;p36"/>
            <p:cNvSpPr/>
            <p:nvPr/>
          </p:nvSpPr>
          <p:spPr>
            <a:xfrm>
              <a:off x="2670400" y="1309725"/>
              <a:ext cx="7550" cy="27525"/>
            </a:xfrm>
            <a:custGeom>
              <a:avLst/>
              <a:gdLst/>
              <a:ahLst/>
              <a:cxnLst/>
              <a:rect l="l" t="t" r="r" b="b"/>
              <a:pathLst>
                <a:path w="302" h="1101" extrusionOk="0">
                  <a:moveTo>
                    <a:pt x="1" y="0"/>
                  </a:moveTo>
                  <a:lnTo>
                    <a:pt x="168" y="1101"/>
                  </a:lnTo>
                  <a:lnTo>
                    <a:pt x="301"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2" name="Google Shape;2359;p36"/>
            <p:cNvSpPr/>
            <p:nvPr/>
          </p:nvSpPr>
          <p:spPr>
            <a:xfrm>
              <a:off x="2687925" y="1285525"/>
              <a:ext cx="29200" cy="8375"/>
            </a:xfrm>
            <a:custGeom>
              <a:avLst/>
              <a:gdLst/>
              <a:ahLst/>
              <a:cxnLst/>
              <a:rect l="l" t="t" r="r" b="b"/>
              <a:pathLst>
                <a:path w="1168" h="335" extrusionOk="0">
                  <a:moveTo>
                    <a:pt x="1135" y="1"/>
                  </a:moveTo>
                  <a:lnTo>
                    <a:pt x="0" y="268"/>
                  </a:lnTo>
                  <a:lnTo>
                    <a:pt x="0" y="334"/>
                  </a:lnTo>
                  <a:lnTo>
                    <a:pt x="1168" y="101"/>
                  </a:lnTo>
                  <a:lnTo>
                    <a:pt x="11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 name="Google Shape;2360;p36"/>
            <p:cNvSpPr/>
            <p:nvPr/>
          </p:nvSpPr>
          <p:spPr>
            <a:xfrm>
              <a:off x="2817175" y="956125"/>
              <a:ext cx="32550" cy="8375"/>
            </a:xfrm>
            <a:custGeom>
              <a:avLst/>
              <a:gdLst/>
              <a:ahLst/>
              <a:cxnLst/>
              <a:rect l="l" t="t" r="r" b="b"/>
              <a:pathLst>
                <a:path w="1302" h="335" extrusionOk="0">
                  <a:moveTo>
                    <a:pt x="1" y="1"/>
                  </a:moveTo>
                  <a:lnTo>
                    <a:pt x="1" y="134"/>
                  </a:lnTo>
                  <a:lnTo>
                    <a:pt x="1302" y="334"/>
                  </a:lnTo>
                  <a:lnTo>
                    <a:pt x="1302" y="267"/>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 name="Google Shape;2361;p36"/>
            <p:cNvSpPr/>
            <p:nvPr/>
          </p:nvSpPr>
          <p:spPr>
            <a:xfrm>
              <a:off x="2821350" y="1127075"/>
              <a:ext cx="6700" cy="29225"/>
            </a:xfrm>
            <a:custGeom>
              <a:avLst/>
              <a:gdLst/>
              <a:ahLst/>
              <a:cxnLst/>
              <a:rect l="l" t="t" r="r" b="b"/>
              <a:pathLst>
                <a:path w="268" h="1169" extrusionOk="0">
                  <a:moveTo>
                    <a:pt x="134" y="1"/>
                  </a:moveTo>
                  <a:lnTo>
                    <a:pt x="1" y="68"/>
                  </a:lnTo>
                  <a:lnTo>
                    <a:pt x="167" y="1168"/>
                  </a:lnTo>
                  <a:lnTo>
                    <a:pt x="267" y="11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 name="Google Shape;2362;p36"/>
            <p:cNvSpPr/>
            <p:nvPr/>
          </p:nvSpPr>
          <p:spPr>
            <a:xfrm>
              <a:off x="3056525" y="1030350"/>
              <a:ext cx="20875" cy="12525"/>
            </a:xfrm>
            <a:custGeom>
              <a:avLst/>
              <a:gdLst/>
              <a:ahLst/>
              <a:cxnLst/>
              <a:rect l="l" t="t" r="r" b="b"/>
              <a:pathLst>
                <a:path w="835" h="501" extrusionOk="0">
                  <a:moveTo>
                    <a:pt x="34" y="0"/>
                  </a:moveTo>
                  <a:lnTo>
                    <a:pt x="0" y="100"/>
                  </a:lnTo>
                  <a:lnTo>
                    <a:pt x="768" y="501"/>
                  </a:lnTo>
                  <a:lnTo>
                    <a:pt x="834" y="4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6" name="Google Shape;2363;p36"/>
            <p:cNvSpPr/>
            <p:nvPr/>
          </p:nvSpPr>
          <p:spPr>
            <a:xfrm>
              <a:off x="2630375" y="962800"/>
              <a:ext cx="27550" cy="23375"/>
            </a:xfrm>
            <a:custGeom>
              <a:avLst/>
              <a:gdLst/>
              <a:ahLst/>
              <a:cxnLst/>
              <a:rect l="l" t="t" r="r" b="b"/>
              <a:pathLst>
                <a:path w="1102" h="935" extrusionOk="0">
                  <a:moveTo>
                    <a:pt x="34" y="0"/>
                  </a:moveTo>
                  <a:lnTo>
                    <a:pt x="1" y="67"/>
                  </a:lnTo>
                  <a:lnTo>
                    <a:pt x="1035" y="934"/>
                  </a:lnTo>
                  <a:lnTo>
                    <a:pt x="1102" y="9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7" name="Google Shape;2364;p36"/>
            <p:cNvSpPr/>
            <p:nvPr/>
          </p:nvSpPr>
          <p:spPr>
            <a:xfrm>
              <a:off x="2567000" y="1093725"/>
              <a:ext cx="21700" cy="16700"/>
            </a:xfrm>
            <a:custGeom>
              <a:avLst/>
              <a:gdLst/>
              <a:ahLst/>
              <a:cxnLst/>
              <a:rect l="l" t="t" r="r" b="b"/>
              <a:pathLst>
                <a:path w="868" h="668" extrusionOk="0">
                  <a:moveTo>
                    <a:pt x="801" y="1"/>
                  </a:moveTo>
                  <a:lnTo>
                    <a:pt x="1" y="601"/>
                  </a:lnTo>
                  <a:lnTo>
                    <a:pt x="34" y="668"/>
                  </a:lnTo>
                  <a:lnTo>
                    <a:pt x="868" y="101"/>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 name="Google Shape;2365;p36"/>
            <p:cNvSpPr/>
            <p:nvPr/>
          </p:nvSpPr>
          <p:spPr>
            <a:xfrm>
              <a:off x="2661250" y="1049525"/>
              <a:ext cx="17525" cy="13375"/>
            </a:xfrm>
            <a:custGeom>
              <a:avLst/>
              <a:gdLst/>
              <a:ahLst/>
              <a:cxnLst/>
              <a:rect l="l" t="t" r="r" b="b"/>
              <a:pathLst>
                <a:path w="701" h="535" extrusionOk="0">
                  <a:moveTo>
                    <a:pt x="667" y="1"/>
                  </a:moveTo>
                  <a:lnTo>
                    <a:pt x="0" y="434"/>
                  </a:lnTo>
                  <a:lnTo>
                    <a:pt x="33" y="534"/>
                  </a:lnTo>
                  <a:lnTo>
                    <a:pt x="701" y="67"/>
                  </a:lnTo>
                  <a:lnTo>
                    <a:pt x="6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 name="Google Shape;2366;p36"/>
            <p:cNvSpPr/>
            <p:nvPr/>
          </p:nvSpPr>
          <p:spPr>
            <a:xfrm>
              <a:off x="2885575" y="869400"/>
              <a:ext cx="17525" cy="24200"/>
            </a:xfrm>
            <a:custGeom>
              <a:avLst/>
              <a:gdLst/>
              <a:ahLst/>
              <a:cxnLst/>
              <a:rect l="l" t="t" r="r" b="b"/>
              <a:pathLst>
                <a:path w="701" h="968" extrusionOk="0">
                  <a:moveTo>
                    <a:pt x="634" y="0"/>
                  </a:moveTo>
                  <a:lnTo>
                    <a:pt x="0" y="901"/>
                  </a:lnTo>
                  <a:lnTo>
                    <a:pt x="67" y="968"/>
                  </a:lnTo>
                  <a:lnTo>
                    <a:pt x="701" y="67"/>
                  </a:lnTo>
                  <a:lnTo>
                    <a:pt x="6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0" name="Google Shape;2367;p36"/>
            <p:cNvSpPr/>
            <p:nvPr/>
          </p:nvSpPr>
          <p:spPr>
            <a:xfrm>
              <a:off x="3076525" y="1117075"/>
              <a:ext cx="17550" cy="23375"/>
            </a:xfrm>
            <a:custGeom>
              <a:avLst/>
              <a:gdLst/>
              <a:ahLst/>
              <a:cxnLst/>
              <a:rect l="l" t="t" r="r" b="b"/>
              <a:pathLst>
                <a:path w="702" h="935" extrusionOk="0">
                  <a:moveTo>
                    <a:pt x="635" y="1"/>
                  </a:moveTo>
                  <a:lnTo>
                    <a:pt x="1" y="901"/>
                  </a:lnTo>
                  <a:lnTo>
                    <a:pt x="68" y="935"/>
                  </a:lnTo>
                  <a:lnTo>
                    <a:pt x="701" y="34"/>
                  </a:lnTo>
                  <a:lnTo>
                    <a:pt x="6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1" name="Google Shape;2368;p36"/>
            <p:cNvSpPr/>
            <p:nvPr/>
          </p:nvSpPr>
          <p:spPr>
            <a:xfrm>
              <a:off x="2824700" y="1045350"/>
              <a:ext cx="8350" cy="23375"/>
            </a:xfrm>
            <a:custGeom>
              <a:avLst/>
              <a:gdLst/>
              <a:ahLst/>
              <a:cxnLst/>
              <a:rect l="l" t="t" r="r" b="b"/>
              <a:pathLst>
                <a:path w="334" h="935" extrusionOk="0">
                  <a:moveTo>
                    <a:pt x="200" y="1"/>
                  </a:moveTo>
                  <a:lnTo>
                    <a:pt x="0" y="901"/>
                  </a:lnTo>
                  <a:lnTo>
                    <a:pt x="100" y="935"/>
                  </a:lnTo>
                  <a:lnTo>
                    <a:pt x="334" y="34"/>
                  </a:lnTo>
                  <a:lnTo>
                    <a:pt x="20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 name="Google Shape;2369;p36"/>
            <p:cNvSpPr/>
            <p:nvPr/>
          </p:nvSpPr>
          <p:spPr>
            <a:xfrm>
              <a:off x="2713775" y="1312225"/>
              <a:ext cx="9200" cy="22525"/>
            </a:xfrm>
            <a:custGeom>
              <a:avLst/>
              <a:gdLst/>
              <a:ahLst/>
              <a:cxnLst/>
              <a:rect l="l" t="t" r="r" b="b"/>
              <a:pathLst>
                <a:path w="368" h="901" extrusionOk="0">
                  <a:moveTo>
                    <a:pt x="234" y="0"/>
                  </a:moveTo>
                  <a:lnTo>
                    <a:pt x="1" y="901"/>
                  </a:lnTo>
                  <a:lnTo>
                    <a:pt x="101" y="901"/>
                  </a:lnTo>
                  <a:lnTo>
                    <a:pt x="3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3" name="Google Shape;2370;p36"/>
            <p:cNvSpPr/>
            <p:nvPr/>
          </p:nvSpPr>
          <p:spPr>
            <a:xfrm>
              <a:off x="2791325" y="1202125"/>
              <a:ext cx="19200" cy="15050"/>
            </a:xfrm>
            <a:custGeom>
              <a:avLst/>
              <a:gdLst/>
              <a:ahLst/>
              <a:cxnLst/>
              <a:rect l="l" t="t" r="r" b="b"/>
              <a:pathLst>
                <a:path w="768" h="602" extrusionOk="0">
                  <a:moveTo>
                    <a:pt x="668" y="1"/>
                  </a:moveTo>
                  <a:lnTo>
                    <a:pt x="1" y="501"/>
                  </a:lnTo>
                  <a:lnTo>
                    <a:pt x="101" y="601"/>
                  </a:lnTo>
                  <a:lnTo>
                    <a:pt x="768" y="101"/>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4" name="Google Shape;2371;p36"/>
            <p:cNvSpPr/>
            <p:nvPr/>
          </p:nvSpPr>
          <p:spPr>
            <a:xfrm>
              <a:off x="2565325" y="1056200"/>
              <a:ext cx="25050" cy="2525"/>
            </a:xfrm>
            <a:custGeom>
              <a:avLst/>
              <a:gdLst/>
              <a:ahLst/>
              <a:cxnLst/>
              <a:rect l="l" t="t" r="r" b="b"/>
              <a:pathLst>
                <a:path w="1002" h="101" extrusionOk="0">
                  <a:moveTo>
                    <a:pt x="1" y="0"/>
                  </a:moveTo>
                  <a:lnTo>
                    <a:pt x="1" y="100"/>
                  </a:lnTo>
                  <a:lnTo>
                    <a:pt x="1002" y="100"/>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5" name="Google Shape;2372;p36"/>
            <p:cNvSpPr/>
            <p:nvPr/>
          </p:nvSpPr>
          <p:spPr>
            <a:xfrm>
              <a:off x="2546150" y="1177125"/>
              <a:ext cx="18375" cy="15025"/>
            </a:xfrm>
            <a:custGeom>
              <a:avLst/>
              <a:gdLst/>
              <a:ahLst/>
              <a:cxnLst/>
              <a:rect l="l" t="t" r="r" b="b"/>
              <a:pathLst>
                <a:path w="735" h="601" extrusionOk="0">
                  <a:moveTo>
                    <a:pt x="668" y="0"/>
                  </a:moveTo>
                  <a:lnTo>
                    <a:pt x="1" y="501"/>
                  </a:lnTo>
                  <a:lnTo>
                    <a:pt x="34" y="601"/>
                  </a:lnTo>
                  <a:lnTo>
                    <a:pt x="735"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6" name="Google Shape;2373;p36"/>
            <p:cNvSpPr/>
            <p:nvPr/>
          </p:nvSpPr>
          <p:spPr>
            <a:xfrm>
              <a:off x="2838025" y="857725"/>
              <a:ext cx="14200" cy="18375"/>
            </a:xfrm>
            <a:custGeom>
              <a:avLst/>
              <a:gdLst/>
              <a:ahLst/>
              <a:cxnLst/>
              <a:rect l="l" t="t" r="r" b="b"/>
              <a:pathLst>
                <a:path w="568" h="735" extrusionOk="0">
                  <a:moveTo>
                    <a:pt x="101" y="0"/>
                  </a:moveTo>
                  <a:lnTo>
                    <a:pt x="1" y="34"/>
                  </a:lnTo>
                  <a:lnTo>
                    <a:pt x="468" y="734"/>
                  </a:lnTo>
                  <a:lnTo>
                    <a:pt x="568" y="668"/>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7" name="Google Shape;2374;p36"/>
            <p:cNvSpPr/>
            <p:nvPr/>
          </p:nvSpPr>
          <p:spPr>
            <a:xfrm>
              <a:off x="2564500" y="1247175"/>
              <a:ext cx="30875" cy="9200"/>
            </a:xfrm>
            <a:custGeom>
              <a:avLst/>
              <a:gdLst/>
              <a:ahLst/>
              <a:cxnLst/>
              <a:rect l="l" t="t" r="r" b="b"/>
              <a:pathLst>
                <a:path w="1235" h="368" extrusionOk="0">
                  <a:moveTo>
                    <a:pt x="34" y="0"/>
                  </a:moveTo>
                  <a:lnTo>
                    <a:pt x="1" y="134"/>
                  </a:lnTo>
                  <a:lnTo>
                    <a:pt x="1235" y="367"/>
                  </a:lnTo>
                  <a:lnTo>
                    <a:pt x="1235" y="2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8" name="Google Shape;2375;p36"/>
            <p:cNvSpPr/>
            <p:nvPr/>
          </p:nvSpPr>
          <p:spPr>
            <a:xfrm>
              <a:off x="3092375" y="1298875"/>
              <a:ext cx="17550" cy="24200"/>
            </a:xfrm>
            <a:custGeom>
              <a:avLst/>
              <a:gdLst/>
              <a:ahLst/>
              <a:cxnLst/>
              <a:rect l="l" t="t" r="r" b="b"/>
              <a:pathLst>
                <a:path w="702" h="968" extrusionOk="0">
                  <a:moveTo>
                    <a:pt x="67" y="0"/>
                  </a:moveTo>
                  <a:lnTo>
                    <a:pt x="1" y="34"/>
                  </a:lnTo>
                  <a:lnTo>
                    <a:pt x="634" y="968"/>
                  </a:lnTo>
                  <a:lnTo>
                    <a:pt x="701" y="9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9" name="Google Shape;2376;p36"/>
            <p:cNvSpPr/>
            <p:nvPr/>
          </p:nvSpPr>
          <p:spPr>
            <a:xfrm>
              <a:off x="2744625" y="1125425"/>
              <a:ext cx="7525" cy="22525"/>
            </a:xfrm>
            <a:custGeom>
              <a:avLst/>
              <a:gdLst/>
              <a:ahLst/>
              <a:cxnLst/>
              <a:rect l="l" t="t" r="r" b="b"/>
              <a:pathLst>
                <a:path w="301" h="901" extrusionOk="0">
                  <a:moveTo>
                    <a:pt x="201" y="0"/>
                  </a:moveTo>
                  <a:lnTo>
                    <a:pt x="1" y="901"/>
                  </a:lnTo>
                  <a:lnTo>
                    <a:pt x="67" y="901"/>
                  </a:lnTo>
                  <a:lnTo>
                    <a:pt x="3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0" name="Google Shape;2377;p36"/>
            <p:cNvSpPr/>
            <p:nvPr/>
          </p:nvSpPr>
          <p:spPr>
            <a:xfrm>
              <a:off x="2898075" y="1154600"/>
              <a:ext cx="17525" cy="14200"/>
            </a:xfrm>
            <a:custGeom>
              <a:avLst/>
              <a:gdLst/>
              <a:ahLst/>
              <a:cxnLst/>
              <a:rect l="l" t="t" r="r" b="b"/>
              <a:pathLst>
                <a:path w="701" h="568" extrusionOk="0">
                  <a:moveTo>
                    <a:pt x="668" y="1"/>
                  </a:moveTo>
                  <a:lnTo>
                    <a:pt x="0" y="501"/>
                  </a:lnTo>
                  <a:lnTo>
                    <a:pt x="34" y="568"/>
                  </a:lnTo>
                  <a:lnTo>
                    <a:pt x="701" y="67"/>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1949" name="Google Shape;1949;p29">
            <a:hlinkClick r:id="rId1" action="ppaction://hlinksldjump"/>
          </p:cNvPr>
          <p:cNvSpPr txBox="1"/>
          <p:nvPr/>
        </p:nvSpPr>
        <p:spPr>
          <a:xfrm>
            <a:off x="2814695" y="404493"/>
            <a:ext cx="1123200" cy="3159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spcBef>
                <a:spcPts val="0"/>
              </a:spcBef>
              <a:spcAft>
                <a:spcPts val="1600"/>
              </a:spcAft>
              <a:buNone/>
            </a:pPr>
            <a:r>
              <a:rPr lang="en-US" sz="800">
                <a:solidFill>
                  <a:schemeClr val="lt2"/>
                </a:solidFill>
                <a:latin typeface="Syne"/>
                <a:ea typeface="Syne"/>
                <a:cs typeface="Syne"/>
                <a:sym typeface="Syne"/>
              </a:rPr>
              <a:t>Project Overview</a:t>
            </a:r>
            <a:endParaRPr lang="en-US" sz="800">
              <a:solidFill>
                <a:schemeClr val="lt2"/>
              </a:solidFill>
              <a:latin typeface="Syne"/>
              <a:ea typeface="Syne"/>
              <a:cs typeface="Syne"/>
              <a:sym typeface="Syne"/>
            </a:endParaRPr>
          </a:p>
        </p:txBody>
      </p:sp>
      <p:sp>
        <p:nvSpPr>
          <p:cNvPr id="1950" name="Google Shape;1950;p29">
            <a:hlinkClick r:id="rId2" action="ppaction://hlinksldjump"/>
          </p:cNvPr>
          <p:cNvSpPr txBox="1"/>
          <p:nvPr/>
        </p:nvSpPr>
        <p:spPr>
          <a:xfrm>
            <a:off x="3995764" y="411478"/>
            <a:ext cx="1123200" cy="3159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spcBef>
                <a:spcPts val="0"/>
              </a:spcBef>
              <a:spcAft>
                <a:spcPts val="1600"/>
              </a:spcAft>
              <a:buNone/>
            </a:pPr>
            <a:r>
              <a:rPr lang="en-US" sz="800">
                <a:solidFill>
                  <a:schemeClr val="lt2"/>
                </a:solidFill>
                <a:latin typeface="Syne"/>
                <a:ea typeface="Syne"/>
                <a:cs typeface="Syne"/>
                <a:sym typeface="Syne"/>
              </a:rPr>
              <a:t>Working Principle</a:t>
            </a:r>
            <a:endParaRPr lang="en-US" sz="800">
              <a:solidFill>
                <a:schemeClr val="lt2"/>
              </a:solidFill>
              <a:latin typeface="Syne"/>
              <a:ea typeface="Syne"/>
              <a:cs typeface="Syne"/>
              <a:sym typeface="Syne"/>
            </a:endParaRPr>
          </a:p>
        </p:txBody>
      </p:sp>
      <p:sp>
        <p:nvSpPr>
          <p:cNvPr id="1953" name="Google Shape;1953;p29">
            <a:hlinkClick r:id="rId3" action="ppaction://hlinksldjump"/>
          </p:cNvPr>
          <p:cNvSpPr txBox="1"/>
          <p:nvPr/>
        </p:nvSpPr>
        <p:spPr>
          <a:xfrm>
            <a:off x="1691474" y="365758"/>
            <a:ext cx="1123200" cy="3159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spcBef>
                <a:spcPts val="0"/>
              </a:spcBef>
              <a:spcAft>
                <a:spcPts val="1600"/>
              </a:spcAft>
              <a:buNone/>
            </a:pPr>
            <a:r>
              <a:rPr lang="en-US" sz="800">
                <a:solidFill>
                  <a:schemeClr val="lt2"/>
                </a:solidFill>
                <a:latin typeface="Syne"/>
                <a:ea typeface="Syne"/>
                <a:cs typeface="Syne"/>
                <a:sym typeface="Syne"/>
              </a:rPr>
              <a:t>Need For Smart security</a:t>
            </a:r>
            <a:endParaRPr lang="en-US" sz="800">
              <a:solidFill>
                <a:schemeClr val="lt2"/>
              </a:solidFill>
              <a:latin typeface="Syne"/>
              <a:ea typeface="Syne"/>
              <a:cs typeface="Syne"/>
              <a:sym typeface="Syne"/>
            </a:endParaRPr>
          </a:p>
        </p:txBody>
      </p:sp>
      <p:sp>
        <p:nvSpPr>
          <p:cNvPr id="91" name="Google Shape;1951;p29">
            <a:hlinkClick r:id="rId4" action="ppaction://hlinksldjump"/>
          </p:cNvPr>
          <p:cNvSpPr txBox="1"/>
          <p:nvPr/>
        </p:nvSpPr>
        <p:spPr>
          <a:xfrm>
            <a:off x="5119048" y="404493"/>
            <a:ext cx="1123200" cy="3159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spcBef>
                <a:spcPts val="0"/>
              </a:spcBef>
              <a:spcAft>
                <a:spcPts val="1600"/>
              </a:spcAft>
              <a:buNone/>
            </a:pPr>
            <a:r>
              <a:rPr lang="en-US" sz="800">
                <a:solidFill>
                  <a:schemeClr val="lt2"/>
                </a:solidFill>
                <a:latin typeface="Syne"/>
                <a:ea typeface="Syne"/>
                <a:cs typeface="Syne"/>
                <a:sym typeface="Syne"/>
              </a:rPr>
              <a:t>Wireless Communication</a:t>
            </a:r>
            <a:endParaRPr lang="en-US" sz="800">
              <a:solidFill>
                <a:schemeClr val="lt2"/>
              </a:solidFill>
              <a:latin typeface="Syne"/>
              <a:ea typeface="Syne"/>
              <a:cs typeface="Syne"/>
              <a:sym typeface="Syne"/>
            </a:endParaRPr>
          </a:p>
        </p:txBody>
      </p:sp>
      <p:sp>
        <p:nvSpPr>
          <p:cNvPr id="92" name="Google Shape;1952;p29">
            <a:hlinkClick r:id="rId4" action="ppaction://hlinksldjump"/>
          </p:cNvPr>
          <p:cNvSpPr txBox="1"/>
          <p:nvPr/>
        </p:nvSpPr>
        <p:spPr>
          <a:xfrm>
            <a:off x="7352946" y="365758"/>
            <a:ext cx="1123200" cy="3159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spcBef>
                <a:spcPts val="0"/>
              </a:spcBef>
              <a:spcAft>
                <a:spcPts val="1600"/>
              </a:spcAft>
              <a:buNone/>
            </a:pPr>
            <a:r>
              <a:rPr lang="en-US" sz="800">
                <a:solidFill>
                  <a:schemeClr val="lt2"/>
                </a:solidFill>
                <a:latin typeface="Syne"/>
                <a:ea typeface="Syne"/>
                <a:cs typeface="Syne"/>
                <a:sym typeface="Syne"/>
              </a:rPr>
              <a:t>Conclusion</a:t>
            </a:r>
            <a:endParaRPr lang="en-US" sz="800">
              <a:solidFill>
                <a:schemeClr val="lt2"/>
              </a:solidFill>
              <a:latin typeface="Syne"/>
              <a:ea typeface="Syne"/>
              <a:cs typeface="Syne"/>
              <a:sym typeface="Syne"/>
            </a:endParaRPr>
          </a:p>
        </p:txBody>
      </p:sp>
      <p:sp>
        <p:nvSpPr>
          <p:cNvPr id="1947" name="Google Shape;1947;p29">
            <a:hlinkClick r:id="rId5" action="ppaction://hlinksldjump"/>
          </p:cNvPr>
          <p:cNvSpPr txBox="1"/>
          <p:nvPr/>
        </p:nvSpPr>
        <p:spPr>
          <a:xfrm>
            <a:off x="683697" y="365758"/>
            <a:ext cx="1123200" cy="3159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spcBef>
                <a:spcPts val="0"/>
              </a:spcBef>
              <a:spcAft>
                <a:spcPts val="1600"/>
              </a:spcAft>
              <a:buNone/>
            </a:pPr>
            <a:r>
              <a:rPr lang="en-GB" sz="900">
                <a:solidFill>
                  <a:schemeClr val="lt2"/>
                </a:solidFill>
                <a:latin typeface="Syne"/>
                <a:ea typeface="Syne"/>
                <a:cs typeface="Syne"/>
                <a:sym typeface="Syne"/>
              </a:rPr>
              <a:t>Introduction</a:t>
            </a:r>
            <a:endParaRPr lang="en-GB" sz="900">
              <a:solidFill>
                <a:schemeClr val="lt2"/>
              </a:solidFill>
              <a:latin typeface="Syne"/>
              <a:ea typeface="Syne"/>
              <a:cs typeface="Syne"/>
              <a:sym typeface="Syne"/>
            </a:endParaRPr>
          </a:p>
        </p:txBody>
      </p:sp>
      <p:sp>
        <p:nvSpPr>
          <p:cNvPr id="2005" name="Google Shape;2005;p32">
            <a:hlinkClick r:id="rId5" action="ppaction://hlinksldjump"/>
          </p:cNvPr>
          <p:cNvSpPr txBox="1"/>
          <p:nvPr>
            <p:ph type="subTitle" idx="4294967295"/>
          </p:nvPr>
        </p:nvSpPr>
        <p:spPr>
          <a:xfrm>
            <a:off x="6300272" y="396873"/>
            <a:ext cx="1123200" cy="315900"/>
          </a:xfrm>
          <a:prstGeom prst="rect">
            <a:avLst/>
          </a:prstGeom>
        </p:spPr>
        <p:txBody>
          <a:bodyPr spcFirstLastPara="1" wrap="square" lIns="91425" tIns="91425" rIns="91425" bIns="91425" anchor="t" anchorCtr="0">
            <a:noAutofit/>
          </a:bodyPr>
          <a:p>
            <a:pPr marL="0" lvl="0" indent="0" algn="ctr" rtl="0">
              <a:lnSpc>
                <a:spcPct val="100000"/>
              </a:lnSpc>
              <a:spcBef>
                <a:spcPts val="0"/>
              </a:spcBef>
              <a:spcAft>
                <a:spcPts val="1600"/>
              </a:spcAft>
              <a:buNone/>
            </a:pPr>
            <a:r>
              <a:rPr lang="en-US" altLang="en-GB" sz="800" b="1" u="sng">
                <a:latin typeface="Syne"/>
                <a:ea typeface="Syne"/>
                <a:cs typeface="Syne"/>
                <a:sym typeface="Syne"/>
              </a:rPr>
              <a:t>Future Enhancement</a:t>
            </a:r>
            <a:endParaRPr lang="en-US" altLang="en-GB" sz="800" b="1" u="sng">
              <a:latin typeface="Syne"/>
              <a:ea typeface="Syne"/>
              <a:cs typeface="Syne"/>
              <a:sym typeface="Syne"/>
            </a:endParaRPr>
          </a:p>
        </p:txBody>
      </p:sp>
      <p:sp>
        <p:nvSpPr>
          <p:cNvPr id="2" name="Text Box 1"/>
          <p:cNvSpPr txBox="1"/>
          <p:nvPr/>
        </p:nvSpPr>
        <p:spPr>
          <a:xfrm>
            <a:off x="481330" y="777875"/>
            <a:ext cx="8132445" cy="521970"/>
          </a:xfrm>
          <a:prstGeom prst="rect">
            <a:avLst/>
          </a:prstGeom>
          <a:noFill/>
        </p:spPr>
        <p:txBody>
          <a:bodyPr wrap="square" rtlCol="0" anchor="t">
            <a:spAutoFit/>
          </a:bodyPr>
          <a:p>
            <a:pPr marL="285750" indent="-285750" algn="l">
              <a:buFont typeface="Arial" panose="020B0604020202020204" pitchFamily="34" charset="0"/>
              <a:buChar char="•"/>
            </a:pPr>
            <a:endParaRPr lang="en-US">
              <a:solidFill>
                <a:schemeClr val="tx1"/>
              </a:solidFill>
              <a:latin typeface="Bahnschrift Light SemiCondensed" panose="020B0502040204020203" charset="0"/>
              <a:cs typeface="Bahnschrift Light SemiCondensed" panose="020B0502040204020203" charset="0"/>
            </a:endParaRPr>
          </a:p>
          <a:p>
            <a:pPr marL="285750" indent="-285750" algn="l">
              <a:buFont typeface="Arial" panose="020B0604020202020204" pitchFamily="34" charset="0"/>
              <a:buChar char="•"/>
            </a:pPr>
            <a:r>
              <a:rPr lang="en-US">
                <a:solidFill>
                  <a:schemeClr val="tx1"/>
                </a:solidFill>
                <a:latin typeface="Bahnschrift Light SemiCondensed" panose="020B0502040204020203" charset="0"/>
                <a:cs typeface="Bahnschrift Light SemiCondensed" panose="020B0502040204020203" charset="0"/>
              </a:rPr>
              <a:t>Future enhancements for this project could include:</a:t>
            </a:r>
            <a:endParaRPr lang="en-US">
              <a:solidFill>
                <a:schemeClr val="tx1"/>
              </a:solidFill>
              <a:latin typeface="Bahnschrift Light SemiCondensed" panose="020B0502040204020203" charset="0"/>
              <a:cs typeface="Bahnschrift Light SemiCondensed" panose="020B0502040204020203" charset="0"/>
            </a:endParaRPr>
          </a:p>
        </p:txBody>
      </p:sp>
      <p:sp>
        <p:nvSpPr>
          <p:cNvPr id="95" name="Text Box 94"/>
          <p:cNvSpPr txBox="1"/>
          <p:nvPr/>
        </p:nvSpPr>
        <p:spPr>
          <a:xfrm>
            <a:off x="3131820" y="1445260"/>
            <a:ext cx="4641850" cy="2803525"/>
          </a:xfrm>
          <a:prstGeom prst="rect">
            <a:avLst/>
          </a:prstGeom>
          <a:noFill/>
        </p:spPr>
        <p:txBody>
          <a:bodyPr wrap="square" rtlCol="0" anchor="t">
            <a:spAutoFit/>
          </a:bodyPr>
          <a:p>
            <a:pPr marL="285750" indent="-285750" algn="l">
              <a:lnSpc>
                <a:spcPct val="140000"/>
              </a:lnSpc>
              <a:buFont typeface="Wingdings" panose="05000000000000000000" charset="0"/>
              <a:buChar char="Ø"/>
            </a:pPr>
            <a:r>
              <a:rPr lang="en-US" u="sng">
                <a:solidFill>
                  <a:schemeClr val="tx1"/>
                </a:solidFill>
                <a:latin typeface="Bahnschrift Light SemiCondensed" panose="020B0502040204020203" charset="0"/>
                <a:cs typeface="Bahnschrift Light SemiCondensed" panose="020B0502040204020203" charset="0"/>
              </a:rPr>
              <a:t>Advanced Security Measures</a:t>
            </a:r>
            <a:endParaRPr lang="en-US" u="sng">
              <a:solidFill>
                <a:schemeClr val="tx1"/>
              </a:solidFill>
              <a:latin typeface="Bahnschrift Light SemiCondensed" panose="020B0502040204020203" charset="0"/>
              <a:cs typeface="Bahnschrift Light SemiCondensed" panose="020B0502040204020203" charset="0"/>
            </a:endParaRPr>
          </a:p>
          <a:p>
            <a:pPr marL="285750" indent="-285750" algn="l">
              <a:lnSpc>
                <a:spcPct val="140000"/>
              </a:lnSpc>
              <a:buFont typeface="Wingdings" panose="05000000000000000000" charset="0"/>
              <a:buChar char="Ø"/>
            </a:pPr>
            <a:r>
              <a:rPr lang="en-US" u="sng">
                <a:solidFill>
                  <a:schemeClr val="tx1"/>
                </a:solidFill>
                <a:latin typeface="Bahnschrift Light SemiCondensed" panose="020B0502040204020203" charset="0"/>
                <a:cs typeface="Bahnschrift Light SemiCondensed" panose="020B0502040204020203" charset="0"/>
              </a:rPr>
              <a:t>Mobile Application Integration</a:t>
            </a:r>
            <a:endParaRPr lang="en-US" u="sng">
              <a:solidFill>
                <a:schemeClr val="tx1"/>
              </a:solidFill>
              <a:latin typeface="Bahnschrift Light SemiCondensed" panose="020B0502040204020203" charset="0"/>
              <a:cs typeface="Bahnschrift Light SemiCondensed" panose="020B0502040204020203" charset="0"/>
            </a:endParaRPr>
          </a:p>
          <a:p>
            <a:pPr marL="285750" indent="-285750" algn="l">
              <a:lnSpc>
                <a:spcPct val="140000"/>
              </a:lnSpc>
              <a:buFont typeface="Wingdings" panose="05000000000000000000" charset="0"/>
              <a:buChar char="Ø"/>
            </a:pPr>
            <a:r>
              <a:rPr lang="en-US" u="sng">
                <a:solidFill>
                  <a:schemeClr val="tx1"/>
                </a:solidFill>
                <a:latin typeface="Bahnschrift Light SemiCondensed" panose="020B0502040204020203" charset="0"/>
                <a:cs typeface="Bahnschrift Light SemiCondensed" panose="020B0502040204020203" charset="0"/>
              </a:rPr>
              <a:t>Cloud Integration</a:t>
            </a:r>
            <a:endParaRPr lang="en-US" u="sng">
              <a:solidFill>
                <a:schemeClr val="tx1"/>
              </a:solidFill>
              <a:latin typeface="Bahnschrift Light SemiCondensed" panose="020B0502040204020203" charset="0"/>
              <a:cs typeface="Bahnschrift Light SemiCondensed" panose="020B0502040204020203" charset="0"/>
            </a:endParaRPr>
          </a:p>
          <a:p>
            <a:pPr marL="285750" indent="-285750" algn="l">
              <a:lnSpc>
                <a:spcPct val="140000"/>
              </a:lnSpc>
              <a:buFont typeface="Wingdings" panose="05000000000000000000" charset="0"/>
              <a:buChar char="Ø"/>
            </a:pPr>
            <a:r>
              <a:rPr lang="en-US" u="sng">
                <a:solidFill>
                  <a:schemeClr val="tx1"/>
                </a:solidFill>
                <a:latin typeface="Bahnschrift Light SemiCondensed" panose="020B0502040204020203" charset="0"/>
                <a:cs typeface="Bahnschrift Light SemiCondensed" panose="020B0502040204020203" charset="0"/>
              </a:rPr>
              <a:t>Machine Learning Algorithms</a:t>
            </a:r>
            <a:endParaRPr lang="en-US" u="sng">
              <a:solidFill>
                <a:schemeClr val="tx1"/>
              </a:solidFill>
              <a:latin typeface="Bahnschrift Light SemiCondensed" panose="020B0502040204020203" charset="0"/>
              <a:cs typeface="Bahnschrift Light SemiCondensed" panose="020B0502040204020203" charset="0"/>
            </a:endParaRPr>
          </a:p>
          <a:p>
            <a:pPr marL="285750" indent="-285750" algn="l">
              <a:lnSpc>
                <a:spcPct val="140000"/>
              </a:lnSpc>
              <a:buFont typeface="Wingdings" panose="05000000000000000000" charset="0"/>
              <a:buChar char="Ø"/>
            </a:pPr>
            <a:r>
              <a:rPr lang="en-US" u="sng">
                <a:solidFill>
                  <a:schemeClr val="tx1"/>
                </a:solidFill>
                <a:latin typeface="Bahnschrift Light SemiCondensed" panose="020B0502040204020203" charset="0"/>
                <a:cs typeface="Bahnschrift Light SemiCondensed" panose="020B0502040204020203" charset="0"/>
              </a:rPr>
              <a:t>Multi-Sensor Integration</a:t>
            </a:r>
            <a:endParaRPr lang="en-US" u="sng">
              <a:solidFill>
                <a:schemeClr val="tx1"/>
              </a:solidFill>
              <a:latin typeface="Bahnschrift Light SemiCondensed" panose="020B0502040204020203" charset="0"/>
              <a:cs typeface="Bahnschrift Light SemiCondensed" panose="020B0502040204020203" charset="0"/>
            </a:endParaRPr>
          </a:p>
          <a:p>
            <a:pPr marL="285750" indent="-285750" algn="l">
              <a:lnSpc>
                <a:spcPct val="140000"/>
              </a:lnSpc>
              <a:buFont typeface="Wingdings" panose="05000000000000000000" charset="0"/>
              <a:buChar char="Ø"/>
            </a:pPr>
            <a:r>
              <a:rPr lang="en-US" u="sng">
                <a:solidFill>
                  <a:schemeClr val="tx1"/>
                </a:solidFill>
                <a:latin typeface="Bahnschrift Light SemiCondensed" panose="020B0502040204020203" charset="0"/>
                <a:cs typeface="Bahnschrift Light SemiCondensed" panose="020B0502040204020203" charset="0"/>
              </a:rPr>
              <a:t>Voice Control Integration</a:t>
            </a:r>
            <a:endParaRPr lang="en-US" u="sng">
              <a:solidFill>
                <a:schemeClr val="tx1"/>
              </a:solidFill>
              <a:latin typeface="Bahnschrift Light SemiCondensed" panose="020B0502040204020203" charset="0"/>
              <a:cs typeface="Bahnschrift Light SemiCondensed" panose="020B0502040204020203" charset="0"/>
            </a:endParaRPr>
          </a:p>
          <a:p>
            <a:pPr marL="285750" indent="-285750" algn="l">
              <a:lnSpc>
                <a:spcPct val="140000"/>
              </a:lnSpc>
              <a:buFont typeface="Wingdings" panose="05000000000000000000" charset="0"/>
              <a:buChar char="Ø"/>
            </a:pPr>
            <a:r>
              <a:rPr lang="en-US" u="sng">
                <a:solidFill>
                  <a:schemeClr val="tx1"/>
                </a:solidFill>
                <a:latin typeface="Bahnschrift Light SemiCondensed" panose="020B0502040204020203" charset="0"/>
                <a:cs typeface="Bahnschrift Light SemiCondensed" panose="020B0502040204020203" charset="0"/>
              </a:rPr>
              <a:t>Geofencing</a:t>
            </a:r>
            <a:endParaRPr lang="en-US" u="sng">
              <a:solidFill>
                <a:schemeClr val="tx1"/>
              </a:solidFill>
              <a:latin typeface="Bahnschrift Light SemiCondensed" panose="020B0502040204020203" charset="0"/>
              <a:cs typeface="Bahnschrift Light SemiCondensed" panose="020B0502040204020203" charset="0"/>
            </a:endParaRPr>
          </a:p>
          <a:p>
            <a:pPr marL="285750" indent="-285750" algn="l">
              <a:lnSpc>
                <a:spcPct val="140000"/>
              </a:lnSpc>
              <a:buFont typeface="Wingdings" panose="05000000000000000000" charset="0"/>
              <a:buChar char="Ø"/>
            </a:pPr>
            <a:r>
              <a:rPr lang="en-US" u="sng">
                <a:solidFill>
                  <a:schemeClr val="tx1"/>
                </a:solidFill>
                <a:latin typeface="Bahnschrift Light SemiCondensed" panose="020B0502040204020203" charset="0"/>
                <a:cs typeface="Bahnschrift Light SemiCondensed" panose="020B0502040204020203" charset="0"/>
              </a:rPr>
              <a:t>Energy Efficiency Optimization</a:t>
            </a:r>
            <a:endParaRPr lang="en-US" u="sng">
              <a:solidFill>
                <a:schemeClr val="tx1"/>
              </a:solidFill>
              <a:latin typeface="Bahnschrift Light SemiCondensed" panose="020B0502040204020203" charset="0"/>
              <a:cs typeface="Bahnschrift Light SemiCondensed" panose="020B0502040204020203" charset="0"/>
            </a:endParaRPr>
          </a:p>
          <a:p>
            <a:pPr marL="285750" indent="-285750" algn="l">
              <a:lnSpc>
                <a:spcPct val="140000"/>
              </a:lnSpc>
              <a:buFont typeface="Wingdings" panose="05000000000000000000" charset="0"/>
              <a:buChar char="Ø"/>
            </a:pPr>
            <a:r>
              <a:rPr lang="en-US" u="sng">
                <a:solidFill>
                  <a:schemeClr val="tx1"/>
                </a:solidFill>
                <a:latin typeface="Bahnschrift Light SemiCondensed" panose="020B0502040204020203" charset="0"/>
                <a:cs typeface="Bahnschrift Light SemiCondensed" panose="020B0502040204020203" charset="0"/>
              </a:rPr>
              <a:t>Community and User Interaction</a:t>
            </a:r>
            <a:endParaRPr lang="en-US" u="sng">
              <a:solidFill>
                <a:schemeClr val="tx1"/>
              </a:solidFill>
              <a:latin typeface="Bahnschrift Light SemiCondensed" panose="020B0502040204020203" charset="0"/>
              <a:cs typeface="Bahnschrift Light SemiCondensed" panose="020B0502040204020203"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276" name="Shape 2276"/>
        <p:cNvGrpSpPr/>
        <p:nvPr/>
      </p:nvGrpSpPr>
      <p:grpSpPr>
        <a:xfrm>
          <a:off x="0" y="0"/>
          <a:ext cx="0" cy="0"/>
          <a:chOff x="0" y="0"/>
          <a:chExt cx="0" cy="0"/>
        </a:xfrm>
      </p:grpSpPr>
      <p:grpSp>
        <p:nvGrpSpPr>
          <p:cNvPr id="2291" name="Google Shape;2291;p36"/>
          <p:cNvGrpSpPr/>
          <p:nvPr/>
        </p:nvGrpSpPr>
        <p:grpSpPr>
          <a:xfrm flipH="1">
            <a:off x="244650" y="4128202"/>
            <a:ext cx="827511" cy="801376"/>
            <a:chOff x="2546150" y="857725"/>
            <a:chExt cx="607125" cy="587950"/>
          </a:xfrm>
        </p:grpSpPr>
        <p:sp>
          <p:nvSpPr>
            <p:cNvPr id="2292" name="Google Shape;2292;p36"/>
            <p:cNvSpPr/>
            <p:nvPr/>
          </p:nvSpPr>
          <p:spPr>
            <a:xfrm>
              <a:off x="3113225" y="1037850"/>
              <a:ext cx="22550" cy="15875"/>
            </a:xfrm>
            <a:custGeom>
              <a:avLst/>
              <a:gdLst/>
              <a:ahLst/>
              <a:cxnLst/>
              <a:rect l="l" t="t" r="r" b="b"/>
              <a:pathLst>
                <a:path w="902" h="635" extrusionOk="0">
                  <a:moveTo>
                    <a:pt x="801" y="1"/>
                  </a:moveTo>
                  <a:lnTo>
                    <a:pt x="1" y="534"/>
                  </a:lnTo>
                  <a:lnTo>
                    <a:pt x="67" y="634"/>
                  </a:lnTo>
                  <a:lnTo>
                    <a:pt x="901" y="67"/>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3" name="Google Shape;2293;p36"/>
            <p:cNvSpPr/>
            <p:nvPr/>
          </p:nvSpPr>
          <p:spPr>
            <a:xfrm>
              <a:off x="3020650" y="925275"/>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4" name="Google Shape;2294;p36"/>
            <p:cNvSpPr/>
            <p:nvPr/>
          </p:nvSpPr>
          <p:spPr>
            <a:xfrm>
              <a:off x="3111550" y="1096225"/>
              <a:ext cx="22550" cy="16700"/>
            </a:xfrm>
            <a:custGeom>
              <a:avLst/>
              <a:gdLst/>
              <a:ahLst/>
              <a:cxnLst/>
              <a:rect l="l" t="t" r="r" b="b"/>
              <a:pathLst>
                <a:path w="902" h="668" extrusionOk="0">
                  <a:moveTo>
                    <a:pt x="34" y="1"/>
                  </a:moveTo>
                  <a:lnTo>
                    <a:pt x="1" y="67"/>
                  </a:lnTo>
                  <a:lnTo>
                    <a:pt x="868" y="668"/>
                  </a:lnTo>
                  <a:lnTo>
                    <a:pt x="902" y="568"/>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5" name="Google Shape;2295;p36"/>
            <p:cNvSpPr/>
            <p:nvPr/>
          </p:nvSpPr>
          <p:spPr>
            <a:xfrm>
              <a:off x="3135750" y="1177125"/>
              <a:ext cx="17525" cy="15025"/>
            </a:xfrm>
            <a:custGeom>
              <a:avLst/>
              <a:gdLst/>
              <a:ahLst/>
              <a:cxnLst/>
              <a:rect l="l" t="t" r="r" b="b"/>
              <a:pathLst>
                <a:path w="701" h="601" extrusionOk="0">
                  <a:moveTo>
                    <a:pt x="667" y="0"/>
                  </a:moveTo>
                  <a:lnTo>
                    <a:pt x="0" y="501"/>
                  </a:lnTo>
                  <a:lnTo>
                    <a:pt x="67" y="601"/>
                  </a:lnTo>
                  <a:lnTo>
                    <a:pt x="701" y="100"/>
                  </a:lnTo>
                  <a:lnTo>
                    <a:pt x="6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6" name="Google Shape;2296;p36"/>
            <p:cNvSpPr/>
            <p:nvPr/>
          </p:nvSpPr>
          <p:spPr>
            <a:xfrm>
              <a:off x="3109050" y="1258000"/>
              <a:ext cx="24225" cy="19225"/>
            </a:xfrm>
            <a:custGeom>
              <a:avLst/>
              <a:gdLst/>
              <a:ahLst/>
              <a:cxnLst/>
              <a:rect l="l" t="t" r="r" b="b"/>
              <a:pathLst>
                <a:path w="969" h="769" extrusionOk="0">
                  <a:moveTo>
                    <a:pt x="68" y="1"/>
                  </a:moveTo>
                  <a:lnTo>
                    <a:pt x="1" y="68"/>
                  </a:lnTo>
                  <a:lnTo>
                    <a:pt x="901" y="768"/>
                  </a:lnTo>
                  <a:lnTo>
                    <a:pt x="968" y="735"/>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7" name="Google Shape;2297;p36"/>
            <p:cNvSpPr/>
            <p:nvPr/>
          </p:nvSpPr>
          <p:spPr>
            <a:xfrm>
              <a:off x="3049850" y="1352250"/>
              <a:ext cx="19200" cy="15025"/>
            </a:xfrm>
            <a:custGeom>
              <a:avLst/>
              <a:gdLst/>
              <a:ahLst/>
              <a:cxnLst/>
              <a:rect l="l" t="t" r="r" b="b"/>
              <a:pathLst>
                <a:path w="768" h="601" extrusionOk="0">
                  <a:moveTo>
                    <a:pt x="701" y="0"/>
                  </a:moveTo>
                  <a:lnTo>
                    <a:pt x="0" y="567"/>
                  </a:lnTo>
                  <a:lnTo>
                    <a:pt x="34" y="601"/>
                  </a:lnTo>
                  <a:lnTo>
                    <a:pt x="768" y="67"/>
                  </a:lnTo>
                  <a:lnTo>
                    <a:pt x="7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8" name="Google Shape;2298;p36"/>
            <p:cNvSpPr/>
            <p:nvPr/>
          </p:nvSpPr>
          <p:spPr>
            <a:xfrm>
              <a:off x="3111550" y="1219650"/>
              <a:ext cx="25050" cy="2525"/>
            </a:xfrm>
            <a:custGeom>
              <a:avLst/>
              <a:gdLst/>
              <a:ahLst/>
              <a:cxnLst/>
              <a:rect l="l" t="t" r="r" b="b"/>
              <a:pathLst>
                <a:path w="1002" h="101" extrusionOk="0">
                  <a:moveTo>
                    <a:pt x="1" y="0"/>
                  </a:moveTo>
                  <a:lnTo>
                    <a:pt x="1" y="101"/>
                  </a:lnTo>
                  <a:lnTo>
                    <a:pt x="1002" y="101"/>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9" name="Google Shape;2299;p36"/>
            <p:cNvSpPr/>
            <p:nvPr/>
          </p:nvSpPr>
          <p:spPr>
            <a:xfrm>
              <a:off x="3007325" y="972800"/>
              <a:ext cx="17525" cy="24225"/>
            </a:xfrm>
            <a:custGeom>
              <a:avLst/>
              <a:gdLst/>
              <a:ahLst/>
              <a:cxnLst/>
              <a:rect l="l" t="t" r="r" b="b"/>
              <a:pathLst>
                <a:path w="701" h="969" extrusionOk="0">
                  <a:moveTo>
                    <a:pt x="67" y="1"/>
                  </a:moveTo>
                  <a:lnTo>
                    <a:pt x="0" y="34"/>
                  </a:lnTo>
                  <a:lnTo>
                    <a:pt x="634" y="968"/>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0" name="Google Shape;2300;p36"/>
            <p:cNvSpPr/>
            <p:nvPr/>
          </p:nvSpPr>
          <p:spPr>
            <a:xfrm>
              <a:off x="2762975" y="962800"/>
              <a:ext cx="15875" cy="21700"/>
            </a:xfrm>
            <a:custGeom>
              <a:avLst/>
              <a:gdLst/>
              <a:ahLst/>
              <a:cxnLst/>
              <a:rect l="l" t="t" r="r" b="b"/>
              <a:pathLst>
                <a:path w="635" h="868" extrusionOk="0">
                  <a:moveTo>
                    <a:pt x="101" y="0"/>
                  </a:moveTo>
                  <a:lnTo>
                    <a:pt x="1" y="34"/>
                  </a:lnTo>
                  <a:lnTo>
                    <a:pt x="534" y="868"/>
                  </a:lnTo>
                  <a:lnTo>
                    <a:pt x="634" y="834"/>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1" name="Google Shape;2301;p36"/>
            <p:cNvSpPr/>
            <p:nvPr/>
          </p:nvSpPr>
          <p:spPr>
            <a:xfrm>
              <a:off x="2899750" y="924425"/>
              <a:ext cx="17525" cy="24225"/>
            </a:xfrm>
            <a:custGeom>
              <a:avLst/>
              <a:gdLst/>
              <a:ahLst/>
              <a:cxnLst/>
              <a:rect l="l" t="t" r="r" b="b"/>
              <a:pathLst>
                <a:path w="701" h="969" extrusionOk="0">
                  <a:moveTo>
                    <a:pt x="634" y="1"/>
                  </a:moveTo>
                  <a:lnTo>
                    <a:pt x="0" y="902"/>
                  </a:lnTo>
                  <a:lnTo>
                    <a:pt x="67" y="9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2" name="Google Shape;2302;p36"/>
            <p:cNvSpPr/>
            <p:nvPr/>
          </p:nvSpPr>
          <p:spPr>
            <a:xfrm>
              <a:off x="2998975" y="1222150"/>
              <a:ext cx="17550" cy="25050"/>
            </a:xfrm>
            <a:custGeom>
              <a:avLst/>
              <a:gdLst/>
              <a:ahLst/>
              <a:cxnLst/>
              <a:rect l="l" t="t" r="r" b="b"/>
              <a:pathLst>
                <a:path w="702" h="1002" extrusionOk="0">
                  <a:moveTo>
                    <a:pt x="67" y="1"/>
                  </a:moveTo>
                  <a:lnTo>
                    <a:pt x="1" y="101"/>
                  </a:lnTo>
                  <a:lnTo>
                    <a:pt x="634" y="1001"/>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3" name="Google Shape;2303;p36"/>
            <p:cNvSpPr/>
            <p:nvPr/>
          </p:nvSpPr>
          <p:spPr>
            <a:xfrm>
              <a:off x="2933100" y="991975"/>
              <a:ext cx="15025" cy="22550"/>
            </a:xfrm>
            <a:custGeom>
              <a:avLst/>
              <a:gdLst/>
              <a:ahLst/>
              <a:cxnLst/>
              <a:rect l="l" t="t" r="r" b="b"/>
              <a:pathLst>
                <a:path w="601" h="902" extrusionOk="0">
                  <a:moveTo>
                    <a:pt x="67" y="1"/>
                  </a:moveTo>
                  <a:lnTo>
                    <a:pt x="0" y="34"/>
                  </a:lnTo>
                  <a:lnTo>
                    <a:pt x="534" y="902"/>
                  </a:lnTo>
                  <a:lnTo>
                    <a:pt x="601" y="8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4" name="Google Shape;2304;p36"/>
            <p:cNvSpPr/>
            <p:nvPr/>
          </p:nvSpPr>
          <p:spPr>
            <a:xfrm>
              <a:off x="2941450" y="1417300"/>
              <a:ext cx="3350" cy="25025"/>
            </a:xfrm>
            <a:custGeom>
              <a:avLst/>
              <a:gdLst/>
              <a:ahLst/>
              <a:cxnLst/>
              <a:rect l="l" t="t" r="r" b="b"/>
              <a:pathLst>
                <a:path w="134" h="1001" extrusionOk="0">
                  <a:moveTo>
                    <a:pt x="33" y="0"/>
                  </a:moveTo>
                  <a:lnTo>
                    <a:pt x="0" y="967"/>
                  </a:lnTo>
                  <a:lnTo>
                    <a:pt x="133" y="1001"/>
                  </a:lnTo>
                  <a:lnTo>
                    <a:pt x="1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5" name="Google Shape;2305;p36"/>
            <p:cNvSpPr/>
            <p:nvPr/>
          </p:nvSpPr>
          <p:spPr>
            <a:xfrm>
              <a:off x="2879725" y="1405625"/>
              <a:ext cx="16700" cy="23375"/>
            </a:xfrm>
            <a:custGeom>
              <a:avLst/>
              <a:gdLst/>
              <a:ahLst/>
              <a:cxnLst/>
              <a:rect l="l" t="t" r="r" b="b"/>
              <a:pathLst>
                <a:path w="668" h="935" extrusionOk="0">
                  <a:moveTo>
                    <a:pt x="601" y="0"/>
                  </a:moveTo>
                  <a:lnTo>
                    <a:pt x="1" y="901"/>
                  </a:lnTo>
                  <a:lnTo>
                    <a:pt x="67" y="934"/>
                  </a:lnTo>
                  <a:lnTo>
                    <a:pt x="668" y="67"/>
                  </a:lnTo>
                  <a:lnTo>
                    <a:pt x="6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6" name="Google Shape;2306;p36"/>
            <p:cNvSpPr/>
            <p:nvPr/>
          </p:nvSpPr>
          <p:spPr>
            <a:xfrm>
              <a:off x="2799675" y="1426475"/>
              <a:ext cx="13375" cy="19200"/>
            </a:xfrm>
            <a:custGeom>
              <a:avLst/>
              <a:gdLst/>
              <a:ahLst/>
              <a:cxnLst/>
              <a:rect l="l" t="t" r="r" b="b"/>
              <a:pathLst>
                <a:path w="535" h="768" extrusionOk="0">
                  <a:moveTo>
                    <a:pt x="100" y="0"/>
                  </a:moveTo>
                  <a:lnTo>
                    <a:pt x="0" y="100"/>
                  </a:lnTo>
                  <a:lnTo>
                    <a:pt x="501" y="767"/>
                  </a:lnTo>
                  <a:lnTo>
                    <a:pt x="534" y="701"/>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7" name="Google Shape;2307;p36"/>
            <p:cNvSpPr/>
            <p:nvPr/>
          </p:nvSpPr>
          <p:spPr>
            <a:xfrm>
              <a:off x="2960625" y="1164600"/>
              <a:ext cx="20875" cy="23375"/>
            </a:xfrm>
            <a:custGeom>
              <a:avLst/>
              <a:gdLst/>
              <a:ahLst/>
              <a:cxnLst/>
              <a:rect l="l" t="t" r="r" b="b"/>
              <a:pathLst>
                <a:path w="835" h="935" extrusionOk="0">
                  <a:moveTo>
                    <a:pt x="734" y="1"/>
                  </a:moveTo>
                  <a:lnTo>
                    <a:pt x="0" y="902"/>
                  </a:lnTo>
                  <a:lnTo>
                    <a:pt x="34" y="935"/>
                  </a:lnTo>
                  <a:lnTo>
                    <a:pt x="834" y="68"/>
                  </a:lnTo>
                  <a:lnTo>
                    <a:pt x="7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8" name="Google Shape;2308;p36"/>
            <p:cNvSpPr/>
            <p:nvPr/>
          </p:nvSpPr>
          <p:spPr>
            <a:xfrm>
              <a:off x="2769650" y="1401450"/>
              <a:ext cx="3350" cy="25050"/>
            </a:xfrm>
            <a:custGeom>
              <a:avLst/>
              <a:gdLst/>
              <a:ahLst/>
              <a:cxnLst/>
              <a:rect l="l" t="t" r="r" b="b"/>
              <a:pathLst>
                <a:path w="134" h="1002" extrusionOk="0">
                  <a:moveTo>
                    <a:pt x="34" y="0"/>
                  </a:moveTo>
                  <a:lnTo>
                    <a:pt x="0" y="1001"/>
                  </a:lnTo>
                  <a:lnTo>
                    <a:pt x="67" y="1001"/>
                  </a:lnTo>
                  <a:lnTo>
                    <a:pt x="134" y="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9" name="Google Shape;2309;p36"/>
            <p:cNvSpPr/>
            <p:nvPr/>
          </p:nvSpPr>
          <p:spPr>
            <a:xfrm>
              <a:off x="2585350" y="997000"/>
              <a:ext cx="3350" cy="25875"/>
            </a:xfrm>
            <a:custGeom>
              <a:avLst/>
              <a:gdLst/>
              <a:ahLst/>
              <a:cxnLst/>
              <a:rect l="l" t="t" r="r" b="b"/>
              <a:pathLst>
                <a:path w="134" h="1035" extrusionOk="0">
                  <a:moveTo>
                    <a:pt x="67" y="0"/>
                  </a:moveTo>
                  <a:lnTo>
                    <a:pt x="1" y="1034"/>
                  </a:lnTo>
                  <a:lnTo>
                    <a:pt x="67"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0" name="Google Shape;2310;p36"/>
            <p:cNvSpPr/>
            <p:nvPr/>
          </p:nvSpPr>
          <p:spPr>
            <a:xfrm>
              <a:off x="2612875" y="1210475"/>
              <a:ext cx="15025" cy="32550"/>
            </a:xfrm>
            <a:custGeom>
              <a:avLst/>
              <a:gdLst/>
              <a:ahLst/>
              <a:cxnLst/>
              <a:rect l="l" t="t" r="r" b="b"/>
              <a:pathLst>
                <a:path w="601" h="1302" extrusionOk="0">
                  <a:moveTo>
                    <a:pt x="134" y="1"/>
                  </a:moveTo>
                  <a:lnTo>
                    <a:pt x="0" y="67"/>
                  </a:lnTo>
                  <a:lnTo>
                    <a:pt x="501" y="1301"/>
                  </a:lnTo>
                  <a:lnTo>
                    <a:pt x="601" y="12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1" name="Google Shape;2311;p36"/>
            <p:cNvSpPr/>
            <p:nvPr/>
          </p:nvSpPr>
          <p:spPr>
            <a:xfrm>
              <a:off x="2591200" y="1134600"/>
              <a:ext cx="20850" cy="32525"/>
            </a:xfrm>
            <a:custGeom>
              <a:avLst/>
              <a:gdLst/>
              <a:ahLst/>
              <a:cxnLst/>
              <a:rect l="l" t="t" r="r" b="b"/>
              <a:pathLst>
                <a:path w="834" h="1301" extrusionOk="0">
                  <a:moveTo>
                    <a:pt x="734" y="0"/>
                  </a:moveTo>
                  <a:lnTo>
                    <a:pt x="0" y="1268"/>
                  </a:lnTo>
                  <a:lnTo>
                    <a:pt x="100" y="1301"/>
                  </a:lnTo>
                  <a:lnTo>
                    <a:pt x="834" y="100"/>
                  </a:lnTo>
                  <a:lnTo>
                    <a:pt x="7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2" name="Google Shape;2312;p36"/>
            <p:cNvSpPr/>
            <p:nvPr/>
          </p:nvSpPr>
          <p:spPr>
            <a:xfrm>
              <a:off x="2769650" y="889400"/>
              <a:ext cx="20050" cy="21725"/>
            </a:xfrm>
            <a:custGeom>
              <a:avLst/>
              <a:gdLst/>
              <a:ahLst/>
              <a:cxnLst/>
              <a:rect l="l" t="t" r="r" b="b"/>
              <a:pathLst>
                <a:path w="802" h="869" extrusionOk="0">
                  <a:moveTo>
                    <a:pt x="701" y="1"/>
                  </a:moveTo>
                  <a:lnTo>
                    <a:pt x="0" y="802"/>
                  </a:lnTo>
                  <a:lnTo>
                    <a:pt x="34" y="868"/>
                  </a:lnTo>
                  <a:lnTo>
                    <a:pt x="801" y="68"/>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3" name="Google Shape;2313;p36"/>
            <p:cNvSpPr/>
            <p:nvPr/>
          </p:nvSpPr>
          <p:spPr>
            <a:xfrm>
              <a:off x="2822175" y="890250"/>
              <a:ext cx="28400" cy="23375"/>
            </a:xfrm>
            <a:custGeom>
              <a:avLst/>
              <a:gdLst/>
              <a:ahLst/>
              <a:cxnLst/>
              <a:rect l="l" t="t" r="r" b="b"/>
              <a:pathLst>
                <a:path w="1136" h="935" extrusionOk="0">
                  <a:moveTo>
                    <a:pt x="68" y="0"/>
                  </a:moveTo>
                  <a:lnTo>
                    <a:pt x="1" y="67"/>
                  </a:lnTo>
                  <a:lnTo>
                    <a:pt x="1068" y="934"/>
                  </a:lnTo>
                  <a:lnTo>
                    <a:pt x="1135" y="868"/>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4" name="Google Shape;2314;p36"/>
            <p:cNvSpPr/>
            <p:nvPr/>
          </p:nvSpPr>
          <p:spPr>
            <a:xfrm>
              <a:off x="2958950" y="889400"/>
              <a:ext cx="28375" cy="18375"/>
            </a:xfrm>
            <a:custGeom>
              <a:avLst/>
              <a:gdLst/>
              <a:ahLst/>
              <a:cxnLst/>
              <a:rect l="l" t="t" r="r" b="b"/>
              <a:pathLst>
                <a:path w="1135" h="735" extrusionOk="0">
                  <a:moveTo>
                    <a:pt x="101" y="1"/>
                  </a:moveTo>
                  <a:lnTo>
                    <a:pt x="1" y="101"/>
                  </a:lnTo>
                  <a:lnTo>
                    <a:pt x="1101" y="735"/>
                  </a:lnTo>
                  <a:lnTo>
                    <a:pt x="1135" y="6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5" name="Google Shape;2315;p36"/>
            <p:cNvSpPr/>
            <p:nvPr/>
          </p:nvSpPr>
          <p:spPr>
            <a:xfrm>
              <a:off x="2961450" y="938625"/>
              <a:ext cx="18375" cy="28375"/>
            </a:xfrm>
            <a:custGeom>
              <a:avLst/>
              <a:gdLst/>
              <a:ahLst/>
              <a:cxnLst/>
              <a:rect l="l" t="t" r="r" b="b"/>
              <a:pathLst>
                <a:path w="735" h="1135" extrusionOk="0">
                  <a:moveTo>
                    <a:pt x="668" y="0"/>
                  </a:moveTo>
                  <a:lnTo>
                    <a:pt x="1" y="1101"/>
                  </a:lnTo>
                  <a:lnTo>
                    <a:pt x="67" y="1134"/>
                  </a:lnTo>
                  <a:lnTo>
                    <a:pt x="734" y="33"/>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6" name="Google Shape;2316;p36"/>
            <p:cNvSpPr/>
            <p:nvPr/>
          </p:nvSpPr>
          <p:spPr>
            <a:xfrm>
              <a:off x="3065700" y="964475"/>
              <a:ext cx="21700" cy="16700"/>
            </a:xfrm>
            <a:custGeom>
              <a:avLst/>
              <a:gdLst/>
              <a:ahLst/>
              <a:cxnLst/>
              <a:rect l="l" t="t" r="r" b="b"/>
              <a:pathLst>
                <a:path w="868" h="668" extrusionOk="0">
                  <a:moveTo>
                    <a:pt x="834" y="0"/>
                  </a:moveTo>
                  <a:lnTo>
                    <a:pt x="0" y="601"/>
                  </a:lnTo>
                  <a:lnTo>
                    <a:pt x="67" y="667"/>
                  </a:lnTo>
                  <a:lnTo>
                    <a:pt x="868" y="100"/>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7" name="Google Shape;2317;p36"/>
            <p:cNvSpPr/>
            <p:nvPr/>
          </p:nvSpPr>
          <p:spPr>
            <a:xfrm>
              <a:off x="2702100" y="892750"/>
              <a:ext cx="1700" cy="25050"/>
            </a:xfrm>
            <a:custGeom>
              <a:avLst/>
              <a:gdLst/>
              <a:ahLst/>
              <a:cxnLst/>
              <a:rect l="l" t="t" r="r" b="b"/>
              <a:pathLst>
                <a:path w="68" h="1002" extrusionOk="0">
                  <a:moveTo>
                    <a:pt x="1" y="0"/>
                  </a:moveTo>
                  <a:lnTo>
                    <a:pt x="1" y="1001"/>
                  </a:lnTo>
                  <a:lnTo>
                    <a:pt x="67" y="1001"/>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8" name="Google Shape;2318;p36"/>
            <p:cNvSpPr/>
            <p:nvPr/>
          </p:nvSpPr>
          <p:spPr>
            <a:xfrm>
              <a:off x="2651225" y="931950"/>
              <a:ext cx="26725" cy="6700"/>
            </a:xfrm>
            <a:custGeom>
              <a:avLst/>
              <a:gdLst/>
              <a:ahLst/>
              <a:cxnLst/>
              <a:rect l="l" t="t" r="r" b="b"/>
              <a:pathLst>
                <a:path w="1069" h="268" extrusionOk="0">
                  <a:moveTo>
                    <a:pt x="1068" y="0"/>
                  </a:moveTo>
                  <a:lnTo>
                    <a:pt x="1" y="200"/>
                  </a:lnTo>
                  <a:lnTo>
                    <a:pt x="1" y="267"/>
                  </a:lnTo>
                  <a:lnTo>
                    <a:pt x="1068" y="100"/>
                  </a:lnTo>
                  <a:lnTo>
                    <a:pt x="10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9" name="Google Shape;2319;p36"/>
            <p:cNvSpPr/>
            <p:nvPr/>
          </p:nvSpPr>
          <p:spPr>
            <a:xfrm>
              <a:off x="2711275" y="970300"/>
              <a:ext cx="7525" cy="26725"/>
            </a:xfrm>
            <a:custGeom>
              <a:avLst/>
              <a:gdLst/>
              <a:ahLst/>
              <a:cxnLst/>
              <a:rect l="l" t="t" r="r" b="b"/>
              <a:pathLst>
                <a:path w="301" h="1069" extrusionOk="0">
                  <a:moveTo>
                    <a:pt x="0" y="1"/>
                  </a:moveTo>
                  <a:lnTo>
                    <a:pt x="167" y="1068"/>
                  </a:lnTo>
                  <a:lnTo>
                    <a:pt x="301"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0" name="Google Shape;2320;p36"/>
            <p:cNvSpPr/>
            <p:nvPr/>
          </p:nvSpPr>
          <p:spPr>
            <a:xfrm>
              <a:off x="2720450" y="926100"/>
              <a:ext cx="29200" cy="8375"/>
            </a:xfrm>
            <a:custGeom>
              <a:avLst/>
              <a:gdLst/>
              <a:ahLst/>
              <a:cxnLst/>
              <a:rect l="l" t="t" r="r" b="b"/>
              <a:pathLst>
                <a:path w="1168" h="335" extrusionOk="0">
                  <a:moveTo>
                    <a:pt x="1168" y="1"/>
                  </a:moveTo>
                  <a:lnTo>
                    <a:pt x="0" y="234"/>
                  </a:lnTo>
                  <a:lnTo>
                    <a:pt x="34" y="334"/>
                  </a:lnTo>
                  <a:lnTo>
                    <a:pt x="1168" y="101"/>
                  </a:lnTo>
                  <a:lnTo>
                    <a:pt x="11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1" name="Google Shape;2321;p36"/>
            <p:cNvSpPr/>
            <p:nvPr/>
          </p:nvSpPr>
          <p:spPr>
            <a:xfrm>
              <a:off x="2624550" y="1012000"/>
              <a:ext cx="24200" cy="17525"/>
            </a:xfrm>
            <a:custGeom>
              <a:avLst/>
              <a:gdLst/>
              <a:ahLst/>
              <a:cxnLst/>
              <a:rect l="l" t="t" r="r" b="b"/>
              <a:pathLst>
                <a:path w="968" h="701" extrusionOk="0">
                  <a:moveTo>
                    <a:pt x="901" y="0"/>
                  </a:moveTo>
                  <a:lnTo>
                    <a:pt x="0" y="634"/>
                  </a:lnTo>
                  <a:lnTo>
                    <a:pt x="34" y="701"/>
                  </a:lnTo>
                  <a:lnTo>
                    <a:pt x="968" y="67"/>
                  </a:lnTo>
                  <a:lnTo>
                    <a:pt x="9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2" name="Google Shape;2322;p36"/>
            <p:cNvSpPr/>
            <p:nvPr/>
          </p:nvSpPr>
          <p:spPr>
            <a:xfrm>
              <a:off x="2633725" y="1333075"/>
              <a:ext cx="4200" cy="33375"/>
            </a:xfrm>
            <a:custGeom>
              <a:avLst/>
              <a:gdLst/>
              <a:ahLst/>
              <a:cxnLst/>
              <a:rect l="l" t="t" r="r" b="b"/>
              <a:pathLst>
                <a:path w="168" h="1335" extrusionOk="0">
                  <a:moveTo>
                    <a:pt x="100" y="0"/>
                  </a:moveTo>
                  <a:lnTo>
                    <a:pt x="0" y="1334"/>
                  </a:lnTo>
                  <a:lnTo>
                    <a:pt x="100" y="1334"/>
                  </a:lnTo>
                  <a:lnTo>
                    <a:pt x="167" y="33"/>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3" name="Google Shape;2323;p36"/>
            <p:cNvSpPr/>
            <p:nvPr/>
          </p:nvSpPr>
          <p:spPr>
            <a:xfrm>
              <a:off x="2607875" y="1288025"/>
              <a:ext cx="20025" cy="22550"/>
            </a:xfrm>
            <a:custGeom>
              <a:avLst/>
              <a:gdLst/>
              <a:ahLst/>
              <a:cxnLst/>
              <a:rect l="l" t="t" r="r" b="b"/>
              <a:pathLst>
                <a:path w="801" h="902" extrusionOk="0">
                  <a:moveTo>
                    <a:pt x="701" y="1"/>
                  </a:moveTo>
                  <a:lnTo>
                    <a:pt x="0" y="835"/>
                  </a:lnTo>
                  <a:lnTo>
                    <a:pt x="34" y="901"/>
                  </a:lnTo>
                  <a:lnTo>
                    <a:pt x="801" y="67"/>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4" name="Google Shape;2324;p36"/>
            <p:cNvSpPr/>
            <p:nvPr/>
          </p:nvSpPr>
          <p:spPr>
            <a:xfrm>
              <a:off x="2702100" y="1362250"/>
              <a:ext cx="21700" cy="30050"/>
            </a:xfrm>
            <a:custGeom>
              <a:avLst/>
              <a:gdLst/>
              <a:ahLst/>
              <a:cxnLst/>
              <a:rect l="l" t="t" r="r" b="b"/>
              <a:pathLst>
                <a:path w="868" h="1202" extrusionOk="0">
                  <a:moveTo>
                    <a:pt x="67" y="1"/>
                  </a:moveTo>
                  <a:lnTo>
                    <a:pt x="1" y="67"/>
                  </a:lnTo>
                  <a:lnTo>
                    <a:pt x="834" y="1201"/>
                  </a:lnTo>
                  <a:lnTo>
                    <a:pt x="868" y="1168"/>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5" name="Google Shape;2325;p36"/>
            <p:cNvSpPr/>
            <p:nvPr/>
          </p:nvSpPr>
          <p:spPr>
            <a:xfrm>
              <a:off x="2771325" y="1086225"/>
              <a:ext cx="21700" cy="15875"/>
            </a:xfrm>
            <a:custGeom>
              <a:avLst/>
              <a:gdLst/>
              <a:ahLst/>
              <a:cxnLst/>
              <a:rect l="l" t="t" r="r" b="b"/>
              <a:pathLst>
                <a:path w="868" h="635" extrusionOk="0">
                  <a:moveTo>
                    <a:pt x="834" y="0"/>
                  </a:moveTo>
                  <a:lnTo>
                    <a:pt x="0" y="567"/>
                  </a:lnTo>
                  <a:lnTo>
                    <a:pt x="34" y="634"/>
                  </a:lnTo>
                  <a:lnTo>
                    <a:pt x="867" y="67"/>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6" name="Google Shape;2326;p36"/>
            <p:cNvSpPr/>
            <p:nvPr/>
          </p:nvSpPr>
          <p:spPr>
            <a:xfrm>
              <a:off x="2998975" y="1116250"/>
              <a:ext cx="24225" cy="14200"/>
            </a:xfrm>
            <a:custGeom>
              <a:avLst/>
              <a:gdLst/>
              <a:ahLst/>
              <a:cxnLst/>
              <a:rect l="l" t="t" r="r" b="b"/>
              <a:pathLst>
                <a:path w="969" h="568" extrusionOk="0">
                  <a:moveTo>
                    <a:pt x="34" y="0"/>
                  </a:moveTo>
                  <a:lnTo>
                    <a:pt x="1" y="67"/>
                  </a:lnTo>
                  <a:lnTo>
                    <a:pt x="868" y="567"/>
                  </a:lnTo>
                  <a:lnTo>
                    <a:pt x="968" y="5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7" name="Google Shape;2327;p36"/>
            <p:cNvSpPr/>
            <p:nvPr/>
          </p:nvSpPr>
          <p:spPr>
            <a:xfrm>
              <a:off x="2737125" y="1172950"/>
              <a:ext cx="31725" cy="8375"/>
            </a:xfrm>
            <a:custGeom>
              <a:avLst/>
              <a:gdLst/>
              <a:ahLst/>
              <a:cxnLst/>
              <a:rect l="l" t="t" r="r" b="b"/>
              <a:pathLst>
                <a:path w="1269" h="335" extrusionOk="0">
                  <a:moveTo>
                    <a:pt x="1" y="0"/>
                  </a:moveTo>
                  <a:lnTo>
                    <a:pt x="1" y="101"/>
                  </a:lnTo>
                  <a:lnTo>
                    <a:pt x="1201" y="334"/>
                  </a:lnTo>
                  <a:lnTo>
                    <a:pt x="1268" y="267"/>
                  </a:lnTo>
                  <a:lnTo>
                    <a:pt x="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8" name="Google Shape;2328;p36"/>
            <p:cNvSpPr/>
            <p:nvPr/>
          </p:nvSpPr>
          <p:spPr>
            <a:xfrm>
              <a:off x="2790500" y="1258000"/>
              <a:ext cx="17525" cy="14200"/>
            </a:xfrm>
            <a:custGeom>
              <a:avLst/>
              <a:gdLst/>
              <a:ahLst/>
              <a:cxnLst/>
              <a:rect l="l" t="t" r="r" b="b"/>
              <a:pathLst>
                <a:path w="701" h="568" extrusionOk="0">
                  <a:moveTo>
                    <a:pt x="634" y="1"/>
                  </a:moveTo>
                  <a:lnTo>
                    <a:pt x="0" y="501"/>
                  </a:lnTo>
                  <a:lnTo>
                    <a:pt x="34" y="5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9" name="Google Shape;2329;p36"/>
            <p:cNvSpPr/>
            <p:nvPr/>
          </p:nvSpPr>
          <p:spPr>
            <a:xfrm>
              <a:off x="2762975" y="1337225"/>
              <a:ext cx="24200" cy="20875"/>
            </a:xfrm>
            <a:custGeom>
              <a:avLst/>
              <a:gdLst/>
              <a:ahLst/>
              <a:cxnLst/>
              <a:rect l="l" t="t" r="r" b="b"/>
              <a:pathLst>
                <a:path w="968" h="835" extrusionOk="0">
                  <a:moveTo>
                    <a:pt x="67" y="1"/>
                  </a:moveTo>
                  <a:lnTo>
                    <a:pt x="1" y="68"/>
                  </a:lnTo>
                  <a:lnTo>
                    <a:pt x="935" y="835"/>
                  </a:lnTo>
                  <a:lnTo>
                    <a:pt x="968" y="7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0" name="Google Shape;2330;p36"/>
            <p:cNvSpPr/>
            <p:nvPr/>
          </p:nvSpPr>
          <p:spPr>
            <a:xfrm>
              <a:off x="2795500" y="1380600"/>
              <a:ext cx="17550" cy="11700"/>
            </a:xfrm>
            <a:custGeom>
              <a:avLst/>
              <a:gdLst/>
              <a:ahLst/>
              <a:cxnLst/>
              <a:rect l="l" t="t" r="r" b="b"/>
              <a:pathLst>
                <a:path w="702" h="468" extrusionOk="0">
                  <a:moveTo>
                    <a:pt x="67" y="0"/>
                  </a:moveTo>
                  <a:lnTo>
                    <a:pt x="1" y="100"/>
                  </a:lnTo>
                  <a:lnTo>
                    <a:pt x="668" y="467"/>
                  </a:lnTo>
                  <a:lnTo>
                    <a:pt x="701" y="367"/>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1" name="Google Shape;2331;p36"/>
            <p:cNvSpPr/>
            <p:nvPr/>
          </p:nvSpPr>
          <p:spPr>
            <a:xfrm>
              <a:off x="2766325" y="1300550"/>
              <a:ext cx="25025" cy="1675"/>
            </a:xfrm>
            <a:custGeom>
              <a:avLst/>
              <a:gdLst/>
              <a:ahLst/>
              <a:cxnLst/>
              <a:rect l="l" t="t" r="r" b="b"/>
              <a:pathLst>
                <a:path w="1001" h="67"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2" name="Google Shape;2332;p36"/>
            <p:cNvSpPr/>
            <p:nvPr/>
          </p:nvSpPr>
          <p:spPr>
            <a:xfrm>
              <a:off x="2853050" y="1007825"/>
              <a:ext cx="21700" cy="15875"/>
            </a:xfrm>
            <a:custGeom>
              <a:avLst/>
              <a:gdLst/>
              <a:ahLst/>
              <a:cxnLst/>
              <a:rect l="l" t="t" r="r" b="b"/>
              <a:pathLst>
                <a:path w="868" h="635" extrusionOk="0">
                  <a:moveTo>
                    <a:pt x="834" y="1"/>
                  </a:moveTo>
                  <a:lnTo>
                    <a:pt x="0" y="568"/>
                  </a:lnTo>
                  <a:lnTo>
                    <a:pt x="67" y="634"/>
                  </a:lnTo>
                  <a:lnTo>
                    <a:pt x="867" y="67"/>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3" name="Google Shape;2333;p36"/>
            <p:cNvSpPr/>
            <p:nvPr/>
          </p:nvSpPr>
          <p:spPr>
            <a:xfrm>
              <a:off x="2872225" y="1050350"/>
              <a:ext cx="25050" cy="1700"/>
            </a:xfrm>
            <a:custGeom>
              <a:avLst/>
              <a:gdLst/>
              <a:ahLst/>
              <a:cxnLst/>
              <a:rect l="l" t="t" r="r" b="b"/>
              <a:pathLst>
                <a:path w="1002" h="68" extrusionOk="0">
                  <a:moveTo>
                    <a:pt x="0" y="1"/>
                  </a:moveTo>
                  <a:lnTo>
                    <a:pt x="0" y="68"/>
                  </a:lnTo>
                  <a:lnTo>
                    <a:pt x="1001" y="68"/>
                  </a:lnTo>
                  <a:lnTo>
                    <a:pt x="10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4" name="Google Shape;2334;p36"/>
            <p:cNvSpPr/>
            <p:nvPr/>
          </p:nvSpPr>
          <p:spPr>
            <a:xfrm>
              <a:off x="2848050" y="1097900"/>
              <a:ext cx="22525" cy="15875"/>
            </a:xfrm>
            <a:custGeom>
              <a:avLst/>
              <a:gdLst/>
              <a:ahLst/>
              <a:cxnLst/>
              <a:rect l="l" t="t" r="r" b="b"/>
              <a:pathLst>
                <a:path w="901" h="635" extrusionOk="0">
                  <a:moveTo>
                    <a:pt x="33" y="0"/>
                  </a:moveTo>
                  <a:lnTo>
                    <a:pt x="0" y="100"/>
                  </a:lnTo>
                  <a:lnTo>
                    <a:pt x="867" y="634"/>
                  </a:lnTo>
                  <a:lnTo>
                    <a:pt x="901"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5" name="Google Shape;2335;p36"/>
            <p:cNvSpPr/>
            <p:nvPr/>
          </p:nvSpPr>
          <p:spPr>
            <a:xfrm>
              <a:off x="2856375" y="1200475"/>
              <a:ext cx="8375" cy="20875"/>
            </a:xfrm>
            <a:custGeom>
              <a:avLst/>
              <a:gdLst/>
              <a:ahLst/>
              <a:cxnLst/>
              <a:rect l="l" t="t" r="r" b="b"/>
              <a:pathLst>
                <a:path w="335" h="835" extrusionOk="0">
                  <a:moveTo>
                    <a:pt x="234" y="0"/>
                  </a:moveTo>
                  <a:lnTo>
                    <a:pt x="1" y="801"/>
                  </a:lnTo>
                  <a:lnTo>
                    <a:pt x="67" y="834"/>
                  </a:lnTo>
                  <a:lnTo>
                    <a:pt x="334" y="34"/>
                  </a:lnTo>
                  <a:lnTo>
                    <a:pt x="2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6" name="Google Shape;2336;p36"/>
            <p:cNvSpPr/>
            <p:nvPr/>
          </p:nvSpPr>
          <p:spPr>
            <a:xfrm>
              <a:off x="2844700" y="1259675"/>
              <a:ext cx="25050" cy="20050"/>
            </a:xfrm>
            <a:custGeom>
              <a:avLst/>
              <a:gdLst/>
              <a:ahLst/>
              <a:cxnLst/>
              <a:rect l="l" t="t" r="r" b="b"/>
              <a:pathLst>
                <a:path w="1002" h="802" extrusionOk="0">
                  <a:moveTo>
                    <a:pt x="67" y="1"/>
                  </a:moveTo>
                  <a:lnTo>
                    <a:pt x="1" y="101"/>
                  </a:lnTo>
                  <a:lnTo>
                    <a:pt x="901" y="801"/>
                  </a:lnTo>
                  <a:lnTo>
                    <a:pt x="1001" y="701"/>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7" name="Google Shape;2337;p36"/>
            <p:cNvSpPr/>
            <p:nvPr/>
          </p:nvSpPr>
          <p:spPr>
            <a:xfrm>
              <a:off x="2854700" y="1333075"/>
              <a:ext cx="18375" cy="12525"/>
            </a:xfrm>
            <a:custGeom>
              <a:avLst/>
              <a:gdLst/>
              <a:ahLst/>
              <a:cxnLst/>
              <a:rect l="l" t="t" r="r" b="b"/>
              <a:pathLst>
                <a:path w="735" h="501" extrusionOk="0">
                  <a:moveTo>
                    <a:pt x="101" y="0"/>
                  </a:moveTo>
                  <a:lnTo>
                    <a:pt x="1" y="67"/>
                  </a:lnTo>
                  <a:lnTo>
                    <a:pt x="668" y="500"/>
                  </a:lnTo>
                  <a:lnTo>
                    <a:pt x="735" y="400"/>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8" name="Google Shape;2338;p36"/>
            <p:cNvSpPr/>
            <p:nvPr/>
          </p:nvSpPr>
          <p:spPr>
            <a:xfrm>
              <a:off x="3039000" y="1217150"/>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9" name="Google Shape;2339;p36"/>
            <p:cNvSpPr/>
            <p:nvPr/>
          </p:nvSpPr>
          <p:spPr>
            <a:xfrm>
              <a:off x="2731300" y="1204650"/>
              <a:ext cx="21700" cy="15850"/>
            </a:xfrm>
            <a:custGeom>
              <a:avLst/>
              <a:gdLst/>
              <a:ahLst/>
              <a:cxnLst/>
              <a:rect l="l" t="t" r="r" b="b"/>
              <a:pathLst>
                <a:path w="868" h="634" extrusionOk="0">
                  <a:moveTo>
                    <a:pt x="33" y="0"/>
                  </a:moveTo>
                  <a:lnTo>
                    <a:pt x="0" y="67"/>
                  </a:lnTo>
                  <a:lnTo>
                    <a:pt x="767" y="634"/>
                  </a:lnTo>
                  <a:lnTo>
                    <a:pt x="867"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0" name="Google Shape;2340;p36"/>
            <p:cNvSpPr/>
            <p:nvPr/>
          </p:nvSpPr>
          <p:spPr>
            <a:xfrm>
              <a:off x="2770475" y="1020350"/>
              <a:ext cx="25050" cy="1675"/>
            </a:xfrm>
            <a:custGeom>
              <a:avLst/>
              <a:gdLst/>
              <a:ahLst/>
              <a:cxnLst/>
              <a:rect l="l" t="t" r="r" b="b"/>
              <a:pathLst>
                <a:path w="1002" h="67"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1" name="Google Shape;2341;p36"/>
            <p:cNvSpPr/>
            <p:nvPr/>
          </p:nvSpPr>
          <p:spPr>
            <a:xfrm>
              <a:off x="2669575" y="1137100"/>
              <a:ext cx="21700" cy="16700"/>
            </a:xfrm>
            <a:custGeom>
              <a:avLst/>
              <a:gdLst/>
              <a:ahLst/>
              <a:cxnLst/>
              <a:rect l="l" t="t" r="r" b="b"/>
              <a:pathLst>
                <a:path w="868" h="668" extrusionOk="0">
                  <a:moveTo>
                    <a:pt x="34" y="0"/>
                  </a:moveTo>
                  <a:lnTo>
                    <a:pt x="1" y="67"/>
                  </a:lnTo>
                  <a:lnTo>
                    <a:pt x="801" y="667"/>
                  </a:lnTo>
                  <a:lnTo>
                    <a:pt x="868" y="5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2" name="Google Shape;2342;p36"/>
            <p:cNvSpPr/>
            <p:nvPr/>
          </p:nvSpPr>
          <p:spPr>
            <a:xfrm>
              <a:off x="2647900" y="1179625"/>
              <a:ext cx="25050" cy="1700"/>
            </a:xfrm>
            <a:custGeom>
              <a:avLst/>
              <a:gdLst/>
              <a:ahLst/>
              <a:cxnLst/>
              <a:rect l="l" t="t" r="r" b="b"/>
              <a:pathLst>
                <a:path w="1002" h="68"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3" name="Google Shape;2343;p36"/>
            <p:cNvSpPr/>
            <p:nvPr/>
          </p:nvSpPr>
          <p:spPr>
            <a:xfrm>
              <a:off x="2673750" y="1226325"/>
              <a:ext cx="24200" cy="16700"/>
            </a:xfrm>
            <a:custGeom>
              <a:avLst/>
              <a:gdLst/>
              <a:ahLst/>
              <a:cxnLst/>
              <a:rect l="l" t="t" r="r" b="b"/>
              <a:pathLst>
                <a:path w="968" h="668" extrusionOk="0">
                  <a:moveTo>
                    <a:pt x="868" y="0"/>
                  </a:moveTo>
                  <a:lnTo>
                    <a:pt x="0" y="601"/>
                  </a:lnTo>
                  <a:lnTo>
                    <a:pt x="34" y="667"/>
                  </a:lnTo>
                  <a:lnTo>
                    <a:pt x="968" y="100"/>
                  </a:lnTo>
                  <a:lnTo>
                    <a:pt x="8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4" name="Google Shape;2344;p36"/>
            <p:cNvSpPr/>
            <p:nvPr/>
          </p:nvSpPr>
          <p:spPr>
            <a:xfrm>
              <a:off x="2935600" y="1109575"/>
              <a:ext cx="20875" cy="15025"/>
            </a:xfrm>
            <a:custGeom>
              <a:avLst/>
              <a:gdLst/>
              <a:ahLst/>
              <a:cxnLst/>
              <a:rect l="l" t="t" r="r" b="b"/>
              <a:pathLst>
                <a:path w="835" h="601" extrusionOk="0">
                  <a:moveTo>
                    <a:pt x="768" y="0"/>
                  </a:moveTo>
                  <a:lnTo>
                    <a:pt x="1" y="501"/>
                  </a:lnTo>
                  <a:lnTo>
                    <a:pt x="34" y="601"/>
                  </a:lnTo>
                  <a:lnTo>
                    <a:pt x="834" y="100"/>
                  </a:lnTo>
                  <a:lnTo>
                    <a:pt x="7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5" name="Google Shape;2345;p36"/>
            <p:cNvSpPr/>
            <p:nvPr/>
          </p:nvSpPr>
          <p:spPr>
            <a:xfrm>
              <a:off x="2938100" y="1062025"/>
              <a:ext cx="20875" cy="16725"/>
            </a:xfrm>
            <a:custGeom>
              <a:avLst/>
              <a:gdLst/>
              <a:ahLst/>
              <a:cxnLst/>
              <a:rect l="l" t="t" r="r" b="b"/>
              <a:pathLst>
                <a:path w="835" h="669" extrusionOk="0">
                  <a:moveTo>
                    <a:pt x="34" y="1"/>
                  </a:moveTo>
                  <a:lnTo>
                    <a:pt x="1" y="68"/>
                  </a:lnTo>
                  <a:lnTo>
                    <a:pt x="801" y="668"/>
                  </a:lnTo>
                  <a:lnTo>
                    <a:pt x="835" y="601"/>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6" name="Google Shape;2346;p36"/>
            <p:cNvSpPr/>
            <p:nvPr/>
          </p:nvSpPr>
          <p:spPr>
            <a:xfrm>
              <a:off x="2993975" y="1029500"/>
              <a:ext cx="4200" cy="25050"/>
            </a:xfrm>
            <a:custGeom>
              <a:avLst/>
              <a:gdLst/>
              <a:ahLst/>
              <a:cxnLst/>
              <a:rect l="l" t="t" r="r" b="b"/>
              <a:pathLst>
                <a:path w="168" h="1002" extrusionOk="0">
                  <a:moveTo>
                    <a:pt x="67" y="1"/>
                  </a:moveTo>
                  <a:lnTo>
                    <a:pt x="1" y="968"/>
                  </a:lnTo>
                  <a:lnTo>
                    <a:pt x="101" y="1002"/>
                  </a:lnTo>
                  <a:lnTo>
                    <a:pt x="1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7" name="Google Shape;2347;p36"/>
            <p:cNvSpPr/>
            <p:nvPr/>
          </p:nvSpPr>
          <p:spPr>
            <a:xfrm>
              <a:off x="2919750" y="1388925"/>
              <a:ext cx="25050" cy="3375"/>
            </a:xfrm>
            <a:custGeom>
              <a:avLst/>
              <a:gdLst/>
              <a:ahLst/>
              <a:cxnLst/>
              <a:rect l="l" t="t" r="r" b="b"/>
              <a:pathLst>
                <a:path w="1002" h="135" extrusionOk="0">
                  <a:moveTo>
                    <a:pt x="34" y="1"/>
                  </a:moveTo>
                  <a:lnTo>
                    <a:pt x="1" y="101"/>
                  </a:lnTo>
                  <a:lnTo>
                    <a:pt x="1001" y="134"/>
                  </a:lnTo>
                  <a:lnTo>
                    <a:pt x="1001" y="34"/>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8" name="Google Shape;2348;p36"/>
            <p:cNvSpPr/>
            <p:nvPr/>
          </p:nvSpPr>
          <p:spPr>
            <a:xfrm>
              <a:off x="2927250" y="1340575"/>
              <a:ext cx="21725" cy="16700"/>
            </a:xfrm>
            <a:custGeom>
              <a:avLst/>
              <a:gdLst/>
              <a:ahLst/>
              <a:cxnLst/>
              <a:rect l="l" t="t" r="r" b="b"/>
              <a:pathLst>
                <a:path w="869" h="668" extrusionOk="0">
                  <a:moveTo>
                    <a:pt x="68" y="0"/>
                  </a:moveTo>
                  <a:lnTo>
                    <a:pt x="1" y="67"/>
                  </a:lnTo>
                  <a:lnTo>
                    <a:pt x="802" y="667"/>
                  </a:lnTo>
                  <a:lnTo>
                    <a:pt x="868" y="601"/>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9" name="Google Shape;2349;p36"/>
            <p:cNvSpPr/>
            <p:nvPr/>
          </p:nvSpPr>
          <p:spPr>
            <a:xfrm>
              <a:off x="2985625" y="1308875"/>
              <a:ext cx="11700" cy="26725"/>
            </a:xfrm>
            <a:custGeom>
              <a:avLst/>
              <a:gdLst/>
              <a:ahLst/>
              <a:cxnLst/>
              <a:rect l="l" t="t" r="r" b="b"/>
              <a:pathLst>
                <a:path w="468" h="1069" extrusionOk="0">
                  <a:moveTo>
                    <a:pt x="101" y="1"/>
                  </a:moveTo>
                  <a:lnTo>
                    <a:pt x="1" y="34"/>
                  </a:lnTo>
                  <a:lnTo>
                    <a:pt x="368" y="1068"/>
                  </a:lnTo>
                  <a:lnTo>
                    <a:pt x="468"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0" name="Google Shape;2350;p36"/>
            <p:cNvSpPr/>
            <p:nvPr/>
          </p:nvSpPr>
          <p:spPr>
            <a:xfrm>
              <a:off x="2923100" y="1208800"/>
              <a:ext cx="21700" cy="15875"/>
            </a:xfrm>
            <a:custGeom>
              <a:avLst/>
              <a:gdLst/>
              <a:ahLst/>
              <a:cxnLst/>
              <a:rect l="l" t="t" r="r" b="b"/>
              <a:pathLst>
                <a:path w="868" h="635" extrusionOk="0">
                  <a:moveTo>
                    <a:pt x="834" y="1"/>
                  </a:moveTo>
                  <a:lnTo>
                    <a:pt x="0" y="535"/>
                  </a:lnTo>
                  <a:lnTo>
                    <a:pt x="34" y="635"/>
                  </a:lnTo>
                  <a:lnTo>
                    <a:pt x="867" y="68"/>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1" name="Google Shape;2351;p36"/>
            <p:cNvSpPr/>
            <p:nvPr/>
          </p:nvSpPr>
          <p:spPr>
            <a:xfrm>
              <a:off x="2915575" y="1262175"/>
              <a:ext cx="26725" cy="10025"/>
            </a:xfrm>
            <a:custGeom>
              <a:avLst/>
              <a:gdLst/>
              <a:ahLst/>
              <a:cxnLst/>
              <a:rect l="l" t="t" r="r" b="b"/>
              <a:pathLst>
                <a:path w="1069" h="401" extrusionOk="0">
                  <a:moveTo>
                    <a:pt x="1" y="1"/>
                  </a:moveTo>
                  <a:lnTo>
                    <a:pt x="1" y="67"/>
                  </a:lnTo>
                  <a:lnTo>
                    <a:pt x="1035" y="401"/>
                  </a:lnTo>
                  <a:lnTo>
                    <a:pt x="1068" y="268"/>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2" name="Google Shape;2352;p36"/>
            <p:cNvSpPr/>
            <p:nvPr/>
          </p:nvSpPr>
          <p:spPr>
            <a:xfrm>
              <a:off x="2992300" y="1381425"/>
              <a:ext cx="24225" cy="16700"/>
            </a:xfrm>
            <a:custGeom>
              <a:avLst/>
              <a:gdLst/>
              <a:ahLst/>
              <a:cxnLst/>
              <a:rect l="l" t="t" r="r" b="b"/>
              <a:pathLst>
                <a:path w="969" h="668" extrusionOk="0">
                  <a:moveTo>
                    <a:pt x="68" y="1"/>
                  </a:moveTo>
                  <a:lnTo>
                    <a:pt x="1" y="101"/>
                  </a:lnTo>
                  <a:lnTo>
                    <a:pt x="901" y="668"/>
                  </a:lnTo>
                  <a:lnTo>
                    <a:pt x="968" y="601"/>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3" name="Google Shape;2353;p36"/>
            <p:cNvSpPr/>
            <p:nvPr/>
          </p:nvSpPr>
          <p:spPr>
            <a:xfrm>
              <a:off x="3054025" y="1172950"/>
              <a:ext cx="24200" cy="16700"/>
            </a:xfrm>
            <a:custGeom>
              <a:avLst/>
              <a:gdLst/>
              <a:ahLst/>
              <a:cxnLst/>
              <a:rect l="l" t="t" r="r" b="b"/>
              <a:pathLst>
                <a:path w="968" h="668" extrusionOk="0">
                  <a:moveTo>
                    <a:pt x="34" y="0"/>
                  </a:moveTo>
                  <a:lnTo>
                    <a:pt x="0" y="101"/>
                  </a:lnTo>
                  <a:lnTo>
                    <a:pt x="868" y="668"/>
                  </a:lnTo>
                  <a:lnTo>
                    <a:pt x="968" y="6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4" name="Google Shape;2354;p36"/>
            <p:cNvSpPr/>
            <p:nvPr/>
          </p:nvSpPr>
          <p:spPr>
            <a:xfrm>
              <a:off x="3041500" y="1277200"/>
              <a:ext cx="17550" cy="15025"/>
            </a:xfrm>
            <a:custGeom>
              <a:avLst/>
              <a:gdLst/>
              <a:ahLst/>
              <a:cxnLst/>
              <a:rect l="l" t="t" r="r" b="b"/>
              <a:pathLst>
                <a:path w="702" h="601" extrusionOk="0">
                  <a:moveTo>
                    <a:pt x="668" y="0"/>
                  </a:moveTo>
                  <a:lnTo>
                    <a:pt x="1" y="500"/>
                  </a:lnTo>
                  <a:lnTo>
                    <a:pt x="34" y="601"/>
                  </a:lnTo>
                  <a:lnTo>
                    <a:pt x="701"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5" name="Google Shape;2355;p36"/>
            <p:cNvSpPr/>
            <p:nvPr/>
          </p:nvSpPr>
          <p:spPr>
            <a:xfrm>
              <a:off x="2708775" y="1093725"/>
              <a:ext cx="25050" cy="3350"/>
            </a:xfrm>
            <a:custGeom>
              <a:avLst/>
              <a:gdLst/>
              <a:ahLst/>
              <a:cxnLst/>
              <a:rect l="l" t="t" r="r" b="b"/>
              <a:pathLst>
                <a:path w="1002" h="134" extrusionOk="0">
                  <a:moveTo>
                    <a:pt x="0" y="1"/>
                  </a:moveTo>
                  <a:lnTo>
                    <a:pt x="0" y="101"/>
                  </a:lnTo>
                  <a:lnTo>
                    <a:pt x="1001" y="134"/>
                  </a:lnTo>
                  <a:lnTo>
                    <a:pt x="1001" y="67"/>
                  </a:lnTo>
                  <a:lnTo>
                    <a:pt x="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6" name="Google Shape;2356;p36"/>
            <p:cNvSpPr/>
            <p:nvPr/>
          </p:nvSpPr>
          <p:spPr>
            <a:xfrm>
              <a:off x="2716275" y="1047025"/>
              <a:ext cx="21700" cy="16700"/>
            </a:xfrm>
            <a:custGeom>
              <a:avLst/>
              <a:gdLst/>
              <a:ahLst/>
              <a:cxnLst/>
              <a:rect l="l" t="t" r="r" b="b"/>
              <a:pathLst>
                <a:path w="868" h="668" extrusionOk="0">
                  <a:moveTo>
                    <a:pt x="67" y="0"/>
                  </a:moveTo>
                  <a:lnTo>
                    <a:pt x="1" y="67"/>
                  </a:lnTo>
                  <a:lnTo>
                    <a:pt x="801" y="668"/>
                  </a:lnTo>
                  <a:lnTo>
                    <a:pt x="868" y="6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7" name="Google Shape;2357;p36"/>
            <p:cNvSpPr/>
            <p:nvPr/>
          </p:nvSpPr>
          <p:spPr>
            <a:xfrm>
              <a:off x="3021500" y="1086225"/>
              <a:ext cx="22525" cy="6700"/>
            </a:xfrm>
            <a:custGeom>
              <a:avLst/>
              <a:gdLst/>
              <a:ahLst/>
              <a:cxnLst/>
              <a:rect l="l" t="t" r="r" b="b"/>
              <a:pathLst>
                <a:path w="901" h="268" extrusionOk="0">
                  <a:moveTo>
                    <a:pt x="0" y="0"/>
                  </a:moveTo>
                  <a:lnTo>
                    <a:pt x="0" y="67"/>
                  </a:lnTo>
                  <a:lnTo>
                    <a:pt x="901" y="267"/>
                  </a:lnTo>
                  <a:lnTo>
                    <a:pt x="901" y="167"/>
                  </a:lnTo>
                  <a:lnTo>
                    <a:pt x="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8" name="Google Shape;2358;p36"/>
            <p:cNvSpPr/>
            <p:nvPr/>
          </p:nvSpPr>
          <p:spPr>
            <a:xfrm>
              <a:off x="2670400" y="1309725"/>
              <a:ext cx="7550" cy="27525"/>
            </a:xfrm>
            <a:custGeom>
              <a:avLst/>
              <a:gdLst/>
              <a:ahLst/>
              <a:cxnLst/>
              <a:rect l="l" t="t" r="r" b="b"/>
              <a:pathLst>
                <a:path w="302" h="1101" extrusionOk="0">
                  <a:moveTo>
                    <a:pt x="1" y="0"/>
                  </a:moveTo>
                  <a:lnTo>
                    <a:pt x="168" y="1101"/>
                  </a:lnTo>
                  <a:lnTo>
                    <a:pt x="301"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9" name="Google Shape;2359;p36"/>
            <p:cNvSpPr/>
            <p:nvPr/>
          </p:nvSpPr>
          <p:spPr>
            <a:xfrm>
              <a:off x="2687925" y="1285525"/>
              <a:ext cx="29200" cy="8375"/>
            </a:xfrm>
            <a:custGeom>
              <a:avLst/>
              <a:gdLst/>
              <a:ahLst/>
              <a:cxnLst/>
              <a:rect l="l" t="t" r="r" b="b"/>
              <a:pathLst>
                <a:path w="1168" h="335" extrusionOk="0">
                  <a:moveTo>
                    <a:pt x="1135" y="1"/>
                  </a:moveTo>
                  <a:lnTo>
                    <a:pt x="0" y="268"/>
                  </a:lnTo>
                  <a:lnTo>
                    <a:pt x="0" y="334"/>
                  </a:lnTo>
                  <a:lnTo>
                    <a:pt x="1168" y="101"/>
                  </a:lnTo>
                  <a:lnTo>
                    <a:pt x="11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0" name="Google Shape;2360;p36"/>
            <p:cNvSpPr/>
            <p:nvPr/>
          </p:nvSpPr>
          <p:spPr>
            <a:xfrm>
              <a:off x="2817175" y="956125"/>
              <a:ext cx="32550" cy="8375"/>
            </a:xfrm>
            <a:custGeom>
              <a:avLst/>
              <a:gdLst/>
              <a:ahLst/>
              <a:cxnLst/>
              <a:rect l="l" t="t" r="r" b="b"/>
              <a:pathLst>
                <a:path w="1302" h="335" extrusionOk="0">
                  <a:moveTo>
                    <a:pt x="1" y="1"/>
                  </a:moveTo>
                  <a:lnTo>
                    <a:pt x="1" y="134"/>
                  </a:lnTo>
                  <a:lnTo>
                    <a:pt x="1302" y="334"/>
                  </a:lnTo>
                  <a:lnTo>
                    <a:pt x="1302" y="267"/>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1" name="Google Shape;2361;p36"/>
            <p:cNvSpPr/>
            <p:nvPr/>
          </p:nvSpPr>
          <p:spPr>
            <a:xfrm>
              <a:off x="2821350" y="1127075"/>
              <a:ext cx="6700" cy="29225"/>
            </a:xfrm>
            <a:custGeom>
              <a:avLst/>
              <a:gdLst/>
              <a:ahLst/>
              <a:cxnLst/>
              <a:rect l="l" t="t" r="r" b="b"/>
              <a:pathLst>
                <a:path w="268" h="1169" extrusionOk="0">
                  <a:moveTo>
                    <a:pt x="134" y="1"/>
                  </a:moveTo>
                  <a:lnTo>
                    <a:pt x="1" y="68"/>
                  </a:lnTo>
                  <a:lnTo>
                    <a:pt x="167" y="1168"/>
                  </a:lnTo>
                  <a:lnTo>
                    <a:pt x="267" y="11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2" name="Google Shape;2362;p36"/>
            <p:cNvSpPr/>
            <p:nvPr/>
          </p:nvSpPr>
          <p:spPr>
            <a:xfrm>
              <a:off x="3056525" y="1030350"/>
              <a:ext cx="20875" cy="12525"/>
            </a:xfrm>
            <a:custGeom>
              <a:avLst/>
              <a:gdLst/>
              <a:ahLst/>
              <a:cxnLst/>
              <a:rect l="l" t="t" r="r" b="b"/>
              <a:pathLst>
                <a:path w="835" h="501" extrusionOk="0">
                  <a:moveTo>
                    <a:pt x="34" y="0"/>
                  </a:moveTo>
                  <a:lnTo>
                    <a:pt x="0" y="100"/>
                  </a:lnTo>
                  <a:lnTo>
                    <a:pt x="768" y="501"/>
                  </a:lnTo>
                  <a:lnTo>
                    <a:pt x="834" y="4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3" name="Google Shape;2363;p36"/>
            <p:cNvSpPr/>
            <p:nvPr/>
          </p:nvSpPr>
          <p:spPr>
            <a:xfrm>
              <a:off x="2630375" y="962800"/>
              <a:ext cx="27550" cy="23375"/>
            </a:xfrm>
            <a:custGeom>
              <a:avLst/>
              <a:gdLst/>
              <a:ahLst/>
              <a:cxnLst/>
              <a:rect l="l" t="t" r="r" b="b"/>
              <a:pathLst>
                <a:path w="1102" h="935" extrusionOk="0">
                  <a:moveTo>
                    <a:pt x="34" y="0"/>
                  </a:moveTo>
                  <a:lnTo>
                    <a:pt x="1" y="67"/>
                  </a:lnTo>
                  <a:lnTo>
                    <a:pt x="1035" y="934"/>
                  </a:lnTo>
                  <a:lnTo>
                    <a:pt x="1102" y="9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4" name="Google Shape;2364;p36"/>
            <p:cNvSpPr/>
            <p:nvPr/>
          </p:nvSpPr>
          <p:spPr>
            <a:xfrm>
              <a:off x="2567000" y="1093725"/>
              <a:ext cx="21700" cy="16700"/>
            </a:xfrm>
            <a:custGeom>
              <a:avLst/>
              <a:gdLst/>
              <a:ahLst/>
              <a:cxnLst/>
              <a:rect l="l" t="t" r="r" b="b"/>
              <a:pathLst>
                <a:path w="868" h="668" extrusionOk="0">
                  <a:moveTo>
                    <a:pt x="801" y="1"/>
                  </a:moveTo>
                  <a:lnTo>
                    <a:pt x="1" y="601"/>
                  </a:lnTo>
                  <a:lnTo>
                    <a:pt x="34" y="668"/>
                  </a:lnTo>
                  <a:lnTo>
                    <a:pt x="868" y="101"/>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5" name="Google Shape;2365;p36"/>
            <p:cNvSpPr/>
            <p:nvPr/>
          </p:nvSpPr>
          <p:spPr>
            <a:xfrm>
              <a:off x="2661250" y="1049525"/>
              <a:ext cx="17525" cy="13375"/>
            </a:xfrm>
            <a:custGeom>
              <a:avLst/>
              <a:gdLst/>
              <a:ahLst/>
              <a:cxnLst/>
              <a:rect l="l" t="t" r="r" b="b"/>
              <a:pathLst>
                <a:path w="701" h="535" extrusionOk="0">
                  <a:moveTo>
                    <a:pt x="667" y="1"/>
                  </a:moveTo>
                  <a:lnTo>
                    <a:pt x="0" y="434"/>
                  </a:lnTo>
                  <a:lnTo>
                    <a:pt x="33" y="534"/>
                  </a:lnTo>
                  <a:lnTo>
                    <a:pt x="701" y="67"/>
                  </a:lnTo>
                  <a:lnTo>
                    <a:pt x="6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6" name="Google Shape;2366;p36"/>
            <p:cNvSpPr/>
            <p:nvPr/>
          </p:nvSpPr>
          <p:spPr>
            <a:xfrm>
              <a:off x="2885575" y="869400"/>
              <a:ext cx="17525" cy="24200"/>
            </a:xfrm>
            <a:custGeom>
              <a:avLst/>
              <a:gdLst/>
              <a:ahLst/>
              <a:cxnLst/>
              <a:rect l="l" t="t" r="r" b="b"/>
              <a:pathLst>
                <a:path w="701" h="968" extrusionOk="0">
                  <a:moveTo>
                    <a:pt x="634" y="0"/>
                  </a:moveTo>
                  <a:lnTo>
                    <a:pt x="0" y="901"/>
                  </a:lnTo>
                  <a:lnTo>
                    <a:pt x="67" y="968"/>
                  </a:lnTo>
                  <a:lnTo>
                    <a:pt x="701" y="67"/>
                  </a:lnTo>
                  <a:lnTo>
                    <a:pt x="6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7" name="Google Shape;2367;p36"/>
            <p:cNvSpPr/>
            <p:nvPr/>
          </p:nvSpPr>
          <p:spPr>
            <a:xfrm>
              <a:off x="3076525" y="1117075"/>
              <a:ext cx="17550" cy="23375"/>
            </a:xfrm>
            <a:custGeom>
              <a:avLst/>
              <a:gdLst/>
              <a:ahLst/>
              <a:cxnLst/>
              <a:rect l="l" t="t" r="r" b="b"/>
              <a:pathLst>
                <a:path w="702" h="935" extrusionOk="0">
                  <a:moveTo>
                    <a:pt x="635" y="1"/>
                  </a:moveTo>
                  <a:lnTo>
                    <a:pt x="1" y="901"/>
                  </a:lnTo>
                  <a:lnTo>
                    <a:pt x="68" y="935"/>
                  </a:lnTo>
                  <a:lnTo>
                    <a:pt x="701" y="34"/>
                  </a:lnTo>
                  <a:lnTo>
                    <a:pt x="6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8" name="Google Shape;2368;p36"/>
            <p:cNvSpPr/>
            <p:nvPr/>
          </p:nvSpPr>
          <p:spPr>
            <a:xfrm>
              <a:off x="2824700" y="1045350"/>
              <a:ext cx="8350" cy="23375"/>
            </a:xfrm>
            <a:custGeom>
              <a:avLst/>
              <a:gdLst/>
              <a:ahLst/>
              <a:cxnLst/>
              <a:rect l="l" t="t" r="r" b="b"/>
              <a:pathLst>
                <a:path w="334" h="935" extrusionOk="0">
                  <a:moveTo>
                    <a:pt x="200" y="1"/>
                  </a:moveTo>
                  <a:lnTo>
                    <a:pt x="0" y="901"/>
                  </a:lnTo>
                  <a:lnTo>
                    <a:pt x="100" y="935"/>
                  </a:lnTo>
                  <a:lnTo>
                    <a:pt x="334" y="34"/>
                  </a:lnTo>
                  <a:lnTo>
                    <a:pt x="20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9" name="Google Shape;2369;p36"/>
            <p:cNvSpPr/>
            <p:nvPr/>
          </p:nvSpPr>
          <p:spPr>
            <a:xfrm>
              <a:off x="2713775" y="1312225"/>
              <a:ext cx="9200" cy="22525"/>
            </a:xfrm>
            <a:custGeom>
              <a:avLst/>
              <a:gdLst/>
              <a:ahLst/>
              <a:cxnLst/>
              <a:rect l="l" t="t" r="r" b="b"/>
              <a:pathLst>
                <a:path w="368" h="901" extrusionOk="0">
                  <a:moveTo>
                    <a:pt x="234" y="0"/>
                  </a:moveTo>
                  <a:lnTo>
                    <a:pt x="1" y="901"/>
                  </a:lnTo>
                  <a:lnTo>
                    <a:pt x="101" y="901"/>
                  </a:lnTo>
                  <a:lnTo>
                    <a:pt x="3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0" name="Google Shape;2370;p36"/>
            <p:cNvSpPr/>
            <p:nvPr/>
          </p:nvSpPr>
          <p:spPr>
            <a:xfrm>
              <a:off x="2791325" y="1202125"/>
              <a:ext cx="19200" cy="15050"/>
            </a:xfrm>
            <a:custGeom>
              <a:avLst/>
              <a:gdLst/>
              <a:ahLst/>
              <a:cxnLst/>
              <a:rect l="l" t="t" r="r" b="b"/>
              <a:pathLst>
                <a:path w="768" h="602" extrusionOk="0">
                  <a:moveTo>
                    <a:pt x="668" y="1"/>
                  </a:moveTo>
                  <a:lnTo>
                    <a:pt x="1" y="501"/>
                  </a:lnTo>
                  <a:lnTo>
                    <a:pt x="101" y="601"/>
                  </a:lnTo>
                  <a:lnTo>
                    <a:pt x="768" y="101"/>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1" name="Google Shape;2371;p36"/>
            <p:cNvSpPr/>
            <p:nvPr/>
          </p:nvSpPr>
          <p:spPr>
            <a:xfrm>
              <a:off x="2565325" y="1056200"/>
              <a:ext cx="25050" cy="2525"/>
            </a:xfrm>
            <a:custGeom>
              <a:avLst/>
              <a:gdLst/>
              <a:ahLst/>
              <a:cxnLst/>
              <a:rect l="l" t="t" r="r" b="b"/>
              <a:pathLst>
                <a:path w="1002" h="101" extrusionOk="0">
                  <a:moveTo>
                    <a:pt x="1" y="0"/>
                  </a:moveTo>
                  <a:lnTo>
                    <a:pt x="1" y="100"/>
                  </a:lnTo>
                  <a:lnTo>
                    <a:pt x="1002" y="100"/>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2" name="Google Shape;2372;p36"/>
            <p:cNvSpPr/>
            <p:nvPr/>
          </p:nvSpPr>
          <p:spPr>
            <a:xfrm>
              <a:off x="2546150" y="1177125"/>
              <a:ext cx="18375" cy="15025"/>
            </a:xfrm>
            <a:custGeom>
              <a:avLst/>
              <a:gdLst/>
              <a:ahLst/>
              <a:cxnLst/>
              <a:rect l="l" t="t" r="r" b="b"/>
              <a:pathLst>
                <a:path w="735" h="601" extrusionOk="0">
                  <a:moveTo>
                    <a:pt x="668" y="0"/>
                  </a:moveTo>
                  <a:lnTo>
                    <a:pt x="1" y="501"/>
                  </a:lnTo>
                  <a:lnTo>
                    <a:pt x="34" y="601"/>
                  </a:lnTo>
                  <a:lnTo>
                    <a:pt x="735"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3" name="Google Shape;2373;p36"/>
            <p:cNvSpPr/>
            <p:nvPr/>
          </p:nvSpPr>
          <p:spPr>
            <a:xfrm>
              <a:off x="2838025" y="857725"/>
              <a:ext cx="14200" cy="18375"/>
            </a:xfrm>
            <a:custGeom>
              <a:avLst/>
              <a:gdLst/>
              <a:ahLst/>
              <a:cxnLst/>
              <a:rect l="l" t="t" r="r" b="b"/>
              <a:pathLst>
                <a:path w="568" h="735" extrusionOk="0">
                  <a:moveTo>
                    <a:pt x="101" y="0"/>
                  </a:moveTo>
                  <a:lnTo>
                    <a:pt x="1" y="34"/>
                  </a:lnTo>
                  <a:lnTo>
                    <a:pt x="468" y="734"/>
                  </a:lnTo>
                  <a:lnTo>
                    <a:pt x="568" y="668"/>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4" name="Google Shape;2374;p36"/>
            <p:cNvSpPr/>
            <p:nvPr/>
          </p:nvSpPr>
          <p:spPr>
            <a:xfrm>
              <a:off x="2564500" y="1247175"/>
              <a:ext cx="30875" cy="9200"/>
            </a:xfrm>
            <a:custGeom>
              <a:avLst/>
              <a:gdLst/>
              <a:ahLst/>
              <a:cxnLst/>
              <a:rect l="l" t="t" r="r" b="b"/>
              <a:pathLst>
                <a:path w="1235" h="368" extrusionOk="0">
                  <a:moveTo>
                    <a:pt x="34" y="0"/>
                  </a:moveTo>
                  <a:lnTo>
                    <a:pt x="1" y="134"/>
                  </a:lnTo>
                  <a:lnTo>
                    <a:pt x="1235" y="367"/>
                  </a:lnTo>
                  <a:lnTo>
                    <a:pt x="1235" y="2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5" name="Google Shape;2375;p36"/>
            <p:cNvSpPr/>
            <p:nvPr/>
          </p:nvSpPr>
          <p:spPr>
            <a:xfrm>
              <a:off x="3092375" y="1298875"/>
              <a:ext cx="17550" cy="24200"/>
            </a:xfrm>
            <a:custGeom>
              <a:avLst/>
              <a:gdLst/>
              <a:ahLst/>
              <a:cxnLst/>
              <a:rect l="l" t="t" r="r" b="b"/>
              <a:pathLst>
                <a:path w="702" h="968" extrusionOk="0">
                  <a:moveTo>
                    <a:pt x="67" y="0"/>
                  </a:moveTo>
                  <a:lnTo>
                    <a:pt x="1" y="34"/>
                  </a:lnTo>
                  <a:lnTo>
                    <a:pt x="634" y="968"/>
                  </a:lnTo>
                  <a:lnTo>
                    <a:pt x="701" y="9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6" name="Google Shape;2376;p36"/>
            <p:cNvSpPr/>
            <p:nvPr/>
          </p:nvSpPr>
          <p:spPr>
            <a:xfrm>
              <a:off x="2744625" y="1125425"/>
              <a:ext cx="7525" cy="22525"/>
            </a:xfrm>
            <a:custGeom>
              <a:avLst/>
              <a:gdLst/>
              <a:ahLst/>
              <a:cxnLst/>
              <a:rect l="l" t="t" r="r" b="b"/>
              <a:pathLst>
                <a:path w="301" h="901" extrusionOk="0">
                  <a:moveTo>
                    <a:pt x="201" y="0"/>
                  </a:moveTo>
                  <a:lnTo>
                    <a:pt x="1" y="901"/>
                  </a:lnTo>
                  <a:lnTo>
                    <a:pt x="67" y="901"/>
                  </a:lnTo>
                  <a:lnTo>
                    <a:pt x="3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7" name="Google Shape;2377;p36"/>
            <p:cNvSpPr/>
            <p:nvPr/>
          </p:nvSpPr>
          <p:spPr>
            <a:xfrm>
              <a:off x="2898075" y="1154600"/>
              <a:ext cx="17525" cy="14200"/>
            </a:xfrm>
            <a:custGeom>
              <a:avLst/>
              <a:gdLst/>
              <a:ahLst/>
              <a:cxnLst/>
              <a:rect l="l" t="t" r="r" b="b"/>
              <a:pathLst>
                <a:path w="701" h="568" extrusionOk="0">
                  <a:moveTo>
                    <a:pt x="668" y="1"/>
                  </a:moveTo>
                  <a:lnTo>
                    <a:pt x="0" y="501"/>
                  </a:lnTo>
                  <a:lnTo>
                    <a:pt x="34" y="568"/>
                  </a:lnTo>
                  <a:lnTo>
                    <a:pt x="701" y="67"/>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 name="Google Shape;2291;p36"/>
          <p:cNvGrpSpPr/>
          <p:nvPr/>
        </p:nvGrpSpPr>
        <p:grpSpPr>
          <a:xfrm flipH="1">
            <a:off x="8681895" y="643957"/>
            <a:ext cx="827511" cy="801376"/>
            <a:chOff x="2546150" y="857725"/>
            <a:chExt cx="607125" cy="587950"/>
          </a:xfrm>
        </p:grpSpPr>
        <p:sp>
          <p:nvSpPr>
            <p:cNvPr id="5" name="Google Shape;2292;p36"/>
            <p:cNvSpPr/>
            <p:nvPr/>
          </p:nvSpPr>
          <p:spPr>
            <a:xfrm>
              <a:off x="3113225" y="1037850"/>
              <a:ext cx="22550" cy="15875"/>
            </a:xfrm>
            <a:custGeom>
              <a:avLst/>
              <a:gdLst/>
              <a:ahLst/>
              <a:cxnLst/>
              <a:rect l="l" t="t" r="r" b="b"/>
              <a:pathLst>
                <a:path w="902" h="635" extrusionOk="0">
                  <a:moveTo>
                    <a:pt x="801" y="1"/>
                  </a:moveTo>
                  <a:lnTo>
                    <a:pt x="1" y="534"/>
                  </a:lnTo>
                  <a:lnTo>
                    <a:pt x="67" y="634"/>
                  </a:lnTo>
                  <a:lnTo>
                    <a:pt x="901" y="67"/>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 name="Google Shape;2293;p36"/>
            <p:cNvSpPr/>
            <p:nvPr/>
          </p:nvSpPr>
          <p:spPr>
            <a:xfrm>
              <a:off x="3020650" y="925275"/>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 name="Google Shape;2294;p36"/>
            <p:cNvSpPr/>
            <p:nvPr/>
          </p:nvSpPr>
          <p:spPr>
            <a:xfrm>
              <a:off x="3111550" y="1096225"/>
              <a:ext cx="22550" cy="16700"/>
            </a:xfrm>
            <a:custGeom>
              <a:avLst/>
              <a:gdLst/>
              <a:ahLst/>
              <a:cxnLst/>
              <a:rect l="l" t="t" r="r" b="b"/>
              <a:pathLst>
                <a:path w="902" h="668" extrusionOk="0">
                  <a:moveTo>
                    <a:pt x="34" y="1"/>
                  </a:moveTo>
                  <a:lnTo>
                    <a:pt x="1" y="67"/>
                  </a:lnTo>
                  <a:lnTo>
                    <a:pt x="868" y="668"/>
                  </a:lnTo>
                  <a:lnTo>
                    <a:pt x="902" y="568"/>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 name="Google Shape;2295;p36"/>
            <p:cNvSpPr/>
            <p:nvPr/>
          </p:nvSpPr>
          <p:spPr>
            <a:xfrm>
              <a:off x="3135750" y="1177125"/>
              <a:ext cx="17525" cy="15025"/>
            </a:xfrm>
            <a:custGeom>
              <a:avLst/>
              <a:gdLst/>
              <a:ahLst/>
              <a:cxnLst/>
              <a:rect l="l" t="t" r="r" b="b"/>
              <a:pathLst>
                <a:path w="701" h="601" extrusionOk="0">
                  <a:moveTo>
                    <a:pt x="667" y="0"/>
                  </a:moveTo>
                  <a:lnTo>
                    <a:pt x="0" y="501"/>
                  </a:lnTo>
                  <a:lnTo>
                    <a:pt x="67" y="601"/>
                  </a:lnTo>
                  <a:lnTo>
                    <a:pt x="701" y="100"/>
                  </a:lnTo>
                  <a:lnTo>
                    <a:pt x="6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 name="Google Shape;2296;p36"/>
            <p:cNvSpPr/>
            <p:nvPr/>
          </p:nvSpPr>
          <p:spPr>
            <a:xfrm>
              <a:off x="3109050" y="1258000"/>
              <a:ext cx="24225" cy="19225"/>
            </a:xfrm>
            <a:custGeom>
              <a:avLst/>
              <a:gdLst/>
              <a:ahLst/>
              <a:cxnLst/>
              <a:rect l="l" t="t" r="r" b="b"/>
              <a:pathLst>
                <a:path w="969" h="769" extrusionOk="0">
                  <a:moveTo>
                    <a:pt x="68" y="1"/>
                  </a:moveTo>
                  <a:lnTo>
                    <a:pt x="1" y="68"/>
                  </a:lnTo>
                  <a:lnTo>
                    <a:pt x="901" y="768"/>
                  </a:lnTo>
                  <a:lnTo>
                    <a:pt x="968" y="735"/>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 name="Google Shape;2297;p36"/>
            <p:cNvSpPr/>
            <p:nvPr/>
          </p:nvSpPr>
          <p:spPr>
            <a:xfrm>
              <a:off x="3049850" y="1352250"/>
              <a:ext cx="19200" cy="15025"/>
            </a:xfrm>
            <a:custGeom>
              <a:avLst/>
              <a:gdLst/>
              <a:ahLst/>
              <a:cxnLst/>
              <a:rect l="l" t="t" r="r" b="b"/>
              <a:pathLst>
                <a:path w="768" h="601" extrusionOk="0">
                  <a:moveTo>
                    <a:pt x="701" y="0"/>
                  </a:moveTo>
                  <a:lnTo>
                    <a:pt x="0" y="567"/>
                  </a:lnTo>
                  <a:lnTo>
                    <a:pt x="34" y="601"/>
                  </a:lnTo>
                  <a:lnTo>
                    <a:pt x="768" y="67"/>
                  </a:lnTo>
                  <a:lnTo>
                    <a:pt x="7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 name="Google Shape;2298;p36"/>
            <p:cNvSpPr/>
            <p:nvPr/>
          </p:nvSpPr>
          <p:spPr>
            <a:xfrm>
              <a:off x="3111550" y="1219650"/>
              <a:ext cx="25050" cy="2525"/>
            </a:xfrm>
            <a:custGeom>
              <a:avLst/>
              <a:gdLst/>
              <a:ahLst/>
              <a:cxnLst/>
              <a:rect l="l" t="t" r="r" b="b"/>
              <a:pathLst>
                <a:path w="1002" h="101" extrusionOk="0">
                  <a:moveTo>
                    <a:pt x="1" y="0"/>
                  </a:moveTo>
                  <a:lnTo>
                    <a:pt x="1" y="101"/>
                  </a:lnTo>
                  <a:lnTo>
                    <a:pt x="1002" y="101"/>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 name="Google Shape;2299;p36"/>
            <p:cNvSpPr/>
            <p:nvPr/>
          </p:nvSpPr>
          <p:spPr>
            <a:xfrm>
              <a:off x="3007325" y="972800"/>
              <a:ext cx="17525" cy="24225"/>
            </a:xfrm>
            <a:custGeom>
              <a:avLst/>
              <a:gdLst/>
              <a:ahLst/>
              <a:cxnLst/>
              <a:rect l="l" t="t" r="r" b="b"/>
              <a:pathLst>
                <a:path w="701" h="969" extrusionOk="0">
                  <a:moveTo>
                    <a:pt x="67" y="1"/>
                  </a:moveTo>
                  <a:lnTo>
                    <a:pt x="0" y="34"/>
                  </a:lnTo>
                  <a:lnTo>
                    <a:pt x="634" y="968"/>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 name="Google Shape;2300;p36"/>
            <p:cNvSpPr/>
            <p:nvPr/>
          </p:nvSpPr>
          <p:spPr>
            <a:xfrm>
              <a:off x="2762975" y="962800"/>
              <a:ext cx="15875" cy="21700"/>
            </a:xfrm>
            <a:custGeom>
              <a:avLst/>
              <a:gdLst/>
              <a:ahLst/>
              <a:cxnLst/>
              <a:rect l="l" t="t" r="r" b="b"/>
              <a:pathLst>
                <a:path w="635" h="868" extrusionOk="0">
                  <a:moveTo>
                    <a:pt x="101" y="0"/>
                  </a:moveTo>
                  <a:lnTo>
                    <a:pt x="1" y="34"/>
                  </a:lnTo>
                  <a:lnTo>
                    <a:pt x="534" y="868"/>
                  </a:lnTo>
                  <a:lnTo>
                    <a:pt x="634" y="834"/>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 name="Google Shape;2301;p36"/>
            <p:cNvSpPr/>
            <p:nvPr/>
          </p:nvSpPr>
          <p:spPr>
            <a:xfrm>
              <a:off x="2899750" y="924425"/>
              <a:ext cx="17525" cy="24225"/>
            </a:xfrm>
            <a:custGeom>
              <a:avLst/>
              <a:gdLst/>
              <a:ahLst/>
              <a:cxnLst/>
              <a:rect l="l" t="t" r="r" b="b"/>
              <a:pathLst>
                <a:path w="701" h="969" extrusionOk="0">
                  <a:moveTo>
                    <a:pt x="634" y="1"/>
                  </a:moveTo>
                  <a:lnTo>
                    <a:pt x="0" y="902"/>
                  </a:lnTo>
                  <a:lnTo>
                    <a:pt x="67" y="9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5" name="Google Shape;2302;p36"/>
            <p:cNvSpPr/>
            <p:nvPr/>
          </p:nvSpPr>
          <p:spPr>
            <a:xfrm>
              <a:off x="2998975" y="1222150"/>
              <a:ext cx="17550" cy="25050"/>
            </a:xfrm>
            <a:custGeom>
              <a:avLst/>
              <a:gdLst/>
              <a:ahLst/>
              <a:cxnLst/>
              <a:rect l="l" t="t" r="r" b="b"/>
              <a:pathLst>
                <a:path w="702" h="1002" extrusionOk="0">
                  <a:moveTo>
                    <a:pt x="67" y="1"/>
                  </a:moveTo>
                  <a:lnTo>
                    <a:pt x="1" y="101"/>
                  </a:lnTo>
                  <a:lnTo>
                    <a:pt x="634" y="1001"/>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 name="Google Shape;2303;p36"/>
            <p:cNvSpPr/>
            <p:nvPr/>
          </p:nvSpPr>
          <p:spPr>
            <a:xfrm>
              <a:off x="2933100" y="991975"/>
              <a:ext cx="15025" cy="22550"/>
            </a:xfrm>
            <a:custGeom>
              <a:avLst/>
              <a:gdLst/>
              <a:ahLst/>
              <a:cxnLst/>
              <a:rect l="l" t="t" r="r" b="b"/>
              <a:pathLst>
                <a:path w="601" h="902" extrusionOk="0">
                  <a:moveTo>
                    <a:pt x="67" y="1"/>
                  </a:moveTo>
                  <a:lnTo>
                    <a:pt x="0" y="34"/>
                  </a:lnTo>
                  <a:lnTo>
                    <a:pt x="534" y="902"/>
                  </a:lnTo>
                  <a:lnTo>
                    <a:pt x="601" y="8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 name="Google Shape;2304;p36"/>
            <p:cNvSpPr/>
            <p:nvPr/>
          </p:nvSpPr>
          <p:spPr>
            <a:xfrm>
              <a:off x="2941450" y="1417300"/>
              <a:ext cx="3350" cy="25025"/>
            </a:xfrm>
            <a:custGeom>
              <a:avLst/>
              <a:gdLst/>
              <a:ahLst/>
              <a:cxnLst/>
              <a:rect l="l" t="t" r="r" b="b"/>
              <a:pathLst>
                <a:path w="134" h="1001" extrusionOk="0">
                  <a:moveTo>
                    <a:pt x="33" y="0"/>
                  </a:moveTo>
                  <a:lnTo>
                    <a:pt x="0" y="967"/>
                  </a:lnTo>
                  <a:lnTo>
                    <a:pt x="133" y="1001"/>
                  </a:lnTo>
                  <a:lnTo>
                    <a:pt x="1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8" name="Google Shape;2305;p36"/>
            <p:cNvSpPr/>
            <p:nvPr/>
          </p:nvSpPr>
          <p:spPr>
            <a:xfrm>
              <a:off x="2879725" y="1405625"/>
              <a:ext cx="16700" cy="23375"/>
            </a:xfrm>
            <a:custGeom>
              <a:avLst/>
              <a:gdLst/>
              <a:ahLst/>
              <a:cxnLst/>
              <a:rect l="l" t="t" r="r" b="b"/>
              <a:pathLst>
                <a:path w="668" h="935" extrusionOk="0">
                  <a:moveTo>
                    <a:pt x="601" y="0"/>
                  </a:moveTo>
                  <a:lnTo>
                    <a:pt x="1" y="901"/>
                  </a:lnTo>
                  <a:lnTo>
                    <a:pt x="67" y="934"/>
                  </a:lnTo>
                  <a:lnTo>
                    <a:pt x="668" y="67"/>
                  </a:lnTo>
                  <a:lnTo>
                    <a:pt x="6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 name="Google Shape;2306;p36"/>
            <p:cNvSpPr/>
            <p:nvPr/>
          </p:nvSpPr>
          <p:spPr>
            <a:xfrm>
              <a:off x="2799675" y="1426475"/>
              <a:ext cx="13375" cy="19200"/>
            </a:xfrm>
            <a:custGeom>
              <a:avLst/>
              <a:gdLst/>
              <a:ahLst/>
              <a:cxnLst/>
              <a:rect l="l" t="t" r="r" b="b"/>
              <a:pathLst>
                <a:path w="535" h="768" extrusionOk="0">
                  <a:moveTo>
                    <a:pt x="100" y="0"/>
                  </a:moveTo>
                  <a:lnTo>
                    <a:pt x="0" y="100"/>
                  </a:lnTo>
                  <a:lnTo>
                    <a:pt x="501" y="767"/>
                  </a:lnTo>
                  <a:lnTo>
                    <a:pt x="534" y="701"/>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 name="Google Shape;2307;p36"/>
            <p:cNvSpPr/>
            <p:nvPr/>
          </p:nvSpPr>
          <p:spPr>
            <a:xfrm>
              <a:off x="2960625" y="1164600"/>
              <a:ext cx="20875" cy="23375"/>
            </a:xfrm>
            <a:custGeom>
              <a:avLst/>
              <a:gdLst/>
              <a:ahLst/>
              <a:cxnLst/>
              <a:rect l="l" t="t" r="r" b="b"/>
              <a:pathLst>
                <a:path w="835" h="935" extrusionOk="0">
                  <a:moveTo>
                    <a:pt x="734" y="1"/>
                  </a:moveTo>
                  <a:lnTo>
                    <a:pt x="0" y="902"/>
                  </a:lnTo>
                  <a:lnTo>
                    <a:pt x="34" y="935"/>
                  </a:lnTo>
                  <a:lnTo>
                    <a:pt x="834" y="68"/>
                  </a:lnTo>
                  <a:lnTo>
                    <a:pt x="7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 name="Google Shape;2308;p36"/>
            <p:cNvSpPr/>
            <p:nvPr/>
          </p:nvSpPr>
          <p:spPr>
            <a:xfrm>
              <a:off x="2769650" y="1401450"/>
              <a:ext cx="3350" cy="25050"/>
            </a:xfrm>
            <a:custGeom>
              <a:avLst/>
              <a:gdLst/>
              <a:ahLst/>
              <a:cxnLst/>
              <a:rect l="l" t="t" r="r" b="b"/>
              <a:pathLst>
                <a:path w="134" h="1002" extrusionOk="0">
                  <a:moveTo>
                    <a:pt x="34" y="0"/>
                  </a:moveTo>
                  <a:lnTo>
                    <a:pt x="0" y="1001"/>
                  </a:lnTo>
                  <a:lnTo>
                    <a:pt x="67" y="1001"/>
                  </a:lnTo>
                  <a:lnTo>
                    <a:pt x="134" y="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 name="Google Shape;2309;p36"/>
            <p:cNvSpPr/>
            <p:nvPr/>
          </p:nvSpPr>
          <p:spPr>
            <a:xfrm>
              <a:off x="2585350" y="997000"/>
              <a:ext cx="3350" cy="25875"/>
            </a:xfrm>
            <a:custGeom>
              <a:avLst/>
              <a:gdLst/>
              <a:ahLst/>
              <a:cxnLst/>
              <a:rect l="l" t="t" r="r" b="b"/>
              <a:pathLst>
                <a:path w="134" h="1035" extrusionOk="0">
                  <a:moveTo>
                    <a:pt x="67" y="0"/>
                  </a:moveTo>
                  <a:lnTo>
                    <a:pt x="1" y="1034"/>
                  </a:lnTo>
                  <a:lnTo>
                    <a:pt x="67"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3" name="Google Shape;2310;p36"/>
            <p:cNvSpPr/>
            <p:nvPr/>
          </p:nvSpPr>
          <p:spPr>
            <a:xfrm>
              <a:off x="2612875" y="1210475"/>
              <a:ext cx="15025" cy="32550"/>
            </a:xfrm>
            <a:custGeom>
              <a:avLst/>
              <a:gdLst/>
              <a:ahLst/>
              <a:cxnLst/>
              <a:rect l="l" t="t" r="r" b="b"/>
              <a:pathLst>
                <a:path w="601" h="1302" extrusionOk="0">
                  <a:moveTo>
                    <a:pt x="134" y="1"/>
                  </a:moveTo>
                  <a:lnTo>
                    <a:pt x="0" y="67"/>
                  </a:lnTo>
                  <a:lnTo>
                    <a:pt x="501" y="1301"/>
                  </a:lnTo>
                  <a:lnTo>
                    <a:pt x="601" y="12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4" name="Google Shape;2311;p36"/>
            <p:cNvSpPr/>
            <p:nvPr/>
          </p:nvSpPr>
          <p:spPr>
            <a:xfrm>
              <a:off x="2591200" y="1134600"/>
              <a:ext cx="20850" cy="32525"/>
            </a:xfrm>
            <a:custGeom>
              <a:avLst/>
              <a:gdLst/>
              <a:ahLst/>
              <a:cxnLst/>
              <a:rect l="l" t="t" r="r" b="b"/>
              <a:pathLst>
                <a:path w="834" h="1301" extrusionOk="0">
                  <a:moveTo>
                    <a:pt x="734" y="0"/>
                  </a:moveTo>
                  <a:lnTo>
                    <a:pt x="0" y="1268"/>
                  </a:lnTo>
                  <a:lnTo>
                    <a:pt x="100" y="1301"/>
                  </a:lnTo>
                  <a:lnTo>
                    <a:pt x="834" y="100"/>
                  </a:lnTo>
                  <a:lnTo>
                    <a:pt x="7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5" name="Google Shape;2312;p36"/>
            <p:cNvSpPr/>
            <p:nvPr/>
          </p:nvSpPr>
          <p:spPr>
            <a:xfrm>
              <a:off x="2769650" y="889400"/>
              <a:ext cx="20050" cy="21725"/>
            </a:xfrm>
            <a:custGeom>
              <a:avLst/>
              <a:gdLst/>
              <a:ahLst/>
              <a:cxnLst/>
              <a:rect l="l" t="t" r="r" b="b"/>
              <a:pathLst>
                <a:path w="802" h="869" extrusionOk="0">
                  <a:moveTo>
                    <a:pt x="701" y="1"/>
                  </a:moveTo>
                  <a:lnTo>
                    <a:pt x="0" y="802"/>
                  </a:lnTo>
                  <a:lnTo>
                    <a:pt x="34" y="868"/>
                  </a:lnTo>
                  <a:lnTo>
                    <a:pt x="801" y="68"/>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 name="Google Shape;2313;p36"/>
            <p:cNvSpPr/>
            <p:nvPr/>
          </p:nvSpPr>
          <p:spPr>
            <a:xfrm>
              <a:off x="2822175" y="890250"/>
              <a:ext cx="28400" cy="23375"/>
            </a:xfrm>
            <a:custGeom>
              <a:avLst/>
              <a:gdLst/>
              <a:ahLst/>
              <a:cxnLst/>
              <a:rect l="l" t="t" r="r" b="b"/>
              <a:pathLst>
                <a:path w="1136" h="935" extrusionOk="0">
                  <a:moveTo>
                    <a:pt x="68" y="0"/>
                  </a:moveTo>
                  <a:lnTo>
                    <a:pt x="1" y="67"/>
                  </a:lnTo>
                  <a:lnTo>
                    <a:pt x="1068" y="934"/>
                  </a:lnTo>
                  <a:lnTo>
                    <a:pt x="1135" y="868"/>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 name="Google Shape;2314;p36"/>
            <p:cNvSpPr/>
            <p:nvPr/>
          </p:nvSpPr>
          <p:spPr>
            <a:xfrm>
              <a:off x="2958950" y="889400"/>
              <a:ext cx="28375" cy="18375"/>
            </a:xfrm>
            <a:custGeom>
              <a:avLst/>
              <a:gdLst/>
              <a:ahLst/>
              <a:cxnLst/>
              <a:rect l="l" t="t" r="r" b="b"/>
              <a:pathLst>
                <a:path w="1135" h="735" extrusionOk="0">
                  <a:moveTo>
                    <a:pt x="101" y="1"/>
                  </a:moveTo>
                  <a:lnTo>
                    <a:pt x="1" y="101"/>
                  </a:lnTo>
                  <a:lnTo>
                    <a:pt x="1101" y="735"/>
                  </a:lnTo>
                  <a:lnTo>
                    <a:pt x="1135" y="6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 name="Google Shape;2315;p36"/>
            <p:cNvSpPr/>
            <p:nvPr/>
          </p:nvSpPr>
          <p:spPr>
            <a:xfrm>
              <a:off x="2961450" y="938625"/>
              <a:ext cx="18375" cy="28375"/>
            </a:xfrm>
            <a:custGeom>
              <a:avLst/>
              <a:gdLst/>
              <a:ahLst/>
              <a:cxnLst/>
              <a:rect l="l" t="t" r="r" b="b"/>
              <a:pathLst>
                <a:path w="735" h="1135" extrusionOk="0">
                  <a:moveTo>
                    <a:pt x="668" y="0"/>
                  </a:moveTo>
                  <a:lnTo>
                    <a:pt x="1" y="1101"/>
                  </a:lnTo>
                  <a:lnTo>
                    <a:pt x="67" y="1134"/>
                  </a:lnTo>
                  <a:lnTo>
                    <a:pt x="734" y="33"/>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 name="Google Shape;2316;p36"/>
            <p:cNvSpPr/>
            <p:nvPr/>
          </p:nvSpPr>
          <p:spPr>
            <a:xfrm>
              <a:off x="3065700" y="964475"/>
              <a:ext cx="21700" cy="16700"/>
            </a:xfrm>
            <a:custGeom>
              <a:avLst/>
              <a:gdLst/>
              <a:ahLst/>
              <a:cxnLst/>
              <a:rect l="l" t="t" r="r" b="b"/>
              <a:pathLst>
                <a:path w="868" h="668" extrusionOk="0">
                  <a:moveTo>
                    <a:pt x="834" y="0"/>
                  </a:moveTo>
                  <a:lnTo>
                    <a:pt x="0" y="601"/>
                  </a:lnTo>
                  <a:lnTo>
                    <a:pt x="67" y="667"/>
                  </a:lnTo>
                  <a:lnTo>
                    <a:pt x="868" y="100"/>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 name="Google Shape;2317;p36"/>
            <p:cNvSpPr/>
            <p:nvPr/>
          </p:nvSpPr>
          <p:spPr>
            <a:xfrm>
              <a:off x="2702100" y="892750"/>
              <a:ext cx="1700" cy="25050"/>
            </a:xfrm>
            <a:custGeom>
              <a:avLst/>
              <a:gdLst/>
              <a:ahLst/>
              <a:cxnLst/>
              <a:rect l="l" t="t" r="r" b="b"/>
              <a:pathLst>
                <a:path w="68" h="1002" extrusionOk="0">
                  <a:moveTo>
                    <a:pt x="1" y="0"/>
                  </a:moveTo>
                  <a:lnTo>
                    <a:pt x="1" y="1001"/>
                  </a:lnTo>
                  <a:lnTo>
                    <a:pt x="67" y="1001"/>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 name="Google Shape;2318;p36"/>
            <p:cNvSpPr/>
            <p:nvPr/>
          </p:nvSpPr>
          <p:spPr>
            <a:xfrm>
              <a:off x="2651225" y="931950"/>
              <a:ext cx="26725" cy="6700"/>
            </a:xfrm>
            <a:custGeom>
              <a:avLst/>
              <a:gdLst/>
              <a:ahLst/>
              <a:cxnLst/>
              <a:rect l="l" t="t" r="r" b="b"/>
              <a:pathLst>
                <a:path w="1069" h="268" extrusionOk="0">
                  <a:moveTo>
                    <a:pt x="1068" y="0"/>
                  </a:moveTo>
                  <a:lnTo>
                    <a:pt x="1" y="200"/>
                  </a:lnTo>
                  <a:lnTo>
                    <a:pt x="1" y="267"/>
                  </a:lnTo>
                  <a:lnTo>
                    <a:pt x="1068" y="100"/>
                  </a:lnTo>
                  <a:lnTo>
                    <a:pt x="10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2" name="Google Shape;2319;p36"/>
            <p:cNvSpPr/>
            <p:nvPr/>
          </p:nvSpPr>
          <p:spPr>
            <a:xfrm>
              <a:off x="2711275" y="970300"/>
              <a:ext cx="7525" cy="26725"/>
            </a:xfrm>
            <a:custGeom>
              <a:avLst/>
              <a:gdLst/>
              <a:ahLst/>
              <a:cxnLst/>
              <a:rect l="l" t="t" r="r" b="b"/>
              <a:pathLst>
                <a:path w="301" h="1069" extrusionOk="0">
                  <a:moveTo>
                    <a:pt x="0" y="1"/>
                  </a:moveTo>
                  <a:lnTo>
                    <a:pt x="167" y="1068"/>
                  </a:lnTo>
                  <a:lnTo>
                    <a:pt x="301"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 name="Google Shape;2320;p36"/>
            <p:cNvSpPr/>
            <p:nvPr/>
          </p:nvSpPr>
          <p:spPr>
            <a:xfrm>
              <a:off x="2720450" y="926100"/>
              <a:ext cx="29200" cy="8375"/>
            </a:xfrm>
            <a:custGeom>
              <a:avLst/>
              <a:gdLst/>
              <a:ahLst/>
              <a:cxnLst/>
              <a:rect l="l" t="t" r="r" b="b"/>
              <a:pathLst>
                <a:path w="1168" h="335" extrusionOk="0">
                  <a:moveTo>
                    <a:pt x="1168" y="1"/>
                  </a:moveTo>
                  <a:lnTo>
                    <a:pt x="0" y="234"/>
                  </a:lnTo>
                  <a:lnTo>
                    <a:pt x="34" y="334"/>
                  </a:lnTo>
                  <a:lnTo>
                    <a:pt x="1168" y="101"/>
                  </a:lnTo>
                  <a:lnTo>
                    <a:pt x="11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 name="Google Shape;2321;p36"/>
            <p:cNvSpPr/>
            <p:nvPr/>
          </p:nvSpPr>
          <p:spPr>
            <a:xfrm>
              <a:off x="2624550" y="1012000"/>
              <a:ext cx="24200" cy="17525"/>
            </a:xfrm>
            <a:custGeom>
              <a:avLst/>
              <a:gdLst/>
              <a:ahLst/>
              <a:cxnLst/>
              <a:rect l="l" t="t" r="r" b="b"/>
              <a:pathLst>
                <a:path w="968" h="701" extrusionOk="0">
                  <a:moveTo>
                    <a:pt x="901" y="0"/>
                  </a:moveTo>
                  <a:lnTo>
                    <a:pt x="0" y="634"/>
                  </a:lnTo>
                  <a:lnTo>
                    <a:pt x="34" y="701"/>
                  </a:lnTo>
                  <a:lnTo>
                    <a:pt x="968" y="67"/>
                  </a:lnTo>
                  <a:lnTo>
                    <a:pt x="9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 name="Google Shape;2322;p36"/>
            <p:cNvSpPr/>
            <p:nvPr/>
          </p:nvSpPr>
          <p:spPr>
            <a:xfrm>
              <a:off x="2633725" y="1333075"/>
              <a:ext cx="4200" cy="33375"/>
            </a:xfrm>
            <a:custGeom>
              <a:avLst/>
              <a:gdLst/>
              <a:ahLst/>
              <a:cxnLst/>
              <a:rect l="l" t="t" r="r" b="b"/>
              <a:pathLst>
                <a:path w="168" h="1335" extrusionOk="0">
                  <a:moveTo>
                    <a:pt x="100" y="0"/>
                  </a:moveTo>
                  <a:lnTo>
                    <a:pt x="0" y="1334"/>
                  </a:lnTo>
                  <a:lnTo>
                    <a:pt x="100" y="1334"/>
                  </a:lnTo>
                  <a:lnTo>
                    <a:pt x="167" y="33"/>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 name="Google Shape;2323;p36"/>
            <p:cNvSpPr/>
            <p:nvPr/>
          </p:nvSpPr>
          <p:spPr>
            <a:xfrm>
              <a:off x="2607875" y="1288025"/>
              <a:ext cx="20025" cy="22550"/>
            </a:xfrm>
            <a:custGeom>
              <a:avLst/>
              <a:gdLst/>
              <a:ahLst/>
              <a:cxnLst/>
              <a:rect l="l" t="t" r="r" b="b"/>
              <a:pathLst>
                <a:path w="801" h="902" extrusionOk="0">
                  <a:moveTo>
                    <a:pt x="701" y="1"/>
                  </a:moveTo>
                  <a:lnTo>
                    <a:pt x="0" y="835"/>
                  </a:lnTo>
                  <a:lnTo>
                    <a:pt x="34" y="901"/>
                  </a:lnTo>
                  <a:lnTo>
                    <a:pt x="801" y="67"/>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7" name="Google Shape;2324;p36"/>
            <p:cNvSpPr/>
            <p:nvPr/>
          </p:nvSpPr>
          <p:spPr>
            <a:xfrm>
              <a:off x="2702100" y="1362250"/>
              <a:ext cx="21700" cy="30050"/>
            </a:xfrm>
            <a:custGeom>
              <a:avLst/>
              <a:gdLst/>
              <a:ahLst/>
              <a:cxnLst/>
              <a:rect l="l" t="t" r="r" b="b"/>
              <a:pathLst>
                <a:path w="868" h="1202" extrusionOk="0">
                  <a:moveTo>
                    <a:pt x="67" y="1"/>
                  </a:moveTo>
                  <a:lnTo>
                    <a:pt x="1" y="67"/>
                  </a:lnTo>
                  <a:lnTo>
                    <a:pt x="834" y="1201"/>
                  </a:lnTo>
                  <a:lnTo>
                    <a:pt x="868" y="1168"/>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8" name="Google Shape;2325;p36"/>
            <p:cNvSpPr/>
            <p:nvPr/>
          </p:nvSpPr>
          <p:spPr>
            <a:xfrm>
              <a:off x="2771325" y="1086225"/>
              <a:ext cx="21700" cy="15875"/>
            </a:xfrm>
            <a:custGeom>
              <a:avLst/>
              <a:gdLst/>
              <a:ahLst/>
              <a:cxnLst/>
              <a:rect l="l" t="t" r="r" b="b"/>
              <a:pathLst>
                <a:path w="868" h="635" extrusionOk="0">
                  <a:moveTo>
                    <a:pt x="834" y="0"/>
                  </a:moveTo>
                  <a:lnTo>
                    <a:pt x="0" y="567"/>
                  </a:lnTo>
                  <a:lnTo>
                    <a:pt x="34" y="634"/>
                  </a:lnTo>
                  <a:lnTo>
                    <a:pt x="867" y="67"/>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9" name="Google Shape;2326;p36"/>
            <p:cNvSpPr/>
            <p:nvPr/>
          </p:nvSpPr>
          <p:spPr>
            <a:xfrm>
              <a:off x="2998975" y="1116250"/>
              <a:ext cx="24225" cy="14200"/>
            </a:xfrm>
            <a:custGeom>
              <a:avLst/>
              <a:gdLst/>
              <a:ahLst/>
              <a:cxnLst/>
              <a:rect l="l" t="t" r="r" b="b"/>
              <a:pathLst>
                <a:path w="969" h="568" extrusionOk="0">
                  <a:moveTo>
                    <a:pt x="34" y="0"/>
                  </a:moveTo>
                  <a:lnTo>
                    <a:pt x="1" y="67"/>
                  </a:lnTo>
                  <a:lnTo>
                    <a:pt x="868" y="567"/>
                  </a:lnTo>
                  <a:lnTo>
                    <a:pt x="968" y="5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0" name="Google Shape;2327;p36"/>
            <p:cNvSpPr/>
            <p:nvPr/>
          </p:nvSpPr>
          <p:spPr>
            <a:xfrm>
              <a:off x="2737125" y="1172950"/>
              <a:ext cx="31725" cy="8375"/>
            </a:xfrm>
            <a:custGeom>
              <a:avLst/>
              <a:gdLst/>
              <a:ahLst/>
              <a:cxnLst/>
              <a:rect l="l" t="t" r="r" b="b"/>
              <a:pathLst>
                <a:path w="1269" h="335" extrusionOk="0">
                  <a:moveTo>
                    <a:pt x="1" y="0"/>
                  </a:moveTo>
                  <a:lnTo>
                    <a:pt x="1" y="101"/>
                  </a:lnTo>
                  <a:lnTo>
                    <a:pt x="1201" y="334"/>
                  </a:lnTo>
                  <a:lnTo>
                    <a:pt x="1268" y="267"/>
                  </a:lnTo>
                  <a:lnTo>
                    <a:pt x="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1" name="Google Shape;2328;p36"/>
            <p:cNvSpPr/>
            <p:nvPr/>
          </p:nvSpPr>
          <p:spPr>
            <a:xfrm>
              <a:off x="2790500" y="1258000"/>
              <a:ext cx="17525" cy="14200"/>
            </a:xfrm>
            <a:custGeom>
              <a:avLst/>
              <a:gdLst/>
              <a:ahLst/>
              <a:cxnLst/>
              <a:rect l="l" t="t" r="r" b="b"/>
              <a:pathLst>
                <a:path w="701" h="568" extrusionOk="0">
                  <a:moveTo>
                    <a:pt x="634" y="1"/>
                  </a:moveTo>
                  <a:lnTo>
                    <a:pt x="0" y="501"/>
                  </a:lnTo>
                  <a:lnTo>
                    <a:pt x="34" y="5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2" name="Google Shape;2329;p36"/>
            <p:cNvSpPr/>
            <p:nvPr/>
          </p:nvSpPr>
          <p:spPr>
            <a:xfrm>
              <a:off x="2762975" y="1337225"/>
              <a:ext cx="24200" cy="20875"/>
            </a:xfrm>
            <a:custGeom>
              <a:avLst/>
              <a:gdLst/>
              <a:ahLst/>
              <a:cxnLst/>
              <a:rect l="l" t="t" r="r" b="b"/>
              <a:pathLst>
                <a:path w="968" h="835" extrusionOk="0">
                  <a:moveTo>
                    <a:pt x="67" y="1"/>
                  </a:moveTo>
                  <a:lnTo>
                    <a:pt x="1" y="68"/>
                  </a:lnTo>
                  <a:lnTo>
                    <a:pt x="935" y="835"/>
                  </a:lnTo>
                  <a:lnTo>
                    <a:pt x="968" y="7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3" name="Google Shape;2330;p36"/>
            <p:cNvSpPr/>
            <p:nvPr/>
          </p:nvSpPr>
          <p:spPr>
            <a:xfrm>
              <a:off x="2795500" y="1380600"/>
              <a:ext cx="17550" cy="11700"/>
            </a:xfrm>
            <a:custGeom>
              <a:avLst/>
              <a:gdLst/>
              <a:ahLst/>
              <a:cxnLst/>
              <a:rect l="l" t="t" r="r" b="b"/>
              <a:pathLst>
                <a:path w="702" h="468" extrusionOk="0">
                  <a:moveTo>
                    <a:pt x="67" y="0"/>
                  </a:moveTo>
                  <a:lnTo>
                    <a:pt x="1" y="100"/>
                  </a:lnTo>
                  <a:lnTo>
                    <a:pt x="668" y="467"/>
                  </a:lnTo>
                  <a:lnTo>
                    <a:pt x="701" y="367"/>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4" name="Google Shape;2331;p36"/>
            <p:cNvSpPr/>
            <p:nvPr/>
          </p:nvSpPr>
          <p:spPr>
            <a:xfrm>
              <a:off x="2766325" y="1300550"/>
              <a:ext cx="25025" cy="1675"/>
            </a:xfrm>
            <a:custGeom>
              <a:avLst/>
              <a:gdLst/>
              <a:ahLst/>
              <a:cxnLst/>
              <a:rect l="l" t="t" r="r" b="b"/>
              <a:pathLst>
                <a:path w="1001" h="67"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5" name="Google Shape;2332;p36"/>
            <p:cNvSpPr/>
            <p:nvPr/>
          </p:nvSpPr>
          <p:spPr>
            <a:xfrm>
              <a:off x="2853050" y="1007825"/>
              <a:ext cx="21700" cy="15875"/>
            </a:xfrm>
            <a:custGeom>
              <a:avLst/>
              <a:gdLst/>
              <a:ahLst/>
              <a:cxnLst/>
              <a:rect l="l" t="t" r="r" b="b"/>
              <a:pathLst>
                <a:path w="868" h="635" extrusionOk="0">
                  <a:moveTo>
                    <a:pt x="834" y="1"/>
                  </a:moveTo>
                  <a:lnTo>
                    <a:pt x="0" y="568"/>
                  </a:lnTo>
                  <a:lnTo>
                    <a:pt x="67" y="634"/>
                  </a:lnTo>
                  <a:lnTo>
                    <a:pt x="867" y="67"/>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6" name="Google Shape;2333;p36"/>
            <p:cNvSpPr/>
            <p:nvPr/>
          </p:nvSpPr>
          <p:spPr>
            <a:xfrm>
              <a:off x="2872225" y="1050350"/>
              <a:ext cx="25050" cy="1700"/>
            </a:xfrm>
            <a:custGeom>
              <a:avLst/>
              <a:gdLst/>
              <a:ahLst/>
              <a:cxnLst/>
              <a:rect l="l" t="t" r="r" b="b"/>
              <a:pathLst>
                <a:path w="1002" h="68" extrusionOk="0">
                  <a:moveTo>
                    <a:pt x="0" y="1"/>
                  </a:moveTo>
                  <a:lnTo>
                    <a:pt x="0" y="68"/>
                  </a:lnTo>
                  <a:lnTo>
                    <a:pt x="1001" y="68"/>
                  </a:lnTo>
                  <a:lnTo>
                    <a:pt x="10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7" name="Google Shape;2334;p36"/>
            <p:cNvSpPr/>
            <p:nvPr/>
          </p:nvSpPr>
          <p:spPr>
            <a:xfrm>
              <a:off x="2848050" y="1097900"/>
              <a:ext cx="22525" cy="15875"/>
            </a:xfrm>
            <a:custGeom>
              <a:avLst/>
              <a:gdLst/>
              <a:ahLst/>
              <a:cxnLst/>
              <a:rect l="l" t="t" r="r" b="b"/>
              <a:pathLst>
                <a:path w="901" h="635" extrusionOk="0">
                  <a:moveTo>
                    <a:pt x="33" y="0"/>
                  </a:moveTo>
                  <a:lnTo>
                    <a:pt x="0" y="100"/>
                  </a:lnTo>
                  <a:lnTo>
                    <a:pt x="867" y="634"/>
                  </a:lnTo>
                  <a:lnTo>
                    <a:pt x="901"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8" name="Google Shape;2335;p36"/>
            <p:cNvSpPr/>
            <p:nvPr/>
          </p:nvSpPr>
          <p:spPr>
            <a:xfrm>
              <a:off x="2856375" y="1200475"/>
              <a:ext cx="8375" cy="20875"/>
            </a:xfrm>
            <a:custGeom>
              <a:avLst/>
              <a:gdLst/>
              <a:ahLst/>
              <a:cxnLst/>
              <a:rect l="l" t="t" r="r" b="b"/>
              <a:pathLst>
                <a:path w="335" h="835" extrusionOk="0">
                  <a:moveTo>
                    <a:pt x="234" y="0"/>
                  </a:moveTo>
                  <a:lnTo>
                    <a:pt x="1" y="801"/>
                  </a:lnTo>
                  <a:lnTo>
                    <a:pt x="67" y="834"/>
                  </a:lnTo>
                  <a:lnTo>
                    <a:pt x="334" y="34"/>
                  </a:lnTo>
                  <a:lnTo>
                    <a:pt x="2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9" name="Google Shape;2336;p36"/>
            <p:cNvSpPr/>
            <p:nvPr/>
          </p:nvSpPr>
          <p:spPr>
            <a:xfrm>
              <a:off x="2844700" y="1259675"/>
              <a:ext cx="25050" cy="20050"/>
            </a:xfrm>
            <a:custGeom>
              <a:avLst/>
              <a:gdLst/>
              <a:ahLst/>
              <a:cxnLst/>
              <a:rect l="l" t="t" r="r" b="b"/>
              <a:pathLst>
                <a:path w="1002" h="802" extrusionOk="0">
                  <a:moveTo>
                    <a:pt x="67" y="1"/>
                  </a:moveTo>
                  <a:lnTo>
                    <a:pt x="1" y="101"/>
                  </a:lnTo>
                  <a:lnTo>
                    <a:pt x="901" y="801"/>
                  </a:lnTo>
                  <a:lnTo>
                    <a:pt x="1001" y="701"/>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 name="Google Shape;2337;p36"/>
            <p:cNvSpPr/>
            <p:nvPr/>
          </p:nvSpPr>
          <p:spPr>
            <a:xfrm>
              <a:off x="2854700" y="1333075"/>
              <a:ext cx="18375" cy="12525"/>
            </a:xfrm>
            <a:custGeom>
              <a:avLst/>
              <a:gdLst/>
              <a:ahLst/>
              <a:cxnLst/>
              <a:rect l="l" t="t" r="r" b="b"/>
              <a:pathLst>
                <a:path w="735" h="501" extrusionOk="0">
                  <a:moveTo>
                    <a:pt x="101" y="0"/>
                  </a:moveTo>
                  <a:lnTo>
                    <a:pt x="1" y="67"/>
                  </a:lnTo>
                  <a:lnTo>
                    <a:pt x="668" y="500"/>
                  </a:lnTo>
                  <a:lnTo>
                    <a:pt x="735" y="400"/>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 name="Google Shape;2338;p36"/>
            <p:cNvSpPr/>
            <p:nvPr/>
          </p:nvSpPr>
          <p:spPr>
            <a:xfrm>
              <a:off x="3039000" y="1217150"/>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2" name="Google Shape;2339;p36"/>
            <p:cNvSpPr/>
            <p:nvPr/>
          </p:nvSpPr>
          <p:spPr>
            <a:xfrm>
              <a:off x="2731300" y="1204650"/>
              <a:ext cx="21700" cy="15850"/>
            </a:xfrm>
            <a:custGeom>
              <a:avLst/>
              <a:gdLst/>
              <a:ahLst/>
              <a:cxnLst/>
              <a:rect l="l" t="t" r="r" b="b"/>
              <a:pathLst>
                <a:path w="868" h="634" extrusionOk="0">
                  <a:moveTo>
                    <a:pt x="33" y="0"/>
                  </a:moveTo>
                  <a:lnTo>
                    <a:pt x="0" y="67"/>
                  </a:lnTo>
                  <a:lnTo>
                    <a:pt x="767" y="634"/>
                  </a:lnTo>
                  <a:lnTo>
                    <a:pt x="867"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3" name="Google Shape;2340;p36"/>
            <p:cNvSpPr/>
            <p:nvPr/>
          </p:nvSpPr>
          <p:spPr>
            <a:xfrm>
              <a:off x="2770475" y="1020350"/>
              <a:ext cx="25050" cy="1675"/>
            </a:xfrm>
            <a:custGeom>
              <a:avLst/>
              <a:gdLst/>
              <a:ahLst/>
              <a:cxnLst/>
              <a:rect l="l" t="t" r="r" b="b"/>
              <a:pathLst>
                <a:path w="1002" h="67"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4" name="Google Shape;2341;p36"/>
            <p:cNvSpPr/>
            <p:nvPr/>
          </p:nvSpPr>
          <p:spPr>
            <a:xfrm>
              <a:off x="2669575" y="1137100"/>
              <a:ext cx="21700" cy="16700"/>
            </a:xfrm>
            <a:custGeom>
              <a:avLst/>
              <a:gdLst/>
              <a:ahLst/>
              <a:cxnLst/>
              <a:rect l="l" t="t" r="r" b="b"/>
              <a:pathLst>
                <a:path w="868" h="668" extrusionOk="0">
                  <a:moveTo>
                    <a:pt x="34" y="0"/>
                  </a:moveTo>
                  <a:lnTo>
                    <a:pt x="1" y="67"/>
                  </a:lnTo>
                  <a:lnTo>
                    <a:pt x="801" y="667"/>
                  </a:lnTo>
                  <a:lnTo>
                    <a:pt x="868" y="5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5" name="Google Shape;2342;p36"/>
            <p:cNvSpPr/>
            <p:nvPr/>
          </p:nvSpPr>
          <p:spPr>
            <a:xfrm>
              <a:off x="2647900" y="1179625"/>
              <a:ext cx="25050" cy="1700"/>
            </a:xfrm>
            <a:custGeom>
              <a:avLst/>
              <a:gdLst/>
              <a:ahLst/>
              <a:cxnLst/>
              <a:rect l="l" t="t" r="r" b="b"/>
              <a:pathLst>
                <a:path w="1002" h="68"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 name="Google Shape;2343;p36"/>
            <p:cNvSpPr/>
            <p:nvPr/>
          </p:nvSpPr>
          <p:spPr>
            <a:xfrm>
              <a:off x="2673750" y="1226325"/>
              <a:ext cx="24200" cy="16700"/>
            </a:xfrm>
            <a:custGeom>
              <a:avLst/>
              <a:gdLst/>
              <a:ahLst/>
              <a:cxnLst/>
              <a:rect l="l" t="t" r="r" b="b"/>
              <a:pathLst>
                <a:path w="968" h="668" extrusionOk="0">
                  <a:moveTo>
                    <a:pt x="868" y="0"/>
                  </a:moveTo>
                  <a:lnTo>
                    <a:pt x="0" y="601"/>
                  </a:lnTo>
                  <a:lnTo>
                    <a:pt x="34" y="667"/>
                  </a:lnTo>
                  <a:lnTo>
                    <a:pt x="968" y="100"/>
                  </a:lnTo>
                  <a:lnTo>
                    <a:pt x="8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 name="Google Shape;2344;p36"/>
            <p:cNvSpPr/>
            <p:nvPr/>
          </p:nvSpPr>
          <p:spPr>
            <a:xfrm>
              <a:off x="2935600" y="1109575"/>
              <a:ext cx="20875" cy="15025"/>
            </a:xfrm>
            <a:custGeom>
              <a:avLst/>
              <a:gdLst/>
              <a:ahLst/>
              <a:cxnLst/>
              <a:rect l="l" t="t" r="r" b="b"/>
              <a:pathLst>
                <a:path w="835" h="601" extrusionOk="0">
                  <a:moveTo>
                    <a:pt x="768" y="0"/>
                  </a:moveTo>
                  <a:lnTo>
                    <a:pt x="1" y="501"/>
                  </a:lnTo>
                  <a:lnTo>
                    <a:pt x="34" y="601"/>
                  </a:lnTo>
                  <a:lnTo>
                    <a:pt x="834" y="100"/>
                  </a:lnTo>
                  <a:lnTo>
                    <a:pt x="7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8" name="Google Shape;2345;p36"/>
            <p:cNvSpPr/>
            <p:nvPr/>
          </p:nvSpPr>
          <p:spPr>
            <a:xfrm>
              <a:off x="2938100" y="1062025"/>
              <a:ext cx="20875" cy="16725"/>
            </a:xfrm>
            <a:custGeom>
              <a:avLst/>
              <a:gdLst/>
              <a:ahLst/>
              <a:cxnLst/>
              <a:rect l="l" t="t" r="r" b="b"/>
              <a:pathLst>
                <a:path w="835" h="669" extrusionOk="0">
                  <a:moveTo>
                    <a:pt x="34" y="1"/>
                  </a:moveTo>
                  <a:lnTo>
                    <a:pt x="1" y="68"/>
                  </a:lnTo>
                  <a:lnTo>
                    <a:pt x="801" y="668"/>
                  </a:lnTo>
                  <a:lnTo>
                    <a:pt x="835" y="601"/>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9" name="Google Shape;2346;p36"/>
            <p:cNvSpPr/>
            <p:nvPr/>
          </p:nvSpPr>
          <p:spPr>
            <a:xfrm>
              <a:off x="2993975" y="1029500"/>
              <a:ext cx="4200" cy="25050"/>
            </a:xfrm>
            <a:custGeom>
              <a:avLst/>
              <a:gdLst/>
              <a:ahLst/>
              <a:cxnLst/>
              <a:rect l="l" t="t" r="r" b="b"/>
              <a:pathLst>
                <a:path w="168" h="1002" extrusionOk="0">
                  <a:moveTo>
                    <a:pt x="67" y="1"/>
                  </a:moveTo>
                  <a:lnTo>
                    <a:pt x="1" y="968"/>
                  </a:lnTo>
                  <a:lnTo>
                    <a:pt x="101" y="1002"/>
                  </a:lnTo>
                  <a:lnTo>
                    <a:pt x="1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0" name="Google Shape;2347;p36"/>
            <p:cNvSpPr/>
            <p:nvPr/>
          </p:nvSpPr>
          <p:spPr>
            <a:xfrm>
              <a:off x="2919750" y="1388925"/>
              <a:ext cx="25050" cy="3375"/>
            </a:xfrm>
            <a:custGeom>
              <a:avLst/>
              <a:gdLst/>
              <a:ahLst/>
              <a:cxnLst/>
              <a:rect l="l" t="t" r="r" b="b"/>
              <a:pathLst>
                <a:path w="1002" h="135" extrusionOk="0">
                  <a:moveTo>
                    <a:pt x="34" y="1"/>
                  </a:moveTo>
                  <a:lnTo>
                    <a:pt x="1" y="101"/>
                  </a:lnTo>
                  <a:lnTo>
                    <a:pt x="1001" y="134"/>
                  </a:lnTo>
                  <a:lnTo>
                    <a:pt x="1001" y="34"/>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1" name="Google Shape;2348;p36"/>
            <p:cNvSpPr/>
            <p:nvPr/>
          </p:nvSpPr>
          <p:spPr>
            <a:xfrm>
              <a:off x="2927250" y="1340575"/>
              <a:ext cx="21725" cy="16700"/>
            </a:xfrm>
            <a:custGeom>
              <a:avLst/>
              <a:gdLst/>
              <a:ahLst/>
              <a:cxnLst/>
              <a:rect l="l" t="t" r="r" b="b"/>
              <a:pathLst>
                <a:path w="869" h="668" extrusionOk="0">
                  <a:moveTo>
                    <a:pt x="68" y="0"/>
                  </a:moveTo>
                  <a:lnTo>
                    <a:pt x="1" y="67"/>
                  </a:lnTo>
                  <a:lnTo>
                    <a:pt x="802" y="667"/>
                  </a:lnTo>
                  <a:lnTo>
                    <a:pt x="868" y="601"/>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2" name="Google Shape;2349;p36"/>
            <p:cNvSpPr/>
            <p:nvPr/>
          </p:nvSpPr>
          <p:spPr>
            <a:xfrm>
              <a:off x="2985625" y="1308875"/>
              <a:ext cx="11700" cy="26725"/>
            </a:xfrm>
            <a:custGeom>
              <a:avLst/>
              <a:gdLst/>
              <a:ahLst/>
              <a:cxnLst/>
              <a:rect l="l" t="t" r="r" b="b"/>
              <a:pathLst>
                <a:path w="468" h="1069" extrusionOk="0">
                  <a:moveTo>
                    <a:pt x="101" y="1"/>
                  </a:moveTo>
                  <a:lnTo>
                    <a:pt x="1" y="34"/>
                  </a:lnTo>
                  <a:lnTo>
                    <a:pt x="368" y="1068"/>
                  </a:lnTo>
                  <a:lnTo>
                    <a:pt x="468"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3" name="Google Shape;2350;p36"/>
            <p:cNvSpPr/>
            <p:nvPr/>
          </p:nvSpPr>
          <p:spPr>
            <a:xfrm>
              <a:off x="2923100" y="1208800"/>
              <a:ext cx="21700" cy="15875"/>
            </a:xfrm>
            <a:custGeom>
              <a:avLst/>
              <a:gdLst/>
              <a:ahLst/>
              <a:cxnLst/>
              <a:rect l="l" t="t" r="r" b="b"/>
              <a:pathLst>
                <a:path w="868" h="635" extrusionOk="0">
                  <a:moveTo>
                    <a:pt x="834" y="1"/>
                  </a:moveTo>
                  <a:lnTo>
                    <a:pt x="0" y="535"/>
                  </a:lnTo>
                  <a:lnTo>
                    <a:pt x="34" y="635"/>
                  </a:lnTo>
                  <a:lnTo>
                    <a:pt x="867" y="68"/>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4" name="Google Shape;2351;p36"/>
            <p:cNvSpPr/>
            <p:nvPr/>
          </p:nvSpPr>
          <p:spPr>
            <a:xfrm>
              <a:off x="2915575" y="1262175"/>
              <a:ext cx="26725" cy="10025"/>
            </a:xfrm>
            <a:custGeom>
              <a:avLst/>
              <a:gdLst/>
              <a:ahLst/>
              <a:cxnLst/>
              <a:rect l="l" t="t" r="r" b="b"/>
              <a:pathLst>
                <a:path w="1069" h="401" extrusionOk="0">
                  <a:moveTo>
                    <a:pt x="1" y="1"/>
                  </a:moveTo>
                  <a:lnTo>
                    <a:pt x="1" y="67"/>
                  </a:lnTo>
                  <a:lnTo>
                    <a:pt x="1035" y="401"/>
                  </a:lnTo>
                  <a:lnTo>
                    <a:pt x="1068" y="268"/>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5" name="Google Shape;2352;p36"/>
            <p:cNvSpPr/>
            <p:nvPr/>
          </p:nvSpPr>
          <p:spPr>
            <a:xfrm>
              <a:off x="2992300" y="1381425"/>
              <a:ext cx="24225" cy="16700"/>
            </a:xfrm>
            <a:custGeom>
              <a:avLst/>
              <a:gdLst/>
              <a:ahLst/>
              <a:cxnLst/>
              <a:rect l="l" t="t" r="r" b="b"/>
              <a:pathLst>
                <a:path w="969" h="668" extrusionOk="0">
                  <a:moveTo>
                    <a:pt x="68" y="1"/>
                  </a:moveTo>
                  <a:lnTo>
                    <a:pt x="1" y="101"/>
                  </a:lnTo>
                  <a:lnTo>
                    <a:pt x="901" y="668"/>
                  </a:lnTo>
                  <a:lnTo>
                    <a:pt x="968" y="601"/>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6" name="Google Shape;2353;p36"/>
            <p:cNvSpPr/>
            <p:nvPr/>
          </p:nvSpPr>
          <p:spPr>
            <a:xfrm>
              <a:off x="3054025" y="1172950"/>
              <a:ext cx="24200" cy="16700"/>
            </a:xfrm>
            <a:custGeom>
              <a:avLst/>
              <a:gdLst/>
              <a:ahLst/>
              <a:cxnLst/>
              <a:rect l="l" t="t" r="r" b="b"/>
              <a:pathLst>
                <a:path w="968" h="668" extrusionOk="0">
                  <a:moveTo>
                    <a:pt x="34" y="0"/>
                  </a:moveTo>
                  <a:lnTo>
                    <a:pt x="0" y="101"/>
                  </a:lnTo>
                  <a:lnTo>
                    <a:pt x="868" y="668"/>
                  </a:lnTo>
                  <a:lnTo>
                    <a:pt x="968" y="6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7" name="Google Shape;2354;p36"/>
            <p:cNvSpPr/>
            <p:nvPr/>
          </p:nvSpPr>
          <p:spPr>
            <a:xfrm>
              <a:off x="3041500" y="1277200"/>
              <a:ext cx="17550" cy="15025"/>
            </a:xfrm>
            <a:custGeom>
              <a:avLst/>
              <a:gdLst/>
              <a:ahLst/>
              <a:cxnLst/>
              <a:rect l="l" t="t" r="r" b="b"/>
              <a:pathLst>
                <a:path w="702" h="601" extrusionOk="0">
                  <a:moveTo>
                    <a:pt x="668" y="0"/>
                  </a:moveTo>
                  <a:lnTo>
                    <a:pt x="1" y="500"/>
                  </a:lnTo>
                  <a:lnTo>
                    <a:pt x="34" y="601"/>
                  </a:lnTo>
                  <a:lnTo>
                    <a:pt x="701"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8" name="Google Shape;2355;p36"/>
            <p:cNvSpPr/>
            <p:nvPr/>
          </p:nvSpPr>
          <p:spPr>
            <a:xfrm>
              <a:off x="2708775" y="1093725"/>
              <a:ext cx="25050" cy="3350"/>
            </a:xfrm>
            <a:custGeom>
              <a:avLst/>
              <a:gdLst/>
              <a:ahLst/>
              <a:cxnLst/>
              <a:rect l="l" t="t" r="r" b="b"/>
              <a:pathLst>
                <a:path w="1002" h="134" extrusionOk="0">
                  <a:moveTo>
                    <a:pt x="0" y="1"/>
                  </a:moveTo>
                  <a:lnTo>
                    <a:pt x="0" y="101"/>
                  </a:lnTo>
                  <a:lnTo>
                    <a:pt x="1001" y="134"/>
                  </a:lnTo>
                  <a:lnTo>
                    <a:pt x="1001" y="67"/>
                  </a:lnTo>
                  <a:lnTo>
                    <a:pt x="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9" name="Google Shape;2356;p36"/>
            <p:cNvSpPr/>
            <p:nvPr/>
          </p:nvSpPr>
          <p:spPr>
            <a:xfrm>
              <a:off x="2716275" y="1047025"/>
              <a:ext cx="21700" cy="16700"/>
            </a:xfrm>
            <a:custGeom>
              <a:avLst/>
              <a:gdLst/>
              <a:ahLst/>
              <a:cxnLst/>
              <a:rect l="l" t="t" r="r" b="b"/>
              <a:pathLst>
                <a:path w="868" h="668" extrusionOk="0">
                  <a:moveTo>
                    <a:pt x="67" y="0"/>
                  </a:moveTo>
                  <a:lnTo>
                    <a:pt x="1" y="67"/>
                  </a:lnTo>
                  <a:lnTo>
                    <a:pt x="801" y="668"/>
                  </a:lnTo>
                  <a:lnTo>
                    <a:pt x="868" y="6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0" name="Google Shape;2357;p36"/>
            <p:cNvSpPr/>
            <p:nvPr/>
          </p:nvSpPr>
          <p:spPr>
            <a:xfrm>
              <a:off x="3021500" y="1086225"/>
              <a:ext cx="22525" cy="6700"/>
            </a:xfrm>
            <a:custGeom>
              <a:avLst/>
              <a:gdLst/>
              <a:ahLst/>
              <a:cxnLst/>
              <a:rect l="l" t="t" r="r" b="b"/>
              <a:pathLst>
                <a:path w="901" h="268" extrusionOk="0">
                  <a:moveTo>
                    <a:pt x="0" y="0"/>
                  </a:moveTo>
                  <a:lnTo>
                    <a:pt x="0" y="67"/>
                  </a:lnTo>
                  <a:lnTo>
                    <a:pt x="901" y="267"/>
                  </a:lnTo>
                  <a:lnTo>
                    <a:pt x="901" y="167"/>
                  </a:lnTo>
                  <a:lnTo>
                    <a:pt x="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1" name="Google Shape;2358;p36"/>
            <p:cNvSpPr/>
            <p:nvPr/>
          </p:nvSpPr>
          <p:spPr>
            <a:xfrm>
              <a:off x="2670400" y="1309725"/>
              <a:ext cx="7550" cy="27525"/>
            </a:xfrm>
            <a:custGeom>
              <a:avLst/>
              <a:gdLst/>
              <a:ahLst/>
              <a:cxnLst/>
              <a:rect l="l" t="t" r="r" b="b"/>
              <a:pathLst>
                <a:path w="302" h="1101" extrusionOk="0">
                  <a:moveTo>
                    <a:pt x="1" y="0"/>
                  </a:moveTo>
                  <a:lnTo>
                    <a:pt x="168" y="1101"/>
                  </a:lnTo>
                  <a:lnTo>
                    <a:pt x="301"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2" name="Google Shape;2359;p36"/>
            <p:cNvSpPr/>
            <p:nvPr/>
          </p:nvSpPr>
          <p:spPr>
            <a:xfrm>
              <a:off x="2687925" y="1285525"/>
              <a:ext cx="29200" cy="8375"/>
            </a:xfrm>
            <a:custGeom>
              <a:avLst/>
              <a:gdLst/>
              <a:ahLst/>
              <a:cxnLst/>
              <a:rect l="l" t="t" r="r" b="b"/>
              <a:pathLst>
                <a:path w="1168" h="335" extrusionOk="0">
                  <a:moveTo>
                    <a:pt x="1135" y="1"/>
                  </a:moveTo>
                  <a:lnTo>
                    <a:pt x="0" y="268"/>
                  </a:lnTo>
                  <a:lnTo>
                    <a:pt x="0" y="334"/>
                  </a:lnTo>
                  <a:lnTo>
                    <a:pt x="1168" y="101"/>
                  </a:lnTo>
                  <a:lnTo>
                    <a:pt x="11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 name="Google Shape;2360;p36"/>
            <p:cNvSpPr/>
            <p:nvPr/>
          </p:nvSpPr>
          <p:spPr>
            <a:xfrm>
              <a:off x="2817175" y="956125"/>
              <a:ext cx="32550" cy="8375"/>
            </a:xfrm>
            <a:custGeom>
              <a:avLst/>
              <a:gdLst/>
              <a:ahLst/>
              <a:cxnLst/>
              <a:rect l="l" t="t" r="r" b="b"/>
              <a:pathLst>
                <a:path w="1302" h="335" extrusionOk="0">
                  <a:moveTo>
                    <a:pt x="1" y="1"/>
                  </a:moveTo>
                  <a:lnTo>
                    <a:pt x="1" y="134"/>
                  </a:lnTo>
                  <a:lnTo>
                    <a:pt x="1302" y="334"/>
                  </a:lnTo>
                  <a:lnTo>
                    <a:pt x="1302" y="267"/>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 name="Google Shape;2361;p36"/>
            <p:cNvSpPr/>
            <p:nvPr/>
          </p:nvSpPr>
          <p:spPr>
            <a:xfrm>
              <a:off x="2821350" y="1127075"/>
              <a:ext cx="6700" cy="29225"/>
            </a:xfrm>
            <a:custGeom>
              <a:avLst/>
              <a:gdLst/>
              <a:ahLst/>
              <a:cxnLst/>
              <a:rect l="l" t="t" r="r" b="b"/>
              <a:pathLst>
                <a:path w="268" h="1169" extrusionOk="0">
                  <a:moveTo>
                    <a:pt x="134" y="1"/>
                  </a:moveTo>
                  <a:lnTo>
                    <a:pt x="1" y="68"/>
                  </a:lnTo>
                  <a:lnTo>
                    <a:pt x="167" y="1168"/>
                  </a:lnTo>
                  <a:lnTo>
                    <a:pt x="267" y="11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 name="Google Shape;2362;p36"/>
            <p:cNvSpPr/>
            <p:nvPr/>
          </p:nvSpPr>
          <p:spPr>
            <a:xfrm>
              <a:off x="3056525" y="1030350"/>
              <a:ext cx="20875" cy="12525"/>
            </a:xfrm>
            <a:custGeom>
              <a:avLst/>
              <a:gdLst/>
              <a:ahLst/>
              <a:cxnLst/>
              <a:rect l="l" t="t" r="r" b="b"/>
              <a:pathLst>
                <a:path w="835" h="501" extrusionOk="0">
                  <a:moveTo>
                    <a:pt x="34" y="0"/>
                  </a:moveTo>
                  <a:lnTo>
                    <a:pt x="0" y="100"/>
                  </a:lnTo>
                  <a:lnTo>
                    <a:pt x="768" y="501"/>
                  </a:lnTo>
                  <a:lnTo>
                    <a:pt x="834" y="4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6" name="Google Shape;2363;p36"/>
            <p:cNvSpPr/>
            <p:nvPr/>
          </p:nvSpPr>
          <p:spPr>
            <a:xfrm>
              <a:off x="2630375" y="962800"/>
              <a:ext cx="27550" cy="23375"/>
            </a:xfrm>
            <a:custGeom>
              <a:avLst/>
              <a:gdLst/>
              <a:ahLst/>
              <a:cxnLst/>
              <a:rect l="l" t="t" r="r" b="b"/>
              <a:pathLst>
                <a:path w="1102" h="935" extrusionOk="0">
                  <a:moveTo>
                    <a:pt x="34" y="0"/>
                  </a:moveTo>
                  <a:lnTo>
                    <a:pt x="1" y="67"/>
                  </a:lnTo>
                  <a:lnTo>
                    <a:pt x="1035" y="934"/>
                  </a:lnTo>
                  <a:lnTo>
                    <a:pt x="1102" y="9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7" name="Google Shape;2364;p36"/>
            <p:cNvSpPr/>
            <p:nvPr/>
          </p:nvSpPr>
          <p:spPr>
            <a:xfrm>
              <a:off x="2567000" y="1093725"/>
              <a:ext cx="21700" cy="16700"/>
            </a:xfrm>
            <a:custGeom>
              <a:avLst/>
              <a:gdLst/>
              <a:ahLst/>
              <a:cxnLst/>
              <a:rect l="l" t="t" r="r" b="b"/>
              <a:pathLst>
                <a:path w="868" h="668" extrusionOk="0">
                  <a:moveTo>
                    <a:pt x="801" y="1"/>
                  </a:moveTo>
                  <a:lnTo>
                    <a:pt x="1" y="601"/>
                  </a:lnTo>
                  <a:lnTo>
                    <a:pt x="34" y="668"/>
                  </a:lnTo>
                  <a:lnTo>
                    <a:pt x="868" y="101"/>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 name="Google Shape;2365;p36"/>
            <p:cNvSpPr/>
            <p:nvPr/>
          </p:nvSpPr>
          <p:spPr>
            <a:xfrm>
              <a:off x="2661250" y="1049525"/>
              <a:ext cx="17525" cy="13375"/>
            </a:xfrm>
            <a:custGeom>
              <a:avLst/>
              <a:gdLst/>
              <a:ahLst/>
              <a:cxnLst/>
              <a:rect l="l" t="t" r="r" b="b"/>
              <a:pathLst>
                <a:path w="701" h="535" extrusionOk="0">
                  <a:moveTo>
                    <a:pt x="667" y="1"/>
                  </a:moveTo>
                  <a:lnTo>
                    <a:pt x="0" y="434"/>
                  </a:lnTo>
                  <a:lnTo>
                    <a:pt x="33" y="534"/>
                  </a:lnTo>
                  <a:lnTo>
                    <a:pt x="701" y="67"/>
                  </a:lnTo>
                  <a:lnTo>
                    <a:pt x="6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 name="Google Shape;2366;p36"/>
            <p:cNvSpPr/>
            <p:nvPr/>
          </p:nvSpPr>
          <p:spPr>
            <a:xfrm>
              <a:off x="2885575" y="869400"/>
              <a:ext cx="17525" cy="24200"/>
            </a:xfrm>
            <a:custGeom>
              <a:avLst/>
              <a:gdLst/>
              <a:ahLst/>
              <a:cxnLst/>
              <a:rect l="l" t="t" r="r" b="b"/>
              <a:pathLst>
                <a:path w="701" h="968" extrusionOk="0">
                  <a:moveTo>
                    <a:pt x="634" y="0"/>
                  </a:moveTo>
                  <a:lnTo>
                    <a:pt x="0" y="901"/>
                  </a:lnTo>
                  <a:lnTo>
                    <a:pt x="67" y="968"/>
                  </a:lnTo>
                  <a:lnTo>
                    <a:pt x="701" y="67"/>
                  </a:lnTo>
                  <a:lnTo>
                    <a:pt x="6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0" name="Google Shape;2367;p36"/>
            <p:cNvSpPr/>
            <p:nvPr/>
          </p:nvSpPr>
          <p:spPr>
            <a:xfrm>
              <a:off x="3076525" y="1117075"/>
              <a:ext cx="17550" cy="23375"/>
            </a:xfrm>
            <a:custGeom>
              <a:avLst/>
              <a:gdLst/>
              <a:ahLst/>
              <a:cxnLst/>
              <a:rect l="l" t="t" r="r" b="b"/>
              <a:pathLst>
                <a:path w="702" h="935" extrusionOk="0">
                  <a:moveTo>
                    <a:pt x="635" y="1"/>
                  </a:moveTo>
                  <a:lnTo>
                    <a:pt x="1" y="901"/>
                  </a:lnTo>
                  <a:lnTo>
                    <a:pt x="68" y="935"/>
                  </a:lnTo>
                  <a:lnTo>
                    <a:pt x="701" y="34"/>
                  </a:lnTo>
                  <a:lnTo>
                    <a:pt x="6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1" name="Google Shape;2368;p36"/>
            <p:cNvSpPr/>
            <p:nvPr/>
          </p:nvSpPr>
          <p:spPr>
            <a:xfrm>
              <a:off x="2824700" y="1045350"/>
              <a:ext cx="8350" cy="23375"/>
            </a:xfrm>
            <a:custGeom>
              <a:avLst/>
              <a:gdLst/>
              <a:ahLst/>
              <a:cxnLst/>
              <a:rect l="l" t="t" r="r" b="b"/>
              <a:pathLst>
                <a:path w="334" h="935" extrusionOk="0">
                  <a:moveTo>
                    <a:pt x="200" y="1"/>
                  </a:moveTo>
                  <a:lnTo>
                    <a:pt x="0" y="901"/>
                  </a:lnTo>
                  <a:lnTo>
                    <a:pt x="100" y="935"/>
                  </a:lnTo>
                  <a:lnTo>
                    <a:pt x="334" y="34"/>
                  </a:lnTo>
                  <a:lnTo>
                    <a:pt x="20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 name="Google Shape;2369;p36"/>
            <p:cNvSpPr/>
            <p:nvPr/>
          </p:nvSpPr>
          <p:spPr>
            <a:xfrm>
              <a:off x="2713775" y="1312225"/>
              <a:ext cx="9200" cy="22525"/>
            </a:xfrm>
            <a:custGeom>
              <a:avLst/>
              <a:gdLst/>
              <a:ahLst/>
              <a:cxnLst/>
              <a:rect l="l" t="t" r="r" b="b"/>
              <a:pathLst>
                <a:path w="368" h="901" extrusionOk="0">
                  <a:moveTo>
                    <a:pt x="234" y="0"/>
                  </a:moveTo>
                  <a:lnTo>
                    <a:pt x="1" y="901"/>
                  </a:lnTo>
                  <a:lnTo>
                    <a:pt x="101" y="901"/>
                  </a:lnTo>
                  <a:lnTo>
                    <a:pt x="3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3" name="Google Shape;2370;p36"/>
            <p:cNvSpPr/>
            <p:nvPr/>
          </p:nvSpPr>
          <p:spPr>
            <a:xfrm>
              <a:off x="2791325" y="1202125"/>
              <a:ext cx="19200" cy="15050"/>
            </a:xfrm>
            <a:custGeom>
              <a:avLst/>
              <a:gdLst/>
              <a:ahLst/>
              <a:cxnLst/>
              <a:rect l="l" t="t" r="r" b="b"/>
              <a:pathLst>
                <a:path w="768" h="602" extrusionOk="0">
                  <a:moveTo>
                    <a:pt x="668" y="1"/>
                  </a:moveTo>
                  <a:lnTo>
                    <a:pt x="1" y="501"/>
                  </a:lnTo>
                  <a:lnTo>
                    <a:pt x="101" y="601"/>
                  </a:lnTo>
                  <a:lnTo>
                    <a:pt x="768" y="101"/>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4" name="Google Shape;2371;p36"/>
            <p:cNvSpPr/>
            <p:nvPr/>
          </p:nvSpPr>
          <p:spPr>
            <a:xfrm>
              <a:off x="2565325" y="1056200"/>
              <a:ext cx="25050" cy="2525"/>
            </a:xfrm>
            <a:custGeom>
              <a:avLst/>
              <a:gdLst/>
              <a:ahLst/>
              <a:cxnLst/>
              <a:rect l="l" t="t" r="r" b="b"/>
              <a:pathLst>
                <a:path w="1002" h="101" extrusionOk="0">
                  <a:moveTo>
                    <a:pt x="1" y="0"/>
                  </a:moveTo>
                  <a:lnTo>
                    <a:pt x="1" y="100"/>
                  </a:lnTo>
                  <a:lnTo>
                    <a:pt x="1002" y="100"/>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5" name="Google Shape;2372;p36"/>
            <p:cNvSpPr/>
            <p:nvPr/>
          </p:nvSpPr>
          <p:spPr>
            <a:xfrm>
              <a:off x="2546150" y="1177125"/>
              <a:ext cx="18375" cy="15025"/>
            </a:xfrm>
            <a:custGeom>
              <a:avLst/>
              <a:gdLst/>
              <a:ahLst/>
              <a:cxnLst/>
              <a:rect l="l" t="t" r="r" b="b"/>
              <a:pathLst>
                <a:path w="735" h="601" extrusionOk="0">
                  <a:moveTo>
                    <a:pt x="668" y="0"/>
                  </a:moveTo>
                  <a:lnTo>
                    <a:pt x="1" y="501"/>
                  </a:lnTo>
                  <a:lnTo>
                    <a:pt x="34" y="601"/>
                  </a:lnTo>
                  <a:lnTo>
                    <a:pt x="735"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6" name="Google Shape;2373;p36"/>
            <p:cNvSpPr/>
            <p:nvPr/>
          </p:nvSpPr>
          <p:spPr>
            <a:xfrm>
              <a:off x="2838025" y="857725"/>
              <a:ext cx="14200" cy="18375"/>
            </a:xfrm>
            <a:custGeom>
              <a:avLst/>
              <a:gdLst/>
              <a:ahLst/>
              <a:cxnLst/>
              <a:rect l="l" t="t" r="r" b="b"/>
              <a:pathLst>
                <a:path w="568" h="735" extrusionOk="0">
                  <a:moveTo>
                    <a:pt x="101" y="0"/>
                  </a:moveTo>
                  <a:lnTo>
                    <a:pt x="1" y="34"/>
                  </a:lnTo>
                  <a:lnTo>
                    <a:pt x="468" y="734"/>
                  </a:lnTo>
                  <a:lnTo>
                    <a:pt x="568" y="668"/>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7" name="Google Shape;2374;p36"/>
            <p:cNvSpPr/>
            <p:nvPr/>
          </p:nvSpPr>
          <p:spPr>
            <a:xfrm>
              <a:off x="2564500" y="1247175"/>
              <a:ext cx="30875" cy="9200"/>
            </a:xfrm>
            <a:custGeom>
              <a:avLst/>
              <a:gdLst/>
              <a:ahLst/>
              <a:cxnLst/>
              <a:rect l="l" t="t" r="r" b="b"/>
              <a:pathLst>
                <a:path w="1235" h="368" extrusionOk="0">
                  <a:moveTo>
                    <a:pt x="34" y="0"/>
                  </a:moveTo>
                  <a:lnTo>
                    <a:pt x="1" y="134"/>
                  </a:lnTo>
                  <a:lnTo>
                    <a:pt x="1235" y="367"/>
                  </a:lnTo>
                  <a:lnTo>
                    <a:pt x="1235" y="2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8" name="Google Shape;2375;p36"/>
            <p:cNvSpPr/>
            <p:nvPr/>
          </p:nvSpPr>
          <p:spPr>
            <a:xfrm>
              <a:off x="3092375" y="1298875"/>
              <a:ext cx="17550" cy="24200"/>
            </a:xfrm>
            <a:custGeom>
              <a:avLst/>
              <a:gdLst/>
              <a:ahLst/>
              <a:cxnLst/>
              <a:rect l="l" t="t" r="r" b="b"/>
              <a:pathLst>
                <a:path w="702" h="968" extrusionOk="0">
                  <a:moveTo>
                    <a:pt x="67" y="0"/>
                  </a:moveTo>
                  <a:lnTo>
                    <a:pt x="1" y="34"/>
                  </a:lnTo>
                  <a:lnTo>
                    <a:pt x="634" y="968"/>
                  </a:lnTo>
                  <a:lnTo>
                    <a:pt x="701" y="9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9" name="Google Shape;2376;p36"/>
            <p:cNvSpPr/>
            <p:nvPr/>
          </p:nvSpPr>
          <p:spPr>
            <a:xfrm>
              <a:off x="2744625" y="1125425"/>
              <a:ext cx="7525" cy="22525"/>
            </a:xfrm>
            <a:custGeom>
              <a:avLst/>
              <a:gdLst/>
              <a:ahLst/>
              <a:cxnLst/>
              <a:rect l="l" t="t" r="r" b="b"/>
              <a:pathLst>
                <a:path w="301" h="901" extrusionOk="0">
                  <a:moveTo>
                    <a:pt x="201" y="0"/>
                  </a:moveTo>
                  <a:lnTo>
                    <a:pt x="1" y="901"/>
                  </a:lnTo>
                  <a:lnTo>
                    <a:pt x="67" y="901"/>
                  </a:lnTo>
                  <a:lnTo>
                    <a:pt x="3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0" name="Google Shape;2377;p36"/>
            <p:cNvSpPr/>
            <p:nvPr/>
          </p:nvSpPr>
          <p:spPr>
            <a:xfrm>
              <a:off x="2898075" y="1154600"/>
              <a:ext cx="17525" cy="14200"/>
            </a:xfrm>
            <a:custGeom>
              <a:avLst/>
              <a:gdLst/>
              <a:ahLst/>
              <a:cxnLst/>
              <a:rect l="l" t="t" r="r" b="b"/>
              <a:pathLst>
                <a:path w="701" h="568" extrusionOk="0">
                  <a:moveTo>
                    <a:pt x="668" y="1"/>
                  </a:moveTo>
                  <a:lnTo>
                    <a:pt x="0" y="501"/>
                  </a:lnTo>
                  <a:lnTo>
                    <a:pt x="34" y="568"/>
                  </a:lnTo>
                  <a:lnTo>
                    <a:pt x="701" y="67"/>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1949" name="Google Shape;1949;p29">
            <a:hlinkClick r:id="rId1" action="ppaction://hlinksldjump"/>
          </p:cNvPr>
          <p:cNvSpPr txBox="1"/>
          <p:nvPr/>
        </p:nvSpPr>
        <p:spPr>
          <a:xfrm>
            <a:off x="2814695" y="404493"/>
            <a:ext cx="1123200" cy="3159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spcBef>
                <a:spcPts val="0"/>
              </a:spcBef>
              <a:spcAft>
                <a:spcPts val="1600"/>
              </a:spcAft>
              <a:buNone/>
            </a:pPr>
            <a:r>
              <a:rPr lang="en-US" sz="800">
                <a:solidFill>
                  <a:schemeClr val="lt2"/>
                </a:solidFill>
                <a:latin typeface="Syne"/>
                <a:ea typeface="Syne"/>
                <a:cs typeface="Syne"/>
                <a:sym typeface="Syne"/>
              </a:rPr>
              <a:t>Project Overview</a:t>
            </a:r>
            <a:endParaRPr lang="en-US" sz="800">
              <a:solidFill>
                <a:schemeClr val="lt2"/>
              </a:solidFill>
              <a:latin typeface="Syne"/>
              <a:ea typeface="Syne"/>
              <a:cs typeface="Syne"/>
              <a:sym typeface="Syne"/>
            </a:endParaRPr>
          </a:p>
        </p:txBody>
      </p:sp>
      <p:sp>
        <p:nvSpPr>
          <p:cNvPr id="1950" name="Google Shape;1950;p29">
            <a:hlinkClick r:id="rId2" action="ppaction://hlinksldjump"/>
          </p:cNvPr>
          <p:cNvSpPr txBox="1"/>
          <p:nvPr/>
        </p:nvSpPr>
        <p:spPr>
          <a:xfrm>
            <a:off x="3995764" y="411478"/>
            <a:ext cx="1123200" cy="3159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spcBef>
                <a:spcPts val="0"/>
              </a:spcBef>
              <a:spcAft>
                <a:spcPts val="1600"/>
              </a:spcAft>
              <a:buNone/>
            </a:pPr>
            <a:r>
              <a:rPr lang="en-US" sz="800">
                <a:solidFill>
                  <a:schemeClr val="lt2"/>
                </a:solidFill>
                <a:latin typeface="Syne"/>
                <a:ea typeface="Syne"/>
                <a:cs typeface="Syne"/>
                <a:sym typeface="Syne"/>
              </a:rPr>
              <a:t>Working Principle</a:t>
            </a:r>
            <a:endParaRPr lang="en-US" sz="800">
              <a:solidFill>
                <a:schemeClr val="lt2"/>
              </a:solidFill>
              <a:latin typeface="Syne"/>
              <a:ea typeface="Syne"/>
              <a:cs typeface="Syne"/>
              <a:sym typeface="Syne"/>
            </a:endParaRPr>
          </a:p>
        </p:txBody>
      </p:sp>
      <p:sp>
        <p:nvSpPr>
          <p:cNvPr id="1953" name="Google Shape;1953;p29">
            <a:hlinkClick r:id="rId3" action="ppaction://hlinksldjump"/>
          </p:cNvPr>
          <p:cNvSpPr txBox="1"/>
          <p:nvPr/>
        </p:nvSpPr>
        <p:spPr>
          <a:xfrm>
            <a:off x="1691474" y="365758"/>
            <a:ext cx="1123200" cy="3159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spcBef>
                <a:spcPts val="0"/>
              </a:spcBef>
              <a:spcAft>
                <a:spcPts val="1600"/>
              </a:spcAft>
              <a:buNone/>
            </a:pPr>
            <a:r>
              <a:rPr lang="en-US" sz="800">
                <a:solidFill>
                  <a:schemeClr val="lt2"/>
                </a:solidFill>
                <a:latin typeface="Syne"/>
                <a:ea typeface="Syne"/>
                <a:cs typeface="Syne"/>
                <a:sym typeface="Syne"/>
              </a:rPr>
              <a:t>Need For Smart security</a:t>
            </a:r>
            <a:endParaRPr lang="en-US" sz="800">
              <a:solidFill>
                <a:schemeClr val="lt2"/>
              </a:solidFill>
              <a:latin typeface="Syne"/>
              <a:ea typeface="Syne"/>
              <a:cs typeface="Syne"/>
              <a:sym typeface="Syne"/>
            </a:endParaRPr>
          </a:p>
        </p:txBody>
      </p:sp>
      <p:sp>
        <p:nvSpPr>
          <p:cNvPr id="92" name="Google Shape;1952;p29">
            <a:hlinkClick r:id="rId4" action="ppaction://hlinksldjump"/>
          </p:cNvPr>
          <p:cNvSpPr txBox="1"/>
          <p:nvPr/>
        </p:nvSpPr>
        <p:spPr>
          <a:xfrm>
            <a:off x="6444896" y="410208"/>
            <a:ext cx="1123200" cy="3159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spcBef>
                <a:spcPts val="0"/>
              </a:spcBef>
              <a:spcAft>
                <a:spcPts val="1600"/>
              </a:spcAft>
              <a:buNone/>
            </a:pPr>
            <a:r>
              <a:rPr lang="en-US" sz="800">
                <a:solidFill>
                  <a:schemeClr val="lt2"/>
                </a:solidFill>
                <a:latin typeface="Syne"/>
                <a:ea typeface="Syne"/>
                <a:cs typeface="Syne"/>
                <a:sym typeface="Syne"/>
              </a:rPr>
              <a:t>Future Enhancement</a:t>
            </a:r>
            <a:endParaRPr lang="en-US" sz="800">
              <a:solidFill>
                <a:schemeClr val="lt2"/>
              </a:solidFill>
              <a:latin typeface="Syne"/>
              <a:ea typeface="Syne"/>
              <a:cs typeface="Syne"/>
              <a:sym typeface="Syne"/>
            </a:endParaRPr>
          </a:p>
        </p:txBody>
      </p:sp>
      <p:sp>
        <p:nvSpPr>
          <p:cNvPr id="1947" name="Google Shape;1947;p29">
            <a:hlinkClick r:id="rId5" action="ppaction://hlinksldjump"/>
          </p:cNvPr>
          <p:cNvSpPr txBox="1"/>
          <p:nvPr/>
        </p:nvSpPr>
        <p:spPr>
          <a:xfrm>
            <a:off x="683697" y="365758"/>
            <a:ext cx="1123200" cy="3159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spcBef>
                <a:spcPts val="0"/>
              </a:spcBef>
              <a:spcAft>
                <a:spcPts val="1600"/>
              </a:spcAft>
              <a:buNone/>
            </a:pPr>
            <a:r>
              <a:rPr lang="en-GB" sz="900">
                <a:solidFill>
                  <a:schemeClr val="lt2"/>
                </a:solidFill>
                <a:latin typeface="Syne"/>
                <a:ea typeface="Syne"/>
                <a:cs typeface="Syne"/>
                <a:sym typeface="Syne"/>
              </a:rPr>
              <a:t>Introduction</a:t>
            </a:r>
            <a:endParaRPr lang="en-GB" sz="900">
              <a:solidFill>
                <a:schemeClr val="lt2"/>
              </a:solidFill>
              <a:latin typeface="Syne"/>
              <a:ea typeface="Syne"/>
              <a:cs typeface="Syne"/>
              <a:sym typeface="Syne"/>
            </a:endParaRPr>
          </a:p>
        </p:txBody>
      </p:sp>
      <p:sp>
        <p:nvSpPr>
          <p:cNvPr id="2005" name="Google Shape;2005;p32">
            <a:hlinkClick r:id="rId5" action="ppaction://hlinksldjump"/>
          </p:cNvPr>
          <p:cNvSpPr txBox="1"/>
          <p:nvPr>
            <p:ph type="subTitle" idx="4294967295"/>
          </p:nvPr>
        </p:nvSpPr>
        <p:spPr>
          <a:xfrm>
            <a:off x="7495342" y="462278"/>
            <a:ext cx="1123200" cy="315900"/>
          </a:xfrm>
          <a:prstGeom prst="rect">
            <a:avLst/>
          </a:prstGeom>
        </p:spPr>
        <p:txBody>
          <a:bodyPr spcFirstLastPara="1" wrap="square" lIns="91425" tIns="91425" rIns="91425" bIns="91425" anchor="t" anchorCtr="0">
            <a:noAutofit/>
          </a:bodyPr>
          <a:p>
            <a:pPr marL="0" lvl="0" indent="0" algn="ctr" rtl="0">
              <a:lnSpc>
                <a:spcPct val="100000"/>
              </a:lnSpc>
              <a:spcBef>
                <a:spcPts val="0"/>
              </a:spcBef>
              <a:spcAft>
                <a:spcPts val="1600"/>
              </a:spcAft>
              <a:buNone/>
            </a:pPr>
            <a:r>
              <a:rPr lang="en-US" altLang="en-GB" sz="800" b="1" u="sng">
                <a:latin typeface="Syne"/>
                <a:ea typeface="Syne"/>
                <a:cs typeface="Syne"/>
                <a:sym typeface="Syne"/>
              </a:rPr>
              <a:t>Conclusion</a:t>
            </a:r>
            <a:endParaRPr lang="en-US" altLang="en-GB" sz="800" b="1" u="sng">
              <a:latin typeface="Syne"/>
              <a:ea typeface="Syne"/>
              <a:cs typeface="Syne"/>
              <a:sym typeface="Syne"/>
            </a:endParaRPr>
          </a:p>
        </p:txBody>
      </p:sp>
      <p:sp>
        <p:nvSpPr>
          <p:cNvPr id="2" name="Google Shape;1951;p29">
            <a:hlinkClick r:id="rId4" action="ppaction://hlinksldjump"/>
          </p:cNvPr>
          <p:cNvSpPr txBox="1"/>
          <p:nvPr/>
        </p:nvSpPr>
        <p:spPr>
          <a:xfrm>
            <a:off x="5233348" y="365758"/>
            <a:ext cx="1123200" cy="3159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spcBef>
                <a:spcPts val="0"/>
              </a:spcBef>
              <a:spcAft>
                <a:spcPts val="1600"/>
              </a:spcAft>
              <a:buNone/>
            </a:pPr>
            <a:r>
              <a:rPr lang="en-US" sz="800">
                <a:solidFill>
                  <a:schemeClr val="lt2"/>
                </a:solidFill>
                <a:latin typeface="Syne"/>
                <a:ea typeface="Syne"/>
                <a:cs typeface="Syne"/>
                <a:sym typeface="Syne"/>
              </a:rPr>
              <a:t>Wireless Communication</a:t>
            </a:r>
            <a:endParaRPr lang="en-US" sz="800">
              <a:solidFill>
                <a:schemeClr val="lt2"/>
              </a:solidFill>
              <a:latin typeface="Syne"/>
              <a:ea typeface="Syne"/>
              <a:cs typeface="Syne"/>
              <a:sym typeface="Syne"/>
            </a:endParaRPr>
          </a:p>
        </p:txBody>
      </p:sp>
      <p:sp>
        <p:nvSpPr>
          <p:cNvPr id="93" name="Text Box 92"/>
          <p:cNvSpPr txBox="1"/>
          <p:nvPr/>
        </p:nvSpPr>
        <p:spPr>
          <a:xfrm>
            <a:off x="478790" y="1707515"/>
            <a:ext cx="8132445" cy="1599565"/>
          </a:xfrm>
          <a:prstGeom prst="rect">
            <a:avLst/>
          </a:prstGeom>
          <a:noFill/>
        </p:spPr>
        <p:txBody>
          <a:bodyPr wrap="square" rtlCol="0" anchor="t">
            <a:spAutoFit/>
          </a:bodyPr>
          <a:p>
            <a:pPr algn="ctr"/>
            <a:r>
              <a:rPr lang="en-US">
                <a:solidFill>
                  <a:schemeClr val="tx1"/>
                </a:solidFill>
                <a:latin typeface="Bahnschrift Light SemiCondensed" panose="020B0502040204020203" charset="0"/>
                <a:cs typeface="Bahnschrift Light SemiCondensed" panose="020B0502040204020203" charset="0"/>
              </a:rPr>
              <a:t>In conclusion, our project stands as a testament to the potential of merging cutting-edge technology with practical applications. By seamlessly integrating hardware and software components, we've created a reliable and efficient system that addresses the fundamental need for enhanced home security. As we envision the future, we see boundless opportunities for refinement and expansion. Through ongoing collaboration and innovation, we're poised to shape the landscape of home automation and security, making meaningful strides towards safer and smarter living environments for all.</a:t>
            </a:r>
            <a:endParaRPr lang="en-US">
              <a:solidFill>
                <a:schemeClr val="tx1"/>
              </a:solidFill>
              <a:latin typeface="Bahnschrift Light SemiCondensed" panose="020B0502040204020203" charset="0"/>
              <a:cs typeface="Bahnschrift Light SemiCondensed" panose="020B0502040204020203"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276" name="Shape 2276"/>
        <p:cNvGrpSpPr/>
        <p:nvPr/>
      </p:nvGrpSpPr>
      <p:grpSpPr>
        <a:xfrm>
          <a:off x="0" y="0"/>
          <a:ext cx="0" cy="0"/>
          <a:chOff x="0" y="0"/>
          <a:chExt cx="0" cy="0"/>
        </a:xfrm>
      </p:grpSpPr>
      <p:grpSp>
        <p:nvGrpSpPr>
          <p:cNvPr id="2291" name="Google Shape;2291;p36"/>
          <p:cNvGrpSpPr/>
          <p:nvPr/>
        </p:nvGrpSpPr>
        <p:grpSpPr>
          <a:xfrm flipH="1">
            <a:off x="244650" y="4128202"/>
            <a:ext cx="827511" cy="801376"/>
            <a:chOff x="2546150" y="857725"/>
            <a:chExt cx="607125" cy="587950"/>
          </a:xfrm>
        </p:grpSpPr>
        <p:sp>
          <p:nvSpPr>
            <p:cNvPr id="2292" name="Google Shape;2292;p36"/>
            <p:cNvSpPr/>
            <p:nvPr/>
          </p:nvSpPr>
          <p:spPr>
            <a:xfrm>
              <a:off x="3113225" y="1037850"/>
              <a:ext cx="22550" cy="15875"/>
            </a:xfrm>
            <a:custGeom>
              <a:avLst/>
              <a:gdLst/>
              <a:ahLst/>
              <a:cxnLst/>
              <a:rect l="l" t="t" r="r" b="b"/>
              <a:pathLst>
                <a:path w="902" h="635" extrusionOk="0">
                  <a:moveTo>
                    <a:pt x="801" y="1"/>
                  </a:moveTo>
                  <a:lnTo>
                    <a:pt x="1" y="534"/>
                  </a:lnTo>
                  <a:lnTo>
                    <a:pt x="67" y="634"/>
                  </a:lnTo>
                  <a:lnTo>
                    <a:pt x="901" y="67"/>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3" name="Google Shape;2293;p36"/>
            <p:cNvSpPr/>
            <p:nvPr/>
          </p:nvSpPr>
          <p:spPr>
            <a:xfrm>
              <a:off x="3020650" y="925275"/>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4" name="Google Shape;2294;p36"/>
            <p:cNvSpPr/>
            <p:nvPr/>
          </p:nvSpPr>
          <p:spPr>
            <a:xfrm>
              <a:off x="3111550" y="1096225"/>
              <a:ext cx="22550" cy="16700"/>
            </a:xfrm>
            <a:custGeom>
              <a:avLst/>
              <a:gdLst/>
              <a:ahLst/>
              <a:cxnLst/>
              <a:rect l="l" t="t" r="r" b="b"/>
              <a:pathLst>
                <a:path w="902" h="668" extrusionOk="0">
                  <a:moveTo>
                    <a:pt x="34" y="1"/>
                  </a:moveTo>
                  <a:lnTo>
                    <a:pt x="1" y="67"/>
                  </a:lnTo>
                  <a:lnTo>
                    <a:pt x="868" y="668"/>
                  </a:lnTo>
                  <a:lnTo>
                    <a:pt x="902" y="568"/>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5" name="Google Shape;2295;p36"/>
            <p:cNvSpPr/>
            <p:nvPr/>
          </p:nvSpPr>
          <p:spPr>
            <a:xfrm>
              <a:off x="3135750" y="1177125"/>
              <a:ext cx="17525" cy="15025"/>
            </a:xfrm>
            <a:custGeom>
              <a:avLst/>
              <a:gdLst/>
              <a:ahLst/>
              <a:cxnLst/>
              <a:rect l="l" t="t" r="r" b="b"/>
              <a:pathLst>
                <a:path w="701" h="601" extrusionOk="0">
                  <a:moveTo>
                    <a:pt x="667" y="0"/>
                  </a:moveTo>
                  <a:lnTo>
                    <a:pt x="0" y="501"/>
                  </a:lnTo>
                  <a:lnTo>
                    <a:pt x="67" y="601"/>
                  </a:lnTo>
                  <a:lnTo>
                    <a:pt x="701" y="100"/>
                  </a:lnTo>
                  <a:lnTo>
                    <a:pt x="6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6" name="Google Shape;2296;p36"/>
            <p:cNvSpPr/>
            <p:nvPr/>
          </p:nvSpPr>
          <p:spPr>
            <a:xfrm>
              <a:off x="3109050" y="1258000"/>
              <a:ext cx="24225" cy="19225"/>
            </a:xfrm>
            <a:custGeom>
              <a:avLst/>
              <a:gdLst/>
              <a:ahLst/>
              <a:cxnLst/>
              <a:rect l="l" t="t" r="r" b="b"/>
              <a:pathLst>
                <a:path w="969" h="769" extrusionOk="0">
                  <a:moveTo>
                    <a:pt x="68" y="1"/>
                  </a:moveTo>
                  <a:lnTo>
                    <a:pt x="1" y="68"/>
                  </a:lnTo>
                  <a:lnTo>
                    <a:pt x="901" y="768"/>
                  </a:lnTo>
                  <a:lnTo>
                    <a:pt x="968" y="735"/>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7" name="Google Shape;2297;p36"/>
            <p:cNvSpPr/>
            <p:nvPr/>
          </p:nvSpPr>
          <p:spPr>
            <a:xfrm>
              <a:off x="3049850" y="1352250"/>
              <a:ext cx="19200" cy="15025"/>
            </a:xfrm>
            <a:custGeom>
              <a:avLst/>
              <a:gdLst/>
              <a:ahLst/>
              <a:cxnLst/>
              <a:rect l="l" t="t" r="r" b="b"/>
              <a:pathLst>
                <a:path w="768" h="601" extrusionOk="0">
                  <a:moveTo>
                    <a:pt x="701" y="0"/>
                  </a:moveTo>
                  <a:lnTo>
                    <a:pt x="0" y="567"/>
                  </a:lnTo>
                  <a:lnTo>
                    <a:pt x="34" y="601"/>
                  </a:lnTo>
                  <a:lnTo>
                    <a:pt x="768" y="67"/>
                  </a:lnTo>
                  <a:lnTo>
                    <a:pt x="7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8" name="Google Shape;2298;p36"/>
            <p:cNvSpPr/>
            <p:nvPr/>
          </p:nvSpPr>
          <p:spPr>
            <a:xfrm>
              <a:off x="3111550" y="1219650"/>
              <a:ext cx="25050" cy="2525"/>
            </a:xfrm>
            <a:custGeom>
              <a:avLst/>
              <a:gdLst/>
              <a:ahLst/>
              <a:cxnLst/>
              <a:rect l="l" t="t" r="r" b="b"/>
              <a:pathLst>
                <a:path w="1002" h="101" extrusionOk="0">
                  <a:moveTo>
                    <a:pt x="1" y="0"/>
                  </a:moveTo>
                  <a:lnTo>
                    <a:pt x="1" y="101"/>
                  </a:lnTo>
                  <a:lnTo>
                    <a:pt x="1002" y="101"/>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9" name="Google Shape;2299;p36"/>
            <p:cNvSpPr/>
            <p:nvPr/>
          </p:nvSpPr>
          <p:spPr>
            <a:xfrm>
              <a:off x="3007325" y="972800"/>
              <a:ext cx="17525" cy="24225"/>
            </a:xfrm>
            <a:custGeom>
              <a:avLst/>
              <a:gdLst/>
              <a:ahLst/>
              <a:cxnLst/>
              <a:rect l="l" t="t" r="r" b="b"/>
              <a:pathLst>
                <a:path w="701" h="969" extrusionOk="0">
                  <a:moveTo>
                    <a:pt x="67" y="1"/>
                  </a:moveTo>
                  <a:lnTo>
                    <a:pt x="0" y="34"/>
                  </a:lnTo>
                  <a:lnTo>
                    <a:pt x="634" y="968"/>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0" name="Google Shape;2300;p36"/>
            <p:cNvSpPr/>
            <p:nvPr/>
          </p:nvSpPr>
          <p:spPr>
            <a:xfrm>
              <a:off x="2762975" y="962800"/>
              <a:ext cx="15875" cy="21700"/>
            </a:xfrm>
            <a:custGeom>
              <a:avLst/>
              <a:gdLst/>
              <a:ahLst/>
              <a:cxnLst/>
              <a:rect l="l" t="t" r="r" b="b"/>
              <a:pathLst>
                <a:path w="635" h="868" extrusionOk="0">
                  <a:moveTo>
                    <a:pt x="101" y="0"/>
                  </a:moveTo>
                  <a:lnTo>
                    <a:pt x="1" y="34"/>
                  </a:lnTo>
                  <a:lnTo>
                    <a:pt x="534" y="868"/>
                  </a:lnTo>
                  <a:lnTo>
                    <a:pt x="634" y="834"/>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1" name="Google Shape;2301;p36"/>
            <p:cNvSpPr/>
            <p:nvPr/>
          </p:nvSpPr>
          <p:spPr>
            <a:xfrm>
              <a:off x="2899750" y="924425"/>
              <a:ext cx="17525" cy="24225"/>
            </a:xfrm>
            <a:custGeom>
              <a:avLst/>
              <a:gdLst/>
              <a:ahLst/>
              <a:cxnLst/>
              <a:rect l="l" t="t" r="r" b="b"/>
              <a:pathLst>
                <a:path w="701" h="969" extrusionOk="0">
                  <a:moveTo>
                    <a:pt x="634" y="1"/>
                  </a:moveTo>
                  <a:lnTo>
                    <a:pt x="0" y="902"/>
                  </a:lnTo>
                  <a:lnTo>
                    <a:pt x="67" y="9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2" name="Google Shape;2302;p36"/>
            <p:cNvSpPr/>
            <p:nvPr/>
          </p:nvSpPr>
          <p:spPr>
            <a:xfrm>
              <a:off x="2998975" y="1222150"/>
              <a:ext cx="17550" cy="25050"/>
            </a:xfrm>
            <a:custGeom>
              <a:avLst/>
              <a:gdLst/>
              <a:ahLst/>
              <a:cxnLst/>
              <a:rect l="l" t="t" r="r" b="b"/>
              <a:pathLst>
                <a:path w="702" h="1002" extrusionOk="0">
                  <a:moveTo>
                    <a:pt x="67" y="1"/>
                  </a:moveTo>
                  <a:lnTo>
                    <a:pt x="1" y="101"/>
                  </a:lnTo>
                  <a:lnTo>
                    <a:pt x="634" y="1001"/>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3" name="Google Shape;2303;p36"/>
            <p:cNvSpPr/>
            <p:nvPr/>
          </p:nvSpPr>
          <p:spPr>
            <a:xfrm>
              <a:off x="2933100" y="991975"/>
              <a:ext cx="15025" cy="22550"/>
            </a:xfrm>
            <a:custGeom>
              <a:avLst/>
              <a:gdLst/>
              <a:ahLst/>
              <a:cxnLst/>
              <a:rect l="l" t="t" r="r" b="b"/>
              <a:pathLst>
                <a:path w="601" h="902" extrusionOk="0">
                  <a:moveTo>
                    <a:pt x="67" y="1"/>
                  </a:moveTo>
                  <a:lnTo>
                    <a:pt x="0" y="34"/>
                  </a:lnTo>
                  <a:lnTo>
                    <a:pt x="534" y="902"/>
                  </a:lnTo>
                  <a:lnTo>
                    <a:pt x="601" y="8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4" name="Google Shape;2304;p36"/>
            <p:cNvSpPr/>
            <p:nvPr/>
          </p:nvSpPr>
          <p:spPr>
            <a:xfrm>
              <a:off x="2941450" y="1417300"/>
              <a:ext cx="3350" cy="25025"/>
            </a:xfrm>
            <a:custGeom>
              <a:avLst/>
              <a:gdLst/>
              <a:ahLst/>
              <a:cxnLst/>
              <a:rect l="l" t="t" r="r" b="b"/>
              <a:pathLst>
                <a:path w="134" h="1001" extrusionOk="0">
                  <a:moveTo>
                    <a:pt x="33" y="0"/>
                  </a:moveTo>
                  <a:lnTo>
                    <a:pt x="0" y="967"/>
                  </a:lnTo>
                  <a:lnTo>
                    <a:pt x="133" y="1001"/>
                  </a:lnTo>
                  <a:lnTo>
                    <a:pt x="1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5" name="Google Shape;2305;p36"/>
            <p:cNvSpPr/>
            <p:nvPr/>
          </p:nvSpPr>
          <p:spPr>
            <a:xfrm>
              <a:off x="2879725" y="1405625"/>
              <a:ext cx="16700" cy="23375"/>
            </a:xfrm>
            <a:custGeom>
              <a:avLst/>
              <a:gdLst/>
              <a:ahLst/>
              <a:cxnLst/>
              <a:rect l="l" t="t" r="r" b="b"/>
              <a:pathLst>
                <a:path w="668" h="935" extrusionOk="0">
                  <a:moveTo>
                    <a:pt x="601" y="0"/>
                  </a:moveTo>
                  <a:lnTo>
                    <a:pt x="1" y="901"/>
                  </a:lnTo>
                  <a:lnTo>
                    <a:pt x="67" y="934"/>
                  </a:lnTo>
                  <a:lnTo>
                    <a:pt x="668" y="67"/>
                  </a:lnTo>
                  <a:lnTo>
                    <a:pt x="6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6" name="Google Shape;2306;p36"/>
            <p:cNvSpPr/>
            <p:nvPr/>
          </p:nvSpPr>
          <p:spPr>
            <a:xfrm>
              <a:off x="2799675" y="1426475"/>
              <a:ext cx="13375" cy="19200"/>
            </a:xfrm>
            <a:custGeom>
              <a:avLst/>
              <a:gdLst/>
              <a:ahLst/>
              <a:cxnLst/>
              <a:rect l="l" t="t" r="r" b="b"/>
              <a:pathLst>
                <a:path w="535" h="768" extrusionOk="0">
                  <a:moveTo>
                    <a:pt x="100" y="0"/>
                  </a:moveTo>
                  <a:lnTo>
                    <a:pt x="0" y="100"/>
                  </a:lnTo>
                  <a:lnTo>
                    <a:pt x="501" y="767"/>
                  </a:lnTo>
                  <a:lnTo>
                    <a:pt x="534" y="701"/>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7" name="Google Shape;2307;p36"/>
            <p:cNvSpPr/>
            <p:nvPr/>
          </p:nvSpPr>
          <p:spPr>
            <a:xfrm>
              <a:off x="2960625" y="1164600"/>
              <a:ext cx="20875" cy="23375"/>
            </a:xfrm>
            <a:custGeom>
              <a:avLst/>
              <a:gdLst/>
              <a:ahLst/>
              <a:cxnLst/>
              <a:rect l="l" t="t" r="r" b="b"/>
              <a:pathLst>
                <a:path w="835" h="935" extrusionOk="0">
                  <a:moveTo>
                    <a:pt x="734" y="1"/>
                  </a:moveTo>
                  <a:lnTo>
                    <a:pt x="0" y="902"/>
                  </a:lnTo>
                  <a:lnTo>
                    <a:pt x="34" y="935"/>
                  </a:lnTo>
                  <a:lnTo>
                    <a:pt x="834" y="68"/>
                  </a:lnTo>
                  <a:lnTo>
                    <a:pt x="7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8" name="Google Shape;2308;p36"/>
            <p:cNvSpPr/>
            <p:nvPr/>
          </p:nvSpPr>
          <p:spPr>
            <a:xfrm>
              <a:off x="2769650" y="1401450"/>
              <a:ext cx="3350" cy="25050"/>
            </a:xfrm>
            <a:custGeom>
              <a:avLst/>
              <a:gdLst/>
              <a:ahLst/>
              <a:cxnLst/>
              <a:rect l="l" t="t" r="r" b="b"/>
              <a:pathLst>
                <a:path w="134" h="1002" extrusionOk="0">
                  <a:moveTo>
                    <a:pt x="34" y="0"/>
                  </a:moveTo>
                  <a:lnTo>
                    <a:pt x="0" y="1001"/>
                  </a:lnTo>
                  <a:lnTo>
                    <a:pt x="67" y="1001"/>
                  </a:lnTo>
                  <a:lnTo>
                    <a:pt x="134" y="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9" name="Google Shape;2309;p36"/>
            <p:cNvSpPr/>
            <p:nvPr/>
          </p:nvSpPr>
          <p:spPr>
            <a:xfrm>
              <a:off x="2585350" y="997000"/>
              <a:ext cx="3350" cy="25875"/>
            </a:xfrm>
            <a:custGeom>
              <a:avLst/>
              <a:gdLst/>
              <a:ahLst/>
              <a:cxnLst/>
              <a:rect l="l" t="t" r="r" b="b"/>
              <a:pathLst>
                <a:path w="134" h="1035" extrusionOk="0">
                  <a:moveTo>
                    <a:pt x="67" y="0"/>
                  </a:moveTo>
                  <a:lnTo>
                    <a:pt x="1" y="1034"/>
                  </a:lnTo>
                  <a:lnTo>
                    <a:pt x="67"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0" name="Google Shape;2310;p36"/>
            <p:cNvSpPr/>
            <p:nvPr/>
          </p:nvSpPr>
          <p:spPr>
            <a:xfrm>
              <a:off x="2612875" y="1210475"/>
              <a:ext cx="15025" cy="32550"/>
            </a:xfrm>
            <a:custGeom>
              <a:avLst/>
              <a:gdLst/>
              <a:ahLst/>
              <a:cxnLst/>
              <a:rect l="l" t="t" r="r" b="b"/>
              <a:pathLst>
                <a:path w="601" h="1302" extrusionOk="0">
                  <a:moveTo>
                    <a:pt x="134" y="1"/>
                  </a:moveTo>
                  <a:lnTo>
                    <a:pt x="0" y="67"/>
                  </a:lnTo>
                  <a:lnTo>
                    <a:pt x="501" y="1301"/>
                  </a:lnTo>
                  <a:lnTo>
                    <a:pt x="601" y="12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1" name="Google Shape;2311;p36"/>
            <p:cNvSpPr/>
            <p:nvPr/>
          </p:nvSpPr>
          <p:spPr>
            <a:xfrm>
              <a:off x="2591200" y="1134600"/>
              <a:ext cx="20850" cy="32525"/>
            </a:xfrm>
            <a:custGeom>
              <a:avLst/>
              <a:gdLst/>
              <a:ahLst/>
              <a:cxnLst/>
              <a:rect l="l" t="t" r="r" b="b"/>
              <a:pathLst>
                <a:path w="834" h="1301" extrusionOk="0">
                  <a:moveTo>
                    <a:pt x="734" y="0"/>
                  </a:moveTo>
                  <a:lnTo>
                    <a:pt x="0" y="1268"/>
                  </a:lnTo>
                  <a:lnTo>
                    <a:pt x="100" y="1301"/>
                  </a:lnTo>
                  <a:lnTo>
                    <a:pt x="834" y="100"/>
                  </a:lnTo>
                  <a:lnTo>
                    <a:pt x="7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2" name="Google Shape;2312;p36"/>
            <p:cNvSpPr/>
            <p:nvPr/>
          </p:nvSpPr>
          <p:spPr>
            <a:xfrm>
              <a:off x="2769650" y="889400"/>
              <a:ext cx="20050" cy="21725"/>
            </a:xfrm>
            <a:custGeom>
              <a:avLst/>
              <a:gdLst/>
              <a:ahLst/>
              <a:cxnLst/>
              <a:rect l="l" t="t" r="r" b="b"/>
              <a:pathLst>
                <a:path w="802" h="869" extrusionOk="0">
                  <a:moveTo>
                    <a:pt x="701" y="1"/>
                  </a:moveTo>
                  <a:lnTo>
                    <a:pt x="0" y="802"/>
                  </a:lnTo>
                  <a:lnTo>
                    <a:pt x="34" y="868"/>
                  </a:lnTo>
                  <a:lnTo>
                    <a:pt x="801" y="68"/>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3" name="Google Shape;2313;p36"/>
            <p:cNvSpPr/>
            <p:nvPr/>
          </p:nvSpPr>
          <p:spPr>
            <a:xfrm>
              <a:off x="2822175" y="890250"/>
              <a:ext cx="28400" cy="23375"/>
            </a:xfrm>
            <a:custGeom>
              <a:avLst/>
              <a:gdLst/>
              <a:ahLst/>
              <a:cxnLst/>
              <a:rect l="l" t="t" r="r" b="b"/>
              <a:pathLst>
                <a:path w="1136" h="935" extrusionOk="0">
                  <a:moveTo>
                    <a:pt x="68" y="0"/>
                  </a:moveTo>
                  <a:lnTo>
                    <a:pt x="1" y="67"/>
                  </a:lnTo>
                  <a:lnTo>
                    <a:pt x="1068" y="934"/>
                  </a:lnTo>
                  <a:lnTo>
                    <a:pt x="1135" y="868"/>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4" name="Google Shape;2314;p36"/>
            <p:cNvSpPr/>
            <p:nvPr/>
          </p:nvSpPr>
          <p:spPr>
            <a:xfrm>
              <a:off x="2958950" y="889400"/>
              <a:ext cx="28375" cy="18375"/>
            </a:xfrm>
            <a:custGeom>
              <a:avLst/>
              <a:gdLst/>
              <a:ahLst/>
              <a:cxnLst/>
              <a:rect l="l" t="t" r="r" b="b"/>
              <a:pathLst>
                <a:path w="1135" h="735" extrusionOk="0">
                  <a:moveTo>
                    <a:pt x="101" y="1"/>
                  </a:moveTo>
                  <a:lnTo>
                    <a:pt x="1" y="101"/>
                  </a:lnTo>
                  <a:lnTo>
                    <a:pt x="1101" y="735"/>
                  </a:lnTo>
                  <a:lnTo>
                    <a:pt x="1135" y="6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5" name="Google Shape;2315;p36"/>
            <p:cNvSpPr/>
            <p:nvPr/>
          </p:nvSpPr>
          <p:spPr>
            <a:xfrm>
              <a:off x="2961450" y="938625"/>
              <a:ext cx="18375" cy="28375"/>
            </a:xfrm>
            <a:custGeom>
              <a:avLst/>
              <a:gdLst/>
              <a:ahLst/>
              <a:cxnLst/>
              <a:rect l="l" t="t" r="r" b="b"/>
              <a:pathLst>
                <a:path w="735" h="1135" extrusionOk="0">
                  <a:moveTo>
                    <a:pt x="668" y="0"/>
                  </a:moveTo>
                  <a:lnTo>
                    <a:pt x="1" y="1101"/>
                  </a:lnTo>
                  <a:lnTo>
                    <a:pt x="67" y="1134"/>
                  </a:lnTo>
                  <a:lnTo>
                    <a:pt x="734" y="33"/>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6" name="Google Shape;2316;p36"/>
            <p:cNvSpPr/>
            <p:nvPr/>
          </p:nvSpPr>
          <p:spPr>
            <a:xfrm>
              <a:off x="3065700" y="964475"/>
              <a:ext cx="21700" cy="16700"/>
            </a:xfrm>
            <a:custGeom>
              <a:avLst/>
              <a:gdLst/>
              <a:ahLst/>
              <a:cxnLst/>
              <a:rect l="l" t="t" r="r" b="b"/>
              <a:pathLst>
                <a:path w="868" h="668" extrusionOk="0">
                  <a:moveTo>
                    <a:pt x="834" y="0"/>
                  </a:moveTo>
                  <a:lnTo>
                    <a:pt x="0" y="601"/>
                  </a:lnTo>
                  <a:lnTo>
                    <a:pt x="67" y="667"/>
                  </a:lnTo>
                  <a:lnTo>
                    <a:pt x="868" y="100"/>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7" name="Google Shape;2317;p36"/>
            <p:cNvSpPr/>
            <p:nvPr/>
          </p:nvSpPr>
          <p:spPr>
            <a:xfrm>
              <a:off x="2702100" y="892750"/>
              <a:ext cx="1700" cy="25050"/>
            </a:xfrm>
            <a:custGeom>
              <a:avLst/>
              <a:gdLst/>
              <a:ahLst/>
              <a:cxnLst/>
              <a:rect l="l" t="t" r="r" b="b"/>
              <a:pathLst>
                <a:path w="68" h="1002" extrusionOk="0">
                  <a:moveTo>
                    <a:pt x="1" y="0"/>
                  </a:moveTo>
                  <a:lnTo>
                    <a:pt x="1" y="1001"/>
                  </a:lnTo>
                  <a:lnTo>
                    <a:pt x="67" y="1001"/>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8" name="Google Shape;2318;p36"/>
            <p:cNvSpPr/>
            <p:nvPr/>
          </p:nvSpPr>
          <p:spPr>
            <a:xfrm>
              <a:off x="2651225" y="931950"/>
              <a:ext cx="26725" cy="6700"/>
            </a:xfrm>
            <a:custGeom>
              <a:avLst/>
              <a:gdLst/>
              <a:ahLst/>
              <a:cxnLst/>
              <a:rect l="l" t="t" r="r" b="b"/>
              <a:pathLst>
                <a:path w="1069" h="268" extrusionOk="0">
                  <a:moveTo>
                    <a:pt x="1068" y="0"/>
                  </a:moveTo>
                  <a:lnTo>
                    <a:pt x="1" y="200"/>
                  </a:lnTo>
                  <a:lnTo>
                    <a:pt x="1" y="267"/>
                  </a:lnTo>
                  <a:lnTo>
                    <a:pt x="1068" y="100"/>
                  </a:lnTo>
                  <a:lnTo>
                    <a:pt x="10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9" name="Google Shape;2319;p36"/>
            <p:cNvSpPr/>
            <p:nvPr/>
          </p:nvSpPr>
          <p:spPr>
            <a:xfrm>
              <a:off x="2711275" y="970300"/>
              <a:ext cx="7525" cy="26725"/>
            </a:xfrm>
            <a:custGeom>
              <a:avLst/>
              <a:gdLst/>
              <a:ahLst/>
              <a:cxnLst/>
              <a:rect l="l" t="t" r="r" b="b"/>
              <a:pathLst>
                <a:path w="301" h="1069" extrusionOk="0">
                  <a:moveTo>
                    <a:pt x="0" y="1"/>
                  </a:moveTo>
                  <a:lnTo>
                    <a:pt x="167" y="1068"/>
                  </a:lnTo>
                  <a:lnTo>
                    <a:pt x="301"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0" name="Google Shape;2320;p36"/>
            <p:cNvSpPr/>
            <p:nvPr/>
          </p:nvSpPr>
          <p:spPr>
            <a:xfrm>
              <a:off x="2720450" y="926100"/>
              <a:ext cx="29200" cy="8375"/>
            </a:xfrm>
            <a:custGeom>
              <a:avLst/>
              <a:gdLst/>
              <a:ahLst/>
              <a:cxnLst/>
              <a:rect l="l" t="t" r="r" b="b"/>
              <a:pathLst>
                <a:path w="1168" h="335" extrusionOk="0">
                  <a:moveTo>
                    <a:pt x="1168" y="1"/>
                  </a:moveTo>
                  <a:lnTo>
                    <a:pt x="0" y="234"/>
                  </a:lnTo>
                  <a:lnTo>
                    <a:pt x="34" y="334"/>
                  </a:lnTo>
                  <a:lnTo>
                    <a:pt x="1168" y="101"/>
                  </a:lnTo>
                  <a:lnTo>
                    <a:pt x="11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1" name="Google Shape;2321;p36"/>
            <p:cNvSpPr/>
            <p:nvPr/>
          </p:nvSpPr>
          <p:spPr>
            <a:xfrm>
              <a:off x="2624550" y="1012000"/>
              <a:ext cx="24200" cy="17525"/>
            </a:xfrm>
            <a:custGeom>
              <a:avLst/>
              <a:gdLst/>
              <a:ahLst/>
              <a:cxnLst/>
              <a:rect l="l" t="t" r="r" b="b"/>
              <a:pathLst>
                <a:path w="968" h="701" extrusionOk="0">
                  <a:moveTo>
                    <a:pt x="901" y="0"/>
                  </a:moveTo>
                  <a:lnTo>
                    <a:pt x="0" y="634"/>
                  </a:lnTo>
                  <a:lnTo>
                    <a:pt x="34" y="701"/>
                  </a:lnTo>
                  <a:lnTo>
                    <a:pt x="968" y="67"/>
                  </a:lnTo>
                  <a:lnTo>
                    <a:pt x="9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2" name="Google Shape;2322;p36"/>
            <p:cNvSpPr/>
            <p:nvPr/>
          </p:nvSpPr>
          <p:spPr>
            <a:xfrm>
              <a:off x="2633725" y="1333075"/>
              <a:ext cx="4200" cy="33375"/>
            </a:xfrm>
            <a:custGeom>
              <a:avLst/>
              <a:gdLst/>
              <a:ahLst/>
              <a:cxnLst/>
              <a:rect l="l" t="t" r="r" b="b"/>
              <a:pathLst>
                <a:path w="168" h="1335" extrusionOk="0">
                  <a:moveTo>
                    <a:pt x="100" y="0"/>
                  </a:moveTo>
                  <a:lnTo>
                    <a:pt x="0" y="1334"/>
                  </a:lnTo>
                  <a:lnTo>
                    <a:pt x="100" y="1334"/>
                  </a:lnTo>
                  <a:lnTo>
                    <a:pt x="167" y="33"/>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3" name="Google Shape;2323;p36"/>
            <p:cNvSpPr/>
            <p:nvPr/>
          </p:nvSpPr>
          <p:spPr>
            <a:xfrm>
              <a:off x="2607875" y="1288025"/>
              <a:ext cx="20025" cy="22550"/>
            </a:xfrm>
            <a:custGeom>
              <a:avLst/>
              <a:gdLst/>
              <a:ahLst/>
              <a:cxnLst/>
              <a:rect l="l" t="t" r="r" b="b"/>
              <a:pathLst>
                <a:path w="801" h="902" extrusionOk="0">
                  <a:moveTo>
                    <a:pt x="701" y="1"/>
                  </a:moveTo>
                  <a:lnTo>
                    <a:pt x="0" y="835"/>
                  </a:lnTo>
                  <a:lnTo>
                    <a:pt x="34" y="901"/>
                  </a:lnTo>
                  <a:lnTo>
                    <a:pt x="801" y="67"/>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4" name="Google Shape;2324;p36"/>
            <p:cNvSpPr/>
            <p:nvPr/>
          </p:nvSpPr>
          <p:spPr>
            <a:xfrm>
              <a:off x="2702100" y="1362250"/>
              <a:ext cx="21700" cy="30050"/>
            </a:xfrm>
            <a:custGeom>
              <a:avLst/>
              <a:gdLst/>
              <a:ahLst/>
              <a:cxnLst/>
              <a:rect l="l" t="t" r="r" b="b"/>
              <a:pathLst>
                <a:path w="868" h="1202" extrusionOk="0">
                  <a:moveTo>
                    <a:pt x="67" y="1"/>
                  </a:moveTo>
                  <a:lnTo>
                    <a:pt x="1" y="67"/>
                  </a:lnTo>
                  <a:lnTo>
                    <a:pt x="834" y="1201"/>
                  </a:lnTo>
                  <a:lnTo>
                    <a:pt x="868" y="1168"/>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5" name="Google Shape;2325;p36"/>
            <p:cNvSpPr/>
            <p:nvPr/>
          </p:nvSpPr>
          <p:spPr>
            <a:xfrm>
              <a:off x="2771325" y="1086225"/>
              <a:ext cx="21700" cy="15875"/>
            </a:xfrm>
            <a:custGeom>
              <a:avLst/>
              <a:gdLst/>
              <a:ahLst/>
              <a:cxnLst/>
              <a:rect l="l" t="t" r="r" b="b"/>
              <a:pathLst>
                <a:path w="868" h="635" extrusionOk="0">
                  <a:moveTo>
                    <a:pt x="834" y="0"/>
                  </a:moveTo>
                  <a:lnTo>
                    <a:pt x="0" y="567"/>
                  </a:lnTo>
                  <a:lnTo>
                    <a:pt x="34" y="634"/>
                  </a:lnTo>
                  <a:lnTo>
                    <a:pt x="867" y="67"/>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6" name="Google Shape;2326;p36"/>
            <p:cNvSpPr/>
            <p:nvPr/>
          </p:nvSpPr>
          <p:spPr>
            <a:xfrm>
              <a:off x="2998975" y="1116250"/>
              <a:ext cx="24225" cy="14200"/>
            </a:xfrm>
            <a:custGeom>
              <a:avLst/>
              <a:gdLst/>
              <a:ahLst/>
              <a:cxnLst/>
              <a:rect l="l" t="t" r="r" b="b"/>
              <a:pathLst>
                <a:path w="969" h="568" extrusionOk="0">
                  <a:moveTo>
                    <a:pt x="34" y="0"/>
                  </a:moveTo>
                  <a:lnTo>
                    <a:pt x="1" y="67"/>
                  </a:lnTo>
                  <a:lnTo>
                    <a:pt x="868" y="567"/>
                  </a:lnTo>
                  <a:lnTo>
                    <a:pt x="968" y="5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7" name="Google Shape;2327;p36"/>
            <p:cNvSpPr/>
            <p:nvPr/>
          </p:nvSpPr>
          <p:spPr>
            <a:xfrm>
              <a:off x="2737125" y="1172950"/>
              <a:ext cx="31725" cy="8375"/>
            </a:xfrm>
            <a:custGeom>
              <a:avLst/>
              <a:gdLst/>
              <a:ahLst/>
              <a:cxnLst/>
              <a:rect l="l" t="t" r="r" b="b"/>
              <a:pathLst>
                <a:path w="1269" h="335" extrusionOk="0">
                  <a:moveTo>
                    <a:pt x="1" y="0"/>
                  </a:moveTo>
                  <a:lnTo>
                    <a:pt x="1" y="101"/>
                  </a:lnTo>
                  <a:lnTo>
                    <a:pt x="1201" y="334"/>
                  </a:lnTo>
                  <a:lnTo>
                    <a:pt x="1268" y="267"/>
                  </a:lnTo>
                  <a:lnTo>
                    <a:pt x="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8" name="Google Shape;2328;p36"/>
            <p:cNvSpPr/>
            <p:nvPr/>
          </p:nvSpPr>
          <p:spPr>
            <a:xfrm>
              <a:off x="2790500" y="1258000"/>
              <a:ext cx="17525" cy="14200"/>
            </a:xfrm>
            <a:custGeom>
              <a:avLst/>
              <a:gdLst/>
              <a:ahLst/>
              <a:cxnLst/>
              <a:rect l="l" t="t" r="r" b="b"/>
              <a:pathLst>
                <a:path w="701" h="568" extrusionOk="0">
                  <a:moveTo>
                    <a:pt x="634" y="1"/>
                  </a:moveTo>
                  <a:lnTo>
                    <a:pt x="0" y="501"/>
                  </a:lnTo>
                  <a:lnTo>
                    <a:pt x="34" y="5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9" name="Google Shape;2329;p36"/>
            <p:cNvSpPr/>
            <p:nvPr/>
          </p:nvSpPr>
          <p:spPr>
            <a:xfrm>
              <a:off x="2762975" y="1337225"/>
              <a:ext cx="24200" cy="20875"/>
            </a:xfrm>
            <a:custGeom>
              <a:avLst/>
              <a:gdLst/>
              <a:ahLst/>
              <a:cxnLst/>
              <a:rect l="l" t="t" r="r" b="b"/>
              <a:pathLst>
                <a:path w="968" h="835" extrusionOk="0">
                  <a:moveTo>
                    <a:pt x="67" y="1"/>
                  </a:moveTo>
                  <a:lnTo>
                    <a:pt x="1" y="68"/>
                  </a:lnTo>
                  <a:lnTo>
                    <a:pt x="935" y="835"/>
                  </a:lnTo>
                  <a:lnTo>
                    <a:pt x="968" y="7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0" name="Google Shape;2330;p36"/>
            <p:cNvSpPr/>
            <p:nvPr/>
          </p:nvSpPr>
          <p:spPr>
            <a:xfrm>
              <a:off x="2795500" y="1380600"/>
              <a:ext cx="17550" cy="11700"/>
            </a:xfrm>
            <a:custGeom>
              <a:avLst/>
              <a:gdLst/>
              <a:ahLst/>
              <a:cxnLst/>
              <a:rect l="l" t="t" r="r" b="b"/>
              <a:pathLst>
                <a:path w="702" h="468" extrusionOk="0">
                  <a:moveTo>
                    <a:pt x="67" y="0"/>
                  </a:moveTo>
                  <a:lnTo>
                    <a:pt x="1" y="100"/>
                  </a:lnTo>
                  <a:lnTo>
                    <a:pt x="668" y="467"/>
                  </a:lnTo>
                  <a:lnTo>
                    <a:pt x="701" y="367"/>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1" name="Google Shape;2331;p36"/>
            <p:cNvSpPr/>
            <p:nvPr/>
          </p:nvSpPr>
          <p:spPr>
            <a:xfrm>
              <a:off x="2766325" y="1300550"/>
              <a:ext cx="25025" cy="1675"/>
            </a:xfrm>
            <a:custGeom>
              <a:avLst/>
              <a:gdLst/>
              <a:ahLst/>
              <a:cxnLst/>
              <a:rect l="l" t="t" r="r" b="b"/>
              <a:pathLst>
                <a:path w="1001" h="67"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2" name="Google Shape;2332;p36"/>
            <p:cNvSpPr/>
            <p:nvPr/>
          </p:nvSpPr>
          <p:spPr>
            <a:xfrm>
              <a:off x="2853050" y="1007825"/>
              <a:ext cx="21700" cy="15875"/>
            </a:xfrm>
            <a:custGeom>
              <a:avLst/>
              <a:gdLst/>
              <a:ahLst/>
              <a:cxnLst/>
              <a:rect l="l" t="t" r="r" b="b"/>
              <a:pathLst>
                <a:path w="868" h="635" extrusionOk="0">
                  <a:moveTo>
                    <a:pt x="834" y="1"/>
                  </a:moveTo>
                  <a:lnTo>
                    <a:pt x="0" y="568"/>
                  </a:lnTo>
                  <a:lnTo>
                    <a:pt x="67" y="634"/>
                  </a:lnTo>
                  <a:lnTo>
                    <a:pt x="867" y="67"/>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3" name="Google Shape;2333;p36"/>
            <p:cNvSpPr/>
            <p:nvPr/>
          </p:nvSpPr>
          <p:spPr>
            <a:xfrm>
              <a:off x="2872225" y="1050350"/>
              <a:ext cx="25050" cy="1700"/>
            </a:xfrm>
            <a:custGeom>
              <a:avLst/>
              <a:gdLst/>
              <a:ahLst/>
              <a:cxnLst/>
              <a:rect l="l" t="t" r="r" b="b"/>
              <a:pathLst>
                <a:path w="1002" h="68" extrusionOk="0">
                  <a:moveTo>
                    <a:pt x="0" y="1"/>
                  </a:moveTo>
                  <a:lnTo>
                    <a:pt x="0" y="68"/>
                  </a:lnTo>
                  <a:lnTo>
                    <a:pt x="1001" y="68"/>
                  </a:lnTo>
                  <a:lnTo>
                    <a:pt x="10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4" name="Google Shape;2334;p36"/>
            <p:cNvSpPr/>
            <p:nvPr/>
          </p:nvSpPr>
          <p:spPr>
            <a:xfrm>
              <a:off x="2848050" y="1097900"/>
              <a:ext cx="22525" cy="15875"/>
            </a:xfrm>
            <a:custGeom>
              <a:avLst/>
              <a:gdLst/>
              <a:ahLst/>
              <a:cxnLst/>
              <a:rect l="l" t="t" r="r" b="b"/>
              <a:pathLst>
                <a:path w="901" h="635" extrusionOk="0">
                  <a:moveTo>
                    <a:pt x="33" y="0"/>
                  </a:moveTo>
                  <a:lnTo>
                    <a:pt x="0" y="100"/>
                  </a:lnTo>
                  <a:lnTo>
                    <a:pt x="867" y="634"/>
                  </a:lnTo>
                  <a:lnTo>
                    <a:pt x="901"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5" name="Google Shape;2335;p36"/>
            <p:cNvSpPr/>
            <p:nvPr/>
          </p:nvSpPr>
          <p:spPr>
            <a:xfrm>
              <a:off x="2856375" y="1200475"/>
              <a:ext cx="8375" cy="20875"/>
            </a:xfrm>
            <a:custGeom>
              <a:avLst/>
              <a:gdLst/>
              <a:ahLst/>
              <a:cxnLst/>
              <a:rect l="l" t="t" r="r" b="b"/>
              <a:pathLst>
                <a:path w="335" h="835" extrusionOk="0">
                  <a:moveTo>
                    <a:pt x="234" y="0"/>
                  </a:moveTo>
                  <a:lnTo>
                    <a:pt x="1" y="801"/>
                  </a:lnTo>
                  <a:lnTo>
                    <a:pt x="67" y="834"/>
                  </a:lnTo>
                  <a:lnTo>
                    <a:pt x="334" y="34"/>
                  </a:lnTo>
                  <a:lnTo>
                    <a:pt x="2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6" name="Google Shape;2336;p36"/>
            <p:cNvSpPr/>
            <p:nvPr/>
          </p:nvSpPr>
          <p:spPr>
            <a:xfrm>
              <a:off x="2844700" y="1259675"/>
              <a:ext cx="25050" cy="20050"/>
            </a:xfrm>
            <a:custGeom>
              <a:avLst/>
              <a:gdLst/>
              <a:ahLst/>
              <a:cxnLst/>
              <a:rect l="l" t="t" r="r" b="b"/>
              <a:pathLst>
                <a:path w="1002" h="802" extrusionOk="0">
                  <a:moveTo>
                    <a:pt x="67" y="1"/>
                  </a:moveTo>
                  <a:lnTo>
                    <a:pt x="1" y="101"/>
                  </a:lnTo>
                  <a:lnTo>
                    <a:pt x="901" y="801"/>
                  </a:lnTo>
                  <a:lnTo>
                    <a:pt x="1001" y="701"/>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7" name="Google Shape;2337;p36"/>
            <p:cNvSpPr/>
            <p:nvPr/>
          </p:nvSpPr>
          <p:spPr>
            <a:xfrm>
              <a:off x="2854700" y="1333075"/>
              <a:ext cx="18375" cy="12525"/>
            </a:xfrm>
            <a:custGeom>
              <a:avLst/>
              <a:gdLst/>
              <a:ahLst/>
              <a:cxnLst/>
              <a:rect l="l" t="t" r="r" b="b"/>
              <a:pathLst>
                <a:path w="735" h="501" extrusionOk="0">
                  <a:moveTo>
                    <a:pt x="101" y="0"/>
                  </a:moveTo>
                  <a:lnTo>
                    <a:pt x="1" y="67"/>
                  </a:lnTo>
                  <a:lnTo>
                    <a:pt x="668" y="500"/>
                  </a:lnTo>
                  <a:lnTo>
                    <a:pt x="735" y="400"/>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8" name="Google Shape;2338;p36"/>
            <p:cNvSpPr/>
            <p:nvPr/>
          </p:nvSpPr>
          <p:spPr>
            <a:xfrm>
              <a:off x="3039000" y="1217150"/>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9" name="Google Shape;2339;p36"/>
            <p:cNvSpPr/>
            <p:nvPr/>
          </p:nvSpPr>
          <p:spPr>
            <a:xfrm>
              <a:off x="2731300" y="1204650"/>
              <a:ext cx="21700" cy="15850"/>
            </a:xfrm>
            <a:custGeom>
              <a:avLst/>
              <a:gdLst/>
              <a:ahLst/>
              <a:cxnLst/>
              <a:rect l="l" t="t" r="r" b="b"/>
              <a:pathLst>
                <a:path w="868" h="634" extrusionOk="0">
                  <a:moveTo>
                    <a:pt x="33" y="0"/>
                  </a:moveTo>
                  <a:lnTo>
                    <a:pt x="0" y="67"/>
                  </a:lnTo>
                  <a:lnTo>
                    <a:pt x="767" y="634"/>
                  </a:lnTo>
                  <a:lnTo>
                    <a:pt x="867"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0" name="Google Shape;2340;p36"/>
            <p:cNvSpPr/>
            <p:nvPr/>
          </p:nvSpPr>
          <p:spPr>
            <a:xfrm>
              <a:off x="2770475" y="1020350"/>
              <a:ext cx="25050" cy="1675"/>
            </a:xfrm>
            <a:custGeom>
              <a:avLst/>
              <a:gdLst/>
              <a:ahLst/>
              <a:cxnLst/>
              <a:rect l="l" t="t" r="r" b="b"/>
              <a:pathLst>
                <a:path w="1002" h="67"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1" name="Google Shape;2341;p36"/>
            <p:cNvSpPr/>
            <p:nvPr/>
          </p:nvSpPr>
          <p:spPr>
            <a:xfrm>
              <a:off x="2669575" y="1137100"/>
              <a:ext cx="21700" cy="16700"/>
            </a:xfrm>
            <a:custGeom>
              <a:avLst/>
              <a:gdLst/>
              <a:ahLst/>
              <a:cxnLst/>
              <a:rect l="l" t="t" r="r" b="b"/>
              <a:pathLst>
                <a:path w="868" h="668" extrusionOk="0">
                  <a:moveTo>
                    <a:pt x="34" y="0"/>
                  </a:moveTo>
                  <a:lnTo>
                    <a:pt x="1" y="67"/>
                  </a:lnTo>
                  <a:lnTo>
                    <a:pt x="801" y="667"/>
                  </a:lnTo>
                  <a:lnTo>
                    <a:pt x="868" y="5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2" name="Google Shape;2342;p36"/>
            <p:cNvSpPr/>
            <p:nvPr/>
          </p:nvSpPr>
          <p:spPr>
            <a:xfrm>
              <a:off x="2647900" y="1179625"/>
              <a:ext cx="25050" cy="1700"/>
            </a:xfrm>
            <a:custGeom>
              <a:avLst/>
              <a:gdLst/>
              <a:ahLst/>
              <a:cxnLst/>
              <a:rect l="l" t="t" r="r" b="b"/>
              <a:pathLst>
                <a:path w="1002" h="68"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3" name="Google Shape;2343;p36"/>
            <p:cNvSpPr/>
            <p:nvPr/>
          </p:nvSpPr>
          <p:spPr>
            <a:xfrm>
              <a:off x="2673750" y="1226325"/>
              <a:ext cx="24200" cy="16700"/>
            </a:xfrm>
            <a:custGeom>
              <a:avLst/>
              <a:gdLst/>
              <a:ahLst/>
              <a:cxnLst/>
              <a:rect l="l" t="t" r="r" b="b"/>
              <a:pathLst>
                <a:path w="968" h="668" extrusionOk="0">
                  <a:moveTo>
                    <a:pt x="868" y="0"/>
                  </a:moveTo>
                  <a:lnTo>
                    <a:pt x="0" y="601"/>
                  </a:lnTo>
                  <a:lnTo>
                    <a:pt x="34" y="667"/>
                  </a:lnTo>
                  <a:lnTo>
                    <a:pt x="968" y="100"/>
                  </a:lnTo>
                  <a:lnTo>
                    <a:pt x="8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4" name="Google Shape;2344;p36"/>
            <p:cNvSpPr/>
            <p:nvPr/>
          </p:nvSpPr>
          <p:spPr>
            <a:xfrm>
              <a:off x="2935600" y="1109575"/>
              <a:ext cx="20875" cy="15025"/>
            </a:xfrm>
            <a:custGeom>
              <a:avLst/>
              <a:gdLst/>
              <a:ahLst/>
              <a:cxnLst/>
              <a:rect l="l" t="t" r="r" b="b"/>
              <a:pathLst>
                <a:path w="835" h="601" extrusionOk="0">
                  <a:moveTo>
                    <a:pt x="768" y="0"/>
                  </a:moveTo>
                  <a:lnTo>
                    <a:pt x="1" y="501"/>
                  </a:lnTo>
                  <a:lnTo>
                    <a:pt x="34" y="601"/>
                  </a:lnTo>
                  <a:lnTo>
                    <a:pt x="834" y="100"/>
                  </a:lnTo>
                  <a:lnTo>
                    <a:pt x="7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5" name="Google Shape;2345;p36"/>
            <p:cNvSpPr/>
            <p:nvPr/>
          </p:nvSpPr>
          <p:spPr>
            <a:xfrm>
              <a:off x="2938100" y="1062025"/>
              <a:ext cx="20875" cy="16725"/>
            </a:xfrm>
            <a:custGeom>
              <a:avLst/>
              <a:gdLst/>
              <a:ahLst/>
              <a:cxnLst/>
              <a:rect l="l" t="t" r="r" b="b"/>
              <a:pathLst>
                <a:path w="835" h="669" extrusionOk="0">
                  <a:moveTo>
                    <a:pt x="34" y="1"/>
                  </a:moveTo>
                  <a:lnTo>
                    <a:pt x="1" y="68"/>
                  </a:lnTo>
                  <a:lnTo>
                    <a:pt x="801" y="668"/>
                  </a:lnTo>
                  <a:lnTo>
                    <a:pt x="835" y="601"/>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6" name="Google Shape;2346;p36"/>
            <p:cNvSpPr/>
            <p:nvPr/>
          </p:nvSpPr>
          <p:spPr>
            <a:xfrm>
              <a:off x="2993975" y="1029500"/>
              <a:ext cx="4200" cy="25050"/>
            </a:xfrm>
            <a:custGeom>
              <a:avLst/>
              <a:gdLst/>
              <a:ahLst/>
              <a:cxnLst/>
              <a:rect l="l" t="t" r="r" b="b"/>
              <a:pathLst>
                <a:path w="168" h="1002" extrusionOk="0">
                  <a:moveTo>
                    <a:pt x="67" y="1"/>
                  </a:moveTo>
                  <a:lnTo>
                    <a:pt x="1" y="968"/>
                  </a:lnTo>
                  <a:lnTo>
                    <a:pt x="101" y="1002"/>
                  </a:lnTo>
                  <a:lnTo>
                    <a:pt x="1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7" name="Google Shape;2347;p36"/>
            <p:cNvSpPr/>
            <p:nvPr/>
          </p:nvSpPr>
          <p:spPr>
            <a:xfrm>
              <a:off x="2919750" y="1388925"/>
              <a:ext cx="25050" cy="3375"/>
            </a:xfrm>
            <a:custGeom>
              <a:avLst/>
              <a:gdLst/>
              <a:ahLst/>
              <a:cxnLst/>
              <a:rect l="l" t="t" r="r" b="b"/>
              <a:pathLst>
                <a:path w="1002" h="135" extrusionOk="0">
                  <a:moveTo>
                    <a:pt x="34" y="1"/>
                  </a:moveTo>
                  <a:lnTo>
                    <a:pt x="1" y="101"/>
                  </a:lnTo>
                  <a:lnTo>
                    <a:pt x="1001" y="134"/>
                  </a:lnTo>
                  <a:lnTo>
                    <a:pt x="1001" y="34"/>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8" name="Google Shape;2348;p36"/>
            <p:cNvSpPr/>
            <p:nvPr/>
          </p:nvSpPr>
          <p:spPr>
            <a:xfrm>
              <a:off x="2927250" y="1340575"/>
              <a:ext cx="21725" cy="16700"/>
            </a:xfrm>
            <a:custGeom>
              <a:avLst/>
              <a:gdLst/>
              <a:ahLst/>
              <a:cxnLst/>
              <a:rect l="l" t="t" r="r" b="b"/>
              <a:pathLst>
                <a:path w="869" h="668" extrusionOk="0">
                  <a:moveTo>
                    <a:pt x="68" y="0"/>
                  </a:moveTo>
                  <a:lnTo>
                    <a:pt x="1" y="67"/>
                  </a:lnTo>
                  <a:lnTo>
                    <a:pt x="802" y="667"/>
                  </a:lnTo>
                  <a:lnTo>
                    <a:pt x="868" y="601"/>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9" name="Google Shape;2349;p36"/>
            <p:cNvSpPr/>
            <p:nvPr/>
          </p:nvSpPr>
          <p:spPr>
            <a:xfrm>
              <a:off x="2985625" y="1308875"/>
              <a:ext cx="11700" cy="26725"/>
            </a:xfrm>
            <a:custGeom>
              <a:avLst/>
              <a:gdLst/>
              <a:ahLst/>
              <a:cxnLst/>
              <a:rect l="l" t="t" r="r" b="b"/>
              <a:pathLst>
                <a:path w="468" h="1069" extrusionOk="0">
                  <a:moveTo>
                    <a:pt x="101" y="1"/>
                  </a:moveTo>
                  <a:lnTo>
                    <a:pt x="1" y="34"/>
                  </a:lnTo>
                  <a:lnTo>
                    <a:pt x="368" y="1068"/>
                  </a:lnTo>
                  <a:lnTo>
                    <a:pt x="468"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0" name="Google Shape;2350;p36"/>
            <p:cNvSpPr/>
            <p:nvPr/>
          </p:nvSpPr>
          <p:spPr>
            <a:xfrm>
              <a:off x="2923100" y="1208800"/>
              <a:ext cx="21700" cy="15875"/>
            </a:xfrm>
            <a:custGeom>
              <a:avLst/>
              <a:gdLst/>
              <a:ahLst/>
              <a:cxnLst/>
              <a:rect l="l" t="t" r="r" b="b"/>
              <a:pathLst>
                <a:path w="868" h="635" extrusionOk="0">
                  <a:moveTo>
                    <a:pt x="834" y="1"/>
                  </a:moveTo>
                  <a:lnTo>
                    <a:pt x="0" y="535"/>
                  </a:lnTo>
                  <a:lnTo>
                    <a:pt x="34" y="635"/>
                  </a:lnTo>
                  <a:lnTo>
                    <a:pt x="867" y="68"/>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1" name="Google Shape;2351;p36"/>
            <p:cNvSpPr/>
            <p:nvPr/>
          </p:nvSpPr>
          <p:spPr>
            <a:xfrm>
              <a:off x="2915575" y="1262175"/>
              <a:ext cx="26725" cy="10025"/>
            </a:xfrm>
            <a:custGeom>
              <a:avLst/>
              <a:gdLst/>
              <a:ahLst/>
              <a:cxnLst/>
              <a:rect l="l" t="t" r="r" b="b"/>
              <a:pathLst>
                <a:path w="1069" h="401" extrusionOk="0">
                  <a:moveTo>
                    <a:pt x="1" y="1"/>
                  </a:moveTo>
                  <a:lnTo>
                    <a:pt x="1" y="67"/>
                  </a:lnTo>
                  <a:lnTo>
                    <a:pt x="1035" y="401"/>
                  </a:lnTo>
                  <a:lnTo>
                    <a:pt x="1068" y="268"/>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2" name="Google Shape;2352;p36"/>
            <p:cNvSpPr/>
            <p:nvPr/>
          </p:nvSpPr>
          <p:spPr>
            <a:xfrm>
              <a:off x="2992300" y="1381425"/>
              <a:ext cx="24225" cy="16700"/>
            </a:xfrm>
            <a:custGeom>
              <a:avLst/>
              <a:gdLst/>
              <a:ahLst/>
              <a:cxnLst/>
              <a:rect l="l" t="t" r="r" b="b"/>
              <a:pathLst>
                <a:path w="969" h="668" extrusionOk="0">
                  <a:moveTo>
                    <a:pt x="68" y="1"/>
                  </a:moveTo>
                  <a:lnTo>
                    <a:pt x="1" y="101"/>
                  </a:lnTo>
                  <a:lnTo>
                    <a:pt x="901" y="668"/>
                  </a:lnTo>
                  <a:lnTo>
                    <a:pt x="968" y="601"/>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3" name="Google Shape;2353;p36"/>
            <p:cNvSpPr/>
            <p:nvPr/>
          </p:nvSpPr>
          <p:spPr>
            <a:xfrm>
              <a:off x="3054025" y="1172950"/>
              <a:ext cx="24200" cy="16700"/>
            </a:xfrm>
            <a:custGeom>
              <a:avLst/>
              <a:gdLst/>
              <a:ahLst/>
              <a:cxnLst/>
              <a:rect l="l" t="t" r="r" b="b"/>
              <a:pathLst>
                <a:path w="968" h="668" extrusionOk="0">
                  <a:moveTo>
                    <a:pt x="34" y="0"/>
                  </a:moveTo>
                  <a:lnTo>
                    <a:pt x="0" y="101"/>
                  </a:lnTo>
                  <a:lnTo>
                    <a:pt x="868" y="668"/>
                  </a:lnTo>
                  <a:lnTo>
                    <a:pt x="968" y="6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4" name="Google Shape;2354;p36"/>
            <p:cNvSpPr/>
            <p:nvPr/>
          </p:nvSpPr>
          <p:spPr>
            <a:xfrm>
              <a:off x="3041500" y="1277200"/>
              <a:ext cx="17550" cy="15025"/>
            </a:xfrm>
            <a:custGeom>
              <a:avLst/>
              <a:gdLst/>
              <a:ahLst/>
              <a:cxnLst/>
              <a:rect l="l" t="t" r="r" b="b"/>
              <a:pathLst>
                <a:path w="702" h="601" extrusionOk="0">
                  <a:moveTo>
                    <a:pt x="668" y="0"/>
                  </a:moveTo>
                  <a:lnTo>
                    <a:pt x="1" y="500"/>
                  </a:lnTo>
                  <a:lnTo>
                    <a:pt x="34" y="601"/>
                  </a:lnTo>
                  <a:lnTo>
                    <a:pt x="701"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5" name="Google Shape;2355;p36"/>
            <p:cNvSpPr/>
            <p:nvPr/>
          </p:nvSpPr>
          <p:spPr>
            <a:xfrm>
              <a:off x="2708775" y="1093725"/>
              <a:ext cx="25050" cy="3350"/>
            </a:xfrm>
            <a:custGeom>
              <a:avLst/>
              <a:gdLst/>
              <a:ahLst/>
              <a:cxnLst/>
              <a:rect l="l" t="t" r="r" b="b"/>
              <a:pathLst>
                <a:path w="1002" h="134" extrusionOk="0">
                  <a:moveTo>
                    <a:pt x="0" y="1"/>
                  </a:moveTo>
                  <a:lnTo>
                    <a:pt x="0" y="101"/>
                  </a:lnTo>
                  <a:lnTo>
                    <a:pt x="1001" y="134"/>
                  </a:lnTo>
                  <a:lnTo>
                    <a:pt x="1001" y="67"/>
                  </a:lnTo>
                  <a:lnTo>
                    <a:pt x="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6" name="Google Shape;2356;p36"/>
            <p:cNvSpPr/>
            <p:nvPr/>
          </p:nvSpPr>
          <p:spPr>
            <a:xfrm>
              <a:off x="2716275" y="1047025"/>
              <a:ext cx="21700" cy="16700"/>
            </a:xfrm>
            <a:custGeom>
              <a:avLst/>
              <a:gdLst/>
              <a:ahLst/>
              <a:cxnLst/>
              <a:rect l="l" t="t" r="r" b="b"/>
              <a:pathLst>
                <a:path w="868" h="668" extrusionOk="0">
                  <a:moveTo>
                    <a:pt x="67" y="0"/>
                  </a:moveTo>
                  <a:lnTo>
                    <a:pt x="1" y="67"/>
                  </a:lnTo>
                  <a:lnTo>
                    <a:pt x="801" y="668"/>
                  </a:lnTo>
                  <a:lnTo>
                    <a:pt x="868" y="6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7" name="Google Shape;2357;p36"/>
            <p:cNvSpPr/>
            <p:nvPr/>
          </p:nvSpPr>
          <p:spPr>
            <a:xfrm>
              <a:off x="3021500" y="1086225"/>
              <a:ext cx="22525" cy="6700"/>
            </a:xfrm>
            <a:custGeom>
              <a:avLst/>
              <a:gdLst/>
              <a:ahLst/>
              <a:cxnLst/>
              <a:rect l="l" t="t" r="r" b="b"/>
              <a:pathLst>
                <a:path w="901" h="268" extrusionOk="0">
                  <a:moveTo>
                    <a:pt x="0" y="0"/>
                  </a:moveTo>
                  <a:lnTo>
                    <a:pt x="0" y="67"/>
                  </a:lnTo>
                  <a:lnTo>
                    <a:pt x="901" y="267"/>
                  </a:lnTo>
                  <a:lnTo>
                    <a:pt x="901" y="167"/>
                  </a:lnTo>
                  <a:lnTo>
                    <a:pt x="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8" name="Google Shape;2358;p36"/>
            <p:cNvSpPr/>
            <p:nvPr/>
          </p:nvSpPr>
          <p:spPr>
            <a:xfrm>
              <a:off x="2670400" y="1309725"/>
              <a:ext cx="7550" cy="27525"/>
            </a:xfrm>
            <a:custGeom>
              <a:avLst/>
              <a:gdLst/>
              <a:ahLst/>
              <a:cxnLst/>
              <a:rect l="l" t="t" r="r" b="b"/>
              <a:pathLst>
                <a:path w="302" h="1101" extrusionOk="0">
                  <a:moveTo>
                    <a:pt x="1" y="0"/>
                  </a:moveTo>
                  <a:lnTo>
                    <a:pt x="168" y="1101"/>
                  </a:lnTo>
                  <a:lnTo>
                    <a:pt x="301"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9" name="Google Shape;2359;p36"/>
            <p:cNvSpPr/>
            <p:nvPr/>
          </p:nvSpPr>
          <p:spPr>
            <a:xfrm>
              <a:off x="2687925" y="1285525"/>
              <a:ext cx="29200" cy="8375"/>
            </a:xfrm>
            <a:custGeom>
              <a:avLst/>
              <a:gdLst/>
              <a:ahLst/>
              <a:cxnLst/>
              <a:rect l="l" t="t" r="r" b="b"/>
              <a:pathLst>
                <a:path w="1168" h="335" extrusionOk="0">
                  <a:moveTo>
                    <a:pt x="1135" y="1"/>
                  </a:moveTo>
                  <a:lnTo>
                    <a:pt x="0" y="268"/>
                  </a:lnTo>
                  <a:lnTo>
                    <a:pt x="0" y="334"/>
                  </a:lnTo>
                  <a:lnTo>
                    <a:pt x="1168" y="101"/>
                  </a:lnTo>
                  <a:lnTo>
                    <a:pt x="11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0" name="Google Shape;2360;p36"/>
            <p:cNvSpPr/>
            <p:nvPr/>
          </p:nvSpPr>
          <p:spPr>
            <a:xfrm>
              <a:off x="2817175" y="956125"/>
              <a:ext cx="32550" cy="8375"/>
            </a:xfrm>
            <a:custGeom>
              <a:avLst/>
              <a:gdLst/>
              <a:ahLst/>
              <a:cxnLst/>
              <a:rect l="l" t="t" r="r" b="b"/>
              <a:pathLst>
                <a:path w="1302" h="335" extrusionOk="0">
                  <a:moveTo>
                    <a:pt x="1" y="1"/>
                  </a:moveTo>
                  <a:lnTo>
                    <a:pt x="1" y="134"/>
                  </a:lnTo>
                  <a:lnTo>
                    <a:pt x="1302" y="334"/>
                  </a:lnTo>
                  <a:lnTo>
                    <a:pt x="1302" y="267"/>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1" name="Google Shape;2361;p36"/>
            <p:cNvSpPr/>
            <p:nvPr/>
          </p:nvSpPr>
          <p:spPr>
            <a:xfrm>
              <a:off x="2821350" y="1127075"/>
              <a:ext cx="6700" cy="29225"/>
            </a:xfrm>
            <a:custGeom>
              <a:avLst/>
              <a:gdLst/>
              <a:ahLst/>
              <a:cxnLst/>
              <a:rect l="l" t="t" r="r" b="b"/>
              <a:pathLst>
                <a:path w="268" h="1169" extrusionOk="0">
                  <a:moveTo>
                    <a:pt x="134" y="1"/>
                  </a:moveTo>
                  <a:lnTo>
                    <a:pt x="1" y="68"/>
                  </a:lnTo>
                  <a:lnTo>
                    <a:pt x="167" y="1168"/>
                  </a:lnTo>
                  <a:lnTo>
                    <a:pt x="267" y="11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2" name="Google Shape;2362;p36"/>
            <p:cNvSpPr/>
            <p:nvPr/>
          </p:nvSpPr>
          <p:spPr>
            <a:xfrm>
              <a:off x="3056525" y="1030350"/>
              <a:ext cx="20875" cy="12525"/>
            </a:xfrm>
            <a:custGeom>
              <a:avLst/>
              <a:gdLst/>
              <a:ahLst/>
              <a:cxnLst/>
              <a:rect l="l" t="t" r="r" b="b"/>
              <a:pathLst>
                <a:path w="835" h="501" extrusionOk="0">
                  <a:moveTo>
                    <a:pt x="34" y="0"/>
                  </a:moveTo>
                  <a:lnTo>
                    <a:pt x="0" y="100"/>
                  </a:lnTo>
                  <a:lnTo>
                    <a:pt x="768" y="501"/>
                  </a:lnTo>
                  <a:lnTo>
                    <a:pt x="834" y="4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3" name="Google Shape;2363;p36"/>
            <p:cNvSpPr/>
            <p:nvPr/>
          </p:nvSpPr>
          <p:spPr>
            <a:xfrm>
              <a:off x="2630375" y="962800"/>
              <a:ext cx="27550" cy="23375"/>
            </a:xfrm>
            <a:custGeom>
              <a:avLst/>
              <a:gdLst/>
              <a:ahLst/>
              <a:cxnLst/>
              <a:rect l="l" t="t" r="r" b="b"/>
              <a:pathLst>
                <a:path w="1102" h="935" extrusionOk="0">
                  <a:moveTo>
                    <a:pt x="34" y="0"/>
                  </a:moveTo>
                  <a:lnTo>
                    <a:pt x="1" y="67"/>
                  </a:lnTo>
                  <a:lnTo>
                    <a:pt x="1035" y="934"/>
                  </a:lnTo>
                  <a:lnTo>
                    <a:pt x="1102" y="9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4" name="Google Shape;2364;p36"/>
            <p:cNvSpPr/>
            <p:nvPr/>
          </p:nvSpPr>
          <p:spPr>
            <a:xfrm>
              <a:off x="2567000" y="1093725"/>
              <a:ext cx="21700" cy="16700"/>
            </a:xfrm>
            <a:custGeom>
              <a:avLst/>
              <a:gdLst/>
              <a:ahLst/>
              <a:cxnLst/>
              <a:rect l="l" t="t" r="r" b="b"/>
              <a:pathLst>
                <a:path w="868" h="668" extrusionOk="0">
                  <a:moveTo>
                    <a:pt x="801" y="1"/>
                  </a:moveTo>
                  <a:lnTo>
                    <a:pt x="1" y="601"/>
                  </a:lnTo>
                  <a:lnTo>
                    <a:pt x="34" y="668"/>
                  </a:lnTo>
                  <a:lnTo>
                    <a:pt x="868" y="101"/>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5" name="Google Shape;2365;p36"/>
            <p:cNvSpPr/>
            <p:nvPr/>
          </p:nvSpPr>
          <p:spPr>
            <a:xfrm>
              <a:off x="2661250" y="1049525"/>
              <a:ext cx="17525" cy="13375"/>
            </a:xfrm>
            <a:custGeom>
              <a:avLst/>
              <a:gdLst/>
              <a:ahLst/>
              <a:cxnLst/>
              <a:rect l="l" t="t" r="r" b="b"/>
              <a:pathLst>
                <a:path w="701" h="535" extrusionOk="0">
                  <a:moveTo>
                    <a:pt x="667" y="1"/>
                  </a:moveTo>
                  <a:lnTo>
                    <a:pt x="0" y="434"/>
                  </a:lnTo>
                  <a:lnTo>
                    <a:pt x="33" y="534"/>
                  </a:lnTo>
                  <a:lnTo>
                    <a:pt x="701" y="67"/>
                  </a:lnTo>
                  <a:lnTo>
                    <a:pt x="6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6" name="Google Shape;2366;p36"/>
            <p:cNvSpPr/>
            <p:nvPr/>
          </p:nvSpPr>
          <p:spPr>
            <a:xfrm>
              <a:off x="2885575" y="869400"/>
              <a:ext cx="17525" cy="24200"/>
            </a:xfrm>
            <a:custGeom>
              <a:avLst/>
              <a:gdLst/>
              <a:ahLst/>
              <a:cxnLst/>
              <a:rect l="l" t="t" r="r" b="b"/>
              <a:pathLst>
                <a:path w="701" h="968" extrusionOk="0">
                  <a:moveTo>
                    <a:pt x="634" y="0"/>
                  </a:moveTo>
                  <a:lnTo>
                    <a:pt x="0" y="901"/>
                  </a:lnTo>
                  <a:lnTo>
                    <a:pt x="67" y="968"/>
                  </a:lnTo>
                  <a:lnTo>
                    <a:pt x="701" y="67"/>
                  </a:lnTo>
                  <a:lnTo>
                    <a:pt x="6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7" name="Google Shape;2367;p36"/>
            <p:cNvSpPr/>
            <p:nvPr/>
          </p:nvSpPr>
          <p:spPr>
            <a:xfrm>
              <a:off x="3076525" y="1117075"/>
              <a:ext cx="17550" cy="23375"/>
            </a:xfrm>
            <a:custGeom>
              <a:avLst/>
              <a:gdLst/>
              <a:ahLst/>
              <a:cxnLst/>
              <a:rect l="l" t="t" r="r" b="b"/>
              <a:pathLst>
                <a:path w="702" h="935" extrusionOk="0">
                  <a:moveTo>
                    <a:pt x="635" y="1"/>
                  </a:moveTo>
                  <a:lnTo>
                    <a:pt x="1" y="901"/>
                  </a:lnTo>
                  <a:lnTo>
                    <a:pt x="68" y="935"/>
                  </a:lnTo>
                  <a:lnTo>
                    <a:pt x="701" y="34"/>
                  </a:lnTo>
                  <a:lnTo>
                    <a:pt x="6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8" name="Google Shape;2368;p36"/>
            <p:cNvSpPr/>
            <p:nvPr/>
          </p:nvSpPr>
          <p:spPr>
            <a:xfrm>
              <a:off x="2824700" y="1045350"/>
              <a:ext cx="8350" cy="23375"/>
            </a:xfrm>
            <a:custGeom>
              <a:avLst/>
              <a:gdLst/>
              <a:ahLst/>
              <a:cxnLst/>
              <a:rect l="l" t="t" r="r" b="b"/>
              <a:pathLst>
                <a:path w="334" h="935" extrusionOk="0">
                  <a:moveTo>
                    <a:pt x="200" y="1"/>
                  </a:moveTo>
                  <a:lnTo>
                    <a:pt x="0" y="901"/>
                  </a:lnTo>
                  <a:lnTo>
                    <a:pt x="100" y="935"/>
                  </a:lnTo>
                  <a:lnTo>
                    <a:pt x="334" y="34"/>
                  </a:lnTo>
                  <a:lnTo>
                    <a:pt x="20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9" name="Google Shape;2369;p36"/>
            <p:cNvSpPr/>
            <p:nvPr/>
          </p:nvSpPr>
          <p:spPr>
            <a:xfrm>
              <a:off x="2713775" y="1312225"/>
              <a:ext cx="9200" cy="22525"/>
            </a:xfrm>
            <a:custGeom>
              <a:avLst/>
              <a:gdLst/>
              <a:ahLst/>
              <a:cxnLst/>
              <a:rect l="l" t="t" r="r" b="b"/>
              <a:pathLst>
                <a:path w="368" h="901" extrusionOk="0">
                  <a:moveTo>
                    <a:pt x="234" y="0"/>
                  </a:moveTo>
                  <a:lnTo>
                    <a:pt x="1" y="901"/>
                  </a:lnTo>
                  <a:lnTo>
                    <a:pt x="101" y="901"/>
                  </a:lnTo>
                  <a:lnTo>
                    <a:pt x="3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0" name="Google Shape;2370;p36"/>
            <p:cNvSpPr/>
            <p:nvPr/>
          </p:nvSpPr>
          <p:spPr>
            <a:xfrm>
              <a:off x="2791325" y="1202125"/>
              <a:ext cx="19200" cy="15050"/>
            </a:xfrm>
            <a:custGeom>
              <a:avLst/>
              <a:gdLst/>
              <a:ahLst/>
              <a:cxnLst/>
              <a:rect l="l" t="t" r="r" b="b"/>
              <a:pathLst>
                <a:path w="768" h="602" extrusionOk="0">
                  <a:moveTo>
                    <a:pt x="668" y="1"/>
                  </a:moveTo>
                  <a:lnTo>
                    <a:pt x="1" y="501"/>
                  </a:lnTo>
                  <a:lnTo>
                    <a:pt x="101" y="601"/>
                  </a:lnTo>
                  <a:lnTo>
                    <a:pt x="768" y="101"/>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1" name="Google Shape;2371;p36"/>
            <p:cNvSpPr/>
            <p:nvPr/>
          </p:nvSpPr>
          <p:spPr>
            <a:xfrm>
              <a:off x="2565325" y="1056200"/>
              <a:ext cx="25050" cy="2525"/>
            </a:xfrm>
            <a:custGeom>
              <a:avLst/>
              <a:gdLst/>
              <a:ahLst/>
              <a:cxnLst/>
              <a:rect l="l" t="t" r="r" b="b"/>
              <a:pathLst>
                <a:path w="1002" h="101" extrusionOk="0">
                  <a:moveTo>
                    <a:pt x="1" y="0"/>
                  </a:moveTo>
                  <a:lnTo>
                    <a:pt x="1" y="100"/>
                  </a:lnTo>
                  <a:lnTo>
                    <a:pt x="1002" y="100"/>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2" name="Google Shape;2372;p36"/>
            <p:cNvSpPr/>
            <p:nvPr/>
          </p:nvSpPr>
          <p:spPr>
            <a:xfrm>
              <a:off x="2546150" y="1177125"/>
              <a:ext cx="18375" cy="15025"/>
            </a:xfrm>
            <a:custGeom>
              <a:avLst/>
              <a:gdLst/>
              <a:ahLst/>
              <a:cxnLst/>
              <a:rect l="l" t="t" r="r" b="b"/>
              <a:pathLst>
                <a:path w="735" h="601" extrusionOk="0">
                  <a:moveTo>
                    <a:pt x="668" y="0"/>
                  </a:moveTo>
                  <a:lnTo>
                    <a:pt x="1" y="501"/>
                  </a:lnTo>
                  <a:lnTo>
                    <a:pt x="34" y="601"/>
                  </a:lnTo>
                  <a:lnTo>
                    <a:pt x="735"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3" name="Google Shape;2373;p36"/>
            <p:cNvSpPr/>
            <p:nvPr/>
          </p:nvSpPr>
          <p:spPr>
            <a:xfrm>
              <a:off x="2838025" y="857725"/>
              <a:ext cx="14200" cy="18375"/>
            </a:xfrm>
            <a:custGeom>
              <a:avLst/>
              <a:gdLst/>
              <a:ahLst/>
              <a:cxnLst/>
              <a:rect l="l" t="t" r="r" b="b"/>
              <a:pathLst>
                <a:path w="568" h="735" extrusionOk="0">
                  <a:moveTo>
                    <a:pt x="101" y="0"/>
                  </a:moveTo>
                  <a:lnTo>
                    <a:pt x="1" y="34"/>
                  </a:lnTo>
                  <a:lnTo>
                    <a:pt x="468" y="734"/>
                  </a:lnTo>
                  <a:lnTo>
                    <a:pt x="568" y="668"/>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4" name="Google Shape;2374;p36"/>
            <p:cNvSpPr/>
            <p:nvPr/>
          </p:nvSpPr>
          <p:spPr>
            <a:xfrm>
              <a:off x="2564500" y="1247175"/>
              <a:ext cx="30875" cy="9200"/>
            </a:xfrm>
            <a:custGeom>
              <a:avLst/>
              <a:gdLst/>
              <a:ahLst/>
              <a:cxnLst/>
              <a:rect l="l" t="t" r="r" b="b"/>
              <a:pathLst>
                <a:path w="1235" h="368" extrusionOk="0">
                  <a:moveTo>
                    <a:pt x="34" y="0"/>
                  </a:moveTo>
                  <a:lnTo>
                    <a:pt x="1" y="134"/>
                  </a:lnTo>
                  <a:lnTo>
                    <a:pt x="1235" y="367"/>
                  </a:lnTo>
                  <a:lnTo>
                    <a:pt x="1235" y="2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5" name="Google Shape;2375;p36"/>
            <p:cNvSpPr/>
            <p:nvPr/>
          </p:nvSpPr>
          <p:spPr>
            <a:xfrm>
              <a:off x="3092375" y="1298875"/>
              <a:ext cx="17550" cy="24200"/>
            </a:xfrm>
            <a:custGeom>
              <a:avLst/>
              <a:gdLst/>
              <a:ahLst/>
              <a:cxnLst/>
              <a:rect l="l" t="t" r="r" b="b"/>
              <a:pathLst>
                <a:path w="702" h="968" extrusionOk="0">
                  <a:moveTo>
                    <a:pt x="67" y="0"/>
                  </a:moveTo>
                  <a:lnTo>
                    <a:pt x="1" y="34"/>
                  </a:lnTo>
                  <a:lnTo>
                    <a:pt x="634" y="968"/>
                  </a:lnTo>
                  <a:lnTo>
                    <a:pt x="701" y="9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6" name="Google Shape;2376;p36"/>
            <p:cNvSpPr/>
            <p:nvPr/>
          </p:nvSpPr>
          <p:spPr>
            <a:xfrm>
              <a:off x="2744625" y="1125425"/>
              <a:ext cx="7525" cy="22525"/>
            </a:xfrm>
            <a:custGeom>
              <a:avLst/>
              <a:gdLst/>
              <a:ahLst/>
              <a:cxnLst/>
              <a:rect l="l" t="t" r="r" b="b"/>
              <a:pathLst>
                <a:path w="301" h="901" extrusionOk="0">
                  <a:moveTo>
                    <a:pt x="201" y="0"/>
                  </a:moveTo>
                  <a:lnTo>
                    <a:pt x="1" y="901"/>
                  </a:lnTo>
                  <a:lnTo>
                    <a:pt x="67" y="901"/>
                  </a:lnTo>
                  <a:lnTo>
                    <a:pt x="3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7" name="Google Shape;2377;p36"/>
            <p:cNvSpPr/>
            <p:nvPr/>
          </p:nvSpPr>
          <p:spPr>
            <a:xfrm>
              <a:off x="2898075" y="1154600"/>
              <a:ext cx="17525" cy="14200"/>
            </a:xfrm>
            <a:custGeom>
              <a:avLst/>
              <a:gdLst/>
              <a:ahLst/>
              <a:cxnLst/>
              <a:rect l="l" t="t" r="r" b="b"/>
              <a:pathLst>
                <a:path w="701" h="568" extrusionOk="0">
                  <a:moveTo>
                    <a:pt x="668" y="1"/>
                  </a:moveTo>
                  <a:lnTo>
                    <a:pt x="0" y="501"/>
                  </a:lnTo>
                  <a:lnTo>
                    <a:pt x="34" y="568"/>
                  </a:lnTo>
                  <a:lnTo>
                    <a:pt x="701" y="67"/>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 name="Google Shape;2291;p36"/>
          <p:cNvGrpSpPr/>
          <p:nvPr/>
        </p:nvGrpSpPr>
        <p:grpSpPr>
          <a:xfrm flipH="1">
            <a:off x="8681895" y="643957"/>
            <a:ext cx="827511" cy="801376"/>
            <a:chOff x="2546150" y="857725"/>
            <a:chExt cx="607125" cy="587950"/>
          </a:xfrm>
        </p:grpSpPr>
        <p:sp>
          <p:nvSpPr>
            <p:cNvPr id="5" name="Google Shape;2292;p36"/>
            <p:cNvSpPr/>
            <p:nvPr/>
          </p:nvSpPr>
          <p:spPr>
            <a:xfrm>
              <a:off x="3113225" y="1037850"/>
              <a:ext cx="22550" cy="15875"/>
            </a:xfrm>
            <a:custGeom>
              <a:avLst/>
              <a:gdLst/>
              <a:ahLst/>
              <a:cxnLst/>
              <a:rect l="l" t="t" r="r" b="b"/>
              <a:pathLst>
                <a:path w="902" h="635" extrusionOk="0">
                  <a:moveTo>
                    <a:pt x="801" y="1"/>
                  </a:moveTo>
                  <a:lnTo>
                    <a:pt x="1" y="534"/>
                  </a:lnTo>
                  <a:lnTo>
                    <a:pt x="67" y="634"/>
                  </a:lnTo>
                  <a:lnTo>
                    <a:pt x="901" y="67"/>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 name="Google Shape;2293;p36"/>
            <p:cNvSpPr/>
            <p:nvPr/>
          </p:nvSpPr>
          <p:spPr>
            <a:xfrm>
              <a:off x="3020650" y="925275"/>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 name="Google Shape;2294;p36"/>
            <p:cNvSpPr/>
            <p:nvPr/>
          </p:nvSpPr>
          <p:spPr>
            <a:xfrm>
              <a:off x="3111550" y="1096225"/>
              <a:ext cx="22550" cy="16700"/>
            </a:xfrm>
            <a:custGeom>
              <a:avLst/>
              <a:gdLst/>
              <a:ahLst/>
              <a:cxnLst/>
              <a:rect l="l" t="t" r="r" b="b"/>
              <a:pathLst>
                <a:path w="902" h="668" extrusionOk="0">
                  <a:moveTo>
                    <a:pt x="34" y="1"/>
                  </a:moveTo>
                  <a:lnTo>
                    <a:pt x="1" y="67"/>
                  </a:lnTo>
                  <a:lnTo>
                    <a:pt x="868" y="668"/>
                  </a:lnTo>
                  <a:lnTo>
                    <a:pt x="902" y="568"/>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 name="Google Shape;2295;p36"/>
            <p:cNvSpPr/>
            <p:nvPr/>
          </p:nvSpPr>
          <p:spPr>
            <a:xfrm>
              <a:off x="3135750" y="1177125"/>
              <a:ext cx="17525" cy="15025"/>
            </a:xfrm>
            <a:custGeom>
              <a:avLst/>
              <a:gdLst/>
              <a:ahLst/>
              <a:cxnLst/>
              <a:rect l="l" t="t" r="r" b="b"/>
              <a:pathLst>
                <a:path w="701" h="601" extrusionOk="0">
                  <a:moveTo>
                    <a:pt x="667" y="0"/>
                  </a:moveTo>
                  <a:lnTo>
                    <a:pt x="0" y="501"/>
                  </a:lnTo>
                  <a:lnTo>
                    <a:pt x="67" y="601"/>
                  </a:lnTo>
                  <a:lnTo>
                    <a:pt x="701" y="100"/>
                  </a:lnTo>
                  <a:lnTo>
                    <a:pt x="6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 name="Google Shape;2296;p36"/>
            <p:cNvSpPr/>
            <p:nvPr/>
          </p:nvSpPr>
          <p:spPr>
            <a:xfrm>
              <a:off x="3109050" y="1258000"/>
              <a:ext cx="24225" cy="19225"/>
            </a:xfrm>
            <a:custGeom>
              <a:avLst/>
              <a:gdLst/>
              <a:ahLst/>
              <a:cxnLst/>
              <a:rect l="l" t="t" r="r" b="b"/>
              <a:pathLst>
                <a:path w="969" h="769" extrusionOk="0">
                  <a:moveTo>
                    <a:pt x="68" y="1"/>
                  </a:moveTo>
                  <a:lnTo>
                    <a:pt x="1" y="68"/>
                  </a:lnTo>
                  <a:lnTo>
                    <a:pt x="901" y="768"/>
                  </a:lnTo>
                  <a:lnTo>
                    <a:pt x="968" y="735"/>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 name="Google Shape;2297;p36"/>
            <p:cNvSpPr/>
            <p:nvPr/>
          </p:nvSpPr>
          <p:spPr>
            <a:xfrm>
              <a:off x="3049850" y="1352250"/>
              <a:ext cx="19200" cy="15025"/>
            </a:xfrm>
            <a:custGeom>
              <a:avLst/>
              <a:gdLst/>
              <a:ahLst/>
              <a:cxnLst/>
              <a:rect l="l" t="t" r="r" b="b"/>
              <a:pathLst>
                <a:path w="768" h="601" extrusionOk="0">
                  <a:moveTo>
                    <a:pt x="701" y="0"/>
                  </a:moveTo>
                  <a:lnTo>
                    <a:pt x="0" y="567"/>
                  </a:lnTo>
                  <a:lnTo>
                    <a:pt x="34" y="601"/>
                  </a:lnTo>
                  <a:lnTo>
                    <a:pt x="768" y="67"/>
                  </a:lnTo>
                  <a:lnTo>
                    <a:pt x="7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 name="Google Shape;2298;p36"/>
            <p:cNvSpPr/>
            <p:nvPr/>
          </p:nvSpPr>
          <p:spPr>
            <a:xfrm>
              <a:off x="3111550" y="1219650"/>
              <a:ext cx="25050" cy="2525"/>
            </a:xfrm>
            <a:custGeom>
              <a:avLst/>
              <a:gdLst/>
              <a:ahLst/>
              <a:cxnLst/>
              <a:rect l="l" t="t" r="r" b="b"/>
              <a:pathLst>
                <a:path w="1002" h="101" extrusionOk="0">
                  <a:moveTo>
                    <a:pt x="1" y="0"/>
                  </a:moveTo>
                  <a:lnTo>
                    <a:pt x="1" y="101"/>
                  </a:lnTo>
                  <a:lnTo>
                    <a:pt x="1002" y="101"/>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 name="Google Shape;2299;p36"/>
            <p:cNvSpPr/>
            <p:nvPr/>
          </p:nvSpPr>
          <p:spPr>
            <a:xfrm>
              <a:off x="3007325" y="972800"/>
              <a:ext cx="17525" cy="24225"/>
            </a:xfrm>
            <a:custGeom>
              <a:avLst/>
              <a:gdLst/>
              <a:ahLst/>
              <a:cxnLst/>
              <a:rect l="l" t="t" r="r" b="b"/>
              <a:pathLst>
                <a:path w="701" h="969" extrusionOk="0">
                  <a:moveTo>
                    <a:pt x="67" y="1"/>
                  </a:moveTo>
                  <a:lnTo>
                    <a:pt x="0" y="34"/>
                  </a:lnTo>
                  <a:lnTo>
                    <a:pt x="634" y="968"/>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 name="Google Shape;2300;p36"/>
            <p:cNvSpPr/>
            <p:nvPr/>
          </p:nvSpPr>
          <p:spPr>
            <a:xfrm>
              <a:off x="2762975" y="962800"/>
              <a:ext cx="15875" cy="21700"/>
            </a:xfrm>
            <a:custGeom>
              <a:avLst/>
              <a:gdLst/>
              <a:ahLst/>
              <a:cxnLst/>
              <a:rect l="l" t="t" r="r" b="b"/>
              <a:pathLst>
                <a:path w="635" h="868" extrusionOk="0">
                  <a:moveTo>
                    <a:pt x="101" y="0"/>
                  </a:moveTo>
                  <a:lnTo>
                    <a:pt x="1" y="34"/>
                  </a:lnTo>
                  <a:lnTo>
                    <a:pt x="534" y="868"/>
                  </a:lnTo>
                  <a:lnTo>
                    <a:pt x="634" y="834"/>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 name="Google Shape;2301;p36"/>
            <p:cNvSpPr/>
            <p:nvPr/>
          </p:nvSpPr>
          <p:spPr>
            <a:xfrm>
              <a:off x="2899750" y="924425"/>
              <a:ext cx="17525" cy="24225"/>
            </a:xfrm>
            <a:custGeom>
              <a:avLst/>
              <a:gdLst/>
              <a:ahLst/>
              <a:cxnLst/>
              <a:rect l="l" t="t" r="r" b="b"/>
              <a:pathLst>
                <a:path w="701" h="969" extrusionOk="0">
                  <a:moveTo>
                    <a:pt x="634" y="1"/>
                  </a:moveTo>
                  <a:lnTo>
                    <a:pt x="0" y="902"/>
                  </a:lnTo>
                  <a:lnTo>
                    <a:pt x="67" y="9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5" name="Google Shape;2302;p36"/>
            <p:cNvSpPr/>
            <p:nvPr/>
          </p:nvSpPr>
          <p:spPr>
            <a:xfrm>
              <a:off x="2998975" y="1222150"/>
              <a:ext cx="17550" cy="25050"/>
            </a:xfrm>
            <a:custGeom>
              <a:avLst/>
              <a:gdLst/>
              <a:ahLst/>
              <a:cxnLst/>
              <a:rect l="l" t="t" r="r" b="b"/>
              <a:pathLst>
                <a:path w="702" h="1002" extrusionOk="0">
                  <a:moveTo>
                    <a:pt x="67" y="1"/>
                  </a:moveTo>
                  <a:lnTo>
                    <a:pt x="1" y="101"/>
                  </a:lnTo>
                  <a:lnTo>
                    <a:pt x="634" y="1001"/>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 name="Google Shape;2303;p36"/>
            <p:cNvSpPr/>
            <p:nvPr/>
          </p:nvSpPr>
          <p:spPr>
            <a:xfrm>
              <a:off x="2933100" y="991975"/>
              <a:ext cx="15025" cy="22550"/>
            </a:xfrm>
            <a:custGeom>
              <a:avLst/>
              <a:gdLst/>
              <a:ahLst/>
              <a:cxnLst/>
              <a:rect l="l" t="t" r="r" b="b"/>
              <a:pathLst>
                <a:path w="601" h="902" extrusionOk="0">
                  <a:moveTo>
                    <a:pt x="67" y="1"/>
                  </a:moveTo>
                  <a:lnTo>
                    <a:pt x="0" y="34"/>
                  </a:lnTo>
                  <a:lnTo>
                    <a:pt x="534" y="902"/>
                  </a:lnTo>
                  <a:lnTo>
                    <a:pt x="601" y="8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 name="Google Shape;2304;p36"/>
            <p:cNvSpPr/>
            <p:nvPr/>
          </p:nvSpPr>
          <p:spPr>
            <a:xfrm>
              <a:off x="2941450" y="1417300"/>
              <a:ext cx="3350" cy="25025"/>
            </a:xfrm>
            <a:custGeom>
              <a:avLst/>
              <a:gdLst/>
              <a:ahLst/>
              <a:cxnLst/>
              <a:rect l="l" t="t" r="r" b="b"/>
              <a:pathLst>
                <a:path w="134" h="1001" extrusionOk="0">
                  <a:moveTo>
                    <a:pt x="33" y="0"/>
                  </a:moveTo>
                  <a:lnTo>
                    <a:pt x="0" y="967"/>
                  </a:lnTo>
                  <a:lnTo>
                    <a:pt x="133" y="1001"/>
                  </a:lnTo>
                  <a:lnTo>
                    <a:pt x="1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8" name="Google Shape;2305;p36"/>
            <p:cNvSpPr/>
            <p:nvPr/>
          </p:nvSpPr>
          <p:spPr>
            <a:xfrm>
              <a:off x="2879725" y="1405625"/>
              <a:ext cx="16700" cy="23375"/>
            </a:xfrm>
            <a:custGeom>
              <a:avLst/>
              <a:gdLst/>
              <a:ahLst/>
              <a:cxnLst/>
              <a:rect l="l" t="t" r="r" b="b"/>
              <a:pathLst>
                <a:path w="668" h="935" extrusionOk="0">
                  <a:moveTo>
                    <a:pt x="601" y="0"/>
                  </a:moveTo>
                  <a:lnTo>
                    <a:pt x="1" y="901"/>
                  </a:lnTo>
                  <a:lnTo>
                    <a:pt x="67" y="934"/>
                  </a:lnTo>
                  <a:lnTo>
                    <a:pt x="668" y="67"/>
                  </a:lnTo>
                  <a:lnTo>
                    <a:pt x="6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 name="Google Shape;2306;p36"/>
            <p:cNvSpPr/>
            <p:nvPr/>
          </p:nvSpPr>
          <p:spPr>
            <a:xfrm>
              <a:off x="2799675" y="1426475"/>
              <a:ext cx="13375" cy="19200"/>
            </a:xfrm>
            <a:custGeom>
              <a:avLst/>
              <a:gdLst/>
              <a:ahLst/>
              <a:cxnLst/>
              <a:rect l="l" t="t" r="r" b="b"/>
              <a:pathLst>
                <a:path w="535" h="768" extrusionOk="0">
                  <a:moveTo>
                    <a:pt x="100" y="0"/>
                  </a:moveTo>
                  <a:lnTo>
                    <a:pt x="0" y="100"/>
                  </a:lnTo>
                  <a:lnTo>
                    <a:pt x="501" y="767"/>
                  </a:lnTo>
                  <a:lnTo>
                    <a:pt x="534" y="701"/>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 name="Google Shape;2307;p36"/>
            <p:cNvSpPr/>
            <p:nvPr/>
          </p:nvSpPr>
          <p:spPr>
            <a:xfrm>
              <a:off x="2960625" y="1164600"/>
              <a:ext cx="20875" cy="23375"/>
            </a:xfrm>
            <a:custGeom>
              <a:avLst/>
              <a:gdLst/>
              <a:ahLst/>
              <a:cxnLst/>
              <a:rect l="l" t="t" r="r" b="b"/>
              <a:pathLst>
                <a:path w="835" h="935" extrusionOk="0">
                  <a:moveTo>
                    <a:pt x="734" y="1"/>
                  </a:moveTo>
                  <a:lnTo>
                    <a:pt x="0" y="902"/>
                  </a:lnTo>
                  <a:lnTo>
                    <a:pt x="34" y="935"/>
                  </a:lnTo>
                  <a:lnTo>
                    <a:pt x="834" y="68"/>
                  </a:lnTo>
                  <a:lnTo>
                    <a:pt x="7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 name="Google Shape;2308;p36"/>
            <p:cNvSpPr/>
            <p:nvPr/>
          </p:nvSpPr>
          <p:spPr>
            <a:xfrm>
              <a:off x="2769650" y="1401450"/>
              <a:ext cx="3350" cy="25050"/>
            </a:xfrm>
            <a:custGeom>
              <a:avLst/>
              <a:gdLst/>
              <a:ahLst/>
              <a:cxnLst/>
              <a:rect l="l" t="t" r="r" b="b"/>
              <a:pathLst>
                <a:path w="134" h="1002" extrusionOk="0">
                  <a:moveTo>
                    <a:pt x="34" y="0"/>
                  </a:moveTo>
                  <a:lnTo>
                    <a:pt x="0" y="1001"/>
                  </a:lnTo>
                  <a:lnTo>
                    <a:pt x="67" y="1001"/>
                  </a:lnTo>
                  <a:lnTo>
                    <a:pt x="134" y="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 name="Google Shape;2309;p36"/>
            <p:cNvSpPr/>
            <p:nvPr/>
          </p:nvSpPr>
          <p:spPr>
            <a:xfrm>
              <a:off x="2585350" y="997000"/>
              <a:ext cx="3350" cy="25875"/>
            </a:xfrm>
            <a:custGeom>
              <a:avLst/>
              <a:gdLst/>
              <a:ahLst/>
              <a:cxnLst/>
              <a:rect l="l" t="t" r="r" b="b"/>
              <a:pathLst>
                <a:path w="134" h="1035" extrusionOk="0">
                  <a:moveTo>
                    <a:pt x="67" y="0"/>
                  </a:moveTo>
                  <a:lnTo>
                    <a:pt x="1" y="1034"/>
                  </a:lnTo>
                  <a:lnTo>
                    <a:pt x="67"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3" name="Google Shape;2310;p36"/>
            <p:cNvSpPr/>
            <p:nvPr/>
          </p:nvSpPr>
          <p:spPr>
            <a:xfrm>
              <a:off x="2612875" y="1210475"/>
              <a:ext cx="15025" cy="32550"/>
            </a:xfrm>
            <a:custGeom>
              <a:avLst/>
              <a:gdLst/>
              <a:ahLst/>
              <a:cxnLst/>
              <a:rect l="l" t="t" r="r" b="b"/>
              <a:pathLst>
                <a:path w="601" h="1302" extrusionOk="0">
                  <a:moveTo>
                    <a:pt x="134" y="1"/>
                  </a:moveTo>
                  <a:lnTo>
                    <a:pt x="0" y="67"/>
                  </a:lnTo>
                  <a:lnTo>
                    <a:pt x="501" y="1301"/>
                  </a:lnTo>
                  <a:lnTo>
                    <a:pt x="601" y="12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4" name="Google Shape;2311;p36"/>
            <p:cNvSpPr/>
            <p:nvPr/>
          </p:nvSpPr>
          <p:spPr>
            <a:xfrm>
              <a:off x="2591200" y="1134600"/>
              <a:ext cx="20850" cy="32525"/>
            </a:xfrm>
            <a:custGeom>
              <a:avLst/>
              <a:gdLst/>
              <a:ahLst/>
              <a:cxnLst/>
              <a:rect l="l" t="t" r="r" b="b"/>
              <a:pathLst>
                <a:path w="834" h="1301" extrusionOk="0">
                  <a:moveTo>
                    <a:pt x="734" y="0"/>
                  </a:moveTo>
                  <a:lnTo>
                    <a:pt x="0" y="1268"/>
                  </a:lnTo>
                  <a:lnTo>
                    <a:pt x="100" y="1301"/>
                  </a:lnTo>
                  <a:lnTo>
                    <a:pt x="834" y="100"/>
                  </a:lnTo>
                  <a:lnTo>
                    <a:pt x="7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5" name="Google Shape;2312;p36"/>
            <p:cNvSpPr/>
            <p:nvPr/>
          </p:nvSpPr>
          <p:spPr>
            <a:xfrm>
              <a:off x="2769650" y="889400"/>
              <a:ext cx="20050" cy="21725"/>
            </a:xfrm>
            <a:custGeom>
              <a:avLst/>
              <a:gdLst/>
              <a:ahLst/>
              <a:cxnLst/>
              <a:rect l="l" t="t" r="r" b="b"/>
              <a:pathLst>
                <a:path w="802" h="869" extrusionOk="0">
                  <a:moveTo>
                    <a:pt x="701" y="1"/>
                  </a:moveTo>
                  <a:lnTo>
                    <a:pt x="0" y="802"/>
                  </a:lnTo>
                  <a:lnTo>
                    <a:pt x="34" y="868"/>
                  </a:lnTo>
                  <a:lnTo>
                    <a:pt x="801" y="68"/>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 name="Google Shape;2313;p36"/>
            <p:cNvSpPr/>
            <p:nvPr/>
          </p:nvSpPr>
          <p:spPr>
            <a:xfrm>
              <a:off x="2822175" y="890250"/>
              <a:ext cx="28400" cy="23375"/>
            </a:xfrm>
            <a:custGeom>
              <a:avLst/>
              <a:gdLst/>
              <a:ahLst/>
              <a:cxnLst/>
              <a:rect l="l" t="t" r="r" b="b"/>
              <a:pathLst>
                <a:path w="1136" h="935" extrusionOk="0">
                  <a:moveTo>
                    <a:pt x="68" y="0"/>
                  </a:moveTo>
                  <a:lnTo>
                    <a:pt x="1" y="67"/>
                  </a:lnTo>
                  <a:lnTo>
                    <a:pt x="1068" y="934"/>
                  </a:lnTo>
                  <a:lnTo>
                    <a:pt x="1135" y="868"/>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 name="Google Shape;2314;p36"/>
            <p:cNvSpPr/>
            <p:nvPr/>
          </p:nvSpPr>
          <p:spPr>
            <a:xfrm>
              <a:off x="2958950" y="889400"/>
              <a:ext cx="28375" cy="18375"/>
            </a:xfrm>
            <a:custGeom>
              <a:avLst/>
              <a:gdLst/>
              <a:ahLst/>
              <a:cxnLst/>
              <a:rect l="l" t="t" r="r" b="b"/>
              <a:pathLst>
                <a:path w="1135" h="735" extrusionOk="0">
                  <a:moveTo>
                    <a:pt x="101" y="1"/>
                  </a:moveTo>
                  <a:lnTo>
                    <a:pt x="1" y="101"/>
                  </a:lnTo>
                  <a:lnTo>
                    <a:pt x="1101" y="735"/>
                  </a:lnTo>
                  <a:lnTo>
                    <a:pt x="1135" y="6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 name="Google Shape;2315;p36"/>
            <p:cNvSpPr/>
            <p:nvPr/>
          </p:nvSpPr>
          <p:spPr>
            <a:xfrm>
              <a:off x="2961450" y="938625"/>
              <a:ext cx="18375" cy="28375"/>
            </a:xfrm>
            <a:custGeom>
              <a:avLst/>
              <a:gdLst/>
              <a:ahLst/>
              <a:cxnLst/>
              <a:rect l="l" t="t" r="r" b="b"/>
              <a:pathLst>
                <a:path w="735" h="1135" extrusionOk="0">
                  <a:moveTo>
                    <a:pt x="668" y="0"/>
                  </a:moveTo>
                  <a:lnTo>
                    <a:pt x="1" y="1101"/>
                  </a:lnTo>
                  <a:lnTo>
                    <a:pt x="67" y="1134"/>
                  </a:lnTo>
                  <a:lnTo>
                    <a:pt x="734" y="33"/>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 name="Google Shape;2316;p36"/>
            <p:cNvSpPr/>
            <p:nvPr/>
          </p:nvSpPr>
          <p:spPr>
            <a:xfrm>
              <a:off x="3065700" y="964475"/>
              <a:ext cx="21700" cy="16700"/>
            </a:xfrm>
            <a:custGeom>
              <a:avLst/>
              <a:gdLst/>
              <a:ahLst/>
              <a:cxnLst/>
              <a:rect l="l" t="t" r="r" b="b"/>
              <a:pathLst>
                <a:path w="868" h="668" extrusionOk="0">
                  <a:moveTo>
                    <a:pt x="834" y="0"/>
                  </a:moveTo>
                  <a:lnTo>
                    <a:pt x="0" y="601"/>
                  </a:lnTo>
                  <a:lnTo>
                    <a:pt x="67" y="667"/>
                  </a:lnTo>
                  <a:lnTo>
                    <a:pt x="868" y="100"/>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 name="Google Shape;2317;p36"/>
            <p:cNvSpPr/>
            <p:nvPr/>
          </p:nvSpPr>
          <p:spPr>
            <a:xfrm>
              <a:off x="2702100" y="892750"/>
              <a:ext cx="1700" cy="25050"/>
            </a:xfrm>
            <a:custGeom>
              <a:avLst/>
              <a:gdLst/>
              <a:ahLst/>
              <a:cxnLst/>
              <a:rect l="l" t="t" r="r" b="b"/>
              <a:pathLst>
                <a:path w="68" h="1002" extrusionOk="0">
                  <a:moveTo>
                    <a:pt x="1" y="0"/>
                  </a:moveTo>
                  <a:lnTo>
                    <a:pt x="1" y="1001"/>
                  </a:lnTo>
                  <a:lnTo>
                    <a:pt x="67" y="1001"/>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 name="Google Shape;2318;p36"/>
            <p:cNvSpPr/>
            <p:nvPr/>
          </p:nvSpPr>
          <p:spPr>
            <a:xfrm>
              <a:off x="2651225" y="931950"/>
              <a:ext cx="26725" cy="6700"/>
            </a:xfrm>
            <a:custGeom>
              <a:avLst/>
              <a:gdLst/>
              <a:ahLst/>
              <a:cxnLst/>
              <a:rect l="l" t="t" r="r" b="b"/>
              <a:pathLst>
                <a:path w="1069" h="268" extrusionOk="0">
                  <a:moveTo>
                    <a:pt x="1068" y="0"/>
                  </a:moveTo>
                  <a:lnTo>
                    <a:pt x="1" y="200"/>
                  </a:lnTo>
                  <a:lnTo>
                    <a:pt x="1" y="267"/>
                  </a:lnTo>
                  <a:lnTo>
                    <a:pt x="1068" y="100"/>
                  </a:lnTo>
                  <a:lnTo>
                    <a:pt x="10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2" name="Google Shape;2319;p36"/>
            <p:cNvSpPr/>
            <p:nvPr/>
          </p:nvSpPr>
          <p:spPr>
            <a:xfrm>
              <a:off x="2711275" y="970300"/>
              <a:ext cx="7525" cy="26725"/>
            </a:xfrm>
            <a:custGeom>
              <a:avLst/>
              <a:gdLst/>
              <a:ahLst/>
              <a:cxnLst/>
              <a:rect l="l" t="t" r="r" b="b"/>
              <a:pathLst>
                <a:path w="301" h="1069" extrusionOk="0">
                  <a:moveTo>
                    <a:pt x="0" y="1"/>
                  </a:moveTo>
                  <a:lnTo>
                    <a:pt x="167" y="1068"/>
                  </a:lnTo>
                  <a:lnTo>
                    <a:pt x="301"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 name="Google Shape;2320;p36"/>
            <p:cNvSpPr/>
            <p:nvPr/>
          </p:nvSpPr>
          <p:spPr>
            <a:xfrm>
              <a:off x="2720450" y="926100"/>
              <a:ext cx="29200" cy="8375"/>
            </a:xfrm>
            <a:custGeom>
              <a:avLst/>
              <a:gdLst/>
              <a:ahLst/>
              <a:cxnLst/>
              <a:rect l="l" t="t" r="r" b="b"/>
              <a:pathLst>
                <a:path w="1168" h="335" extrusionOk="0">
                  <a:moveTo>
                    <a:pt x="1168" y="1"/>
                  </a:moveTo>
                  <a:lnTo>
                    <a:pt x="0" y="234"/>
                  </a:lnTo>
                  <a:lnTo>
                    <a:pt x="34" y="334"/>
                  </a:lnTo>
                  <a:lnTo>
                    <a:pt x="1168" y="101"/>
                  </a:lnTo>
                  <a:lnTo>
                    <a:pt x="11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 name="Google Shape;2321;p36"/>
            <p:cNvSpPr/>
            <p:nvPr/>
          </p:nvSpPr>
          <p:spPr>
            <a:xfrm>
              <a:off x="2624550" y="1012000"/>
              <a:ext cx="24200" cy="17525"/>
            </a:xfrm>
            <a:custGeom>
              <a:avLst/>
              <a:gdLst/>
              <a:ahLst/>
              <a:cxnLst/>
              <a:rect l="l" t="t" r="r" b="b"/>
              <a:pathLst>
                <a:path w="968" h="701" extrusionOk="0">
                  <a:moveTo>
                    <a:pt x="901" y="0"/>
                  </a:moveTo>
                  <a:lnTo>
                    <a:pt x="0" y="634"/>
                  </a:lnTo>
                  <a:lnTo>
                    <a:pt x="34" y="701"/>
                  </a:lnTo>
                  <a:lnTo>
                    <a:pt x="968" y="67"/>
                  </a:lnTo>
                  <a:lnTo>
                    <a:pt x="9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 name="Google Shape;2322;p36"/>
            <p:cNvSpPr/>
            <p:nvPr/>
          </p:nvSpPr>
          <p:spPr>
            <a:xfrm>
              <a:off x="2633725" y="1333075"/>
              <a:ext cx="4200" cy="33375"/>
            </a:xfrm>
            <a:custGeom>
              <a:avLst/>
              <a:gdLst/>
              <a:ahLst/>
              <a:cxnLst/>
              <a:rect l="l" t="t" r="r" b="b"/>
              <a:pathLst>
                <a:path w="168" h="1335" extrusionOk="0">
                  <a:moveTo>
                    <a:pt x="100" y="0"/>
                  </a:moveTo>
                  <a:lnTo>
                    <a:pt x="0" y="1334"/>
                  </a:lnTo>
                  <a:lnTo>
                    <a:pt x="100" y="1334"/>
                  </a:lnTo>
                  <a:lnTo>
                    <a:pt x="167" y="33"/>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 name="Google Shape;2323;p36"/>
            <p:cNvSpPr/>
            <p:nvPr/>
          </p:nvSpPr>
          <p:spPr>
            <a:xfrm>
              <a:off x="2607875" y="1288025"/>
              <a:ext cx="20025" cy="22550"/>
            </a:xfrm>
            <a:custGeom>
              <a:avLst/>
              <a:gdLst/>
              <a:ahLst/>
              <a:cxnLst/>
              <a:rect l="l" t="t" r="r" b="b"/>
              <a:pathLst>
                <a:path w="801" h="902" extrusionOk="0">
                  <a:moveTo>
                    <a:pt x="701" y="1"/>
                  </a:moveTo>
                  <a:lnTo>
                    <a:pt x="0" y="835"/>
                  </a:lnTo>
                  <a:lnTo>
                    <a:pt x="34" y="901"/>
                  </a:lnTo>
                  <a:lnTo>
                    <a:pt x="801" y="67"/>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7" name="Google Shape;2324;p36"/>
            <p:cNvSpPr/>
            <p:nvPr/>
          </p:nvSpPr>
          <p:spPr>
            <a:xfrm>
              <a:off x="2702100" y="1362250"/>
              <a:ext cx="21700" cy="30050"/>
            </a:xfrm>
            <a:custGeom>
              <a:avLst/>
              <a:gdLst/>
              <a:ahLst/>
              <a:cxnLst/>
              <a:rect l="l" t="t" r="r" b="b"/>
              <a:pathLst>
                <a:path w="868" h="1202" extrusionOk="0">
                  <a:moveTo>
                    <a:pt x="67" y="1"/>
                  </a:moveTo>
                  <a:lnTo>
                    <a:pt x="1" y="67"/>
                  </a:lnTo>
                  <a:lnTo>
                    <a:pt x="834" y="1201"/>
                  </a:lnTo>
                  <a:lnTo>
                    <a:pt x="868" y="1168"/>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8" name="Google Shape;2325;p36"/>
            <p:cNvSpPr/>
            <p:nvPr/>
          </p:nvSpPr>
          <p:spPr>
            <a:xfrm>
              <a:off x="2771325" y="1086225"/>
              <a:ext cx="21700" cy="15875"/>
            </a:xfrm>
            <a:custGeom>
              <a:avLst/>
              <a:gdLst/>
              <a:ahLst/>
              <a:cxnLst/>
              <a:rect l="l" t="t" r="r" b="b"/>
              <a:pathLst>
                <a:path w="868" h="635" extrusionOk="0">
                  <a:moveTo>
                    <a:pt x="834" y="0"/>
                  </a:moveTo>
                  <a:lnTo>
                    <a:pt x="0" y="567"/>
                  </a:lnTo>
                  <a:lnTo>
                    <a:pt x="34" y="634"/>
                  </a:lnTo>
                  <a:lnTo>
                    <a:pt x="867" y="67"/>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9" name="Google Shape;2326;p36"/>
            <p:cNvSpPr/>
            <p:nvPr/>
          </p:nvSpPr>
          <p:spPr>
            <a:xfrm>
              <a:off x="2998975" y="1116250"/>
              <a:ext cx="24225" cy="14200"/>
            </a:xfrm>
            <a:custGeom>
              <a:avLst/>
              <a:gdLst/>
              <a:ahLst/>
              <a:cxnLst/>
              <a:rect l="l" t="t" r="r" b="b"/>
              <a:pathLst>
                <a:path w="969" h="568" extrusionOk="0">
                  <a:moveTo>
                    <a:pt x="34" y="0"/>
                  </a:moveTo>
                  <a:lnTo>
                    <a:pt x="1" y="67"/>
                  </a:lnTo>
                  <a:lnTo>
                    <a:pt x="868" y="567"/>
                  </a:lnTo>
                  <a:lnTo>
                    <a:pt x="968" y="5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0" name="Google Shape;2327;p36"/>
            <p:cNvSpPr/>
            <p:nvPr/>
          </p:nvSpPr>
          <p:spPr>
            <a:xfrm>
              <a:off x="2737125" y="1172950"/>
              <a:ext cx="31725" cy="8375"/>
            </a:xfrm>
            <a:custGeom>
              <a:avLst/>
              <a:gdLst/>
              <a:ahLst/>
              <a:cxnLst/>
              <a:rect l="l" t="t" r="r" b="b"/>
              <a:pathLst>
                <a:path w="1269" h="335" extrusionOk="0">
                  <a:moveTo>
                    <a:pt x="1" y="0"/>
                  </a:moveTo>
                  <a:lnTo>
                    <a:pt x="1" y="101"/>
                  </a:lnTo>
                  <a:lnTo>
                    <a:pt x="1201" y="334"/>
                  </a:lnTo>
                  <a:lnTo>
                    <a:pt x="1268" y="267"/>
                  </a:lnTo>
                  <a:lnTo>
                    <a:pt x="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1" name="Google Shape;2328;p36"/>
            <p:cNvSpPr/>
            <p:nvPr/>
          </p:nvSpPr>
          <p:spPr>
            <a:xfrm>
              <a:off x="2790500" y="1258000"/>
              <a:ext cx="17525" cy="14200"/>
            </a:xfrm>
            <a:custGeom>
              <a:avLst/>
              <a:gdLst/>
              <a:ahLst/>
              <a:cxnLst/>
              <a:rect l="l" t="t" r="r" b="b"/>
              <a:pathLst>
                <a:path w="701" h="568" extrusionOk="0">
                  <a:moveTo>
                    <a:pt x="634" y="1"/>
                  </a:moveTo>
                  <a:lnTo>
                    <a:pt x="0" y="501"/>
                  </a:lnTo>
                  <a:lnTo>
                    <a:pt x="34" y="5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2" name="Google Shape;2329;p36"/>
            <p:cNvSpPr/>
            <p:nvPr/>
          </p:nvSpPr>
          <p:spPr>
            <a:xfrm>
              <a:off x="2762975" y="1337225"/>
              <a:ext cx="24200" cy="20875"/>
            </a:xfrm>
            <a:custGeom>
              <a:avLst/>
              <a:gdLst/>
              <a:ahLst/>
              <a:cxnLst/>
              <a:rect l="l" t="t" r="r" b="b"/>
              <a:pathLst>
                <a:path w="968" h="835" extrusionOk="0">
                  <a:moveTo>
                    <a:pt x="67" y="1"/>
                  </a:moveTo>
                  <a:lnTo>
                    <a:pt x="1" y="68"/>
                  </a:lnTo>
                  <a:lnTo>
                    <a:pt x="935" y="835"/>
                  </a:lnTo>
                  <a:lnTo>
                    <a:pt x="968" y="7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3" name="Google Shape;2330;p36"/>
            <p:cNvSpPr/>
            <p:nvPr/>
          </p:nvSpPr>
          <p:spPr>
            <a:xfrm>
              <a:off x="2795500" y="1380600"/>
              <a:ext cx="17550" cy="11700"/>
            </a:xfrm>
            <a:custGeom>
              <a:avLst/>
              <a:gdLst/>
              <a:ahLst/>
              <a:cxnLst/>
              <a:rect l="l" t="t" r="r" b="b"/>
              <a:pathLst>
                <a:path w="702" h="468" extrusionOk="0">
                  <a:moveTo>
                    <a:pt x="67" y="0"/>
                  </a:moveTo>
                  <a:lnTo>
                    <a:pt x="1" y="100"/>
                  </a:lnTo>
                  <a:lnTo>
                    <a:pt x="668" y="467"/>
                  </a:lnTo>
                  <a:lnTo>
                    <a:pt x="701" y="367"/>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4" name="Google Shape;2331;p36"/>
            <p:cNvSpPr/>
            <p:nvPr/>
          </p:nvSpPr>
          <p:spPr>
            <a:xfrm>
              <a:off x="2766325" y="1300550"/>
              <a:ext cx="25025" cy="1675"/>
            </a:xfrm>
            <a:custGeom>
              <a:avLst/>
              <a:gdLst/>
              <a:ahLst/>
              <a:cxnLst/>
              <a:rect l="l" t="t" r="r" b="b"/>
              <a:pathLst>
                <a:path w="1001" h="67"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5" name="Google Shape;2332;p36"/>
            <p:cNvSpPr/>
            <p:nvPr/>
          </p:nvSpPr>
          <p:spPr>
            <a:xfrm>
              <a:off x="2853050" y="1007825"/>
              <a:ext cx="21700" cy="15875"/>
            </a:xfrm>
            <a:custGeom>
              <a:avLst/>
              <a:gdLst/>
              <a:ahLst/>
              <a:cxnLst/>
              <a:rect l="l" t="t" r="r" b="b"/>
              <a:pathLst>
                <a:path w="868" h="635" extrusionOk="0">
                  <a:moveTo>
                    <a:pt x="834" y="1"/>
                  </a:moveTo>
                  <a:lnTo>
                    <a:pt x="0" y="568"/>
                  </a:lnTo>
                  <a:lnTo>
                    <a:pt x="67" y="634"/>
                  </a:lnTo>
                  <a:lnTo>
                    <a:pt x="867" y="67"/>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6" name="Google Shape;2333;p36"/>
            <p:cNvSpPr/>
            <p:nvPr/>
          </p:nvSpPr>
          <p:spPr>
            <a:xfrm>
              <a:off x="2872225" y="1050350"/>
              <a:ext cx="25050" cy="1700"/>
            </a:xfrm>
            <a:custGeom>
              <a:avLst/>
              <a:gdLst/>
              <a:ahLst/>
              <a:cxnLst/>
              <a:rect l="l" t="t" r="r" b="b"/>
              <a:pathLst>
                <a:path w="1002" h="68" extrusionOk="0">
                  <a:moveTo>
                    <a:pt x="0" y="1"/>
                  </a:moveTo>
                  <a:lnTo>
                    <a:pt x="0" y="68"/>
                  </a:lnTo>
                  <a:lnTo>
                    <a:pt x="1001" y="68"/>
                  </a:lnTo>
                  <a:lnTo>
                    <a:pt x="10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7" name="Google Shape;2334;p36"/>
            <p:cNvSpPr/>
            <p:nvPr/>
          </p:nvSpPr>
          <p:spPr>
            <a:xfrm>
              <a:off x="2848050" y="1097900"/>
              <a:ext cx="22525" cy="15875"/>
            </a:xfrm>
            <a:custGeom>
              <a:avLst/>
              <a:gdLst/>
              <a:ahLst/>
              <a:cxnLst/>
              <a:rect l="l" t="t" r="r" b="b"/>
              <a:pathLst>
                <a:path w="901" h="635" extrusionOk="0">
                  <a:moveTo>
                    <a:pt x="33" y="0"/>
                  </a:moveTo>
                  <a:lnTo>
                    <a:pt x="0" y="100"/>
                  </a:lnTo>
                  <a:lnTo>
                    <a:pt x="867" y="634"/>
                  </a:lnTo>
                  <a:lnTo>
                    <a:pt x="901"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8" name="Google Shape;2335;p36"/>
            <p:cNvSpPr/>
            <p:nvPr/>
          </p:nvSpPr>
          <p:spPr>
            <a:xfrm>
              <a:off x="2856375" y="1200475"/>
              <a:ext cx="8375" cy="20875"/>
            </a:xfrm>
            <a:custGeom>
              <a:avLst/>
              <a:gdLst/>
              <a:ahLst/>
              <a:cxnLst/>
              <a:rect l="l" t="t" r="r" b="b"/>
              <a:pathLst>
                <a:path w="335" h="835" extrusionOk="0">
                  <a:moveTo>
                    <a:pt x="234" y="0"/>
                  </a:moveTo>
                  <a:lnTo>
                    <a:pt x="1" y="801"/>
                  </a:lnTo>
                  <a:lnTo>
                    <a:pt x="67" y="834"/>
                  </a:lnTo>
                  <a:lnTo>
                    <a:pt x="334" y="34"/>
                  </a:lnTo>
                  <a:lnTo>
                    <a:pt x="2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9" name="Google Shape;2336;p36"/>
            <p:cNvSpPr/>
            <p:nvPr/>
          </p:nvSpPr>
          <p:spPr>
            <a:xfrm>
              <a:off x="2844700" y="1259675"/>
              <a:ext cx="25050" cy="20050"/>
            </a:xfrm>
            <a:custGeom>
              <a:avLst/>
              <a:gdLst/>
              <a:ahLst/>
              <a:cxnLst/>
              <a:rect l="l" t="t" r="r" b="b"/>
              <a:pathLst>
                <a:path w="1002" h="802" extrusionOk="0">
                  <a:moveTo>
                    <a:pt x="67" y="1"/>
                  </a:moveTo>
                  <a:lnTo>
                    <a:pt x="1" y="101"/>
                  </a:lnTo>
                  <a:lnTo>
                    <a:pt x="901" y="801"/>
                  </a:lnTo>
                  <a:lnTo>
                    <a:pt x="1001" y="701"/>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 name="Google Shape;2337;p36"/>
            <p:cNvSpPr/>
            <p:nvPr/>
          </p:nvSpPr>
          <p:spPr>
            <a:xfrm>
              <a:off x="2854700" y="1333075"/>
              <a:ext cx="18375" cy="12525"/>
            </a:xfrm>
            <a:custGeom>
              <a:avLst/>
              <a:gdLst/>
              <a:ahLst/>
              <a:cxnLst/>
              <a:rect l="l" t="t" r="r" b="b"/>
              <a:pathLst>
                <a:path w="735" h="501" extrusionOk="0">
                  <a:moveTo>
                    <a:pt x="101" y="0"/>
                  </a:moveTo>
                  <a:lnTo>
                    <a:pt x="1" y="67"/>
                  </a:lnTo>
                  <a:lnTo>
                    <a:pt x="668" y="500"/>
                  </a:lnTo>
                  <a:lnTo>
                    <a:pt x="735" y="400"/>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 name="Google Shape;2338;p36"/>
            <p:cNvSpPr/>
            <p:nvPr/>
          </p:nvSpPr>
          <p:spPr>
            <a:xfrm>
              <a:off x="3039000" y="1217150"/>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2" name="Google Shape;2339;p36"/>
            <p:cNvSpPr/>
            <p:nvPr/>
          </p:nvSpPr>
          <p:spPr>
            <a:xfrm>
              <a:off x="2731300" y="1204650"/>
              <a:ext cx="21700" cy="15850"/>
            </a:xfrm>
            <a:custGeom>
              <a:avLst/>
              <a:gdLst/>
              <a:ahLst/>
              <a:cxnLst/>
              <a:rect l="l" t="t" r="r" b="b"/>
              <a:pathLst>
                <a:path w="868" h="634" extrusionOk="0">
                  <a:moveTo>
                    <a:pt x="33" y="0"/>
                  </a:moveTo>
                  <a:lnTo>
                    <a:pt x="0" y="67"/>
                  </a:lnTo>
                  <a:lnTo>
                    <a:pt x="767" y="634"/>
                  </a:lnTo>
                  <a:lnTo>
                    <a:pt x="867"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3" name="Google Shape;2340;p36"/>
            <p:cNvSpPr/>
            <p:nvPr/>
          </p:nvSpPr>
          <p:spPr>
            <a:xfrm>
              <a:off x="2770475" y="1020350"/>
              <a:ext cx="25050" cy="1675"/>
            </a:xfrm>
            <a:custGeom>
              <a:avLst/>
              <a:gdLst/>
              <a:ahLst/>
              <a:cxnLst/>
              <a:rect l="l" t="t" r="r" b="b"/>
              <a:pathLst>
                <a:path w="1002" h="67"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4" name="Google Shape;2341;p36"/>
            <p:cNvSpPr/>
            <p:nvPr/>
          </p:nvSpPr>
          <p:spPr>
            <a:xfrm>
              <a:off x="2669575" y="1137100"/>
              <a:ext cx="21700" cy="16700"/>
            </a:xfrm>
            <a:custGeom>
              <a:avLst/>
              <a:gdLst/>
              <a:ahLst/>
              <a:cxnLst/>
              <a:rect l="l" t="t" r="r" b="b"/>
              <a:pathLst>
                <a:path w="868" h="668" extrusionOk="0">
                  <a:moveTo>
                    <a:pt x="34" y="0"/>
                  </a:moveTo>
                  <a:lnTo>
                    <a:pt x="1" y="67"/>
                  </a:lnTo>
                  <a:lnTo>
                    <a:pt x="801" y="667"/>
                  </a:lnTo>
                  <a:lnTo>
                    <a:pt x="868" y="5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5" name="Google Shape;2342;p36"/>
            <p:cNvSpPr/>
            <p:nvPr/>
          </p:nvSpPr>
          <p:spPr>
            <a:xfrm>
              <a:off x="2647900" y="1179625"/>
              <a:ext cx="25050" cy="1700"/>
            </a:xfrm>
            <a:custGeom>
              <a:avLst/>
              <a:gdLst/>
              <a:ahLst/>
              <a:cxnLst/>
              <a:rect l="l" t="t" r="r" b="b"/>
              <a:pathLst>
                <a:path w="1002" h="68"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 name="Google Shape;2343;p36"/>
            <p:cNvSpPr/>
            <p:nvPr/>
          </p:nvSpPr>
          <p:spPr>
            <a:xfrm>
              <a:off x="2673750" y="1226325"/>
              <a:ext cx="24200" cy="16700"/>
            </a:xfrm>
            <a:custGeom>
              <a:avLst/>
              <a:gdLst/>
              <a:ahLst/>
              <a:cxnLst/>
              <a:rect l="l" t="t" r="r" b="b"/>
              <a:pathLst>
                <a:path w="968" h="668" extrusionOk="0">
                  <a:moveTo>
                    <a:pt x="868" y="0"/>
                  </a:moveTo>
                  <a:lnTo>
                    <a:pt x="0" y="601"/>
                  </a:lnTo>
                  <a:lnTo>
                    <a:pt x="34" y="667"/>
                  </a:lnTo>
                  <a:lnTo>
                    <a:pt x="968" y="100"/>
                  </a:lnTo>
                  <a:lnTo>
                    <a:pt x="8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 name="Google Shape;2344;p36"/>
            <p:cNvSpPr/>
            <p:nvPr/>
          </p:nvSpPr>
          <p:spPr>
            <a:xfrm>
              <a:off x="2935600" y="1109575"/>
              <a:ext cx="20875" cy="15025"/>
            </a:xfrm>
            <a:custGeom>
              <a:avLst/>
              <a:gdLst/>
              <a:ahLst/>
              <a:cxnLst/>
              <a:rect l="l" t="t" r="r" b="b"/>
              <a:pathLst>
                <a:path w="835" h="601" extrusionOk="0">
                  <a:moveTo>
                    <a:pt x="768" y="0"/>
                  </a:moveTo>
                  <a:lnTo>
                    <a:pt x="1" y="501"/>
                  </a:lnTo>
                  <a:lnTo>
                    <a:pt x="34" y="601"/>
                  </a:lnTo>
                  <a:lnTo>
                    <a:pt x="834" y="100"/>
                  </a:lnTo>
                  <a:lnTo>
                    <a:pt x="7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8" name="Google Shape;2345;p36"/>
            <p:cNvSpPr/>
            <p:nvPr/>
          </p:nvSpPr>
          <p:spPr>
            <a:xfrm>
              <a:off x="2938100" y="1062025"/>
              <a:ext cx="20875" cy="16725"/>
            </a:xfrm>
            <a:custGeom>
              <a:avLst/>
              <a:gdLst/>
              <a:ahLst/>
              <a:cxnLst/>
              <a:rect l="l" t="t" r="r" b="b"/>
              <a:pathLst>
                <a:path w="835" h="669" extrusionOk="0">
                  <a:moveTo>
                    <a:pt x="34" y="1"/>
                  </a:moveTo>
                  <a:lnTo>
                    <a:pt x="1" y="68"/>
                  </a:lnTo>
                  <a:lnTo>
                    <a:pt x="801" y="668"/>
                  </a:lnTo>
                  <a:lnTo>
                    <a:pt x="835" y="601"/>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9" name="Google Shape;2346;p36"/>
            <p:cNvSpPr/>
            <p:nvPr/>
          </p:nvSpPr>
          <p:spPr>
            <a:xfrm>
              <a:off x="2993975" y="1029500"/>
              <a:ext cx="4200" cy="25050"/>
            </a:xfrm>
            <a:custGeom>
              <a:avLst/>
              <a:gdLst/>
              <a:ahLst/>
              <a:cxnLst/>
              <a:rect l="l" t="t" r="r" b="b"/>
              <a:pathLst>
                <a:path w="168" h="1002" extrusionOk="0">
                  <a:moveTo>
                    <a:pt x="67" y="1"/>
                  </a:moveTo>
                  <a:lnTo>
                    <a:pt x="1" y="968"/>
                  </a:lnTo>
                  <a:lnTo>
                    <a:pt x="101" y="1002"/>
                  </a:lnTo>
                  <a:lnTo>
                    <a:pt x="1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0" name="Google Shape;2347;p36"/>
            <p:cNvSpPr/>
            <p:nvPr/>
          </p:nvSpPr>
          <p:spPr>
            <a:xfrm>
              <a:off x="2919750" y="1388925"/>
              <a:ext cx="25050" cy="3375"/>
            </a:xfrm>
            <a:custGeom>
              <a:avLst/>
              <a:gdLst/>
              <a:ahLst/>
              <a:cxnLst/>
              <a:rect l="l" t="t" r="r" b="b"/>
              <a:pathLst>
                <a:path w="1002" h="135" extrusionOk="0">
                  <a:moveTo>
                    <a:pt x="34" y="1"/>
                  </a:moveTo>
                  <a:lnTo>
                    <a:pt x="1" y="101"/>
                  </a:lnTo>
                  <a:lnTo>
                    <a:pt x="1001" y="134"/>
                  </a:lnTo>
                  <a:lnTo>
                    <a:pt x="1001" y="34"/>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1" name="Google Shape;2348;p36"/>
            <p:cNvSpPr/>
            <p:nvPr/>
          </p:nvSpPr>
          <p:spPr>
            <a:xfrm>
              <a:off x="2927250" y="1340575"/>
              <a:ext cx="21725" cy="16700"/>
            </a:xfrm>
            <a:custGeom>
              <a:avLst/>
              <a:gdLst/>
              <a:ahLst/>
              <a:cxnLst/>
              <a:rect l="l" t="t" r="r" b="b"/>
              <a:pathLst>
                <a:path w="869" h="668" extrusionOk="0">
                  <a:moveTo>
                    <a:pt x="68" y="0"/>
                  </a:moveTo>
                  <a:lnTo>
                    <a:pt x="1" y="67"/>
                  </a:lnTo>
                  <a:lnTo>
                    <a:pt x="802" y="667"/>
                  </a:lnTo>
                  <a:lnTo>
                    <a:pt x="868" y="601"/>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2" name="Google Shape;2349;p36"/>
            <p:cNvSpPr/>
            <p:nvPr/>
          </p:nvSpPr>
          <p:spPr>
            <a:xfrm>
              <a:off x="2985625" y="1308875"/>
              <a:ext cx="11700" cy="26725"/>
            </a:xfrm>
            <a:custGeom>
              <a:avLst/>
              <a:gdLst/>
              <a:ahLst/>
              <a:cxnLst/>
              <a:rect l="l" t="t" r="r" b="b"/>
              <a:pathLst>
                <a:path w="468" h="1069" extrusionOk="0">
                  <a:moveTo>
                    <a:pt x="101" y="1"/>
                  </a:moveTo>
                  <a:lnTo>
                    <a:pt x="1" y="34"/>
                  </a:lnTo>
                  <a:lnTo>
                    <a:pt x="368" y="1068"/>
                  </a:lnTo>
                  <a:lnTo>
                    <a:pt x="468"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3" name="Google Shape;2350;p36"/>
            <p:cNvSpPr/>
            <p:nvPr/>
          </p:nvSpPr>
          <p:spPr>
            <a:xfrm>
              <a:off x="2923100" y="1208800"/>
              <a:ext cx="21700" cy="15875"/>
            </a:xfrm>
            <a:custGeom>
              <a:avLst/>
              <a:gdLst/>
              <a:ahLst/>
              <a:cxnLst/>
              <a:rect l="l" t="t" r="r" b="b"/>
              <a:pathLst>
                <a:path w="868" h="635" extrusionOk="0">
                  <a:moveTo>
                    <a:pt x="834" y="1"/>
                  </a:moveTo>
                  <a:lnTo>
                    <a:pt x="0" y="535"/>
                  </a:lnTo>
                  <a:lnTo>
                    <a:pt x="34" y="635"/>
                  </a:lnTo>
                  <a:lnTo>
                    <a:pt x="867" y="68"/>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4" name="Google Shape;2351;p36"/>
            <p:cNvSpPr/>
            <p:nvPr/>
          </p:nvSpPr>
          <p:spPr>
            <a:xfrm>
              <a:off x="2915575" y="1262175"/>
              <a:ext cx="26725" cy="10025"/>
            </a:xfrm>
            <a:custGeom>
              <a:avLst/>
              <a:gdLst/>
              <a:ahLst/>
              <a:cxnLst/>
              <a:rect l="l" t="t" r="r" b="b"/>
              <a:pathLst>
                <a:path w="1069" h="401" extrusionOk="0">
                  <a:moveTo>
                    <a:pt x="1" y="1"/>
                  </a:moveTo>
                  <a:lnTo>
                    <a:pt x="1" y="67"/>
                  </a:lnTo>
                  <a:lnTo>
                    <a:pt x="1035" y="401"/>
                  </a:lnTo>
                  <a:lnTo>
                    <a:pt x="1068" y="268"/>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5" name="Google Shape;2352;p36"/>
            <p:cNvSpPr/>
            <p:nvPr/>
          </p:nvSpPr>
          <p:spPr>
            <a:xfrm>
              <a:off x="2992300" y="1381425"/>
              <a:ext cx="24225" cy="16700"/>
            </a:xfrm>
            <a:custGeom>
              <a:avLst/>
              <a:gdLst/>
              <a:ahLst/>
              <a:cxnLst/>
              <a:rect l="l" t="t" r="r" b="b"/>
              <a:pathLst>
                <a:path w="969" h="668" extrusionOk="0">
                  <a:moveTo>
                    <a:pt x="68" y="1"/>
                  </a:moveTo>
                  <a:lnTo>
                    <a:pt x="1" y="101"/>
                  </a:lnTo>
                  <a:lnTo>
                    <a:pt x="901" y="668"/>
                  </a:lnTo>
                  <a:lnTo>
                    <a:pt x="968" y="601"/>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6" name="Google Shape;2353;p36"/>
            <p:cNvSpPr/>
            <p:nvPr/>
          </p:nvSpPr>
          <p:spPr>
            <a:xfrm>
              <a:off x="3054025" y="1172950"/>
              <a:ext cx="24200" cy="16700"/>
            </a:xfrm>
            <a:custGeom>
              <a:avLst/>
              <a:gdLst/>
              <a:ahLst/>
              <a:cxnLst/>
              <a:rect l="l" t="t" r="r" b="b"/>
              <a:pathLst>
                <a:path w="968" h="668" extrusionOk="0">
                  <a:moveTo>
                    <a:pt x="34" y="0"/>
                  </a:moveTo>
                  <a:lnTo>
                    <a:pt x="0" y="101"/>
                  </a:lnTo>
                  <a:lnTo>
                    <a:pt x="868" y="668"/>
                  </a:lnTo>
                  <a:lnTo>
                    <a:pt x="968" y="6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7" name="Google Shape;2354;p36"/>
            <p:cNvSpPr/>
            <p:nvPr/>
          </p:nvSpPr>
          <p:spPr>
            <a:xfrm>
              <a:off x="3041500" y="1277200"/>
              <a:ext cx="17550" cy="15025"/>
            </a:xfrm>
            <a:custGeom>
              <a:avLst/>
              <a:gdLst/>
              <a:ahLst/>
              <a:cxnLst/>
              <a:rect l="l" t="t" r="r" b="b"/>
              <a:pathLst>
                <a:path w="702" h="601" extrusionOk="0">
                  <a:moveTo>
                    <a:pt x="668" y="0"/>
                  </a:moveTo>
                  <a:lnTo>
                    <a:pt x="1" y="500"/>
                  </a:lnTo>
                  <a:lnTo>
                    <a:pt x="34" y="601"/>
                  </a:lnTo>
                  <a:lnTo>
                    <a:pt x="701"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8" name="Google Shape;2355;p36"/>
            <p:cNvSpPr/>
            <p:nvPr/>
          </p:nvSpPr>
          <p:spPr>
            <a:xfrm>
              <a:off x="2708775" y="1093725"/>
              <a:ext cx="25050" cy="3350"/>
            </a:xfrm>
            <a:custGeom>
              <a:avLst/>
              <a:gdLst/>
              <a:ahLst/>
              <a:cxnLst/>
              <a:rect l="l" t="t" r="r" b="b"/>
              <a:pathLst>
                <a:path w="1002" h="134" extrusionOk="0">
                  <a:moveTo>
                    <a:pt x="0" y="1"/>
                  </a:moveTo>
                  <a:lnTo>
                    <a:pt x="0" y="101"/>
                  </a:lnTo>
                  <a:lnTo>
                    <a:pt x="1001" y="134"/>
                  </a:lnTo>
                  <a:lnTo>
                    <a:pt x="1001" y="67"/>
                  </a:lnTo>
                  <a:lnTo>
                    <a:pt x="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9" name="Google Shape;2356;p36"/>
            <p:cNvSpPr/>
            <p:nvPr/>
          </p:nvSpPr>
          <p:spPr>
            <a:xfrm>
              <a:off x="2716275" y="1047025"/>
              <a:ext cx="21700" cy="16700"/>
            </a:xfrm>
            <a:custGeom>
              <a:avLst/>
              <a:gdLst/>
              <a:ahLst/>
              <a:cxnLst/>
              <a:rect l="l" t="t" r="r" b="b"/>
              <a:pathLst>
                <a:path w="868" h="668" extrusionOk="0">
                  <a:moveTo>
                    <a:pt x="67" y="0"/>
                  </a:moveTo>
                  <a:lnTo>
                    <a:pt x="1" y="67"/>
                  </a:lnTo>
                  <a:lnTo>
                    <a:pt x="801" y="668"/>
                  </a:lnTo>
                  <a:lnTo>
                    <a:pt x="868" y="6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0" name="Google Shape;2357;p36"/>
            <p:cNvSpPr/>
            <p:nvPr/>
          </p:nvSpPr>
          <p:spPr>
            <a:xfrm>
              <a:off x="3021500" y="1086225"/>
              <a:ext cx="22525" cy="6700"/>
            </a:xfrm>
            <a:custGeom>
              <a:avLst/>
              <a:gdLst/>
              <a:ahLst/>
              <a:cxnLst/>
              <a:rect l="l" t="t" r="r" b="b"/>
              <a:pathLst>
                <a:path w="901" h="268" extrusionOk="0">
                  <a:moveTo>
                    <a:pt x="0" y="0"/>
                  </a:moveTo>
                  <a:lnTo>
                    <a:pt x="0" y="67"/>
                  </a:lnTo>
                  <a:lnTo>
                    <a:pt x="901" y="267"/>
                  </a:lnTo>
                  <a:lnTo>
                    <a:pt x="901" y="167"/>
                  </a:lnTo>
                  <a:lnTo>
                    <a:pt x="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1" name="Google Shape;2358;p36"/>
            <p:cNvSpPr/>
            <p:nvPr/>
          </p:nvSpPr>
          <p:spPr>
            <a:xfrm>
              <a:off x="2670400" y="1309725"/>
              <a:ext cx="7550" cy="27525"/>
            </a:xfrm>
            <a:custGeom>
              <a:avLst/>
              <a:gdLst/>
              <a:ahLst/>
              <a:cxnLst/>
              <a:rect l="l" t="t" r="r" b="b"/>
              <a:pathLst>
                <a:path w="302" h="1101" extrusionOk="0">
                  <a:moveTo>
                    <a:pt x="1" y="0"/>
                  </a:moveTo>
                  <a:lnTo>
                    <a:pt x="168" y="1101"/>
                  </a:lnTo>
                  <a:lnTo>
                    <a:pt x="301"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2" name="Google Shape;2359;p36"/>
            <p:cNvSpPr/>
            <p:nvPr/>
          </p:nvSpPr>
          <p:spPr>
            <a:xfrm>
              <a:off x="2687925" y="1285525"/>
              <a:ext cx="29200" cy="8375"/>
            </a:xfrm>
            <a:custGeom>
              <a:avLst/>
              <a:gdLst/>
              <a:ahLst/>
              <a:cxnLst/>
              <a:rect l="l" t="t" r="r" b="b"/>
              <a:pathLst>
                <a:path w="1168" h="335" extrusionOk="0">
                  <a:moveTo>
                    <a:pt x="1135" y="1"/>
                  </a:moveTo>
                  <a:lnTo>
                    <a:pt x="0" y="268"/>
                  </a:lnTo>
                  <a:lnTo>
                    <a:pt x="0" y="334"/>
                  </a:lnTo>
                  <a:lnTo>
                    <a:pt x="1168" y="101"/>
                  </a:lnTo>
                  <a:lnTo>
                    <a:pt x="11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 name="Google Shape;2360;p36"/>
            <p:cNvSpPr/>
            <p:nvPr/>
          </p:nvSpPr>
          <p:spPr>
            <a:xfrm>
              <a:off x="2817175" y="956125"/>
              <a:ext cx="32550" cy="8375"/>
            </a:xfrm>
            <a:custGeom>
              <a:avLst/>
              <a:gdLst/>
              <a:ahLst/>
              <a:cxnLst/>
              <a:rect l="l" t="t" r="r" b="b"/>
              <a:pathLst>
                <a:path w="1302" h="335" extrusionOk="0">
                  <a:moveTo>
                    <a:pt x="1" y="1"/>
                  </a:moveTo>
                  <a:lnTo>
                    <a:pt x="1" y="134"/>
                  </a:lnTo>
                  <a:lnTo>
                    <a:pt x="1302" y="334"/>
                  </a:lnTo>
                  <a:lnTo>
                    <a:pt x="1302" y="267"/>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 name="Google Shape;2361;p36"/>
            <p:cNvSpPr/>
            <p:nvPr/>
          </p:nvSpPr>
          <p:spPr>
            <a:xfrm>
              <a:off x="2821350" y="1127075"/>
              <a:ext cx="6700" cy="29225"/>
            </a:xfrm>
            <a:custGeom>
              <a:avLst/>
              <a:gdLst/>
              <a:ahLst/>
              <a:cxnLst/>
              <a:rect l="l" t="t" r="r" b="b"/>
              <a:pathLst>
                <a:path w="268" h="1169" extrusionOk="0">
                  <a:moveTo>
                    <a:pt x="134" y="1"/>
                  </a:moveTo>
                  <a:lnTo>
                    <a:pt x="1" y="68"/>
                  </a:lnTo>
                  <a:lnTo>
                    <a:pt x="167" y="1168"/>
                  </a:lnTo>
                  <a:lnTo>
                    <a:pt x="267" y="11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 name="Google Shape;2362;p36"/>
            <p:cNvSpPr/>
            <p:nvPr/>
          </p:nvSpPr>
          <p:spPr>
            <a:xfrm>
              <a:off x="3056525" y="1030350"/>
              <a:ext cx="20875" cy="12525"/>
            </a:xfrm>
            <a:custGeom>
              <a:avLst/>
              <a:gdLst/>
              <a:ahLst/>
              <a:cxnLst/>
              <a:rect l="l" t="t" r="r" b="b"/>
              <a:pathLst>
                <a:path w="835" h="501" extrusionOk="0">
                  <a:moveTo>
                    <a:pt x="34" y="0"/>
                  </a:moveTo>
                  <a:lnTo>
                    <a:pt x="0" y="100"/>
                  </a:lnTo>
                  <a:lnTo>
                    <a:pt x="768" y="501"/>
                  </a:lnTo>
                  <a:lnTo>
                    <a:pt x="834" y="4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6" name="Google Shape;2363;p36"/>
            <p:cNvSpPr/>
            <p:nvPr/>
          </p:nvSpPr>
          <p:spPr>
            <a:xfrm>
              <a:off x="2630375" y="962800"/>
              <a:ext cx="27550" cy="23375"/>
            </a:xfrm>
            <a:custGeom>
              <a:avLst/>
              <a:gdLst/>
              <a:ahLst/>
              <a:cxnLst/>
              <a:rect l="l" t="t" r="r" b="b"/>
              <a:pathLst>
                <a:path w="1102" h="935" extrusionOk="0">
                  <a:moveTo>
                    <a:pt x="34" y="0"/>
                  </a:moveTo>
                  <a:lnTo>
                    <a:pt x="1" y="67"/>
                  </a:lnTo>
                  <a:lnTo>
                    <a:pt x="1035" y="934"/>
                  </a:lnTo>
                  <a:lnTo>
                    <a:pt x="1102" y="9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7" name="Google Shape;2364;p36"/>
            <p:cNvSpPr/>
            <p:nvPr/>
          </p:nvSpPr>
          <p:spPr>
            <a:xfrm>
              <a:off x="2567000" y="1093725"/>
              <a:ext cx="21700" cy="16700"/>
            </a:xfrm>
            <a:custGeom>
              <a:avLst/>
              <a:gdLst/>
              <a:ahLst/>
              <a:cxnLst/>
              <a:rect l="l" t="t" r="r" b="b"/>
              <a:pathLst>
                <a:path w="868" h="668" extrusionOk="0">
                  <a:moveTo>
                    <a:pt x="801" y="1"/>
                  </a:moveTo>
                  <a:lnTo>
                    <a:pt x="1" y="601"/>
                  </a:lnTo>
                  <a:lnTo>
                    <a:pt x="34" y="668"/>
                  </a:lnTo>
                  <a:lnTo>
                    <a:pt x="868" y="101"/>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 name="Google Shape;2365;p36"/>
            <p:cNvSpPr/>
            <p:nvPr/>
          </p:nvSpPr>
          <p:spPr>
            <a:xfrm>
              <a:off x="2661250" y="1049525"/>
              <a:ext cx="17525" cy="13375"/>
            </a:xfrm>
            <a:custGeom>
              <a:avLst/>
              <a:gdLst/>
              <a:ahLst/>
              <a:cxnLst/>
              <a:rect l="l" t="t" r="r" b="b"/>
              <a:pathLst>
                <a:path w="701" h="535" extrusionOk="0">
                  <a:moveTo>
                    <a:pt x="667" y="1"/>
                  </a:moveTo>
                  <a:lnTo>
                    <a:pt x="0" y="434"/>
                  </a:lnTo>
                  <a:lnTo>
                    <a:pt x="33" y="534"/>
                  </a:lnTo>
                  <a:lnTo>
                    <a:pt x="701" y="67"/>
                  </a:lnTo>
                  <a:lnTo>
                    <a:pt x="6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 name="Google Shape;2366;p36"/>
            <p:cNvSpPr/>
            <p:nvPr/>
          </p:nvSpPr>
          <p:spPr>
            <a:xfrm>
              <a:off x="2885575" y="869400"/>
              <a:ext cx="17525" cy="24200"/>
            </a:xfrm>
            <a:custGeom>
              <a:avLst/>
              <a:gdLst/>
              <a:ahLst/>
              <a:cxnLst/>
              <a:rect l="l" t="t" r="r" b="b"/>
              <a:pathLst>
                <a:path w="701" h="968" extrusionOk="0">
                  <a:moveTo>
                    <a:pt x="634" y="0"/>
                  </a:moveTo>
                  <a:lnTo>
                    <a:pt x="0" y="901"/>
                  </a:lnTo>
                  <a:lnTo>
                    <a:pt x="67" y="968"/>
                  </a:lnTo>
                  <a:lnTo>
                    <a:pt x="701" y="67"/>
                  </a:lnTo>
                  <a:lnTo>
                    <a:pt x="6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0" name="Google Shape;2367;p36"/>
            <p:cNvSpPr/>
            <p:nvPr/>
          </p:nvSpPr>
          <p:spPr>
            <a:xfrm>
              <a:off x="3076525" y="1117075"/>
              <a:ext cx="17550" cy="23375"/>
            </a:xfrm>
            <a:custGeom>
              <a:avLst/>
              <a:gdLst/>
              <a:ahLst/>
              <a:cxnLst/>
              <a:rect l="l" t="t" r="r" b="b"/>
              <a:pathLst>
                <a:path w="702" h="935" extrusionOk="0">
                  <a:moveTo>
                    <a:pt x="635" y="1"/>
                  </a:moveTo>
                  <a:lnTo>
                    <a:pt x="1" y="901"/>
                  </a:lnTo>
                  <a:lnTo>
                    <a:pt x="68" y="935"/>
                  </a:lnTo>
                  <a:lnTo>
                    <a:pt x="701" y="34"/>
                  </a:lnTo>
                  <a:lnTo>
                    <a:pt x="6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1" name="Google Shape;2368;p36"/>
            <p:cNvSpPr/>
            <p:nvPr/>
          </p:nvSpPr>
          <p:spPr>
            <a:xfrm>
              <a:off x="2824700" y="1045350"/>
              <a:ext cx="8350" cy="23375"/>
            </a:xfrm>
            <a:custGeom>
              <a:avLst/>
              <a:gdLst/>
              <a:ahLst/>
              <a:cxnLst/>
              <a:rect l="l" t="t" r="r" b="b"/>
              <a:pathLst>
                <a:path w="334" h="935" extrusionOk="0">
                  <a:moveTo>
                    <a:pt x="200" y="1"/>
                  </a:moveTo>
                  <a:lnTo>
                    <a:pt x="0" y="901"/>
                  </a:lnTo>
                  <a:lnTo>
                    <a:pt x="100" y="935"/>
                  </a:lnTo>
                  <a:lnTo>
                    <a:pt x="334" y="34"/>
                  </a:lnTo>
                  <a:lnTo>
                    <a:pt x="20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 name="Google Shape;2369;p36"/>
            <p:cNvSpPr/>
            <p:nvPr/>
          </p:nvSpPr>
          <p:spPr>
            <a:xfrm>
              <a:off x="2713775" y="1312225"/>
              <a:ext cx="9200" cy="22525"/>
            </a:xfrm>
            <a:custGeom>
              <a:avLst/>
              <a:gdLst/>
              <a:ahLst/>
              <a:cxnLst/>
              <a:rect l="l" t="t" r="r" b="b"/>
              <a:pathLst>
                <a:path w="368" h="901" extrusionOk="0">
                  <a:moveTo>
                    <a:pt x="234" y="0"/>
                  </a:moveTo>
                  <a:lnTo>
                    <a:pt x="1" y="901"/>
                  </a:lnTo>
                  <a:lnTo>
                    <a:pt x="101" y="901"/>
                  </a:lnTo>
                  <a:lnTo>
                    <a:pt x="3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3" name="Google Shape;2370;p36"/>
            <p:cNvSpPr/>
            <p:nvPr/>
          </p:nvSpPr>
          <p:spPr>
            <a:xfrm>
              <a:off x="2791325" y="1202125"/>
              <a:ext cx="19200" cy="15050"/>
            </a:xfrm>
            <a:custGeom>
              <a:avLst/>
              <a:gdLst/>
              <a:ahLst/>
              <a:cxnLst/>
              <a:rect l="l" t="t" r="r" b="b"/>
              <a:pathLst>
                <a:path w="768" h="602" extrusionOk="0">
                  <a:moveTo>
                    <a:pt x="668" y="1"/>
                  </a:moveTo>
                  <a:lnTo>
                    <a:pt x="1" y="501"/>
                  </a:lnTo>
                  <a:lnTo>
                    <a:pt x="101" y="601"/>
                  </a:lnTo>
                  <a:lnTo>
                    <a:pt x="768" y="101"/>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4" name="Google Shape;2371;p36"/>
            <p:cNvSpPr/>
            <p:nvPr/>
          </p:nvSpPr>
          <p:spPr>
            <a:xfrm>
              <a:off x="2565325" y="1056200"/>
              <a:ext cx="25050" cy="2525"/>
            </a:xfrm>
            <a:custGeom>
              <a:avLst/>
              <a:gdLst/>
              <a:ahLst/>
              <a:cxnLst/>
              <a:rect l="l" t="t" r="r" b="b"/>
              <a:pathLst>
                <a:path w="1002" h="101" extrusionOk="0">
                  <a:moveTo>
                    <a:pt x="1" y="0"/>
                  </a:moveTo>
                  <a:lnTo>
                    <a:pt x="1" y="100"/>
                  </a:lnTo>
                  <a:lnTo>
                    <a:pt x="1002" y="100"/>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5" name="Google Shape;2372;p36"/>
            <p:cNvSpPr/>
            <p:nvPr/>
          </p:nvSpPr>
          <p:spPr>
            <a:xfrm>
              <a:off x="2546150" y="1177125"/>
              <a:ext cx="18375" cy="15025"/>
            </a:xfrm>
            <a:custGeom>
              <a:avLst/>
              <a:gdLst/>
              <a:ahLst/>
              <a:cxnLst/>
              <a:rect l="l" t="t" r="r" b="b"/>
              <a:pathLst>
                <a:path w="735" h="601" extrusionOk="0">
                  <a:moveTo>
                    <a:pt x="668" y="0"/>
                  </a:moveTo>
                  <a:lnTo>
                    <a:pt x="1" y="501"/>
                  </a:lnTo>
                  <a:lnTo>
                    <a:pt x="34" y="601"/>
                  </a:lnTo>
                  <a:lnTo>
                    <a:pt x="735"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6" name="Google Shape;2373;p36"/>
            <p:cNvSpPr/>
            <p:nvPr/>
          </p:nvSpPr>
          <p:spPr>
            <a:xfrm>
              <a:off x="2838025" y="857725"/>
              <a:ext cx="14200" cy="18375"/>
            </a:xfrm>
            <a:custGeom>
              <a:avLst/>
              <a:gdLst/>
              <a:ahLst/>
              <a:cxnLst/>
              <a:rect l="l" t="t" r="r" b="b"/>
              <a:pathLst>
                <a:path w="568" h="735" extrusionOk="0">
                  <a:moveTo>
                    <a:pt x="101" y="0"/>
                  </a:moveTo>
                  <a:lnTo>
                    <a:pt x="1" y="34"/>
                  </a:lnTo>
                  <a:lnTo>
                    <a:pt x="468" y="734"/>
                  </a:lnTo>
                  <a:lnTo>
                    <a:pt x="568" y="668"/>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7" name="Google Shape;2374;p36"/>
            <p:cNvSpPr/>
            <p:nvPr/>
          </p:nvSpPr>
          <p:spPr>
            <a:xfrm>
              <a:off x="2564500" y="1247175"/>
              <a:ext cx="30875" cy="9200"/>
            </a:xfrm>
            <a:custGeom>
              <a:avLst/>
              <a:gdLst/>
              <a:ahLst/>
              <a:cxnLst/>
              <a:rect l="l" t="t" r="r" b="b"/>
              <a:pathLst>
                <a:path w="1235" h="368" extrusionOk="0">
                  <a:moveTo>
                    <a:pt x="34" y="0"/>
                  </a:moveTo>
                  <a:lnTo>
                    <a:pt x="1" y="134"/>
                  </a:lnTo>
                  <a:lnTo>
                    <a:pt x="1235" y="367"/>
                  </a:lnTo>
                  <a:lnTo>
                    <a:pt x="1235" y="2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8" name="Google Shape;2375;p36"/>
            <p:cNvSpPr/>
            <p:nvPr/>
          </p:nvSpPr>
          <p:spPr>
            <a:xfrm>
              <a:off x="3092375" y="1298875"/>
              <a:ext cx="17550" cy="24200"/>
            </a:xfrm>
            <a:custGeom>
              <a:avLst/>
              <a:gdLst/>
              <a:ahLst/>
              <a:cxnLst/>
              <a:rect l="l" t="t" r="r" b="b"/>
              <a:pathLst>
                <a:path w="702" h="968" extrusionOk="0">
                  <a:moveTo>
                    <a:pt x="67" y="0"/>
                  </a:moveTo>
                  <a:lnTo>
                    <a:pt x="1" y="34"/>
                  </a:lnTo>
                  <a:lnTo>
                    <a:pt x="634" y="968"/>
                  </a:lnTo>
                  <a:lnTo>
                    <a:pt x="701" y="9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9" name="Google Shape;2376;p36"/>
            <p:cNvSpPr/>
            <p:nvPr/>
          </p:nvSpPr>
          <p:spPr>
            <a:xfrm>
              <a:off x="2744625" y="1125425"/>
              <a:ext cx="7525" cy="22525"/>
            </a:xfrm>
            <a:custGeom>
              <a:avLst/>
              <a:gdLst/>
              <a:ahLst/>
              <a:cxnLst/>
              <a:rect l="l" t="t" r="r" b="b"/>
              <a:pathLst>
                <a:path w="301" h="901" extrusionOk="0">
                  <a:moveTo>
                    <a:pt x="201" y="0"/>
                  </a:moveTo>
                  <a:lnTo>
                    <a:pt x="1" y="901"/>
                  </a:lnTo>
                  <a:lnTo>
                    <a:pt x="67" y="901"/>
                  </a:lnTo>
                  <a:lnTo>
                    <a:pt x="3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0" name="Google Shape;2377;p36"/>
            <p:cNvSpPr/>
            <p:nvPr/>
          </p:nvSpPr>
          <p:spPr>
            <a:xfrm>
              <a:off x="2898075" y="1154600"/>
              <a:ext cx="17525" cy="14200"/>
            </a:xfrm>
            <a:custGeom>
              <a:avLst/>
              <a:gdLst/>
              <a:ahLst/>
              <a:cxnLst/>
              <a:rect l="l" t="t" r="r" b="b"/>
              <a:pathLst>
                <a:path w="701" h="568" extrusionOk="0">
                  <a:moveTo>
                    <a:pt x="668" y="1"/>
                  </a:moveTo>
                  <a:lnTo>
                    <a:pt x="0" y="501"/>
                  </a:lnTo>
                  <a:lnTo>
                    <a:pt x="34" y="568"/>
                  </a:lnTo>
                  <a:lnTo>
                    <a:pt x="701" y="67"/>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1949" name="Google Shape;1949;p29">
            <a:hlinkClick r:id="rId1" action="ppaction://hlinksldjump"/>
          </p:cNvPr>
          <p:cNvSpPr txBox="1"/>
          <p:nvPr/>
        </p:nvSpPr>
        <p:spPr>
          <a:xfrm>
            <a:off x="2814695" y="404493"/>
            <a:ext cx="1123200" cy="3159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spcBef>
                <a:spcPts val="0"/>
              </a:spcBef>
              <a:spcAft>
                <a:spcPts val="1600"/>
              </a:spcAft>
              <a:buNone/>
            </a:pPr>
            <a:r>
              <a:rPr lang="en-US" sz="800">
                <a:solidFill>
                  <a:schemeClr val="lt2"/>
                </a:solidFill>
                <a:latin typeface="Syne"/>
                <a:ea typeface="Syne"/>
                <a:cs typeface="Syne"/>
                <a:sym typeface="Syne"/>
              </a:rPr>
              <a:t>Project Overview</a:t>
            </a:r>
            <a:endParaRPr lang="en-US" sz="800">
              <a:solidFill>
                <a:schemeClr val="lt2"/>
              </a:solidFill>
              <a:latin typeface="Syne"/>
              <a:ea typeface="Syne"/>
              <a:cs typeface="Syne"/>
              <a:sym typeface="Syne"/>
            </a:endParaRPr>
          </a:p>
        </p:txBody>
      </p:sp>
      <p:sp>
        <p:nvSpPr>
          <p:cNvPr id="1950" name="Google Shape;1950;p29">
            <a:hlinkClick r:id="rId2" action="ppaction://hlinksldjump"/>
          </p:cNvPr>
          <p:cNvSpPr txBox="1"/>
          <p:nvPr/>
        </p:nvSpPr>
        <p:spPr>
          <a:xfrm>
            <a:off x="3995764" y="411478"/>
            <a:ext cx="1123200" cy="3159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spcBef>
                <a:spcPts val="0"/>
              </a:spcBef>
              <a:spcAft>
                <a:spcPts val="1600"/>
              </a:spcAft>
              <a:buNone/>
            </a:pPr>
            <a:r>
              <a:rPr lang="en-US" sz="800">
                <a:solidFill>
                  <a:schemeClr val="lt2"/>
                </a:solidFill>
                <a:latin typeface="Syne"/>
                <a:ea typeface="Syne"/>
                <a:cs typeface="Syne"/>
                <a:sym typeface="Syne"/>
              </a:rPr>
              <a:t>Working Principle</a:t>
            </a:r>
            <a:endParaRPr lang="en-US" sz="800">
              <a:solidFill>
                <a:schemeClr val="lt2"/>
              </a:solidFill>
              <a:latin typeface="Syne"/>
              <a:ea typeface="Syne"/>
              <a:cs typeface="Syne"/>
              <a:sym typeface="Syne"/>
            </a:endParaRPr>
          </a:p>
        </p:txBody>
      </p:sp>
      <p:sp>
        <p:nvSpPr>
          <p:cNvPr id="1953" name="Google Shape;1953;p29">
            <a:hlinkClick r:id="rId3" action="ppaction://hlinksldjump"/>
          </p:cNvPr>
          <p:cNvSpPr txBox="1"/>
          <p:nvPr/>
        </p:nvSpPr>
        <p:spPr>
          <a:xfrm>
            <a:off x="1691474" y="365758"/>
            <a:ext cx="1123200" cy="3159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spcBef>
                <a:spcPts val="0"/>
              </a:spcBef>
              <a:spcAft>
                <a:spcPts val="1600"/>
              </a:spcAft>
              <a:buNone/>
            </a:pPr>
            <a:r>
              <a:rPr lang="en-US" sz="800">
                <a:solidFill>
                  <a:schemeClr val="lt2"/>
                </a:solidFill>
                <a:latin typeface="Syne"/>
                <a:ea typeface="Syne"/>
                <a:cs typeface="Syne"/>
                <a:sym typeface="Syne"/>
              </a:rPr>
              <a:t>Need For Smart security</a:t>
            </a:r>
            <a:endParaRPr lang="en-US" sz="800">
              <a:solidFill>
                <a:schemeClr val="lt2"/>
              </a:solidFill>
              <a:latin typeface="Syne"/>
              <a:ea typeface="Syne"/>
              <a:cs typeface="Syne"/>
              <a:sym typeface="Syne"/>
            </a:endParaRPr>
          </a:p>
        </p:txBody>
      </p:sp>
      <p:sp>
        <p:nvSpPr>
          <p:cNvPr id="92" name="Google Shape;1952;p29">
            <a:hlinkClick r:id="rId4" action="ppaction://hlinksldjump"/>
          </p:cNvPr>
          <p:cNvSpPr txBox="1"/>
          <p:nvPr/>
        </p:nvSpPr>
        <p:spPr>
          <a:xfrm>
            <a:off x="6444896" y="410208"/>
            <a:ext cx="1123200" cy="3159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spcBef>
                <a:spcPts val="0"/>
              </a:spcBef>
              <a:spcAft>
                <a:spcPts val="1600"/>
              </a:spcAft>
              <a:buNone/>
            </a:pPr>
            <a:r>
              <a:rPr lang="en-US" sz="800">
                <a:solidFill>
                  <a:schemeClr val="lt2"/>
                </a:solidFill>
                <a:latin typeface="Syne"/>
                <a:ea typeface="Syne"/>
                <a:cs typeface="Syne"/>
                <a:sym typeface="Syne"/>
              </a:rPr>
              <a:t>Future Enhancement</a:t>
            </a:r>
            <a:endParaRPr lang="en-US" sz="800">
              <a:solidFill>
                <a:schemeClr val="lt2"/>
              </a:solidFill>
              <a:latin typeface="Syne"/>
              <a:ea typeface="Syne"/>
              <a:cs typeface="Syne"/>
              <a:sym typeface="Syne"/>
            </a:endParaRPr>
          </a:p>
        </p:txBody>
      </p:sp>
      <p:sp>
        <p:nvSpPr>
          <p:cNvPr id="1947" name="Google Shape;1947;p29">
            <a:hlinkClick r:id="rId5" action="ppaction://hlinksldjump"/>
          </p:cNvPr>
          <p:cNvSpPr txBox="1"/>
          <p:nvPr/>
        </p:nvSpPr>
        <p:spPr>
          <a:xfrm>
            <a:off x="683697" y="365758"/>
            <a:ext cx="1123200" cy="3159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spcBef>
                <a:spcPts val="0"/>
              </a:spcBef>
              <a:spcAft>
                <a:spcPts val="1600"/>
              </a:spcAft>
              <a:buNone/>
            </a:pPr>
            <a:r>
              <a:rPr lang="en-GB" sz="900">
                <a:solidFill>
                  <a:schemeClr val="lt2"/>
                </a:solidFill>
                <a:latin typeface="Syne"/>
                <a:ea typeface="Syne"/>
                <a:cs typeface="Syne"/>
                <a:sym typeface="Syne"/>
              </a:rPr>
              <a:t>Introduction</a:t>
            </a:r>
            <a:endParaRPr lang="en-GB" sz="900">
              <a:solidFill>
                <a:schemeClr val="lt2"/>
              </a:solidFill>
              <a:latin typeface="Syne"/>
              <a:ea typeface="Syne"/>
              <a:cs typeface="Syne"/>
              <a:sym typeface="Syne"/>
            </a:endParaRPr>
          </a:p>
        </p:txBody>
      </p:sp>
      <p:sp>
        <p:nvSpPr>
          <p:cNvPr id="2" name="Google Shape;1951;p29">
            <a:hlinkClick r:id="rId4" action="ppaction://hlinksldjump"/>
          </p:cNvPr>
          <p:cNvSpPr txBox="1"/>
          <p:nvPr/>
        </p:nvSpPr>
        <p:spPr>
          <a:xfrm>
            <a:off x="5233348" y="365758"/>
            <a:ext cx="1123200" cy="3159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spcBef>
                <a:spcPts val="0"/>
              </a:spcBef>
              <a:spcAft>
                <a:spcPts val="1600"/>
              </a:spcAft>
              <a:buNone/>
            </a:pPr>
            <a:r>
              <a:rPr lang="en-US" sz="800">
                <a:solidFill>
                  <a:schemeClr val="lt2"/>
                </a:solidFill>
                <a:latin typeface="Syne"/>
                <a:ea typeface="Syne"/>
                <a:cs typeface="Syne"/>
                <a:sym typeface="Syne"/>
              </a:rPr>
              <a:t>Wireless Communication</a:t>
            </a:r>
            <a:endParaRPr lang="en-US" sz="800">
              <a:solidFill>
                <a:schemeClr val="lt2"/>
              </a:solidFill>
              <a:latin typeface="Syne"/>
              <a:ea typeface="Syne"/>
              <a:cs typeface="Syne"/>
              <a:sym typeface="Syne"/>
            </a:endParaRPr>
          </a:p>
        </p:txBody>
      </p:sp>
      <p:sp>
        <p:nvSpPr>
          <p:cNvPr id="3" name="Google Shape;1952;p29">
            <a:hlinkClick r:id="rId4" action="ppaction://hlinksldjump"/>
          </p:cNvPr>
          <p:cNvSpPr txBox="1"/>
          <p:nvPr/>
        </p:nvSpPr>
        <p:spPr>
          <a:xfrm>
            <a:off x="7452641" y="462278"/>
            <a:ext cx="1123200" cy="3159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spcBef>
                <a:spcPts val="0"/>
              </a:spcBef>
              <a:spcAft>
                <a:spcPts val="1600"/>
              </a:spcAft>
              <a:buNone/>
            </a:pPr>
            <a:r>
              <a:rPr lang="en-US" sz="800">
                <a:solidFill>
                  <a:schemeClr val="lt2"/>
                </a:solidFill>
                <a:latin typeface="Syne"/>
                <a:ea typeface="Syne"/>
                <a:cs typeface="Syne"/>
                <a:sym typeface="Syne"/>
              </a:rPr>
              <a:t>Conclusion</a:t>
            </a:r>
            <a:endParaRPr lang="en-US" sz="800">
              <a:solidFill>
                <a:schemeClr val="lt2"/>
              </a:solidFill>
              <a:latin typeface="Syne"/>
              <a:ea typeface="Syne"/>
              <a:cs typeface="Syne"/>
              <a:sym typeface="Syne"/>
            </a:endParaRPr>
          </a:p>
        </p:txBody>
      </p:sp>
      <p:sp>
        <p:nvSpPr>
          <p:cNvPr id="2780" name="Google Shape;2780;p48"/>
          <p:cNvSpPr txBox="1"/>
          <p:nvPr>
            <p:ph type="title"/>
          </p:nvPr>
        </p:nvSpPr>
        <p:spPr>
          <a:xfrm>
            <a:off x="2347938" y="1491515"/>
            <a:ext cx="4448100" cy="1058700"/>
          </a:xfrm>
          <a:prstGeom prst="rect">
            <a:avLst/>
          </a:prstGeom>
        </p:spPr>
        <p:txBody>
          <a:bodyPr spcFirstLastPara="1" wrap="square" lIns="91425" tIns="91425" rIns="91425" bIns="91425" anchor="t" anchorCtr="0">
            <a:noAutofit/>
          </a:bodyPr>
          <a:p>
            <a:pPr marL="0" lvl="0" indent="0" algn="ctr" rtl="0">
              <a:spcBef>
                <a:spcPts val="0"/>
              </a:spcBef>
              <a:spcAft>
                <a:spcPts val="0"/>
              </a:spcAft>
              <a:buNone/>
            </a:pPr>
            <a:r>
              <a:rPr lang="en-GB" sz="6600"/>
              <a:t>Thanks!</a:t>
            </a:r>
            <a:endParaRPr lang="en-GB" sz="66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a:xfrm>
            <a:off x="2051685" y="195580"/>
            <a:ext cx="4967605" cy="1035685"/>
          </a:xfrm>
        </p:spPr>
        <p:txBody>
          <a:bodyPr/>
          <a:p>
            <a:r>
              <a:rPr lang="en-US"/>
              <a:t>ABSTRACT</a:t>
            </a:r>
            <a:endParaRPr lang="en-US"/>
          </a:p>
        </p:txBody>
      </p:sp>
      <p:sp>
        <p:nvSpPr>
          <p:cNvPr id="3" name="Subtitle 2"/>
          <p:cNvSpPr/>
          <p:nvPr>
            <p:ph type="subTitle" idx="1"/>
          </p:nvPr>
        </p:nvSpPr>
        <p:spPr>
          <a:xfrm>
            <a:off x="401955" y="1491615"/>
            <a:ext cx="8060690" cy="475615"/>
          </a:xfrm>
        </p:spPr>
        <p:txBody>
          <a:bodyPr/>
          <a:p>
            <a:pPr algn="ctr">
              <a:lnSpc>
                <a:spcPct val="110000"/>
              </a:lnSpc>
            </a:pPr>
            <a:r>
              <a:rPr lang="en-US" sz="1400"/>
              <a:t>       This project presents the development of a smart home security system leveraging ESP NodeMCU, PIR motion sensors, and Telegram integration. The system detects motion using PIR sensors and triggers alerts via Telegram messages and audible alarms, enhancing real-time notification capabilities. Through the integration of these technologies, the project aims to provide an effective, affordable, and accessible solution for home security. Future enhancements such as advanced security measures, cloud integration are envisioned to further elevate the system's capabilities. Overall, this project demonstrates the potential of IoT technologies to revolutionize home security and automation, paving the way for safer and smarter living spaces.</a:t>
            </a:r>
            <a:endParaRPr 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977" name="Shape 1977"/>
        <p:cNvGrpSpPr/>
        <p:nvPr/>
      </p:nvGrpSpPr>
      <p:grpSpPr>
        <a:xfrm>
          <a:off x="0" y="0"/>
          <a:ext cx="0" cy="0"/>
          <a:chOff x="0" y="0"/>
          <a:chExt cx="0" cy="0"/>
        </a:xfrm>
      </p:grpSpPr>
      <p:sp>
        <p:nvSpPr>
          <p:cNvPr id="1978" name="Google Shape;1978;p31"/>
          <p:cNvSpPr txBox="1"/>
          <p:nvPr>
            <p:ph type="title"/>
          </p:nvPr>
        </p:nvSpPr>
        <p:spPr>
          <a:xfrm>
            <a:off x="720000" y="74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Table of contents</a:t>
            </a:r>
            <a:endParaRPr lang="en-GB"/>
          </a:p>
        </p:txBody>
      </p:sp>
      <p:sp>
        <p:nvSpPr>
          <p:cNvPr id="1979" name="Google Shape;1979;p31"/>
          <p:cNvSpPr txBox="1"/>
          <p:nvPr>
            <p:ph type="title" idx="2"/>
          </p:nvPr>
        </p:nvSpPr>
        <p:spPr>
          <a:xfrm>
            <a:off x="1568866" y="1687100"/>
            <a:ext cx="7941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endParaRPr lang="en-GB"/>
          </a:p>
        </p:txBody>
      </p:sp>
      <p:sp>
        <p:nvSpPr>
          <p:cNvPr id="1980" name="Google Shape;1980;p31"/>
          <p:cNvSpPr txBox="1"/>
          <p:nvPr>
            <p:ph type="title" idx="3"/>
          </p:nvPr>
        </p:nvSpPr>
        <p:spPr>
          <a:xfrm>
            <a:off x="1568866" y="3097638"/>
            <a:ext cx="7941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04</a:t>
            </a:r>
            <a:endParaRPr lang="en-GB"/>
          </a:p>
        </p:txBody>
      </p:sp>
      <p:sp>
        <p:nvSpPr>
          <p:cNvPr id="1981" name="Google Shape;1981;p31"/>
          <p:cNvSpPr txBox="1"/>
          <p:nvPr>
            <p:ph type="title" idx="4"/>
          </p:nvPr>
        </p:nvSpPr>
        <p:spPr>
          <a:xfrm>
            <a:off x="4174991" y="1687100"/>
            <a:ext cx="7941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02</a:t>
            </a:r>
            <a:endParaRPr lang="en-GB"/>
          </a:p>
        </p:txBody>
      </p:sp>
      <p:sp>
        <p:nvSpPr>
          <p:cNvPr id="1982" name="Google Shape;1982;p31"/>
          <p:cNvSpPr txBox="1"/>
          <p:nvPr>
            <p:ph type="title" idx="5"/>
          </p:nvPr>
        </p:nvSpPr>
        <p:spPr>
          <a:xfrm>
            <a:off x="4174991" y="3097638"/>
            <a:ext cx="7941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05</a:t>
            </a:r>
            <a:endParaRPr lang="en-GB"/>
          </a:p>
        </p:txBody>
      </p:sp>
      <p:sp>
        <p:nvSpPr>
          <p:cNvPr id="1983" name="Google Shape;1983;p31"/>
          <p:cNvSpPr txBox="1"/>
          <p:nvPr>
            <p:ph type="title" idx="6"/>
          </p:nvPr>
        </p:nvSpPr>
        <p:spPr>
          <a:xfrm>
            <a:off x="6781116" y="1687100"/>
            <a:ext cx="7941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03</a:t>
            </a:r>
            <a:endParaRPr lang="en-GB"/>
          </a:p>
        </p:txBody>
      </p:sp>
      <p:sp>
        <p:nvSpPr>
          <p:cNvPr id="1984" name="Google Shape;1984;p31"/>
          <p:cNvSpPr txBox="1"/>
          <p:nvPr>
            <p:ph type="title" idx="7"/>
          </p:nvPr>
        </p:nvSpPr>
        <p:spPr>
          <a:xfrm>
            <a:off x="6781116" y="3097638"/>
            <a:ext cx="7941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06</a:t>
            </a:r>
            <a:endParaRPr lang="en-GB"/>
          </a:p>
        </p:txBody>
      </p:sp>
      <p:sp>
        <p:nvSpPr>
          <p:cNvPr id="1985" name="Google Shape;1985;p31"/>
          <p:cNvSpPr txBox="1"/>
          <p:nvPr>
            <p:ph type="subTitle" idx="1"/>
          </p:nvPr>
        </p:nvSpPr>
        <p:spPr>
          <a:xfrm>
            <a:off x="720000" y="2161993"/>
            <a:ext cx="2491800" cy="80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Introduction</a:t>
            </a:r>
            <a:endParaRPr lang="en-GB"/>
          </a:p>
        </p:txBody>
      </p:sp>
      <p:sp>
        <p:nvSpPr>
          <p:cNvPr id="1986" name="Google Shape;1986;p31"/>
          <p:cNvSpPr txBox="1"/>
          <p:nvPr>
            <p:ph type="subTitle" idx="8"/>
          </p:nvPr>
        </p:nvSpPr>
        <p:spPr>
          <a:xfrm>
            <a:off x="3326125" y="2161993"/>
            <a:ext cx="2491800" cy="80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Need For Smart Light</a:t>
            </a:r>
            <a:endParaRPr lang="en-US" altLang="en-GB"/>
          </a:p>
        </p:txBody>
      </p:sp>
      <p:sp>
        <p:nvSpPr>
          <p:cNvPr id="1987" name="Google Shape;1987;p31"/>
          <p:cNvSpPr txBox="1"/>
          <p:nvPr>
            <p:ph type="subTitle" idx="9"/>
          </p:nvPr>
        </p:nvSpPr>
        <p:spPr>
          <a:xfrm>
            <a:off x="5932250" y="2161993"/>
            <a:ext cx="2491800" cy="80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Project Overview</a:t>
            </a:r>
            <a:endParaRPr lang="en-US" altLang="en-GB"/>
          </a:p>
        </p:txBody>
      </p:sp>
      <p:sp>
        <p:nvSpPr>
          <p:cNvPr id="1988" name="Google Shape;1988;p31"/>
          <p:cNvSpPr txBox="1"/>
          <p:nvPr>
            <p:ph type="subTitle" idx="13"/>
          </p:nvPr>
        </p:nvSpPr>
        <p:spPr>
          <a:xfrm>
            <a:off x="720000" y="3572598"/>
            <a:ext cx="2491800" cy="80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Working Principle</a:t>
            </a:r>
            <a:endParaRPr lang="en-US" altLang="en-GB"/>
          </a:p>
        </p:txBody>
      </p:sp>
      <p:sp>
        <p:nvSpPr>
          <p:cNvPr id="1989" name="Google Shape;1989;p31"/>
          <p:cNvSpPr txBox="1"/>
          <p:nvPr>
            <p:ph type="subTitle" idx="14"/>
          </p:nvPr>
        </p:nvSpPr>
        <p:spPr>
          <a:xfrm>
            <a:off x="3326125" y="3572598"/>
            <a:ext cx="2491800" cy="80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Wireless Communication</a:t>
            </a:r>
            <a:endParaRPr lang="en-US" altLang="en-GB"/>
          </a:p>
        </p:txBody>
      </p:sp>
      <p:sp>
        <p:nvSpPr>
          <p:cNvPr id="1990" name="Google Shape;1990;p31"/>
          <p:cNvSpPr txBox="1"/>
          <p:nvPr>
            <p:ph type="subTitle" idx="15"/>
          </p:nvPr>
        </p:nvSpPr>
        <p:spPr>
          <a:xfrm>
            <a:off x="5932250" y="3572598"/>
            <a:ext cx="2491800" cy="80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Future Enhancements</a:t>
            </a:r>
            <a:endParaRPr lang="en-US" altLang="en-GB"/>
          </a:p>
        </p:txBody>
      </p:sp>
      <p:sp>
        <p:nvSpPr>
          <p:cNvPr id="1997" name="Google Shape;1997;p31">
            <a:hlinkClick r:id="rId1" action="ppaction://hlinksldjump"/>
          </p:cNvPr>
          <p:cNvSpPr txBox="1"/>
          <p:nvPr/>
        </p:nvSpPr>
        <p:spPr>
          <a:xfrm>
            <a:off x="-1333031" y="555623"/>
            <a:ext cx="1123200" cy="31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sz="800" b="1" u="sng">
                <a:solidFill>
                  <a:schemeClr val="dk1"/>
                </a:solidFill>
                <a:latin typeface="Syne"/>
                <a:ea typeface="Syne"/>
                <a:cs typeface="Syne"/>
                <a:sym typeface="Syne"/>
              </a:rPr>
              <a:t>Introduction</a:t>
            </a:r>
            <a:endParaRPr lang="en-US" sz="800" b="1" u="sng">
              <a:solidFill>
                <a:schemeClr val="dk1"/>
              </a:solidFill>
              <a:latin typeface="Syne"/>
              <a:ea typeface="Syne"/>
              <a:cs typeface="Syne"/>
              <a:sym typeface="Syne"/>
            </a:endParaRPr>
          </a:p>
        </p:txBody>
      </p:sp>
      <p:sp>
        <p:nvSpPr>
          <p:cNvPr id="1948" name="Google Shape;1948;p29">
            <a:hlinkClick r:id="rId2" action="ppaction://hlinksldjump"/>
          </p:cNvPr>
          <p:cNvSpPr txBox="1"/>
          <p:nvPr/>
        </p:nvSpPr>
        <p:spPr>
          <a:xfrm>
            <a:off x="2887116" y="365758"/>
            <a:ext cx="1123200" cy="3159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spcBef>
                <a:spcPts val="0"/>
              </a:spcBef>
              <a:spcAft>
                <a:spcPts val="1600"/>
              </a:spcAft>
              <a:buNone/>
            </a:pPr>
            <a:r>
              <a:rPr lang="en-US" sz="800">
                <a:solidFill>
                  <a:schemeClr val="lt2"/>
                </a:solidFill>
                <a:latin typeface="Syne"/>
                <a:ea typeface="Syne"/>
                <a:cs typeface="Syne"/>
                <a:sym typeface="Syne"/>
              </a:rPr>
              <a:t>Project overview</a:t>
            </a:r>
            <a:endParaRPr lang="en-US" sz="800">
              <a:solidFill>
                <a:schemeClr val="lt2"/>
              </a:solidFill>
              <a:latin typeface="Syne"/>
              <a:ea typeface="Syne"/>
              <a:cs typeface="Syne"/>
              <a:sym typeface="Syne"/>
            </a:endParaRPr>
          </a:p>
        </p:txBody>
      </p:sp>
      <p:sp>
        <p:nvSpPr>
          <p:cNvPr id="1949" name="Google Shape;1949;p29">
            <a:hlinkClick r:id="rId3" action="ppaction://hlinksldjump"/>
          </p:cNvPr>
          <p:cNvSpPr txBox="1"/>
          <p:nvPr/>
        </p:nvSpPr>
        <p:spPr>
          <a:xfrm>
            <a:off x="4010400" y="365758"/>
            <a:ext cx="1123200" cy="3159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spcBef>
                <a:spcPts val="0"/>
              </a:spcBef>
              <a:spcAft>
                <a:spcPts val="1600"/>
              </a:spcAft>
              <a:buNone/>
            </a:pPr>
            <a:r>
              <a:rPr lang="en-US" sz="800">
                <a:solidFill>
                  <a:schemeClr val="lt2"/>
                </a:solidFill>
                <a:latin typeface="Syne"/>
                <a:ea typeface="Syne"/>
                <a:cs typeface="Syne"/>
                <a:sym typeface="Syne"/>
              </a:rPr>
              <a:t>Working Principle</a:t>
            </a:r>
            <a:endParaRPr lang="en-US" sz="800">
              <a:solidFill>
                <a:schemeClr val="lt2"/>
              </a:solidFill>
              <a:latin typeface="Syne"/>
              <a:ea typeface="Syne"/>
              <a:cs typeface="Syne"/>
              <a:sym typeface="Syne"/>
            </a:endParaRPr>
          </a:p>
        </p:txBody>
      </p:sp>
      <p:sp>
        <p:nvSpPr>
          <p:cNvPr id="1950" name="Google Shape;1950;p29">
            <a:hlinkClick r:id="rId4" action="ppaction://hlinksldjump"/>
          </p:cNvPr>
          <p:cNvSpPr txBox="1"/>
          <p:nvPr/>
        </p:nvSpPr>
        <p:spPr>
          <a:xfrm>
            <a:off x="5133684" y="365758"/>
            <a:ext cx="1123200" cy="3159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spcBef>
                <a:spcPts val="0"/>
              </a:spcBef>
              <a:spcAft>
                <a:spcPts val="1600"/>
              </a:spcAft>
              <a:buNone/>
            </a:pPr>
            <a:r>
              <a:rPr lang="en-US" sz="800">
                <a:solidFill>
                  <a:schemeClr val="lt2"/>
                </a:solidFill>
                <a:latin typeface="Syne"/>
                <a:ea typeface="Syne"/>
                <a:cs typeface="Syne"/>
                <a:sym typeface="Syne"/>
              </a:rPr>
              <a:t>Wireless Communication</a:t>
            </a:r>
            <a:endParaRPr lang="en-US" sz="800">
              <a:solidFill>
                <a:schemeClr val="lt2"/>
              </a:solidFill>
              <a:latin typeface="Syne"/>
              <a:ea typeface="Syne"/>
              <a:cs typeface="Syne"/>
              <a:sym typeface="Syne"/>
            </a:endParaRPr>
          </a:p>
        </p:txBody>
      </p:sp>
      <p:sp>
        <p:nvSpPr>
          <p:cNvPr id="1953" name="Google Shape;1953;p29">
            <a:hlinkClick r:id="rId1" action="ppaction://hlinksldjump"/>
          </p:cNvPr>
          <p:cNvSpPr txBox="1"/>
          <p:nvPr/>
        </p:nvSpPr>
        <p:spPr>
          <a:xfrm>
            <a:off x="1691474" y="365758"/>
            <a:ext cx="1123200" cy="3159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spcBef>
                <a:spcPts val="0"/>
              </a:spcBef>
              <a:spcAft>
                <a:spcPts val="1600"/>
              </a:spcAft>
              <a:buNone/>
            </a:pPr>
            <a:r>
              <a:rPr lang="en-US" sz="800">
                <a:solidFill>
                  <a:schemeClr val="lt2"/>
                </a:solidFill>
                <a:latin typeface="Syne"/>
                <a:ea typeface="Syne"/>
                <a:cs typeface="Syne"/>
                <a:sym typeface="Syne"/>
              </a:rPr>
              <a:t>Need For Smart security</a:t>
            </a:r>
            <a:endParaRPr lang="en-US" sz="800">
              <a:solidFill>
                <a:schemeClr val="lt2"/>
              </a:solidFill>
              <a:latin typeface="Syne"/>
              <a:ea typeface="Syne"/>
              <a:cs typeface="Syne"/>
              <a:sym typeface="Syne"/>
            </a:endParaRPr>
          </a:p>
        </p:txBody>
      </p:sp>
      <p:sp>
        <p:nvSpPr>
          <p:cNvPr id="6" name="Google Shape;1951;p29">
            <a:hlinkClick r:id="rId4" action="ppaction://hlinksldjump"/>
          </p:cNvPr>
          <p:cNvSpPr txBox="1"/>
          <p:nvPr/>
        </p:nvSpPr>
        <p:spPr>
          <a:xfrm>
            <a:off x="6229663" y="365758"/>
            <a:ext cx="1123200" cy="3159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spcBef>
                <a:spcPts val="0"/>
              </a:spcBef>
              <a:spcAft>
                <a:spcPts val="1600"/>
              </a:spcAft>
              <a:buNone/>
            </a:pPr>
            <a:r>
              <a:rPr lang="en-US" sz="800">
                <a:solidFill>
                  <a:schemeClr val="lt2"/>
                </a:solidFill>
                <a:latin typeface="Syne"/>
                <a:ea typeface="Syne"/>
                <a:cs typeface="Syne"/>
                <a:sym typeface="Syne"/>
              </a:rPr>
              <a:t>Future Enhancements</a:t>
            </a:r>
            <a:endParaRPr lang="en-US" sz="800">
              <a:solidFill>
                <a:schemeClr val="lt2"/>
              </a:solidFill>
              <a:latin typeface="Syne"/>
              <a:ea typeface="Syne"/>
              <a:cs typeface="Syne"/>
              <a:sym typeface="Syne"/>
            </a:endParaRPr>
          </a:p>
        </p:txBody>
      </p:sp>
      <p:sp>
        <p:nvSpPr>
          <p:cNvPr id="7" name="Google Shape;1952;p29">
            <a:hlinkClick r:id="rId4" action="ppaction://hlinksldjump"/>
          </p:cNvPr>
          <p:cNvSpPr txBox="1"/>
          <p:nvPr/>
        </p:nvSpPr>
        <p:spPr>
          <a:xfrm>
            <a:off x="7352946" y="365758"/>
            <a:ext cx="1123200" cy="3159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spcBef>
                <a:spcPts val="0"/>
              </a:spcBef>
              <a:spcAft>
                <a:spcPts val="1600"/>
              </a:spcAft>
              <a:buNone/>
            </a:pPr>
            <a:r>
              <a:rPr lang="en-US" sz="800">
                <a:solidFill>
                  <a:schemeClr val="lt2"/>
                </a:solidFill>
                <a:latin typeface="Syne"/>
                <a:ea typeface="Syne"/>
                <a:cs typeface="Syne"/>
                <a:sym typeface="Syne"/>
              </a:rPr>
              <a:t>Conclusion</a:t>
            </a:r>
            <a:endParaRPr lang="en-US" sz="800">
              <a:solidFill>
                <a:schemeClr val="lt2"/>
              </a:solidFill>
              <a:latin typeface="Syne"/>
              <a:ea typeface="Syne"/>
              <a:cs typeface="Syne"/>
              <a:sym typeface="Syne"/>
            </a:endParaRPr>
          </a:p>
        </p:txBody>
      </p:sp>
      <p:sp>
        <p:nvSpPr>
          <p:cNvPr id="1947" name="Google Shape;1947;p29">
            <a:hlinkClick r:id="rId5" action="ppaction://hlinksldjump"/>
          </p:cNvPr>
          <p:cNvSpPr txBox="1"/>
          <p:nvPr/>
        </p:nvSpPr>
        <p:spPr>
          <a:xfrm>
            <a:off x="683697" y="365758"/>
            <a:ext cx="1123200" cy="3159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spcBef>
                <a:spcPts val="0"/>
              </a:spcBef>
              <a:spcAft>
                <a:spcPts val="1600"/>
              </a:spcAft>
              <a:buNone/>
            </a:pPr>
            <a:r>
              <a:rPr lang="en-GB" sz="900">
                <a:solidFill>
                  <a:schemeClr val="lt2"/>
                </a:solidFill>
                <a:latin typeface="Syne"/>
                <a:ea typeface="Syne"/>
                <a:cs typeface="Syne"/>
                <a:sym typeface="Syne"/>
              </a:rPr>
              <a:t>Introduction</a:t>
            </a:r>
            <a:endParaRPr lang="en-GB" sz="900">
              <a:solidFill>
                <a:schemeClr val="lt2"/>
              </a:solidFill>
              <a:latin typeface="Syne"/>
              <a:ea typeface="Syne"/>
              <a:cs typeface="Syne"/>
              <a:sym typeface="Syne"/>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001" name="Shape 2001"/>
        <p:cNvGrpSpPr/>
        <p:nvPr/>
      </p:nvGrpSpPr>
      <p:grpSpPr>
        <a:xfrm>
          <a:off x="0" y="0"/>
          <a:ext cx="0" cy="0"/>
          <a:chOff x="0" y="0"/>
          <a:chExt cx="0" cy="0"/>
        </a:xfrm>
      </p:grpSpPr>
      <p:sp>
        <p:nvSpPr>
          <p:cNvPr id="2002" name="Google Shape;2002;p32"/>
          <p:cNvSpPr txBox="1"/>
          <p:nvPr>
            <p:ph type="title"/>
          </p:nvPr>
        </p:nvSpPr>
        <p:spPr>
          <a:xfrm>
            <a:off x="284480" y="879475"/>
            <a:ext cx="4916170" cy="57721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400"/>
              <a:t>Enhancing Security with SmartMotion</a:t>
            </a:r>
            <a:endParaRPr lang="en-GB" sz="2400"/>
          </a:p>
        </p:txBody>
      </p:sp>
      <p:sp>
        <p:nvSpPr>
          <p:cNvPr id="2003" name="Google Shape;2003;p32"/>
          <p:cNvSpPr txBox="1"/>
          <p:nvPr>
            <p:ph type="subTitle" idx="1"/>
          </p:nvPr>
        </p:nvSpPr>
        <p:spPr>
          <a:xfrm>
            <a:off x="611505" y="1131570"/>
            <a:ext cx="4294505" cy="19964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GB"/>
          </a:p>
          <a:p>
            <a:pPr marL="457200" lvl="0" indent="-304800" algn="l" rtl="0">
              <a:lnSpc>
                <a:spcPct val="100000"/>
              </a:lnSpc>
              <a:spcBef>
                <a:spcPts val="1000"/>
              </a:spcBef>
              <a:spcAft>
                <a:spcPts val="0"/>
              </a:spcAft>
              <a:buSzPts val="1200"/>
              <a:buChar char="●"/>
            </a:pPr>
            <a:r>
              <a:rPr lang="en-GB"/>
              <a:t>In our increasingly connected world, ensuring the security of our homes and workplaces is vital. Traditional security systems often come with limitations, like high costs and complex installations. That's why we've developed "SmartMotion" – a PIR-based Intrusion Detection System with Real-time Alerts</a:t>
            </a:r>
            <a:endParaRPr lang="en-GB"/>
          </a:p>
          <a:p>
            <a:pPr marL="457200" lvl="0" indent="-304800" algn="l" rtl="0">
              <a:lnSpc>
                <a:spcPct val="100000"/>
              </a:lnSpc>
              <a:spcBef>
                <a:spcPts val="1000"/>
              </a:spcBef>
              <a:spcAft>
                <a:spcPts val="0"/>
              </a:spcAft>
              <a:buSzPts val="1200"/>
              <a:buChar char="●"/>
            </a:pPr>
            <a:endParaRPr lang="en-GB"/>
          </a:p>
          <a:p>
            <a:pPr marL="457200" lvl="0" indent="-304800" algn="l" rtl="0">
              <a:lnSpc>
                <a:spcPct val="100000"/>
              </a:lnSpc>
              <a:spcBef>
                <a:spcPts val="1000"/>
              </a:spcBef>
              <a:spcAft>
                <a:spcPts val="0"/>
              </a:spcAft>
              <a:buSzPts val="1200"/>
              <a:buChar char="●"/>
            </a:pPr>
            <a:r>
              <a:rPr lang="en-GB"/>
              <a:t>SmartMotion utilizes ESP NodeMCU and PIR motion sensors to detect intrusions. When motion is detected, it triggers a buzzer alert and sends a real-time notification via WhatsApp to the user's smartphone.</a:t>
            </a:r>
            <a:endParaRPr lang="en-GB"/>
          </a:p>
        </p:txBody>
      </p:sp>
      <p:pic>
        <p:nvPicPr>
          <p:cNvPr id="2004" name="Google Shape;2004;p32" descr="C:\Users\divya\Downloads\mukesh-naik-PZK-dEVBF9g-unsplash.jpgmukesh-naik-PZK-dEVBF9g-unsplash"/>
          <p:cNvPicPr preferRelativeResize="0"/>
          <p:nvPr>
            <p:ph type="pic" idx="2"/>
          </p:nvPr>
        </p:nvPicPr>
        <p:blipFill rotWithShape="1">
          <a:blip r:embed="rId1"/>
          <a:srcRect l="7148" r="7148"/>
          <a:stretch>
            <a:fillRect/>
          </a:stretch>
        </p:blipFill>
        <p:spPr>
          <a:xfrm>
            <a:off x="5617143" y="0"/>
            <a:ext cx="3526859" cy="5143500"/>
          </a:xfrm>
          <a:prstGeom prst="rect">
            <a:avLst/>
          </a:prstGeom>
        </p:spPr>
      </p:pic>
      <p:sp>
        <p:nvSpPr>
          <p:cNvPr id="2005" name="Google Shape;2005;p32">
            <a:hlinkClick r:id="rId2" action="ppaction://hlinksldjump"/>
          </p:cNvPr>
          <p:cNvSpPr txBox="1"/>
          <p:nvPr>
            <p:ph type="subTitle" idx="4294967295"/>
          </p:nvPr>
        </p:nvSpPr>
        <p:spPr>
          <a:xfrm>
            <a:off x="467162" y="195578"/>
            <a:ext cx="1123200" cy="315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sz="800" b="1" u="sng">
                <a:latin typeface="Syne"/>
                <a:ea typeface="Syne"/>
                <a:cs typeface="Syne"/>
                <a:sym typeface="Syne"/>
              </a:rPr>
              <a:t>Introduction</a:t>
            </a:r>
            <a:endParaRPr sz="800" b="1" u="sng">
              <a:latin typeface="Syne"/>
              <a:ea typeface="Syne"/>
              <a:cs typeface="Syne"/>
              <a:sym typeface="Syne"/>
            </a:endParaRPr>
          </a:p>
        </p:txBody>
      </p:sp>
      <p:grpSp>
        <p:nvGrpSpPr>
          <p:cNvPr id="2012" name="Google Shape;2012;p32"/>
          <p:cNvGrpSpPr/>
          <p:nvPr/>
        </p:nvGrpSpPr>
        <p:grpSpPr>
          <a:xfrm>
            <a:off x="5133669" y="873427"/>
            <a:ext cx="827511" cy="801376"/>
            <a:chOff x="2546150" y="857725"/>
            <a:chExt cx="607125" cy="587950"/>
          </a:xfrm>
        </p:grpSpPr>
        <p:sp>
          <p:nvSpPr>
            <p:cNvPr id="2013" name="Google Shape;2013;p32"/>
            <p:cNvSpPr/>
            <p:nvPr/>
          </p:nvSpPr>
          <p:spPr>
            <a:xfrm>
              <a:off x="3113225" y="1037850"/>
              <a:ext cx="22550" cy="15875"/>
            </a:xfrm>
            <a:custGeom>
              <a:avLst/>
              <a:gdLst/>
              <a:ahLst/>
              <a:cxnLst/>
              <a:rect l="l" t="t" r="r" b="b"/>
              <a:pathLst>
                <a:path w="902" h="635" extrusionOk="0">
                  <a:moveTo>
                    <a:pt x="801" y="1"/>
                  </a:moveTo>
                  <a:lnTo>
                    <a:pt x="1" y="534"/>
                  </a:lnTo>
                  <a:lnTo>
                    <a:pt x="67" y="634"/>
                  </a:lnTo>
                  <a:lnTo>
                    <a:pt x="901" y="67"/>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4" name="Google Shape;2014;p32"/>
            <p:cNvSpPr/>
            <p:nvPr/>
          </p:nvSpPr>
          <p:spPr>
            <a:xfrm>
              <a:off x="3020650" y="925275"/>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5" name="Google Shape;2015;p32"/>
            <p:cNvSpPr/>
            <p:nvPr/>
          </p:nvSpPr>
          <p:spPr>
            <a:xfrm>
              <a:off x="3111550" y="1096225"/>
              <a:ext cx="22550" cy="16700"/>
            </a:xfrm>
            <a:custGeom>
              <a:avLst/>
              <a:gdLst/>
              <a:ahLst/>
              <a:cxnLst/>
              <a:rect l="l" t="t" r="r" b="b"/>
              <a:pathLst>
                <a:path w="902" h="668" extrusionOk="0">
                  <a:moveTo>
                    <a:pt x="34" y="1"/>
                  </a:moveTo>
                  <a:lnTo>
                    <a:pt x="1" y="67"/>
                  </a:lnTo>
                  <a:lnTo>
                    <a:pt x="868" y="668"/>
                  </a:lnTo>
                  <a:lnTo>
                    <a:pt x="902" y="568"/>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6" name="Google Shape;2016;p32"/>
            <p:cNvSpPr/>
            <p:nvPr/>
          </p:nvSpPr>
          <p:spPr>
            <a:xfrm>
              <a:off x="3135750" y="1177125"/>
              <a:ext cx="17525" cy="15025"/>
            </a:xfrm>
            <a:custGeom>
              <a:avLst/>
              <a:gdLst/>
              <a:ahLst/>
              <a:cxnLst/>
              <a:rect l="l" t="t" r="r" b="b"/>
              <a:pathLst>
                <a:path w="701" h="601" extrusionOk="0">
                  <a:moveTo>
                    <a:pt x="667" y="0"/>
                  </a:moveTo>
                  <a:lnTo>
                    <a:pt x="0" y="501"/>
                  </a:lnTo>
                  <a:lnTo>
                    <a:pt x="67" y="601"/>
                  </a:lnTo>
                  <a:lnTo>
                    <a:pt x="701" y="100"/>
                  </a:lnTo>
                  <a:lnTo>
                    <a:pt x="6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7" name="Google Shape;2017;p32"/>
            <p:cNvSpPr/>
            <p:nvPr/>
          </p:nvSpPr>
          <p:spPr>
            <a:xfrm>
              <a:off x="3109050" y="1258000"/>
              <a:ext cx="24225" cy="19225"/>
            </a:xfrm>
            <a:custGeom>
              <a:avLst/>
              <a:gdLst/>
              <a:ahLst/>
              <a:cxnLst/>
              <a:rect l="l" t="t" r="r" b="b"/>
              <a:pathLst>
                <a:path w="969" h="769" extrusionOk="0">
                  <a:moveTo>
                    <a:pt x="68" y="1"/>
                  </a:moveTo>
                  <a:lnTo>
                    <a:pt x="1" y="68"/>
                  </a:lnTo>
                  <a:lnTo>
                    <a:pt x="901" y="768"/>
                  </a:lnTo>
                  <a:lnTo>
                    <a:pt x="968" y="735"/>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8" name="Google Shape;2018;p32"/>
            <p:cNvSpPr/>
            <p:nvPr/>
          </p:nvSpPr>
          <p:spPr>
            <a:xfrm>
              <a:off x="3049850" y="1352250"/>
              <a:ext cx="19200" cy="15025"/>
            </a:xfrm>
            <a:custGeom>
              <a:avLst/>
              <a:gdLst/>
              <a:ahLst/>
              <a:cxnLst/>
              <a:rect l="l" t="t" r="r" b="b"/>
              <a:pathLst>
                <a:path w="768" h="601" extrusionOk="0">
                  <a:moveTo>
                    <a:pt x="701" y="0"/>
                  </a:moveTo>
                  <a:lnTo>
                    <a:pt x="0" y="567"/>
                  </a:lnTo>
                  <a:lnTo>
                    <a:pt x="34" y="601"/>
                  </a:lnTo>
                  <a:lnTo>
                    <a:pt x="768" y="67"/>
                  </a:lnTo>
                  <a:lnTo>
                    <a:pt x="7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9" name="Google Shape;2019;p32"/>
            <p:cNvSpPr/>
            <p:nvPr/>
          </p:nvSpPr>
          <p:spPr>
            <a:xfrm>
              <a:off x="3111550" y="1219650"/>
              <a:ext cx="25050" cy="2525"/>
            </a:xfrm>
            <a:custGeom>
              <a:avLst/>
              <a:gdLst/>
              <a:ahLst/>
              <a:cxnLst/>
              <a:rect l="l" t="t" r="r" b="b"/>
              <a:pathLst>
                <a:path w="1002" h="101" extrusionOk="0">
                  <a:moveTo>
                    <a:pt x="1" y="0"/>
                  </a:moveTo>
                  <a:lnTo>
                    <a:pt x="1" y="101"/>
                  </a:lnTo>
                  <a:lnTo>
                    <a:pt x="1002" y="101"/>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0" name="Google Shape;2020;p32"/>
            <p:cNvSpPr/>
            <p:nvPr/>
          </p:nvSpPr>
          <p:spPr>
            <a:xfrm>
              <a:off x="3007325" y="972800"/>
              <a:ext cx="17525" cy="24225"/>
            </a:xfrm>
            <a:custGeom>
              <a:avLst/>
              <a:gdLst/>
              <a:ahLst/>
              <a:cxnLst/>
              <a:rect l="l" t="t" r="r" b="b"/>
              <a:pathLst>
                <a:path w="701" h="969" extrusionOk="0">
                  <a:moveTo>
                    <a:pt x="67" y="1"/>
                  </a:moveTo>
                  <a:lnTo>
                    <a:pt x="0" y="34"/>
                  </a:lnTo>
                  <a:lnTo>
                    <a:pt x="634" y="968"/>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1" name="Google Shape;2021;p32"/>
            <p:cNvSpPr/>
            <p:nvPr/>
          </p:nvSpPr>
          <p:spPr>
            <a:xfrm>
              <a:off x="2762975" y="962800"/>
              <a:ext cx="15875" cy="21700"/>
            </a:xfrm>
            <a:custGeom>
              <a:avLst/>
              <a:gdLst/>
              <a:ahLst/>
              <a:cxnLst/>
              <a:rect l="l" t="t" r="r" b="b"/>
              <a:pathLst>
                <a:path w="635" h="868" extrusionOk="0">
                  <a:moveTo>
                    <a:pt x="101" y="0"/>
                  </a:moveTo>
                  <a:lnTo>
                    <a:pt x="1" y="34"/>
                  </a:lnTo>
                  <a:lnTo>
                    <a:pt x="534" y="868"/>
                  </a:lnTo>
                  <a:lnTo>
                    <a:pt x="634" y="834"/>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2" name="Google Shape;2022;p32"/>
            <p:cNvSpPr/>
            <p:nvPr/>
          </p:nvSpPr>
          <p:spPr>
            <a:xfrm>
              <a:off x="2899750" y="924425"/>
              <a:ext cx="17525" cy="24225"/>
            </a:xfrm>
            <a:custGeom>
              <a:avLst/>
              <a:gdLst/>
              <a:ahLst/>
              <a:cxnLst/>
              <a:rect l="l" t="t" r="r" b="b"/>
              <a:pathLst>
                <a:path w="701" h="969" extrusionOk="0">
                  <a:moveTo>
                    <a:pt x="634" y="1"/>
                  </a:moveTo>
                  <a:lnTo>
                    <a:pt x="0" y="902"/>
                  </a:lnTo>
                  <a:lnTo>
                    <a:pt x="67" y="9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3" name="Google Shape;2023;p32"/>
            <p:cNvSpPr/>
            <p:nvPr/>
          </p:nvSpPr>
          <p:spPr>
            <a:xfrm>
              <a:off x="2998975" y="1222150"/>
              <a:ext cx="17550" cy="25050"/>
            </a:xfrm>
            <a:custGeom>
              <a:avLst/>
              <a:gdLst/>
              <a:ahLst/>
              <a:cxnLst/>
              <a:rect l="l" t="t" r="r" b="b"/>
              <a:pathLst>
                <a:path w="702" h="1002" extrusionOk="0">
                  <a:moveTo>
                    <a:pt x="67" y="1"/>
                  </a:moveTo>
                  <a:lnTo>
                    <a:pt x="1" y="101"/>
                  </a:lnTo>
                  <a:lnTo>
                    <a:pt x="634" y="1001"/>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4" name="Google Shape;2024;p32"/>
            <p:cNvSpPr/>
            <p:nvPr/>
          </p:nvSpPr>
          <p:spPr>
            <a:xfrm>
              <a:off x="2933100" y="991975"/>
              <a:ext cx="15025" cy="22550"/>
            </a:xfrm>
            <a:custGeom>
              <a:avLst/>
              <a:gdLst/>
              <a:ahLst/>
              <a:cxnLst/>
              <a:rect l="l" t="t" r="r" b="b"/>
              <a:pathLst>
                <a:path w="601" h="902" extrusionOk="0">
                  <a:moveTo>
                    <a:pt x="67" y="1"/>
                  </a:moveTo>
                  <a:lnTo>
                    <a:pt x="0" y="34"/>
                  </a:lnTo>
                  <a:lnTo>
                    <a:pt x="534" y="902"/>
                  </a:lnTo>
                  <a:lnTo>
                    <a:pt x="601" y="8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5" name="Google Shape;2025;p32"/>
            <p:cNvSpPr/>
            <p:nvPr/>
          </p:nvSpPr>
          <p:spPr>
            <a:xfrm>
              <a:off x="2941450" y="1417300"/>
              <a:ext cx="3350" cy="25025"/>
            </a:xfrm>
            <a:custGeom>
              <a:avLst/>
              <a:gdLst/>
              <a:ahLst/>
              <a:cxnLst/>
              <a:rect l="l" t="t" r="r" b="b"/>
              <a:pathLst>
                <a:path w="134" h="1001" extrusionOk="0">
                  <a:moveTo>
                    <a:pt x="33" y="0"/>
                  </a:moveTo>
                  <a:lnTo>
                    <a:pt x="0" y="967"/>
                  </a:lnTo>
                  <a:lnTo>
                    <a:pt x="133" y="1001"/>
                  </a:lnTo>
                  <a:lnTo>
                    <a:pt x="1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6" name="Google Shape;2026;p32"/>
            <p:cNvSpPr/>
            <p:nvPr/>
          </p:nvSpPr>
          <p:spPr>
            <a:xfrm>
              <a:off x="2879725" y="1405625"/>
              <a:ext cx="16700" cy="23375"/>
            </a:xfrm>
            <a:custGeom>
              <a:avLst/>
              <a:gdLst/>
              <a:ahLst/>
              <a:cxnLst/>
              <a:rect l="l" t="t" r="r" b="b"/>
              <a:pathLst>
                <a:path w="668" h="935" extrusionOk="0">
                  <a:moveTo>
                    <a:pt x="601" y="0"/>
                  </a:moveTo>
                  <a:lnTo>
                    <a:pt x="1" y="901"/>
                  </a:lnTo>
                  <a:lnTo>
                    <a:pt x="67" y="934"/>
                  </a:lnTo>
                  <a:lnTo>
                    <a:pt x="668" y="67"/>
                  </a:lnTo>
                  <a:lnTo>
                    <a:pt x="6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7" name="Google Shape;2027;p32"/>
            <p:cNvSpPr/>
            <p:nvPr/>
          </p:nvSpPr>
          <p:spPr>
            <a:xfrm>
              <a:off x="2799675" y="1426475"/>
              <a:ext cx="13375" cy="19200"/>
            </a:xfrm>
            <a:custGeom>
              <a:avLst/>
              <a:gdLst/>
              <a:ahLst/>
              <a:cxnLst/>
              <a:rect l="l" t="t" r="r" b="b"/>
              <a:pathLst>
                <a:path w="535" h="768" extrusionOk="0">
                  <a:moveTo>
                    <a:pt x="100" y="0"/>
                  </a:moveTo>
                  <a:lnTo>
                    <a:pt x="0" y="100"/>
                  </a:lnTo>
                  <a:lnTo>
                    <a:pt x="501" y="767"/>
                  </a:lnTo>
                  <a:lnTo>
                    <a:pt x="534" y="701"/>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8" name="Google Shape;2028;p32"/>
            <p:cNvSpPr/>
            <p:nvPr/>
          </p:nvSpPr>
          <p:spPr>
            <a:xfrm>
              <a:off x="2960625" y="1164600"/>
              <a:ext cx="20875" cy="23375"/>
            </a:xfrm>
            <a:custGeom>
              <a:avLst/>
              <a:gdLst/>
              <a:ahLst/>
              <a:cxnLst/>
              <a:rect l="l" t="t" r="r" b="b"/>
              <a:pathLst>
                <a:path w="835" h="935" extrusionOk="0">
                  <a:moveTo>
                    <a:pt x="734" y="1"/>
                  </a:moveTo>
                  <a:lnTo>
                    <a:pt x="0" y="902"/>
                  </a:lnTo>
                  <a:lnTo>
                    <a:pt x="34" y="935"/>
                  </a:lnTo>
                  <a:lnTo>
                    <a:pt x="834" y="68"/>
                  </a:lnTo>
                  <a:lnTo>
                    <a:pt x="7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9" name="Google Shape;2029;p32"/>
            <p:cNvSpPr/>
            <p:nvPr/>
          </p:nvSpPr>
          <p:spPr>
            <a:xfrm>
              <a:off x="2769650" y="1401450"/>
              <a:ext cx="3350" cy="25050"/>
            </a:xfrm>
            <a:custGeom>
              <a:avLst/>
              <a:gdLst/>
              <a:ahLst/>
              <a:cxnLst/>
              <a:rect l="l" t="t" r="r" b="b"/>
              <a:pathLst>
                <a:path w="134" h="1002" extrusionOk="0">
                  <a:moveTo>
                    <a:pt x="34" y="0"/>
                  </a:moveTo>
                  <a:lnTo>
                    <a:pt x="0" y="1001"/>
                  </a:lnTo>
                  <a:lnTo>
                    <a:pt x="67" y="1001"/>
                  </a:lnTo>
                  <a:lnTo>
                    <a:pt x="134" y="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0" name="Google Shape;2030;p32"/>
            <p:cNvSpPr/>
            <p:nvPr/>
          </p:nvSpPr>
          <p:spPr>
            <a:xfrm>
              <a:off x="2585350" y="997000"/>
              <a:ext cx="3350" cy="25875"/>
            </a:xfrm>
            <a:custGeom>
              <a:avLst/>
              <a:gdLst/>
              <a:ahLst/>
              <a:cxnLst/>
              <a:rect l="l" t="t" r="r" b="b"/>
              <a:pathLst>
                <a:path w="134" h="1035" extrusionOk="0">
                  <a:moveTo>
                    <a:pt x="67" y="0"/>
                  </a:moveTo>
                  <a:lnTo>
                    <a:pt x="1" y="1034"/>
                  </a:lnTo>
                  <a:lnTo>
                    <a:pt x="67"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1" name="Google Shape;2031;p32"/>
            <p:cNvSpPr/>
            <p:nvPr/>
          </p:nvSpPr>
          <p:spPr>
            <a:xfrm>
              <a:off x="2612875" y="1210475"/>
              <a:ext cx="15025" cy="32550"/>
            </a:xfrm>
            <a:custGeom>
              <a:avLst/>
              <a:gdLst/>
              <a:ahLst/>
              <a:cxnLst/>
              <a:rect l="l" t="t" r="r" b="b"/>
              <a:pathLst>
                <a:path w="601" h="1302" extrusionOk="0">
                  <a:moveTo>
                    <a:pt x="134" y="1"/>
                  </a:moveTo>
                  <a:lnTo>
                    <a:pt x="0" y="67"/>
                  </a:lnTo>
                  <a:lnTo>
                    <a:pt x="501" y="1301"/>
                  </a:lnTo>
                  <a:lnTo>
                    <a:pt x="601" y="12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2" name="Google Shape;2032;p32"/>
            <p:cNvSpPr/>
            <p:nvPr/>
          </p:nvSpPr>
          <p:spPr>
            <a:xfrm>
              <a:off x="2591200" y="1134600"/>
              <a:ext cx="20850" cy="32525"/>
            </a:xfrm>
            <a:custGeom>
              <a:avLst/>
              <a:gdLst/>
              <a:ahLst/>
              <a:cxnLst/>
              <a:rect l="l" t="t" r="r" b="b"/>
              <a:pathLst>
                <a:path w="834" h="1301" extrusionOk="0">
                  <a:moveTo>
                    <a:pt x="734" y="0"/>
                  </a:moveTo>
                  <a:lnTo>
                    <a:pt x="0" y="1268"/>
                  </a:lnTo>
                  <a:lnTo>
                    <a:pt x="100" y="1301"/>
                  </a:lnTo>
                  <a:lnTo>
                    <a:pt x="834" y="100"/>
                  </a:lnTo>
                  <a:lnTo>
                    <a:pt x="7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3" name="Google Shape;2033;p32"/>
            <p:cNvSpPr/>
            <p:nvPr/>
          </p:nvSpPr>
          <p:spPr>
            <a:xfrm>
              <a:off x="2769650" y="889400"/>
              <a:ext cx="20050" cy="21725"/>
            </a:xfrm>
            <a:custGeom>
              <a:avLst/>
              <a:gdLst/>
              <a:ahLst/>
              <a:cxnLst/>
              <a:rect l="l" t="t" r="r" b="b"/>
              <a:pathLst>
                <a:path w="802" h="869" extrusionOk="0">
                  <a:moveTo>
                    <a:pt x="701" y="1"/>
                  </a:moveTo>
                  <a:lnTo>
                    <a:pt x="0" y="802"/>
                  </a:lnTo>
                  <a:lnTo>
                    <a:pt x="34" y="868"/>
                  </a:lnTo>
                  <a:lnTo>
                    <a:pt x="801" y="68"/>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4" name="Google Shape;2034;p32"/>
            <p:cNvSpPr/>
            <p:nvPr/>
          </p:nvSpPr>
          <p:spPr>
            <a:xfrm>
              <a:off x="2822175" y="890250"/>
              <a:ext cx="28400" cy="23375"/>
            </a:xfrm>
            <a:custGeom>
              <a:avLst/>
              <a:gdLst/>
              <a:ahLst/>
              <a:cxnLst/>
              <a:rect l="l" t="t" r="r" b="b"/>
              <a:pathLst>
                <a:path w="1136" h="935" extrusionOk="0">
                  <a:moveTo>
                    <a:pt x="68" y="0"/>
                  </a:moveTo>
                  <a:lnTo>
                    <a:pt x="1" y="67"/>
                  </a:lnTo>
                  <a:lnTo>
                    <a:pt x="1068" y="934"/>
                  </a:lnTo>
                  <a:lnTo>
                    <a:pt x="1135" y="868"/>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5" name="Google Shape;2035;p32"/>
            <p:cNvSpPr/>
            <p:nvPr/>
          </p:nvSpPr>
          <p:spPr>
            <a:xfrm>
              <a:off x="2958950" y="889400"/>
              <a:ext cx="28375" cy="18375"/>
            </a:xfrm>
            <a:custGeom>
              <a:avLst/>
              <a:gdLst/>
              <a:ahLst/>
              <a:cxnLst/>
              <a:rect l="l" t="t" r="r" b="b"/>
              <a:pathLst>
                <a:path w="1135" h="735" extrusionOk="0">
                  <a:moveTo>
                    <a:pt x="101" y="1"/>
                  </a:moveTo>
                  <a:lnTo>
                    <a:pt x="1" y="101"/>
                  </a:lnTo>
                  <a:lnTo>
                    <a:pt x="1101" y="735"/>
                  </a:lnTo>
                  <a:lnTo>
                    <a:pt x="1135" y="6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6" name="Google Shape;2036;p32"/>
            <p:cNvSpPr/>
            <p:nvPr/>
          </p:nvSpPr>
          <p:spPr>
            <a:xfrm>
              <a:off x="2961450" y="938625"/>
              <a:ext cx="18375" cy="28375"/>
            </a:xfrm>
            <a:custGeom>
              <a:avLst/>
              <a:gdLst/>
              <a:ahLst/>
              <a:cxnLst/>
              <a:rect l="l" t="t" r="r" b="b"/>
              <a:pathLst>
                <a:path w="735" h="1135" extrusionOk="0">
                  <a:moveTo>
                    <a:pt x="668" y="0"/>
                  </a:moveTo>
                  <a:lnTo>
                    <a:pt x="1" y="1101"/>
                  </a:lnTo>
                  <a:lnTo>
                    <a:pt x="67" y="1134"/>
                  </a:lnTo>
                  <a:lnTo>
                    <a:pt x="734" y="33"/>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7" name="Google Shape;2037;p32"/>
            <p:cNvSpPr/>
            <p:nvPr/>
          </p:nvSpPr>
          <p:spPr>
            <a:xfrm>
              <a:off x="3065700" y="964475"/>
              <a:ext cx="21700" cy="16700"/>
            </a:xfrm>
            <a:custGeom>
              <a:avLst/>
              <a:gdLst/>
              <a:ahLst/>
              <a:cxnLst/>
              <a:rect l="l" t="t" r="r" b="b"/>
              <a:pathLst>
                <a:path w="868" h="668" extrusionOk="0">
                  <a:moveTo>
                    <a:pt x="834" y="0"/>
                  </a:moveTo>
                  <a:lnTo>
                    <a:pt x="0" y="601"/>
                  </a:lnTo>
                  <a:lnTo>
                    <a:pt x="67" y="667"/>
                  </a:lnTo>
                  <a:lnTo>
                    <a:pt x="868" y="100"/>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8" name="Google Shape;2038;p32"/>
            <p:cNvSpPr/>
            <p:nvPr/>
          </p:nvSpPr>
          <p:spPr>
            <a:xfrm>
              <a:off x="2702100" y="892750"/>
              <a:ext cx="1700" cy="25050"/>
            </a:xfrm>
            <a:custGeom>
              <a:avLst/>
              <a:gdLst/>
              <a:ahLst/>
              <a:cxnLst/>
              <a:rect l="l" t="t" r="r" b="b"/>
              <a:pathLst>
                <a:path w="68" h="1002" extrusionOk="0">
                  <a:moveTo>
                    <a:pt x="1" y="0"/>
                  </a:moveTo>
                  <a:lnTo>
                    <a:pt x="1" y="1001"/>
                  </a:lnTo>
                  <a:lnTo>
                    <a:pt x="67" y="1001"/>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9" name="Google Shape;2039;p32"/>
            <p:cNvSpPr/>
            <p:nvPr/>
          </p:nvSpPr>
          <p:spPr>
            <a:xfrm>
              <a:off x="2651225" y="931950"/>
              <a:ext cx="26725" cy="6700"/>
            </a:xfrm>
            <a:custGeom>
              <a:avLst/>
              <a:gdLst/>
              <a:ahLst/>
              <a:cxnLst/>
              <a:rect l="l" t="t" r="r" b="b"/>
              <a:pathLst>
                <a:path w="1069" h="268" extrusionOk="0">
                  <a:moveTo>
                    <a:pt x="1068" y="0"/>
                  </a:moveTo>
                  <a:lnTo>
                    <a:pt x="1" y="200"/>
                  </a:lnTo>
                  <a:lnTo>
                    <a:pt x="1" y="267"/>
                  </a:lnTo>
                  <a:lnTo>
                    <a:pt x="1068" y="100"/>
                  </a:lnTo>
                  <a:lnTo>
                    <a:pt x="10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0" name="Google Shape;2040;p32"/>
            <p:cNvSpPr/>
            <p:nvPr/>
          </p:nvSpPr>
          <p:spPr>
            <a:xfrm>
              <a:off x="2711275" y="970300"/>
              <a:ext cx="7525" cy="26725"/>
            </a:xfrm>
            <a:custGeom>
              <a:avLst/>
              <a:gdLst/>
              <a:ahLst/>
              <a:cxnLst/>
              <a:rect l="l" t="t" r="r" b="b"/>
              <a:pathLst>
                <a:path w="301" h="1069" extrusionOk="0">
                  <a:moveTo>
                    <a:pt x="0" y="1"/>
                  </a:moveTo>
                  <a:lnTo>
                    <a:pt x="167" y="1068"/>
                  </a:lnTo>
                  <a:lnTo>
                    <a:pt x="301"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1" name="Google Shape;2041;p32"/>
            <p:cNvSpPr/>
            <p:nvPr/>
          </p:nvSpPr>
          <p:spPr>
            <a:xfrm>
              <a:off x="2720450" y="926100"/>
              <a:ext cx="29200" cy="8375"/>
            </a:xfrm>
            <a:custGeom>
              <a:avLst/>
              <a:gdLst/>
              <a:ahLst/>
              <a:cxnLst/>
              <a:rect l="l" t="t" r="r" b="b"/>
              <a:pathLst>
                <a:path w="1168" h="335" extrusionOk="0">
                  <a:moveTo>
                    <a:pt x="1168" y="1"/>
                  </a:moveTo>
                  <a:lnTo>
                    <a:pt x="0" y="234"/>
                  </a:lnTo>
                  <a:lnTo>
                    <a:pt x="34" y="334"/>
                  </a:lnTo>
                  <a:lnTo>
                    <a:pt x="1168" y="101"/>
                  </a:lnTo>
                  <a:lnTo>
                    <a:pt x="11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2" name="Google Shape;2042;p32"/>
            <p:cNvSpPr/>
            <p:nvPr/>
          </p:nvSpPr>
          <p:spPr>
            <a:xfrm>
              <a:off x="2624550" y="1012000"/>
              <a:ext cx="24200" cy="17525"/>
            </a:xfrm>
            <a:custGeom>
              <a:avLst/>
              <a:gdLst/>
              <a:ahLst/>
              <a:cxnLst/>
              <a:rect l="l" t="t" r="r" b="b"/>
              <a:pathLst>
                <a:path w="968" h="701" extrusionOk="0">
                  <a:moveTo>
                    <a:pt x="901" y="0"/>
                  </a:moveTo>
                  <a:lnTo>
                    <a:pt x="0" y="634"/>
                  </a:lnTo>
                  <a:lnTo>
                    <a:pt x="34" y="701"/>
                  </a:lnTo>
                  <a:lnTo>
                    <a:pt x="968" y="67"/>
                  </a:lnTo>
                  <a:lnTo>
                    <a:pt x="9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3" name="Google Shape;2043;p32"/>
            <p:cNvSpPr/>
            <p:nvPr/>
          </p:nvSpPr>
          <p:spPr>
            <a:xfrm>
              <a:off x="2633725" y="1333075"/>
              <a:ext cx="4200" cy="33375"/>
            </a:xfrm>
            <a:custGeom>
              <a:avLst/>
              <a:gdLst/>
              <a:ahLst/>
              <a:cxnLst/>
              <a:rect l="l" t="t" r="r" b="b"/>
              <a:pathLst>
                <a:path w="168" h="1335" extrusionOk="0">
                  <a:moveTo>
                    <a:pt x="100" y="0"/>
                  </a:moveTo>
                  <a:lnTo>
                    <a:pt x="0" y="1334"/>
                  </a:lnTo>
                  <a:lnTo>
                    <a:pt x="100" y="1334"/>
                  </a:lnTo>
                  <a:lnTo>
                    <a:pt x="167" y="33"/>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4" name="Google Shape;2044;p32"/>
            <p:cNvSpPr/>
            <p:nvPr/>
          </p:nvSpPr>
          <p:spPr>
            <a:xfrm>
              <a:off x="2607875" y="1288025"/>
              <a:ext cx="20025" cy="22550"/>
            </a:xfrm>
            <a:custGeom>
              <a:avLst/>
              <a:gdLst/>
              <a:ahLst/>
              <a:cxnLst/>
              <a:rect l="l" t="t" r="r" b="b"/>
              <a:pathLst>
                <a:path w="801" h="902" extrusionOk="0">
                  <a:moveTo>
                    <a:pt x="701" y="1"/>
                  </a:moveTo>
                  <a:lnTo>
                    <a:pt x="0" y="835"/>
                  </a:lnTo>
                  <a:lnTo>
                    <a:pt x="34" y="901"/>
                  </a:lnTo>
                  <a:lnTo>
                    <a:pt x="801" y="67"/>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5" name="Google Shape;2045;p32"/>
            <p:cNvSpPr/>
            <p:nvPr/>
          </p:nvSpPr>
          <p:spPr>
            <a:xfrm>
              <a:off x="2702100" y="1362250"/>
              <a:ext cx="21700" cy="30050"/>
            </a:xfrm>
            <a:custGeom>
              <a:avLst/>
              <a:gdLst/>
              <a:ahLst/>
              <a:cxnLst/>
              <a:rect l="l" t="t" r="r" b="b"/>
              <a:pathLst>
                <a:path w="868" h="1202" extrusionOk="0">
                  <a:moveTo>
                    <a:pt x="67" y="1"/>
                  </a:moveTo>
                  <a:lnTo>
                    <a:pt x="1" y="67"/>
                  </a:lnTo>
                  <a:lnTo>
                    <a:pt x="834" y="1201"/>
                  </a:lnTo>
                  <a:lnTo>
                    <a:pt x="868" y="1168"/>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6" name="Google Shape;2046;p32"/>
            <p:cNvSpPr/>
            <p:nvPr/>
          </p:nvSpPr>
          <p:spPr>
            <a:xfrm>
              <a:off x="2771325" y="1086225"/>
              <a:ext cx="21700" cy="15875"/>
            </a:xfrm>
            <a:custGeom>
              <a:avLst/>
              <a:gdLst/>
              <a:ahLst/>
              <a:cxnLst/>
              <a:rect l="l" t="t" r="r" b="b"/>
              <a:pathLst>
                <a:path w="868" h="635" extrusionOk="0">
                  <a:moveTo>
                    <a:pt x="834" y="0"/>
                  </a:moveTo>
                  <a:lnTo>
                    <a:pt x="0" y="567"/>
                  </a:lnTo>
                  <a:lnTo>
                    <a:pt x="34" y="634"/>
                  </a:lnTo>
                  <a:lnTo>
                    <a:pt x="867" y="67"/>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7" name="Google Shape;2047;p32"/>
            <p:cNvSpPr/>
            <p:nvPr/>
          </p:nvSpPr>
          <p:spPr>
            <a:xfrm>
              <a:off x="2998975" y="1116250"/>
              <a:ext cx="24225" cy="14200"/>
            </a:xfrm>
            <a:custGeom>
              <a:avLst/>
              <a:gdLst/>
              <a:ahLst/>
              <a:cxnLst/>
              <a:rect l="l" t="t" r="r" b="b"/>
              <a:pathLst>
                <a:path w="969" h="568" extrusionOk="0">
                  <a:moveTo>
                    <a:pt x="34" y="0"/>
                  </a:moveTo>
                  <a:lnTo>
                    <a:pt x="1" y="67"/>
                  </a:lnTo>
                  <a:lnTo>
                    <a:pt x="868" y="567"/>
                  </a:lnTo>
                  <a:lnTo>
                    <a:pt x="968" y="5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8" name="Google Shape;2048;p32"/>
            <p:cNvSpPr/>
            <p:nvPr/>
          </p:nvSpPr>
          <p:spPr>
            <a:xfrm>
              <a:off x="2737125" y="1172950"/>
              <a:ext cx="31725" cy="8375"/>
            </a:xfrm>
            <a:custGeom>
              <a:avLst/>
              <a:gdLst/>
              <a:ahLst/>
              <a:cxnLst/>
              <a:rect l="l" t="t" r="r" b="b"/>
              <a:pathLst>
                <a:path w="1269" h="335" extrusionOk="0">
                  <a:moveTo>
                    <a:pt x="1" y="0"/>
                  </a:moveTo>
                  <a:lnTo>
                    <a:pt x="1" y="101"/>
                  </a:lnTo>
                  <a:lnTo>
                    <a:pt x="1201" y="334"/>
                  </a:lnTo>
                  <a:lnTo>
                    <a:pt x="1268" y="267"/>
                  </a:lnTo>
                  <a:lnTo>
                    <a:pt x="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9" name="Google Shape;2049;p32"/>
            <p:cNvSpPr/>
            <p:nvPr/>
          </p:nvSpPr>
          <p:spPr>
            <a:xfrm>
              <a:off x="2790500" y="1258000"/>
              <a:ext cx="17525" cy="14200"/>
            </a:xfrm>
            <a:custGeom>
              <a:avLst/>
              <a:gdLst/>
              <a:ahLst/>
              <a:cxnLst/>
              <a:rect l="l" t="t" r="r" b="b"/>
              <a:pathLst>
                <a:path w="701" h="568" extrusionOk="0">
                  <a:moveTo>
                    <a:pt x="634" y="1"/>
                  </a:moveTo>
                  <a:lnTo>
                    <a:pt x="0" y="501"/>
                  </a:lnTo>
                  <a:lnTo>
                    <a:pt x="34" y="5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0" name="Google Shape;2050;p32"/>
            <p:cNvSpPr/>
            <p:nvPr/>
          </p:nvSpPr>
          <p:spPr>
            <a:xfrm>
              <a:off x="2762975" y="1337225"/>
              <a:ext cx="24200" cy="20875"/>
            </a:xfrm>
            <a:custGeom>
              <a:avLst/>
              <a:gdLst/>
              <a:ahLst/>
              <a:cxnLst/>
              <a:rect l="l" t="t" r="r" b="b"/>
              <a:pathLst>
                <a:path w="968" h="835" extrusionOk="0">
                  <a:moveTo>
                    <a:pt x="67" y="1"/>
                  </a:moveTo>
                  <a:lnTo>
                    <a:pt x="1" y="68"/>
                  </a:lnTo>
                  <a:lnTo>
                    <a:pt x="935" y="835"/>
                  </a:lnTo>
                  <a:lnTo>
                    <a:pt x="968" y="7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1" name="Google Shape;2051;p32"/>
            <p:cNvSpPr/>
            <p:nvPr/>
          </p:nvSpPr>
          <p:spPr>
            <a:xfrm>
              <a:off x="2795500" y="1380600"/>
              <a:ext cx="17550" cy="11700"/>
            </a:xfrm>
            <a:custGeom>
              <a:avLst/>
              <a:gdLst/>
              <a:ahLst/>
              <a:cxnLst/>
              <a:rect l="l" t="t" r="r" b="b"/>
              <a:pathLst>
                <a:path w="702" h="468" extrusionOk="0">
                  <a:moveTo>
                    <a:pt x="67" y="0"/>
                  </a:moveTo>
                  <a:lnTo>
                    <a:pt x="1" y="100"/>
                  </a:lnTo>
                  <a:lnTo>
                    <a:pt x="668" y="467"/>
                  </a:lnTo>
                  <a:lnTo>
                    <a:pt x="701" y="367"/>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2" name="Google Shape;2052;p32"/>
            <p:cNvSpPr/>
            <p:nvPr/>
          </p:nvSpPr>
          <p:spPr>
            <a:xfrm>
              <a:off x="2766325" y="1300550"/>
              <a:ext cx="25025" cy="1675"/>
            </a:xfrm>
            <a:custGeom>
              <a:avLst/>
              <a:gdLst/>
              <a:ahLst/>
              <a:cxnLst/>
              <a:rect l="l" t="t" r="r" b="b"/>
              <a:pathLst>
                <a:path w="1001" h="67"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3" name="Google Shape;2053;p32"/>
            <p:cNvSpPr/>
            <p:nvPr/>
          </p:nvSpPr>
          <p:spPr>
            <a:xfrm>
              <a:off x="2853050" y="1007825"/>
              <a:ext cx="21700" cy="15875"/>
            </a:xfrm>
            <a:custGeom>
              <a:avLst/>
              <a:gdLst/>
              <a:ahLst/>
              <a:cxnLst/>
              <a:rect l="l" t="t" r="r" b="b"/>
              <a:pathLst>
                <a:path w="868" h="635" extrusionOk="0">
                  <a:moveTo>
                    <a:pt x="834" y="1"/>
                  </a:moveTo>
                  <a:lnTo>
                    <a:pt x="0" y="568"/>
                  </a:lnTo>
                  <a:lnTo>
                    <a:pt x="67" y="634"/>
                  </a:lnTo>
                  <a:lnTo>
                    <a:pt x="867" y="67"/>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4" name="Google Shape;2054;p32"/>
            <p:cNvSpPr/>
            <p:nvPr/>
          </p:nvSpPr>
          <p:spPr>
            <a:xfrm>
              <a:off x="2872225" y="1050350"/>
              <a:ext cx="25050" cy="1700"/>
            </a:xfrm>
            <a:custGeom>
              <a:avLst/>
              <a:gdLst/>
              <a:ahLst/>
              <a:cxnLst/>
              <a:rect l="l" t="t" r="r" b="b"/>
              <a:pathLst>
                <a:path w="1002" h="68" extrusionOk="0">
                  <a:moveTo>
                    <a:pt x="0" y="1"/>
                  </a:moveTo>
                  <a:lnTo>
                    <a:pt x="0" y="68"/>
                  </a:lnTo>
                  <a:lnTo>
                    <a:pt x="1001" y="68"/>
                  </a:lnTo>
                  <a:lnTo>
                    <a:pt x="10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5" name="Google Shape;2055;p32"/>
            <p:cNvSpPr/>
            <p:nvPr/>
          </p:nvSpPr>
          <p:spPr>
            <a:xfrm>
              <a:off x="2848050" y="1097900"/>
              <a:ext cx="22525" cy="15875"/>
            </a:xfrm>
            <a:custGeom>
              <a:avLst/>
              <a:gdLst/>
              <a:ahLst/>
              <a:cxnLst/>
              <a:rect l="l" t="t" r="r" b="b"/>
              <a:pathLst>
                <a:path w="901" h="635" extrusionOk="0">
                  <a:moveTo>
                    <a:pt x="33" y="0"/>
                  </a:moveTo>
                  <a:lnTo>
                    <a:pt x="0" y="100"/>
                  </a:lnTo>
                  <a:lnTo>
                    <a:pt x="867" y="634"/>
                  </a:lnTo>
                  <a:lnTo>
                    <a:pt x="901"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6" name="Google Shape;2056;p32"/>
            <p:cNvSpPr/>
            <p:nvPr/>
          </p:nvSpPr>
          <p:spPr>
            <a:xfrm>
              <a:off x="2856375" y="1200475"/>
              <a:ext cx="8375" cy="20875"/>
            </a:xfrm>
            <a:custGeom>
              <a:avLst/>
              <a:gdLst/>
              <a:ahLst/>
              <a:cxnLst/>
              <a:rect l="l" t="t" r="r" b="b"/>
              <a:pathLst>
                <a:path w="335" h="835" extrusionOk="0">
                  <a:moveTo>
                    <a:pt x="234" y="0"/>
                  </a:moveTo>
                  <a:lnTo>
                    <a:pt x="1" y="801"/>
                  </a:lnTo>
                  <a:lnTo>
                    <a:pt x="67" y="834"/>
                  </a:lnTo>
                  <a:lnTo>
                    <a:pt x="334" y="34"/>
                  </a:lnTo>
                  <a:lnTo>
                    <a:pt x="2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7" name="Google Shape;2057;p32"/>
            <p:cNvSpPr/>
            <p:nvPr/>
          </p:nvSpPr>
          <p:spPr>
            <a:xfrm>
              <a:off x="2844700" y="1259675"/>
              <a:ext cx="25050" cy="20050"/>
            </a:xfrm>
            <a:custGeom>
              <a:avLst/>
              <a:gdLst/>
              <a:ahLst/>
              <a:cxnLst/>
              <a:rect l="l" t="t" r="r" b="b"/>
              <a:pathLst>
                <a:path w="1002" h="802" extrusionOk="0">
                  <a:moveTo>
                    <a:pt x="67" y="1"/>
                  </a:moveTo>
                  <a:lnTo>
                    <a:pt x="1" y="101"/>
                  </a:lnTo>
                  <a:lnTo>
                    <a:pt x="901" y="801"/>
                  </a:lnTo>
                  <a:lnTo>
                    <a:pt x="1001" y="701"/>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8" name="Google Shape;2058;p32"/>
            <p:cNvSpPr/>
            <p:nvPr/>
          </p:nvSpPr>
          <p:spPr>
            <a:xfrm>
              <a:off x="2854700" y="1333075"/>
              <a:ext cx="18375" cy="12525"/>
            </a:xfrm>
            <a:custGeom>
              <a:avLst/>
              <a:gdLst/>
              <a:ahLst/>
              <a:cxnLst/>
              <a:rect l="l" t="t" r="r" b="b"/>
              <a:pathLst>
                <a:path w="735" h="501" extrusionOk="0">
                  <a:moveTo>
                    <a:pt x="101" y="0"/>
                  </a:moveTo>
                  <a:lnTo>
                    <a:pt x="1" y="67"/>
                  </a:lnTo>
                  <a:lnTo>
                    <a:pt x="668" y="500"/>
                  </a:lnTo>
                  <a:lnTo>
                    <a:pt x="735" y="400"/>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9" name="Google Shape;2059;p32"/>
            <p:cNvSpPr/>
            <p:nvPr/>
          </p:nvSpPr>
          <p:spPr>
            <a:xfrm>
              <a:off x="3039000" y="1217150"/>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0" name="Google Shape;2060;p32"/>
            <p:cNvSpPr/>
            <p:nvPr/>
          </p:nvSpPr>
          <p:spPr>
            <a:xfrm>
              <a:off x="2731300" y="1204650"/>
              <a:ext cx="21700" cy="15850"/>
            </a:xfrm>
            <a:custGeom>
              <a:avLst/>
              <a:gdLst/>
              <a:ahLst/>
              <a:cxnLst/>
              <a:rect l="l" t="t" r="r" b="b"/>
              <a:pathLst>
                <a:path w="868" h="634" extrusionOk="0">
                  <a:moveTo>
                    <a:pt x="33" y="0"/>
                  </a:moveTo>
                  <a:lnTo>
                    <a:pt x="0" y="67"/>
                  </a:lnTo>
                  <a:lnTo>
                    <a:pt x="767" y="634"/>
                  </a:lnTo>
                  <a:lnTo>
                    <a:pt x="867"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1" name="Google Shape;2061;p32"/>
            <p:cNvSpPr/>
            <p:nvPr/>
          </p:nvSpPr>
          <p:spPr>
            <a:xfrm>
              <a:off x="2770475" y="1020350"/>
              <a:ext cx="25050" cy="1675"/>
            </a:xfrm>
            <a:custGeom>
              <a:avLst/>
              <a:gdLst/>
              <a:ahLst/>
              <a:cxnLst/>
              <a:rect l="l" t="t" r="r" b="b"/>
              <a:pathLst>
                <a:path w="1002" h="67"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2" name="Google Shape;2062;p32"/>
            <p:cNvSpPr/>
            <p:nvPr/>
          </p:nvSpPr>
          <p:spPr>
            <a:xfrm>
              <a:off x="2669575" y="1137100"/>
              <a:ext cx="21700" cy="16700"/>
            </a:xfrm>
            <a:custGeom>
              <a:avLst/>
              <a:gdLst/>
              <a:ahLst/>
              <a:cxnLst/>
              <a:rect l="l" t="t" r="r" b="b"/>
              <a:pathLst>
                <a:path w="868" h="668" extrusionOk="0">
                  <a:moveTo>
                    <a:pt x="34" y="0"/>
                  </a:moveTo>
                  <a:lnTo>
                    <a:pt x="1" y="67"/>
                  </a:lnTo>
                  <a:lnTo>
                    <a:pt x="801" y="667"/>
                  </a:lnTo>
                  <a:lnTo>
                    <a:pt x="868" y="5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3" name="Google Shape;2063;p32"/>
            <p:cNvSpPr/>
            <p:nvPr/>
          </p:nvSpPr>
          <p:spPr>
            <a:xfrm>
              <a:off x="2647900" y="1179625"/>
              <a:ext cx="25050" cy="1700"/>
            </a:xfrm>
            <a:custGeom>
              <a:avLst/>
              <a:gdLst/>
              <a:ahLst/>
              <a:cxnLst/>
              <a:rect l="l" t="t" r="r" b="b"/>
              <a:pathLst>
                <a:path w="1002" h="68"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4" name="Google Shape;2064;p32"/>
            <p:cNvSpPr/>
            <p:nvPr/>
          </p:nvSpPr>
          <p:spPr>
            <a:xfrm>
              <a:off x="2673750" y="1226325"/>
              <a:ext cx="24200" cy="16700"/>
            </a:xfrm>
            <a:custGeom>
              <a:avLst/>
              <a:gdLst/>
              <a:ahLst/>
              <a:cxnLst/>
              <a:rect l="l" t="t" r="r" b="b"/>
              <a:pathLst>
                <a:path w="968" h="668" extrusionOk="0">
                  <a:moveTo>
                    <a:pt x="868" y="0"/>
                  </a:moveTo>
                  <a:lnTo>
                    <a:pt x="0" y="601"/>
                  </a:lnTo>
                  <a:lnTo>
                    <a:pt x="34" y="667"/>
                  </a:lnTo>
                  <a:lnTo>
                    <a:pt x="968" y="100"/>
                  </a:lnTo>
                  <a:lnTo>
                    <a:pt x="8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5" name="Google Shape;2065;p32"/>
            <p:cNvSpPr/>
            <p:nvPr/>
          </p:nvSpPr>
          <p:spPr>
            <a:xfrm>
              <a:off x="2935600" y="1109575"/>
              <a:ext cx="20875" cy="15025"/>
            </a:xfrm>
            <a:custGeom>
              <a:avLst/>
              <a:gdLst/>
              <a:ahLst/>
              <a:cxnLst/>
              <a:rect l="l" t="t" r="r" b="b"/>
              <a:pathLst>
                <a:path w="835" h="601" extrusionOk="0">
                  <a:moveTo>
                    <a:pt x="768" y="0"/>
                  </a:moveTo>
                  <a:lnTo>
                    <a:pt x="1" y="501"/>
                  </a:lnTo>
                  <a:lnTo>
                    <a:pt x="34" y="601"/>
                  </a:lnTo>
                  <a:lnTo>
                    <a:pt x="834" y="100"/>
                  </a:lnTo>
                  <a:lnTo>
                    <a:pt x="7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6" name="Google Shape;2066;p32"/>
            <p:cNvSpPr/>
            <p:nvPr/>
          </p:nvSpPr>
          <p:spPr>
            <a:xfrm>
              <a:off x="2938100" y="1062025"/>
              <a:ext cx="20875" cy="16725"/>
            </a:xfrm>
            <a:custGeom>
              <a:avLst/>
              <a:gdLst/>
              <a:ahLst/>
              <a:cxnLst/>
              <a:rect l="l" t="t" r="r" b="b"/>
              <a:pathLst>
                <a:path w="835" h="669" extrusionOk="0">
                  <a:moveTo>
                    <a:pt x="34" y="1"/>
                  </a:moveTo>
                  <a:lnTo>
                    <a:pt x="1" y="68"/>
                  </a:lnTo>
                  <a:lnTo>
                    <a:pt x="801" y="668"/>
                  </a:lnTo>
                  <a:lnTo>
                    <a:pt x="835" y="601"/>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7" name="Google Shape;2067;p32"/>
            <p:cNvSpPr/>
            <p:nvPr/>
          </p:nvSpPr>
          <p:spPr>
            <a:xfrm>
              <a:off x="2993975" y="1029500"/>
              <a:ext cx="4200" cy="25050"/>
            </a:xfrm>
            <a:custGeom>
              <a:avLst/>
              <a:gdLst/>
              <a:ahLst/>
              <a:cxnLst/>
              <a:rect l="l" t="t" r="r" b="b"/>
              <a:pathLst>
                <a:path w="168" h="1002" extrusionOk="0">
                  <a:moveTo>
                    <a:pt x="67" y="1"/>
                  </a:moveTo>
                  <a:lnTo>
                    <a:pt x="1" y="968"/>
                  </a:lnTo>
                  <a:lnTo>
                    <a:pt x="101" y="1002"/>
                  </a:lnTo>
                  <a:lnTo>
                    <a:pt x="1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8" name="Google Shape;2068;p32"/>
            <p:cNvSpPr/>
            <p:nvPr/>
          </p:nvSpPr>
          <p:spPr>
            <a:xfrm>
              <a:off x="2919750" y="1388925"/>
              <a:ext cx="25050" cy="3375"/>
            </a:xfrm>
            <a:custGeom>
              <a:avLst/>
              <a:gdLst/>
              <a:ahLst/>
              <a:cxnLst/>
              <a:rect l="l" t="t" r="r" b="b"/>
              <a:pathLst>
                <a:path w="1002" h="135" extrusionOk="0">
                  <a:moveTo>
                    <a:pt x="34" y="1"/>
                  </a:moveTo>
                  <a:lnTo>
                    <a:pt x="1" y="101"/>
                  </a:lnTo>
                  <a:lnTo>
                    <a:pt x="1001" y="134"/>
                  </a:lnTo>
                  <a:lnTo>
                    <a:pt x="1001" y="34"/>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9" name="Google Shape;2069;p32"/>
            <p:cNvSpPr/>
            <p:nvPr/>
          </p:nvSpPr>
          <p:spPr>
            <a:xfrm>
              <a:off x="2927250" y="1340575"/>
              <a:ext cx="21725" cy="16700"/>
            </a:xfrm>
            <a:custGeom>
              <a:avLst/>
              <a:gdLst/>
              <a:ahLst/>
              <a:cxnLst/>
              <a:rect l="l" t="t" r="r" b="b"/>
              <a:pathLst>
                <a:path w="869" h="668" extrusionOk="0">
                  <a:moveTo>
                    <a:pt x="68" y="0"/>
                  </a:moveTo>
                  <a:lnTo>
                    <a:pt x="1" y="67"/>
                  </a:lnTo>
                  <a:lnTo>
                    <a:pt x="802" y="667"/>
                  </a:lnTo>
                  <a:lnTo>
                    <a:pt x="868" y="601"/>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0" name="Google Shape;2070;p32"/>
            <p:cNvSpPr/>
            <p:nvPr/>
          </p:nvSpPr>
          <p:spPr>
            <a:xfrm>
              <a:off x="2985625" y="1308875"/>
              <a:ext cx="11700" cy="26725"/>
            </a:xfrm>
            <a:custGeom>
              <a:avLst/>
              <a:gdLst/>
              <a:ahLst/>
              <a:cxnLst/>
              <a:rect l="l" t="t" r="r" b="b"/>
              <a:pathLst>
                <a:path w="468" h="1069" extrusionOk="0">
                  <a:moveTo>
                    <a:pt x="101" y="1"/>
                  </a:moveTo>
                  <a:lnTo>
                    <a:pt x="1" y="34"/>
                  </a:lnTo>
                  <a:lnTo>
                    <a:pt x="368" y="1068"/>
                  </a:lnTo>
                  <a:lnTo>
                    <a:pt x="468"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1" name="Google Shape;2071;p32"/>
            <p:cNvSpPr/>
            <p:nvPr/>
          </p:nvSpPr>
          <p:spPr>
            <a:xfrm>
              <a:off x="2923100" y="1208800"/>
              <a:ext cx="21700" cy="15875"/>
            </a:xfrm>
            <a:custGeom>
              <a:avLst/>
              <a:gdLst/>
              <a:ahLst/>
              <a:cxnLst/>
              <a:rect l="l" t="t" r="r" b="b"/>
              <a:pathLst>
                <a:path w="868" h="635" extrusionOk="0">
                  <a:moveTo>
                    <a:pt x="834" y="1"/>
                  </a:moveTo>
                  <a:lnTo>
                    <a:pt x="0" y="535"/>
                  </a:lnTo>
                  <a:lnTo>
                    <a:pt x="34" y="635"/>
                  </a:lnTo>
                  <a:lnTo>
                    <a:pt x="867" y="68"/>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2" name="Google Shape;2072;p32"/>
            <p:cNvSpPr/>
            <p:nvPr/>
          </p:nvSpPr>
          <p:spPr>
            <a:xfrm>
              <a:off x="2915575" y="1262175"/>
              <a:ext cx="26725" cy="10025"/>
            </a:xfrm>
            <a:custGeom>
              <a:avLst/>
              <a:gdLst/>
              <a:ahLst/>
              <a:cxnLst/>
              <a:rect l="l" t="t" r="r" b="b"/>
              <a:pathLst>
                <a:path w="1069" h="401" extrusionOk="0">
                  <a:moveTo>
                    <a:pt x="1" y="1"/>
                  </a:moveTo>
                  <a:lnTo>
                    <a:pt x="1" y="67"/>
                  </a:lnTo>
                  <a:lnTo>
                    <a:pt x="1035" y="401"/>
                  </a:lnTo>
                  <a:lnTo>
                    <a:pt x="1068" y="268"/>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3" name="Google Shape;2073;p32"/>
            <p:cNvSpPr/>
            <p:nvPr/>
          </p:nvSpPr>
          <p:spPr>
            <a:xfrm>
              <a:off x="2992300" y="1381425"/>
              <a:ext cx="24225" cy="16700"/>
            </a:xfrm>
            <a:custGeom>
              <a:avLst/>
              <a:gdLst/>
              <a:ahLst/>
              <a:cxnLst/>
              <a:rect l="l" t="t" r="r" b="b"/>
              <a:pathLst>
                <a:path w="969" h="668" extrusionOk="0">
                  <a:moveTo>
                    <a:pt x="68" y="1"/>
                  </a:moveTo>
                  <a:lnTo>
                    <a:pt x="1" y="101"/>
                  </a:lnTo>
                  <a:lnTo>
                    <a:pt x="901" y="668"/>
                  </a:lnTo>
                  <a:lnTo>
                    <a:pt x="968" y="601"/>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4" name="Google Shape;2074;p32"/>
            <p:cNvSpPr/>
            <p:nvPr/>
          </p:nvSpPr>
          <p:spPr>
            <a:xfrm>
              <a:off x="3054025" y="1172950"/>
              <a:ext cx="24200" cy="16700"/>
            </a:xfrm>
            <a:custGeom>
              <a:avLst/>
              <a:gdLst/>
              <a:ahLst/>
              <a:cxnLst/>
              <a:rect l="l" t="t" r="r" b="b"/>
              <a:pathLst>
                <a:path w="968" h="668" extrusionOk="0">
                  <a:moveTo>
                    <a:pt x="34" y="0"/>
                  </a:moveTo>
                  <a:lnTo>
                    <a:pt x="0" y="101"/>
                  </a:lnTo>
                  <a:lnTo>
                    <a:pt x="868" y="668"/>
                  </a:lnTo>
                  <a:lnTo>
                    <a:pt x="968" y="6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5" name="Google Shape;2075;p32"/>
            <p:cNvSpPr/>
            <p:nvPr/>
          </p:nvSpPr>
          <p:spPr>
            <a:xfrm>
              <a:off x="3041500" y="1277200"/>
              <a:ext cx="17550" cy="15025"/>
            </a:xfrm>
            <a:custGeom>
              <a:avLst/>
              <a:gdLst/>
              <a:ahLst/>
              <a:cxnLst/>
              <a:rect l="l" t="t" r="r" b="b"/>
              <a:pathLst>
                <a:path w="702" h="601" extrusionOk="0">
                  <a:moveTo>
                    <a:pt x="668" y="0"/>
                  </a:moveTo>
                  <a:lnTo>
                    <a:pt x="1" y="500"/>
                  </a:lnTo>
                  <a:lnTo>
                    <a:pt x="34" y="601"/>
                  </a:lnTo>
                  <a:lnTo>
                    <a:pt x="701"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6" name="Google Shape;2076;p32"/>
            <p:cNvSpPr/>
            <p:nvPr/>
          </p:nvSpPr>
          <p:spPr>
            <a:xfrm>
              <a:off x="2708775" y="1093725"/>
              <a:ext cx="25050" cy="3350"/>
            </a:xfrm>
            <a:custGeom>
              <a:avLst/>
              <a:gdLst/>
              <a:ahLst/>
              <a:cxnLst/>
              <a:rect l="l" t="t" r="r" b="b"/>
              <a:pathLst>
                <a:path w="1002" h="134" extrusionOk="0">
                  <a:moveTo>
                    <a:pt x="0" y="1"/>
                  </a:moveTo>
                  <a:lnTo>
                    <a:pt x="0" y="101"/>
                  </a:lnTo>
                  <a:lnTo>
                    <a:pt x="1001" y="134"/>
                  </a:lnTo>
                  <a:lnTo>
                    <a:pt x="1001" y="67"/>
                  </a:lnTo>
                  <a:lnTo>
                    <a:pt x="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7" name="Google Shape;2077;p32"/>
            <p:cNvSpPr/>
            <p:nvPr/>
          </p:nvSpPr>
          <p:spPr>
            <a:xfrm>
              <a:off x="2716275" y="1047025"/>
              <a:ext cx="21700" cy="16700"/>
            </a:xfrm>
            <a:custGeom>
              <a:avLst/>
              <a:gdLst/>
              <a:ahLst/>
              <a:cxnLst/>
              <a:rect l="l" t="t" r="r" b="b"/>
              <a:pathLst>
                <a:path w="868" h="668" extrusionOk="0">
                  <a:moveTo>
                    <a:pt x="67" y="0"/>
                  </a:moveTo>
                  <a:lnTo>
                    <a:pt x="1" y="67"/>
                  </a:lnTo>
                  <a:lnTo>
                    <a:pt x="801" y="668"/>
                  </a:lnTo>
                  <a:lnTo>
                    <a:pt x="868" y="6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8" name="Google Shape;2078;p32"/>
            <p:cNvSpPr/>
            <p:nvPr/>
          </p:nvSpPr>
          <p:spPr>
            <a:xfrm>
              <a:off x="3021500" y="1086225"/>
              <a:ext cx="22525" cy="6700"/>
            </a:xfrm>
            <a:custGeom>
              <a:avLst/>
              <a:gdLst/>
              <a:ahLst/>
              <a:cxnLst/>
              <a:rect l="l" t="t" r="r" b="b"/>
              <a:pathLst>
                <a:path w="901" h="268" extrusionOk="0">
                  <a:moveTo>
                    <a:pt x="0" y="0"/>
                  </a:moveTo>
                  <a:lnTo>
                    <a:pt x="0" y="67"/>
                  </a:lnTo>
                  <a:lnTo>
                    <a:pt x="901" y="267"/>
                  </a:lnTo>
                  <a:lnTo>
                    <a:pt x="901" y="167"/>
                  </a:lnTo>
                  <a:lnTo>
                    <a:pt x="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9" name="Google Shape;2079;p32"/>
            <p:cNvSpPr/>
            <p:nvPr/>
          </p:nvSpPr>
          <p:spPr>
            <a:xfrm>
              <a:off x="2670400" y="1309725"/>
              <a:ext cx="7550" cy="27525"/>
            </a:xfrm>
            <a:custGeom>
              <a:avLst/>
              <a:gdLst/>
              <a:ahLst/>
              <a:cxnLst/>
              <a:rect l="l" t="t" r="r" b="b"/>
              <a:pathLst>
                <a:path w="302" h="1101" extrusionOk="0">
                  <a:moveTo>
                    <a:pt x="1" y="0"/>
                  </a:moveTo>
                  <a:lnTo>
                    <a:pt x="168" y="1101"/>
                  </a:lnTo>
                  <a:lnTo>
                    <a:pt x="301"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0" name="Google Shape;2080;p32"/>
            <p:cNvSpPr/>
            <p:nvPr/>
          </p:nvSpPr>
          <p:spPr>
            <a:xfrm>
              <a:off x="2687925" y="1285525"/>
              <a:ext cx="29200" cy="8375"/>
            </a:xfrm>
            <a:custGeom>
              <a:avLst/>
              <a:gdLst/>
              <a:ahLst/>
              <a:cxnLst/>
              <a:rect l="l" t="t" r="r" b="b"/>
              <a:pathLst>
                <a:path w="1168" h="335" extrusionOk="0">
                  <a:moveTo>
                    <a:pt x="1135" y="1"/>
                  </a:moveTo>
                  <a:lnTo>
                    <a:pt x="0" y="268"/>
                  </a:lnTo>
                  <a:lnTo>
                    <a:pt x="0" y="334"/>
                  </a:lnTo>
                  <a:lnTo>
                    <a:pt x="1168" y="101"/>
                  </a:lnTo>
                  <a:lnTo>
                    <a:pt x="11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1" name="Google Shape;2081;p32"/>
            <p:cNvSpPr/>
            <p:nvPr/>
          </p:nvSpPr>
          <p:spPr>
            <a:xfrm>
              <a:off x="2817175" y="956125"/>
              <a:ext cx="32550" cy="8375"/>
            </a:xfrm>
            <a:custGeom>
              <a:avLst/>
              <a:gdLst/>
              <a:ahLst/>
              <a:cxnLst/>
              <a:rect l="l" t="t" r="r" b="b"/>
              <a:pathLst>
                <a:path w="1302" h="335" extrusionOk="0">
                  <a:moveTo>
                    <a:pt x="1" y="1"/>
                  </a:moveTo>
                  <a:lnTo>
                    <a:pt x="1" y="134"/>
                  </a:lnTo>
                  <a:lnTo>
                    <a:pt x="1302" y="334"/>
                  </a:lnTo>
                  <a:lnTo>
                    <a:pt x="1302" y="267"/>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2" name="Google Shape;2082;p32"/>
            <p:cNvSpPr/>
            <p:nvPr/>
          </p:nvSpPr>
          <p:spPr>
            <a:xfrm>
              <a:off x="2821350" y="1127075"/>
              <a:ext cx="6700" cy="29225"/>
            </a:xfrm>
            <a:custGeom>
              <a:avLst/>
              <a:gdLst/>
              <a:ahLst/>
              <a:cxnLst/>
              <a:rect l="l" t="t" r="r" b="b"/>
              <a:pathLst>
                <a:path w="268" h="1169" extrusionOk="0">
                  <a:moveTo>
                    <a:pt x="134" y="1"/>
                  </a:moveTo>
                  <a:lnTo>
                    <a:pt x="1" y="68"/>
                  </a:lnTo>
                  <a:lnTo>
                    <a:pt x="167" y="1168"/>
                  </a:lnTo>
                  <a:lnTo>
                    <a:pt x="267" y="11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3" name="Google Shape;2083;p32"/>
            <p:cNvSpPr/>
            <p:nvPr/>
          </p:nvSpPr>
          <p:spPr>
            <a:xfrm>
              <a:off x="3056525" y="1030350"/>
              <a:ext cx="20875" cy="12525"/>
            </a:xfrm>
            <a:custGeom>
              <a:avLst/>
              <a:gdLst/>
              <a:ahLst/>
              <a:cxnLst/>
              <a:rect l="l" t="t" r="r" b="b"/>
              <a:pathLst>
                <a:path w="835" h="501" extrusionOk="0">
                  <a:moveTo>
                    <a:pt x="34" y="0"/>
                  </a:moveTo>
                  <a:lnTo>
                    <a:pt x="0" y="100"/>
                  </a:lnTo>
                  <a:lnTo>
                    <a:pt x="768" y="501"/>
                  </a:lnTo>
                  <a:lnTo>
                    <a:pt x="834" y="4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4" name="Google Shape;2084;p32"/>
            <p:cNvSpPr/>
            <p:nvPr/>
          </p:nvSpPr>
          <p:spPr>
            <a:xfrm>
              <a:off x="2630375" y="962800"/>
              <a:ext cx="27550" cy="23375"/>
            </a:xfrm>
            <a:custGeom>
              <a:avLst/>
              <a:gdLst/>
              <a:ahLst/>
              <a:cxnLst/>
              <a:rect l="l" t="t" r="r" b="b"/>
              <a:pathLst>
                <a:path w="1102" h="935" extrusionOk="0">
                  <a:moveTo>
                    <a:pt x="34" y="0"/>
                  </a:moveTo>
                  <a:lnTo>
                    <a:pt x="1" y="67"/>
                  </a:lnTo>
                  <a:lnTo>
                    <a:pt x="1035" y="934"/>
                  </a:lnTo>
                  <a:lnTo>
                    <a:pt x="1102" y="9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5" name="Google Shape;2085;p32"/>
            <p:cNvSpPr/>
            <p:nvPr/>
          </p:nvSpPr>
          <p:spPr>
            <a:xfrm>
              <a:off x="2567000" y="1093725"/>
              <a:ext cx="21700" cy="16700"/>
            </a:xfrm>
            <a:custGeom>
              <a:avLst/>
              <a:gdLst/>
              <a:ahLst/>
              <a:cxnLst/>
              <a:rect l="l" t="t" r="r" b="b"/>
              <a:pathLst>
                <a:path w="868" h="668" extrusionOk="0">
                  <a:moveTo>
                    <a:pt x="801" y="1"/>
                  </a:moveTo>
                  <a:lnTo>
                    <a:pt x="1" y="601"/>
                  </a:lnTo>
                  <a:lnTo>
                    <a:pt x="34" y="668"/>
                  </a:lnTo>
                  <a:lnTo>
                    <a:pt x="868" y="101"/>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6" name="Google Shape;2086;p32"/>
            <p:cNvSpPr/>
            <p:nvPr/>
          </p:nvSpPr>
          <p:spPr>
            <a:xfrm>
              <a:off x="2661250" y="1049525"/>
              <a:ext cx="17525" cy="13375"/>
            </a:xfrm>
            <a:custGeom>
              <a:avLst/>
              <a:gdLst/>
              <a:ahLst/>
              <a:cxnLst/>
              <a:rect l="l" t="t" r="r" b="b"/>
              <a:pathLst>
                <a:path w="701" h="535" extrusionOk="0">
                  <a:moveTo>
                    <a:pt x="667" y="1"/>
                  </a:moveTo>
                  <a:lnTo>
                    <a:pt x="0" y="434"/>
                  </a:lnTo>
                  <a:lnTo>
                    <a:pt x="33" y="534"/>
                  </a:lnTo>
                  <a:lnTo>
                    <a:pt x="701" y="67"/>
                  </a:lnTo>
                  <a:lnTo>
                    <a:pt x="6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7" name="Google Shape;2087;p32"/>
            <p:cNvSpPr/>
            <p:nvPr/>
          </p:nvSpPr>
          <p:spPr>
            <a:xfrm>
              <a:off x="2885575" y="869400"/>
              <a:ext cx="17525" cy="24200"/>
            </a:xfrm>
            <a:custGeom>
              <a:avLst/>
              <a:gdLst/>
              <a:ahLst/>
              <a:cxnLst/>
              <a:rect l="l" t="t" r="r" b="b"/>
              <a:pathLst>
                <a:path w="701" h="968" extrusionOk="0">
                  <a:moveTo>
                    <a:pt x="634" y="0"/>
                  </a:moveTo>
                  <a:lnTo>
                    <a:pt x="0" y="901"/>
                  </a:lnTo>
                  <a:lnTo>
                    <a:pt x="67" y="968"/>
                  </a:lnTo>
                  <a:lnTo>
                    <a:pt x="701" y="67"/>
                  </a:lnTo>
                  <a:lnTo>
                    <a:pt x="6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8" name="Google Shape;2088;p32"/>
            <p:cNvSpPr/>
            <p:nvPr/>
          </p:nvSpPr>
          <p:spPr>
            <a:xfrm>
              <a:off x="3076525" y="1117075"/>
              <a:ext cx="17550" cy="23375"/>
            </a:xfrm>
            <a:custGeom>
              <a:avLst/>
              <a:gdLst/>
              <a:ahLst/>
              <a:cxnLst/>
              <a:rect l="l" t="t" r="r" b="b"/>
              <a:pathLst>
                <a:path w="702" h="935" extrusionOk="0">
                  <a:moveTo>
                    <a:pt x="635" y="1"/>
                  </a:moveTo>
                  <a:lnTo>
                    <a:pt x="1" y="901"/>
                  </a:lnTo>
                  <a:lnTo>
                    <a:pt x="68" y="935"/>
                  </a:lnTo>
                  <a:lnTo>
                    <a:pt x="701" y="34"/>
                  </a:lnTo>
                  <a:lnTo>
                    <a:pt x="6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9" name="Google Shape;2089;p32"/>
            <p:cNvSpPr/>
            <p:nvPr/>
          </p:nvSpPr>
          <p:spPr>
            <a:xfrm>
              <a:off x="2824700" y="1045350"/>
              <a:ext cx="8350" cy="23375"/>
            </a:xfrm>
            <a:custGeom>
              <a:avLst/>
              <a:gdLst/>
              <a:ahLst/>
              <a:cxnLst/>
              <a:rect l="l" t="t" r="r" b="b"/>
              <a:pathLst>
                <a:path w="334" h="935" extrusionOk="0">
                  <a:moveTo>
                    <a:pt x="200" y="1"/>
                  </a:moveTo>
                  <a:lnTo>
                    <a:pt x="0" y="901"/>
                  </a:lnTo>
                  <a:lnTo>
                    <a:pt x="100" y="935"/>
                  </a:lnTo>
                  <a:lnTo>
                    <a:pt x="334" y="34"/>
                  </a:lnTo>
                  <a:lnTo>
                    <a:pt x="20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0" name="Google Shape;2090;p32"/>
            <p:cNvSpPr/>
            <p:nvPr/>
          </p:nvSpPr>
          <p:spPr>
            <a:xfrm>
              <a:off x="2713775" y="1312225"/>
              <a:ext cx="9200" cy="22525"/>
            </a:xfrm>
            <a:custGeom>
              <a:avLst/>
              <a:gdLst/>
              <a:ahLst/>
              <a:cxnLst/>
              <a:rect l="l" t="t" r="r" b="b"/>
              <a:pathLst>
                <a:path w="368" h="901" extrusionOk="0">
                  <a:moveTo>
                    <a:pt x="234" y="0"/>
                  </a:moveTo>
                  <a:lnTo>
                    <a:pt x="1" y="901"/>
                  </a:lnTo>
                  <a:lnTo>
                    <a:pt x="101" y="901"/>
                  </a:lnTo>
                  <a:lnTo>
                    <a:pt x="3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1" name="Google Shape;2091;p32"/>
            <p:cNvSpPr/>
            <p:nvPr/>
          </p:nvSpPr>
          <p:spPr>
            <a:xfrm>
              <a:off x="2791325" y="1202125"/>
              <a:ext cx="19200" cy="15050"/>
            </a:xfrm>
            <a:custGeom>
              <a:avLst/>
              <a:gdLst/>
              <a:ahLst/>
              <a:cxnLst/>
              <a:rect l="l" t="t" r="r" b="b"/>
              <a:pathLst>
                <a:path w="768" h="602" extrusionOk="0">
                  <a:moveTo>
                    <a:pt x="668" y="1"/>
                  </a:moveTo>
                  <a:lnTo>
                    <a:pt x="1" y="501"/>
                  </a:lnTo>
                  <a:lnTo>
                    <a:pt x="101" y="601"/>
                  </a:lnTo>
                  <a:lnTo>
                    <a:pt x="768" y="101"/>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2" name="Google Shape;2092;p32"/>
            <p:cNvSpPr/>
            <p:nvPr/>
          </p:nvSpPr>
          <p:spPr>
            <a:xfrm>
              <a:off x="2565325" y="1056200"/>
              <a:ext cx="25050" cy="2525"/>
            </a:xfrm>
            <a:custGeom>
              <a:avLst/>
              <a:gdLst/>
              <a:ahLst/>
              <a:cxnLst/>
              <a:rect l="l" t="t" r="r" b="b"/>
              <a:pathLst>
                <a:path w="1002" h="101" extrusionOk="0">
                  <a:moveTo>
                    <a:pt x="1" y="0"/>
                  </a:moveTo>
                  <a:lnTo>
                    <a:pt x="1" y="100"/>
                  </a:lnTo>
                  <a:lnTo>
                    <a:pt x="1002" y="100"/>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3" name="Google Shape;2093;p32"/>
            <p:cNvSpPr/>
            <p:nvPr/>
          </p:nvSpPr>
          <p:spPr>
            <a:xfrm>
              <a:off x="2546150" y="1177125"/>
              <a:ext cx="18375" cy="15025"/>
            </a:xfrm>
            <a:custGeom>
              <a:avLst/>
              <a:gdLst/>
              <a:ahLst/>
              <a:cxnLst/>
              <a:rect l="l" t="t" r="r" b="b"/>
              <a:pathLst>
                <a:path w="735" h="601" extrusionOk="0">
                  <a:moveTo>
                    <a:pt x="668" y="0"/>
                  </a:moveTo>
                  <a:lnTo>
                    <a:pt x="1" y="501"/>
                  </a:lnTo>
                  <a:lnTo>
                    <a:pt x="34" y="601"/>
                  </a:lnTo>
                  <a:lnTo>
                    <a:pt x="735"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4" name="Google Shape;2094;p32"/>
            <p:cNvSpPr/>
            <p:nvPr/>
          </p:nvSpPr>
          <p:spPr>
            <a:xfrm>
              <a:off x="2838025" y="857725"/>
              <a:ext cx="14200" cy="18375"/>
            </a:xfrm>
            <a:custGeom>
              <a:avLst/>
              <a:gdLst/>
              <a:ahLst/>
              <a:cxnLst/>
              <a:rect l="l" t="t" r="r" b="b"/>
              <a:pathLst>
                <a:path w="568" h="735" extrusionOk="0">
                  <a:moveTo>
                    <a:pt x="101" y="0"/>
                  </a:moveTo>
                  <a:lnTo>
                    <a:pt x="1" y="34"/>
                  </a:lnTo>
                  <a:lnTo>
                    <a:pt x="468" y="734"/>
                  </a:lnTo>
                  <a:lnTo>
                    <a:pt x="568" y="668"/>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5" name="Google Shape;2095;p32"/>
            <p:cNvSpPr/>
            <p:nvPr/>
          </p:nvSpPr>
          <p:spPr>
            <a:xfrm>
              <a:off x="2564500" y="1247175"/>
              <a:ext cx="30875" cy="9200"/>
            </a:xfrm>
            <a:custGeom>
              <a:avLst/>
              <a:gdLst/>
              <a:ahLst/>
              <a:cxnLst/>
              <a:rect l="l" t="t" r="r" b="b"/>
              <a:pathLst>
                <a:path w="1235" h="368" extrusionOk="0">
                  <a:moveTo>
                    <a:pt x="34" y="0"/>
                  </a:moveTo>
                  <a:lnTo>
                    <a:pt x="1" y="134"/>
                  </a:lnTo>
                  <a:lnTo>
                    <a:pt x="1235" y="367"/>
                  </a:lnTo>
                  <a:lnTo>
                    <a:pt x="1235" y="2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6" name="Google Shape;2096;p32"/>
            <p:cNvSpPr/>
            <p:nvPr/>
          </p:nvSpPr>
          <p:spPr>
            <a:xfrm>
              <a:off x="3092375" y="1298875"/>
              <a:ext cx="17550" cy="24200"/>
            </a:xfrm>
            <a:custGeom>
              <a:avLst/>
              <a:gdLst/>
              <a:ahLst/>
              <a:cxnLst/>
              <a:rect l="l" t="t" r="r" b="b"/>
              <a:pathLst>
                <a:path w="702" h="968" extrusionOk="0">
                  <a:moveTo>
                    <a:pt x="67" y="0"/>
                  </a:moveTo>
                  <a:lnTo>
                    <a:pt x="1" y="34"/>
                  </a:lnTo>
                  <a:lnTo>
                    <a:pt x="634" y="968"/>
                  </a:lnTo>
                  <a:lnTo>
                    <a:pt x="701" y="9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7" name="Google Shape;2097;p32"/>
            <p:cNvSpPr/>
            <p:nvPr/>
          </p:nvSpPr>
          <p:spPr>
            <a:xfrm>
              <a:off x="2744625" y="1125425"/>
              <a:ext cx="7525" cy="22525"/>
            </a:xfrm>
            <a:custGeom>
              <a:avLst/>
              <a:gdLst/>
              <a:ahLst/>
              <a:cxnLst/>
              <a:rect l="l" t="t" r="r" b="b"/>
              <a:pathLst>
                <a:path w="301" h="901" extrusionOk="0">
                  <a:moveTo>
                    <a:pt x="201" y="0"/>
                  </a:moveTo>
                  <a:lnTo>
                    <a:pt x="1" y="901"/>
                  </a:lnTo>
                  <a:lnTo>
                    <a:pt x="67" y="901"/>
                  </a:lnTo>
                  <a:lnTo>
                    <a:pt x="3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8" name="Google Shape;2098;p32"/>
            <p:cNvSpPr/>
            <p:nvPr/>
          </p:nvSpPr>
          <p:spPr>
            <a:xfrm>
              <a:off x="2898075" y="1154600"/>
              <a:ext cx="17525" cy="14200"/>
            </a:xfrm>
            <a:custGeom>
              <a:avLst/>
              <a:gdLst/>
              <a:ahLst/>
              <a:cxnLst/>
              <a:rect l="l" t="t" r="r" b="b"/>
              <a:pathLst>
                <a:path w="701" h="568" extrusionOk="0">
                  <a:moveTo>
                    <a:pt x="668" y="1"/>
                  </a:moveTo>
                  <a:lnTo>
                    <a:pt x="0" y="501"/>
                  </a:lnTo>
                  <a:lnTo>
                    <a:pt x="34" y="568"/>
                  </a:lnTo>
                  <a:lnTo>
                    <a:pt x="701" y="67"/>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48" name="Google Shape;1948;p29">
            <a:hlinkClick r:id="rId3" action="ppaction://hlinksldjump"/>
          </p:cNvPr>
          <p:cNvSpPr txBox="1"/>
          <p:nvPr/>
        </p:nvSpPr>
        <p:spPr>
          <a:xfrm>
            <a:off x="2814726" y="195578"/>
            <a:ext cx="1123200" cy="3159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spcBef>
                <a:spcPts val="0"/>
              </a:spcBef>
              <a:spcAft>
                <a:spcPts val="1600"/>
              </a:spcAft>
              <a:buNone/>
            </a:pPr>
            <a:r>
              <a:rPr lang="en-US" sz="800">
                <a:solidFill>
                  <a:schemeClr val="lt2"/>
                </a:solidFill>
                <a:latin typeface="Syne"/>
                <a:ea typeface="Syne"/>
                <a:cs typeface="Syne"/>
                <a:sym typeface="Syne"/>
              </a:rPr>
              <a:t>Project overview</a:t>
            </a:r>
            <a:endParaRPr lang="en-US" sz="800">
              <a:solidFill>
                <a:schemeClr val="lt2"/>
              </a:solidFill>
              <a:latin typeface="Syne"/>
              <a:ea typeface="Syne"/>
              <a:cs typeface="Syne"/>
              <a:sym typeface="Syne"/>
            </a:endParaRPr>
          </a:p>
        </p:txBody>
      </p:sp>
      <p:sp>
        <p:nvSpPr>
          <p:cNvPr id="1949" name="Google Shape;1949;p29">
            <a:hlinkClick r:id="rId4" action="ppaction://hlinksldjump"/>
          </p:cNvPr>
          <p:cNvSpPr txBox="1"/>
          <p:nvPr/>
        </p:nvSpPr>
        <p:spPr>
          <a:xfrm>
            <a:off x="3938010" y="195578"/>
            <a:ext cx="1123200" cy="3159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spcBef>
                <a:spcPts val="0"/>
              </a:spcBef>
              <a:spcAft>
                <a:spcPts val="1600"/>
              </a:spcAft>
              <a:buNone/>
            </a:pPr>
            <a:r>
              <a:rPr lang="en-US" sz="800">
                <a:solidFill>
                  <a:schemeClr val="lt2"/>
                </a:solidFill>
                <a:latin typeface="Syne"/>
                <a:ea typeface="Syne"/>
                <a:cs typeface="Syne"/>
                <a:sym typeface="Syne"/>
              </a:rPr>
              <a:t>Working Principle</a:t>
            </a:r>
            <a:endParaRPr lang="en-US" sz="800">
              <a:solidFill>
                <a:schemeClr val="lt2"/>
              </a:solidFill>
              <a:latin typeface="Syne"/>
              <a:ea typeface="Syne"/>
              <a:cs typeface="Syne"/>
              <a:sym typeface="Syne"/>
            </a:endParaRPr>
          </a:p>
        </p:txBody>
      </p:sp>
      <p:sp>
        <p:nvSpPr>
          <p:cNvPr id="1950" name="Google Shape;1950;p29">
            <a:hlinkClick r:id="rId5" action="ppaction://hlinksldjump"/>
          </p:cNvPr>
          <p:cNvSpPr txBox="1"/>
          <p:nvPr/>
        </p:nvSpPr>
        <p:spPr>
          <a:xfrm>
            <a:off x="5061294" y="195578"/>
            <a:ext cx="1123200" cy="315900"/>
          </a:xfrm>
          <a:prstGeom prst="rect">
            <a:avLst/>
          </a:prstGeom>
        </p:spPr>
        <p:style>
          <a:lnRef idx="0">
            <a:srgbClr val="FFFFFF"/>
          </a:lnRef>
          <a:fillRef idx="1">
            <a:prstClr val="black"/>
          </a:fillRef>
          <a:effectRef idx="0">
            <a:srgbClr val="FFFFFF"/>
          </a:effectRef>
          <a:fontRef idx="minor">
            <a:schemeClr val="lt1"/>
          </a:fontRef>
        </p:style>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spcBef>
                <a:spcPts val="0"/>
              </a:spcBef>
              <a:spcAft>
                <a:spcPts val="1600"/>
              </a:spcAft>
              <a:buNone/>
            </a:pPr>
            <a:r>
              <a:rPr lang="en-US" sz="800">
                <a:solidFill>
                  <a:schemeClr val="lt2"/>
                </a:solidFill>
                <a:latin typeface="Syne"/>
                <a:ea typeface="Syne"/>
                <a:cs typeface="Syne"/>
                <a:sym typeface="Syne"/>
              </a:rPr>
              <a:t>Wireless Communication</a:t>
            </a:r>
            <a:endParaRPr lang="en-US" sz="800">
              <a:solidFill>
                <a:schemeClr val="lt2"/>
              </a:solidFill>
              <a:latin typeface="Syne"/>
              <a:ea typeface="Syne"/>
              <a:cs typeface="Syne"/>
              <a:sym typeface="Syne"/>
            </a:endParaRPr>
          </a:p>
        </p:txBody>
      </p:sp>
      <p:sp>
        <p:nvSpPr>
          <p:cNvPr id="1953" name="Google Shape;1953;p29">
            <a:hlinkClick r:id="rId6" action="ppaction://hlinksldjump"/>
          </p:cNvPr>
          <p:cNvSpPr txBox="1"/>
          <p:nvPr/>
        </p:nvSpPr>
        <p:spPr>
          <a:xfrm>
            <a:off x="1619084" y="195578"/>
            <a:ext cx="1123200" cy="3159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spcBef>
                <a:spcPts val="0"/>
              </a:spcBef>
              <a:spcAft>
                <a:spcPts val="1600"/>
              </a:spcAft>
              <a:buNone/>
            </a:pPr>
            <a:r>
              <a:rPr lang="en-US" sz="800">
                <a:solidFill>
                  <a:schemeClr val="lt2"/>
                </a:solidFill>
                <a:latin typeface="Syne"/>
                <a:ea typeface="Syne"/>
                <a:cs typeface="Syne"/>
                <a:sym typeface="Syne"/>
              </a:rPr>
              <a:t>Need For Smart security</a:t>
            </a:r>
            <a:endParaRPr lang="en-US" sz="800">
              <a:solidFill>
                <a:schemeClr val="lt2"/>
              </a:solidFill>
              <a:latin typeface="Syne"/>
              <a:ea typeface="Syne"/>
              <a:cs typeface="Syne"/>
              <a:sym typeface="Syne"/>
            </a:endParaRPr>
          </a:p>
        </p:txBody>
      </p:sp>
      <p:sp>
        <p:nvSpPr>
          <p:cNvPr id="6" name="Google Shape;1951;p29">
            <a:hlinkClick r:id="rId5" action="ppaction://hlinksldjump"/>
          </p:cNvPr>
          <p:cNvSpPr txBox="1"/>
          <p:nvPr/>
        </p:nvSpPr>
        <p:spPr>
          <a:xfrm>
            <a:off x="6157273" y="195578"/>
            <a:ext cx="1123200" cy="315900"/>
          </a:xfrm>
          <a:prstGeom prst="rect">
            <a:avLst/>
          </a:prstGeom>
        </p:spPr>
        <p:style>
          <a:lnRef idx="0">
            <a:srgbClr val="FFFFFF"/>
          </a:lnRef>
          <a:fillRef idx="1">
            <a:prstClr val="black"/>
          </a:fillRef>
          <a:effectRef idx="0">
            <a:srgbClr val="FFFFFF"/>
          </a:effectRef>
          <a:fontRef idx="minor">
            <a:schemeClr val="lt1"/>
          </a:fontRef>
        </p:style>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spcBef>
                <a:spcPts val="0"/>
              </a:spcBef>
              <a:spcAft>
                <a:spcPts val="1600"/>
              </a:spcAft>
              <a:buNone/>
            </a:pPr>
            <a:r>
              <a:rPr lang="en-US" sz="800">
                <a:solidFill>
                  <a:schemeClr val="lt2"/>
                </a:solidFill>
                <a:latin typeface="Syne"/>
                <a:ea typeface="Syne"/>
                <a:cs typeface="Syne"/>
                <a:sym typeface="Syne"/>
              </a:rPr>
              <a:t>Future Enhancements</a:t>
            </a:r>
            <a:endParaRPr lang="en-US" sz="800">
              <a:solidFill>
                <a:schemeClr val="lt2"/>
              </a:solidFill>
              <a:latin typeface="Syne"/>
              <a:ea typeface="Syne"/>
              <a:cs typeface="Syne"/>
              <a:sym typeface="Syne"/>
            </a:endParaRPr>
          </a:p>
        </p:txBody>
      </p:sp>
      <p:sp>
        <p:nvSpPr>
          <p:cNvPr id="7" name="Google Shape;1952;p29">
            <a:hlinkClick r:id="rId5" action="ppaction://hlinksldjump"/>
          </p:cNvPr>
          <p:cNvSpPr txBox="1"/>
          <p:nvPr/>
        </p:nvSpPr>
        <p:spPr>
          <a:xfrm>
            <a:off x="7280556" y="195578"/>
            <a:ext cx="1123200" cy="315900"/>
          </a:xfrm>
          <a:prstGeom prst="rect">
            <a:avLst/>
          </a:prstGeom>
        </p:spPr>
        <p:style>
          <a:lnRef idx="0">
            <a:srgbClr val="FFFFFF"/>
          </a:lnRef>
          <a:fillRef idx="1">
            <a:prstClr val="black"/>
          </a:fillRef>
          <a:effectRef idx="0">
            <a:srgbClr val="FFFFFF"/>
          </a:effectRef>
          <a:fontRef idx="minor">
            <a:schemeClr val="lt1"/>
          </a:fontRef>
        </p:style>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spcBef>
                <a:spcPts val="0"/>
              </a:spcBef>
              <a:spcAft>
                <a:spcPts val="1600"/>
              </a:spcAft>
              <a:buNone/>
            </a:pPr>
            <a:r>
              <a:rPr lang="en-US" sz="800">
                <a:solidFill>
                  <a:schemeClr val="lt2"/>
                </a:solidFill>
                <a:latin typeface="Syne"/>
                <a:ea typeface="Syne"/>
                <a:cs typeface="Syne"/>
                <a:sym typeface="Syne"/>
              </a:rPr>
              <a:t>Conclusion</a:t>
            </a:r>
            <a:endParaRPr lang="en-US" sz="800">
              <a:solidFill>
                <a:schemeClr val="lt2"/>
              </a:solidFill>
              <a:latin typeface="Syne"/>
              <a:ea typeface="Syne"/>
              <a:cs typeface="Syne"/>
              <a:sym typeface="Syne"/>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120" name="Shape 2120"/>
        <p:cNvGrpSpPr/>
        <p:nvPr/>
      </p:nvGrpSpPr>
      <p:grpSpPr>
        <a:xfrm>
          <a:off x="0" y="0"/>
          <a:ext cx="0" cy="0"/>
          <a:chOff x="0" y="0"/>
          <a:chExt cx="0" cy="0"/>
        </a:xfrm>
      </p:grpSpPr>
      <p:pic>
        <p:nvPicPr>
          <p:cNvPr id="2121" name="Google Shape;2121;p34" descr="C:\Users\divya\Downloads\pexels-reynaldo-brigworkz-brigantty-771883.jpgpexels-reynaldo-brigworkz-brigantty-771883"/>
          <p:cNvPicPr preferRelativeResize="0"/>
          <p:nvPr>
            <p:ph type="pic" idx="3"/>
          </p:nvPr>
        </p:nvPicPr>
        <p:blipFill rotWithShape="1">
          <a:blip r:embed="rId1"/>
          <a:srcRect l="25932" r="25932"/>
          <a:stretch>
            <a:fillRect/>
          </a:stretch>
        </p:blipFill>
        <p:spPr>
          <a:xfrm>
            <a:off x="0" y="0"/>
            <a:ext cx="3493452" cy="5143501"/>
          </a:xfrm>
          <a:prstGeom prst="rect">
            <a:avLst/>
          </a:prstGeom>
        </p:spPr>
      </p:pic>
      <p:grpSp>
        <p:nvGrpSpPr>
          <p:cNvPr id="2131" name="Google Shape;2131;p34"/>
          <p:cNvGrpSpPr/>
          <p:nvPr/>
        </p:nvGrpSpPr>
        <p:grpSpPr>
          <a:xfrm>
            <a:off x="5221535" y="4875275"/>
            <a:ext cx="1134550" cy="235200"/>
            <a:chOff x="3906275" y="4443475"/>
            <a:chExt cx="1134550" cy="235200"/>
          </a:xfrm>
        </p:grpSpPr>
        <p:sp>
          <p:nvSpPr>
            <p:cNvPr id="2132" name="Google Shape;2132;p34"/>
            <p:cNvSpPr/>
            <p:nvPr/>
          </p:nvSpPr>
          <p:spPr>
            <a:xfrm>
              <a:off x="3906275" y="4443475"/>
              <a:ext cx="235200" cy="2352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yne"/>
                <a:ea typeface="Syne"/>
                <a:cs typeface="Syne"/>
                <a:sym typeface="Syne"/>
              </a:endParaRPr>
            </a:p>
          </p:txBody>
        </p:sp>
        <p:sp>
          <p:nvSpPr>
            <p:cNvPr id="2133" name="Google Shape;2133;p34"/>
            <p:cNvSpPr/>
            <p:nvPr/>
          </p:nvSpPr>
          <p:spPr>
            <a:xfrm>
              <a:off x="4355950" y="4443475"/>
              <a:ext cx="235200" cy="2352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yne"/>
                <a:ea typeface="Syne"/>
                <a:cs typeface="Syne"/>
                <a:sym typeface="Syne"/>
              </a:endParaRPr>
            </a:p>
          </p:txBody>
        </p:sp>
        <p:sp>
          <p:nvSpPr>
            <p:cNvPr id="2134" name="Google Shape;2134;p34"/>
            <p:cNvSpPr/>
            <p:nvPr/>
          </p:nvSpPr>
          <p:spPr>
            <a:xfrm>
              <a:off x="4805625" y="4443475"/>
              <a:ext cx="235200" cy="2352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yne"/>
                <a:ea typeface="Syne"/>
                <a:cs typeface="Syne"/>
                <a:sym typeface="Syne"/>
              </a:endParaRPr>
            </a:p>
          </p:txBody>
        </p:sp>
      </p:grpSp>
      <p:grpSp>
        <p:nvGrpSpPr>
          <p:cNvPr id="2135" name="Google Shape;2135;p34"/>
          <p:cNvGrpSpPr/>
          <p:nvPr/>
        </p:nvGrpSpPr>
        <p:grpSpPr>
          <a:xfrm flipH="1">
            <a:off x="3337060" y="953665"/>
            <a:ext cx="827511" cy="801376"/>
            <a:chOff x="2546150" y="857725"/>
            <a:chExt cx="607125" cy="587950"/>
          </a:xfrm>
        </p:grpSpPr>
        <p:sp>
          <p:nvSpPr>
            <p:cNvPr id="2136" name="Google Shape;2136;p34"/>
            <p:cNvSpPr/>
            <p:nvPr/>
          </p:nvSpPr>
          <p:spPr>
            <a:xfrm>
              <a:off x="3113225" y="1037850"/>
              <a:ext cx="22550" cy="15875"/>
            </a:xfrm>
            <a:custGeom>
              <a:avLst/>
              <a:gdLst/>
              <a:ahLst/>
              <a:cxnLst/>
              <a:rect l="l" t="t" r="r" b="b"/>
              <a:pathLst>
                <a:path w="902" h="635" extrusionOk="0">
                  <a:moveTo>
                    <a:pt x="801" y="1"/>
                  </a:moveTo>
                  <a:lnTo>
                    <a:pt x="1" y="534"/>
                  </a:lnTo>
                  <a:lnTo>
                    <a:pt x="67" y="634"/>
                  </a:lnTo>
                  <a:lnTo>
                    <a:pt x="901" y="67"/>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7" name="Google Shape;2137;p34"/>
            <p:cNvSpPr/>
            <p:nvPr/>
          </p:nvSpPr>
          <p:spPr>
            <a:xfrm>
              <a:off x="3020650" y="925275"/>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8" name="Google Shape;2138;p34"/>
            <p:cNvSpPr/>
            <p:nvPr/>
          </p:nvSpPr>
          <p:spPr>
            <a:xfrm>
              <a:off x="3111550" y="1096225"/>
              <a:ext cx="22550" cy="16700"/>
            </a:xfrm>
            <a:custGeom>
              <a:avLst/>
              <a:gdLst/>
              <a:ahLst/>
              <a:cxnLst/>
              <a:rect l="l" t="t" r="r" b="b"/>
              <a:pathLst>
                <a:path w="902" h="668" extrusionOk="0">
                  <a:moveTo>
                    <a:pt x="34" y="1"/>
                  </a:moveTo>
                  <a:lnTo>
                    <a:pt x="1" y="67"/>
                  </a:lnTo>
                  <a:lnTo>
                    <a:pt x="868" y="668"/>
                  </a:lnTo>
                  <a:lnTo>
                    <a:pt x="902" y="568"/>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9" name="Google Shape;2139;p34"/>
            <p:cNvSpPr/>
            <p:nvPr/>
          </p:nvSpPr>
          <p:spPr>
            <a:xfrm>
              <a:off x="3135750" y="1177125"/>
              <a:ext cx="17525" cy="15025"/>
            </a:xfrm>
            <a:custGeom>
              <a:avLst/>
              <a:gdLst/>
              <a:ahLst/>
              <a:cxnLst/>
              <a:rect l="l" t="t" r="r" b="b"/>
              <a:pathLst>
                <a:path w="701" h="601" extrusionOk="0">
                  <a:moveTo>
                    <a:pt x="667" y="0"/>
                  </a:moveTo>
                  <a:lnTo>
                    <a:pt x="0" y="501"/>
                  </a:lnTo>
                  <a:lnTo>
                    <a:pt x="67" y="601"/>
                  </a:lnTo>
                  <a:lnTo>
                    <a:pt x="701" y="100"/>
                  </a:lnTo>
                  <a:lnTo>
                    <a:pt x="6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0" name="Google Shape;2140;p34"/>
            <p:cNvSpPr/>
            <p:nvPr/>
          </p:nvSpPr>
          <p:spPr>
            <a:xfrm>
              <a:off x="3109050" y="1258000"/>
              <a:ext cx="24225" cy="19225"/>
            </a:xfrm>
            <a:custGeom>
              <a:avLst/>
              <a:gdLst/>
              <a:ahLst/>
              <a:cxnLst/>
              <a:rect l="l" t="t" r="r" b="b"/>
              <a:pathLst>
                <a:path w="969" h="769" extrusionOk="0">
                  <a:moveTo>
                    <a:pt x="68" y="1"/>
                  </a:moveTo>
                  <a:lnTo>
                    <a:pt x="1" y="68"/>
                  </a:lnTo>
                  <a:lnTo>
                    <a:pt x="901" y="768"/>
                  </a:lnTo>
                  <a:lnTo>
                    <a:pt x="968" y="735"/>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1" name="Google Shape;2141;p34"/>
            <p:cNvSpPr/>
            <p:nvPr/>
          </p:nvSpPr>
          <p:spPr>
            <a:xfrm>
              <a:off x="3049850" y="1352250"/>
              <a:ext cx="19200" cy="15025"/>
            </a:xfrm>
            <a:custGeom>
              <a:avLst/>
              <a:gdLst/>
              <a:ahLst/>
              <a:cxnLst/>
              <a:rect l="l" t="t" r="r" b="b"/>
              <a:pathLst>
                <a:path w="768" h="601" extrusionOk="0">
                  <a:moveTo>
                    <a:pt x="701" y="0"/>
                  </a:moveTo>
                  <a:lnTo>
                    <a:pt x="0" y="567"/>
                  </a:lnTo>
                  <a:lnTo>
                    <a:pt x="34" y="601"/>
                  </a:lnTo>
                  <a:lnTo>
                    <a:pt x="768" y="67"/>
                  </a:lnTo>
                  <a:lnTo>
                    <a:pt x="7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2" name="Google Shape;2142;p34"/>
            <p:cNvSpPr/>
            <p:nvPr/>
          </p:nvSpPr>
          <p:spPr>
            <a:xfrm>
              <a:off x="3111550" y="1219650"/>
              <a:ext cx="25050" cy="2525"/>
            </a:xfrm>
            <a:custGeom>
              <a:avLst/>
              <a:gdLst/>
              <a:ahLst/>
              <a:cxnLst/>
              <a:rect l="l" t="t" r="r" b="b"/>
              <a:pathLst>
                <a:path w="1002" h="101" extrusionOk="0">
                  <a:moveTo>
                    <a:pt x="1" y="0"/>
                  </a:moveTo>
                  <a:lnTo>
                    <a:pt x="1" y="101"/>
                  </a:lnTo>
                  <a:lnTo>
                    <a:pt x="1002" y="101"/>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3" name="Google Shape;2143;p34"/>
            <p:cNvSpPr/>
            <p:nvPr/>
          </p:nvSpPr>
          <p:spPr>
            <a:xfrm>
              <a:off x="3007325" y="972800"/>
              <a:ext cx="17525" cy="24225"/>
            </a:xfrm>
            <a:custGeom>
              <a:avLst/>
              <a:gdLst/>
              <a:ahLst/>
              <a:cxnLst/>
              <a:rect l="l" t="t" r="r" b="b"/>
              <a:pathLst>
                <a:path w="701" h="969" extrusionOk="0">
                  <a:moveTo>
                    <a:pt x="67" y="1"/>
                  </a:moveTo>
                  <a:lnTo>
                    <a:pt x="0" y="34"/>
                  </a:lnTo>
                  <a:lnTo>
                    <a:pt x="634" y="968"/>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4" name="Google Shape;2144;p34"/>
            <p:cNvSpPr/>
            <p:nvPr/>
          </p:nvSpPr>
          <p:spPr>
            <a:xfrm>
              <a:off x="2762975" y="962800"/>
              <a:ext cx="15875" cy="21700"/>
            </a:xfrm>
            <a:custGeom>
              <a:avLst/>
              <a:gdLst/>
              <a:ahLst/>
              <a:cxnLst/>
              <a:rect l="l" t="t" r="r" b="b"/>
              <a:pathLst>
                <a:path w="635" h="868" extrusionOk="0">
                  <a:moveTo>
                    <a:pt x="101" y="0"/>
                  </a:moveTo>
                  <a:lnTo>
                    <a:pt x="1" y="34"/>
                  </a:lnTo>
                  <a:lnTo>
                    <a:pt x="534" y="868"/>
                  </a:lnTo>
                  <a:lnTo>
                    <a:pt x="634" y="834"/>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5" name="Google Shape;2145;p34"/>
            <p:cNvSpPr/>
            <p:nvPr/>
          </p:nvSpPr>
          <p:spPr>
            <a:xfrm>
              <a:off x="2899750" y="924425"/>
              <a:ext cx="17525" cy="24225"/>
            </a:xfrm>
            <a:custGeom>
              <a:avLst/>
              <a:gdLst/>
              <a:ahLst/>
              <a:cxnLst/>
              <a:rect l="l" t="t" r="r" b="b"/>
              <a:pathLst>
                <a:path w="701" h="969" extrusionOk="0">
                  <a:moveTo>
                    <a:pt x="634" y="1"/>
                  </a:moveTo>
                  <a:lnTo>
                    <a:pt x="0" y="902"/>
                  </a:lnTo>
                  <a:lnTo>
                    <a:pt x="67" y="9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6" name="Google Shape;2146;p34"/>
            <p:cNvSpPr/>
            <p:nvPr/>
          </p:nvSpPr>
          <p:spPr>
            <a:xfrm>
              <a:off x="2998975" y="1222150"/>
              <a:ext cx="17550" cy="25050"/>
            </a:xfrm>
            <a:custGeom>
              <a:avLst/>
              <a:gdLst/>
              <a:ahLst/>
              <a:cxnLst/>
              <a:rect l="l" t="t" r="r" b="b"/>
              <a:pathLst>
                <a:path w="702" h="1002" extrusionOk="0">
                  <a:moveTo>
                    <a:pt x="67" y="1"/>
                  </a:moveTo>
                  <a:lnTo>
                    <a:pt x="1" y="101"/>
                  </a:lnTo>
                  <a:lnTo>
                    <a:pt x="634" y="1001"/>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7" name="Google Shape;2147;p34"/>
            <p:cNvSpPr/>
            <p:nvPr/>
          </p:nvSpPr>
          <p:spPr>
            <a:xfrm>
              <a:off x="2933100" y="991975"/>
              <a:ext cx="15025" cy="22550"/>
            </a:xfrm>
            <a:custGeom>
              <a:avLst/>
              <a:gdLst/>
              <a:ahLst/>
              <a:cxnLst/>
              <a:rect l="l" t="t" r="r" b="b"/>
              <a:pathLst>
                <a:path w="601" h="902" extrusionOk="0">
                  <a:moveTo>
                    <a:pt x="67" y="1"/>
                  </a:moveTo>
                  <a:lnTo>
                    <a:pt x="0" y="34"/>
                  </a:lnTo>
                  <a:lnTo>
                    <a:pt x="534" y="902"/>
                  </a:lnTo>
                  <a:lnTo>
                    <a:pt x="601" y="8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8" name="Google Shape;2148;p34"/>
            <p:cNvSpPr/>
            <p:nvPr/>
          </p:nvSpPr>
          <p:spPr>
            <a:xfrm>
              <a:off x="2941450" y="1417300"/>
              <a:ext cx="3350" cy="25025"/>
            </a:xfrm>
            <a:custGeom>
              <a:avLst/>
              <a:gdLst/>
              <a:ahLst/>
              <a:cxnLst/>
              <a:rect l="l" t="t" r="r" b="b"/>
              <a:pathLst>
                <a:path w="134" h="1001" extrusionOk="0">
                  <a:moveTo>
                    <a:pt x="33" y="0"/>
                  </a:moveTo>
                  <a:lnTo>
                    <a:pt x="0" y="967"/>
                  </a:lnTo>
                  <a:lnTo>
                    <a:pt x="133" y="1001"/>
                  </a:lnTo>
                  <a:lnTo>
                    <a:pt x="1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9" name="Google Shape;2149;p34"/>
            <p:cNvSpPr/>
            <p:nvPr/>
          </p:nvSpPr>
          <p:spPr>
            <a:xfrm>
              <a:off x="2879725" y="1405625"/>
              <a:ext cx="16700" cy="23375"/>
            </a:xfrm>
            <a:custGeom>
              <a:avLst/>
              <a:gdLst/>
              <a:ahLst/>
              <a:cxnLst/>
              <a:rect l="l" t="t" r="r" b="b"/>
              <a:pathLst>
                <a:path w="668" h="935" extrusionOk="0">
                  <a:moveTo>
                    <a:pt x="601" y="0"/>
                  </a:moveTo>
                  <a:lnTo>
                    <a:pt x="1" y="901"/>
                  </a:lnTo>
                  <a:lnTo>
                    <a:pt x="67" y="934"/>
                  </a:lnTo>
                  <a:lnTo>
                    <a:pt x="668" y="67"/>
                  </a:lnTo>
                  <a:lnTo>
                    <a:pt x="6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0" name="Google Shape;2150;p34"/>
            <p:cNvSpPr/>
            <p:nvPr/>
          </p:nvSpPr>
          <p:spPr>
            <a:xfrm>
              <a:off x="2799675" y="1426475"/>
              <a:ext cx="13375" cy="19200"/>
            </a:xfrm>
            <a:custGeom>
              <a:avLst/>
              <a:gdLst/>
              <a:ahLst/>
              <a:cxnLst/>
              <a:rect l="l" t="t" r="r" b="b"/>
              <a:pathLst>
                <a:path w="535" h="768" extrusionOk="0">
                  <a:moveTo>
                    <a:pt x="100" y="0"/>
                  </a:moveTo>
                  <a:lnTo>
                    <a:pt x="0" y="100"/>
                  </a:lnTo>
                  <a:lnTo>
                    <a:pt x="501" y="767"/>
                  </a:lnTo>
                  <a:lnTo>
                    <a:pt x="534" y="701"/>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1" name="Google Shape;2151;p34"/>
            <p:cNvSpPr/>
            <p:nvPr/>
          </p:nvSpPr>
          <p:spPr>
            <a:xfrm>
              <a:off x="2960625" y="1164600"/>
              <a:ext cx="20875" cy="23375"/>
            </a:xfrm>
            <a:custGeom>
              <a:avLst/>
              <a:gdLst/>
              <a:ahLst/>
              <a:cxnLst/>
              <a:rect l="l" t="t" r="r" b="b"/>
              <a:pathLst>
                <a:path w="835" h="935" extrusionOk="0">
                  <a:moveTo>
                    <a:pt x="734" y="1"/>
                  </a:moveTo>
                  <a:lnTo>
                    <a:pt x="0" y="902"/>
                  </a:lnTo>
                  <a:lnTo>
                    <a:pt x="34" y="935"/>
                  </a:lnTo>
                  <a:lnTo>
                    <a:pt x="834" y="68"/>
                  </a:lnTo>
                  <a:lnTo>
                    <a:pt x="7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2" name="Google Shape;2152;p34"/>
            <p:cNvSpPr/>
            <p:nvPr/>
          </p:nvSpPr>
          <p:spPr>
            <a:xfrm>
              <a:off x="2769650" y="1401450"/>
              <a:ext cx="3350" cy="25050"/>
            </a:xfrm>
            <a:custGeom>
              <a:avLst/>
              <a:gdLst/>
              <a:ahLst/>
              <a:cxnLst/>
              <a:rect l="l" t="t" r="r" b="b"/>
              <a:pathLst>
                <a:path w="134" h="1002" extrusionOk="0">
                  <a:moveTo>
                    <a:pt x="34" y="0"/>
                  </a:moveTo>
                  <a:lnTo>
                    <a:pt x="0" y="1001"/>
                  </a:lnTo>
                  <a:lnTo>
                    <a:pt x="67" y="1001"/>
                  </a:lnTo>
                  <a:lnTo>
                    <a:pt x="134" y="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3" name="Google Shape;2153;p34"/>
            <p:cNvSpPr/>
            <p:nvPr/>
          </p:nvSpPr>
          <p:spPr>
            <a:xfrm>
              <a:off x="2585350" y="997000"/>
              <a:ext cx="3350" cy="25875"/>
            </a:xfrm>
            <a:custGeom>
              <a:avLst/>
              <a:gdLst/>
              <a:ahLst/>
              <a:cxnLst/>
              <a:rect l="l" t="t" r="r" b="b"/>
              <a:pathLst>
                <a:path w="134" h="1035" extrusionOk="0">
                  <a:moveTo>
                    <a:pt x="67" y="0"/>
                  </a:moveTo>
                  <a:lnTo>
                    <a:pt x="1" y="1034"/>
                  </a:lnTo>
                  <a:lnTo>
                    <a:pt x="67"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4" name="Google Shape;2154;p34"/>
            <p:cNvSpPr/>
            <p:nvPr/>
          </p:nvSpPr>
          <p:spPr>
            <a:xfrm>
              <a:off x="2612875" y="1210475"/>
              <a:ext cx="15025" cy="32550"/>
            </a:xfrm>
            <a:custGeom>
              <a:avLst/>
              <a:gdLst/>
              <a:ahLst/>
              <a:cxnLst/>
              <a:rect l="l" t="t" r="r" b="b"/>
              <a:pathLst>
                <a:path w="601" h="1302" extrusionOk="0">
                  <a:moveTo>
                    <a:pt x="134" y="1"/>
                  </a:moveTo>
                  <a:lnTo>
                    <a:pt x="0" y="67"/>
                  </a:lnTo>
                  <a:lnTo>
                    <a:pt x="501" y="1301"/>
                  </a:lnTo>
                  <a:lnTo>
                    <a:pt x="601" y="12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5" name="Google Shape;2155;p34"/>
            <p:cNvSpPr/>
            <p:nvPr/>
          </p:nvSpPr>
          <p:spPr>
            <a:xfrm>
              <a:off x="2591200" y="1134600"/>
              <a:ext cx="20850" cy="32525"/>
            </a:xfrm>
            <a:custGeom>
              <a:avLst/>
              <a:gdLst/>
              <a:ahLst/>
              <a:cxnLst/>
              <a:rect l="l" t="t" r="r" b="b"/>
              <a:pathLst>
                <a:path w="834" h="1301" extrusionOk="0">
                  <a:moveTo>
                    <a:pt x="734" y="0"/>
                  </a:moveTo>
                  <a:lnTo>
                    <a:pt x="0" y="1268"/>
                  </a:lnTo>
                  <a:lnTo>
                    <a:pt x="100" y="1301"/>
                  </a:lnTo>
                  <a:lnTo>
                    <a:pt x="834" y="100"/>
                  </a:lnTo>
                  <a:lnTo>
                    <a:pt x="7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6" name="Google Shape;2156;p34"/>
            <p:cNvSpPr/>
            <p:nvPr/>
          </p:nvSpPr>
          <p:spPr>
            <a:xfrm>
              <a:off x="2769650" y="889400"/>
              <a:ext cx="20050" cy="21725"/>
            </a:xfrm>
            <a:custGeom>
              <a:avLst/>
              <a:gdLst/>
              <a:ahLst/>
              <a:cxnLst/>
              <a:rect l="l" t="t" r="r" b="b"/>
              <a:pathLst>
                <a:path w="802" h="869" extrusionOk="0">
                  <a:moveTo>
                    <a:pt x="701" y="1"/>
                  </a:moveTo>
                  <a:lnTo>
                    <a:pt x="0" y="802"/>
                  </a:lnTo>
                  <a:lnTo>
                    <a:pt x="34" y="868"/>
                  </a:lnTo>
                  <a:lnTo>
                    <a:pt x="801" y="68"/>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7" name="Google Shape;2157;p34"/>
            <p:cNvSpPr/>
            <p:nvPr/>
          </p:nvSpPr>
          <p:spPr>
            <a:xfrm>
              <a:off x="2822175" y="890250"/>
              <a:ext cx="28400" cy="23375"/>
            </a:xfrm>
            <a:custGeom>
              <a:avLst/>
              <a:gdLst/>
              <a:ahLst/>
              <a:cxnLst/>
              <a:rect l="l" t="t" r="r" b="b"/>
              <a:pathLst>
                <a:path w="1136" h="935" extrusionOk="0">
                  <a:moveTo>
                    <a:pt x="68" y="0"/>
                  </a:moveTo>
                  <a:lnTo>
                    <a:pt x="1" y="67"/>
                  </a:lnTo>
                  <a:lnTo>
                    <a:pt x="1068" y="934"/>
                  </a:lnTo>
                  <a:lnTo>
                    <a:pt x="1135" y="868"/>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8" name="Google Shape;2158;p34"/>
            <p:cNvSpPr/>
            <p:nvPr/>
          </p:nvSpPr>
          <p:spPr>
            <a:xfrm>
              <a:off x="2958950" y="889400"/>
              <a:ext cx="28375" cy="18375"/>
            </a:xfrm>
            <a:custGeom>
              <a:avLst/>
              <a:gdLst/>
              <a:ahLst/>
              <a:cxnLst/>
              <a:rect l="l" t="t" r="r" b="b"/>
              <a:pathLst>
                <a:path w="1135" h="735" extrusionOk="0">
                  <a:moveTo>
                    <a:pt x="101" y="1"/>
                  </a:moveTo>
                  <a:lnTo>
                    <a:pt x="1" y="101"/>
                  </a:lnTo>
                  <a:lnTo>
                    <a:pt x="1101" y="735"/>
                  </a:lnTo>
                  <a:lnTo>
                    <a:pt x="1135" y="6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9" name="Google Shape;2159;p34"/>
            <p:cNvSpPr/>
            <p:nvPr/>
          </p:nvSpPr>
          <p:spPr>
            <a:xfrm>
              <a:off x="2961450" y="938625"/>
              <a:ext cx="18375" cy="28375"/>
            </a:xfrm>
            <a:custGeom>
              <a:avLst/>
              <a:gdLst/>
              <a:ahLst/>
              <a:cxnLst/>
              <a:rect l="l" t="t" r="r" b="b"/>
              <a:pathLst>
                <a:path w="735" h="1135" extrusionOk="0">
                  <a:moveTo>
                    <a:pt x="668" y="0"/>
                  </a:moveTo>
                  <a:lnTo>
                    <a:pt x="1" y="1101"/>
                  </a:lnTo>
                  <a:lnTo>
                    <a:pt x="67" y="1134"/>
                  </a:lnTo>
                  <a:lnTo>
                    <a:pt x="734" y="33"/>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0" name="Google Shape;2160;p34"/>
            <p:cNvSpPr/>
            <p:nvPr/>
          </p:nvSpPr>
          <p:spPr>
            <a:xfrm>
              <a:off x="3065700" y="964475"/>
              <a:ext cx="21700" cy="16700"/>
            </a:xfrm>
            <a:custGeom>
              <a:avLst/>
              <a:gdLst/>
              <a:ahLst/>
              <a:cxnLst/>
              <a:rect l="l" t="t" r="r" b="b"/>
              <a:pathLst>
                <a:path w="868" h="668" extrusionOk="0">
                  <a:moveTo>
                    <a:pt x="834" y="0"/>
                  </a:moveTo>
                  <a:lnTo>
                    <a:pt x="0" y="601"/>
                  </a:lnTo>
                  <a:lnTo>
                    <a:pt x="67" y="667"/>
                  </a:lnTo>
                  <a:lnTo>
                    <a:pt x="868" y="100"/>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1" name="Google Shape;2161;p34"/>
            <p:cNvSpPr/>
            <p:nvPr/>
          </p:nvSpPr>
          <p:spPr>
            <a:xfrm>
              <a:off x="2702100" y="892750"/>
              <a:ext cx="1700" cy="25050"/>
            </a:xfrm>
            <a:custGeom>
              <a:avLst/>
              <a:gdLst/>
              <a:ahLst/>
              <a:cxnLst/>
              <a:rect l="l" t="t" r="r" b="b"/>
              <a:pathLst>
                <a:path w="68" h="1002" extrusionOk="0">
                  <a:moveTo>
                    <a:pt x="1" y="0"/>
                  </a:moveTo>
                  <a:lnTo>
                    <a:pt x="1" y="1001"/>
                  </a:lnTo>
                  <a:lnTo>
                    <a:pt x="67" y="1001"/>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2" name="Google Shape;2162;p34"/>
            <p:cNvSpPr/>
            <p:nvPr/>
          </p:nvSpPr>
          <p:spPr>
            <a:xfrm>
              <a:off x="2651225" y="931950"/>
              <a:ext cx="26725" cy="6700"/>
            </a:xfrm>
            <a:custGeom>
              <a:avLst/>
              <a:gdLst/>
              <a:ahLst/>
              <a:cxnLst/>
              <a:rect l="l" t="t" r="r" b="b"/>
              <a:pathLst>
                <a:path w="1069" h="268" extrusionOk="0">
                  <a:moveTo>
                    <a:pt x="1068" y="0"/>
                  </a:moveTo>
                  <a:lnTo>
                    <a:pt x="1" y="200"/>
                  </a:lnTo>
                  <a:lnTo>
                    <a:pt x="1" y="267"/>
                  </a:lnTo>
                  <a:lnTo>
                    <a:pt x="1068" y="100"/>
                  </a:lnTo>
                  <a:lnTo>
                    <a:pt x="10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3" name="Google Shape;2163;p34"/>
            <p:cNvSpPr/>
            <p:nvPr/>
          </p:nvSpPr>
          <p:spPr>
            <a:xfrm>
              <a:off x="2711275" y="970300"/>
              <a:ext cx="7525" cy="26725"/>
            </a:xfrm>
            <a:custGeom>
              <a:avLst/>
              <a:gdLst/>
              <a:ahLst/>
              <a:cxnLst/>
              <a:rect l="l" t="t" r="r" b="b"/>
              <a:pathLst>
                <a:path w="301" h="1069" extrusionOk="0">
                  <a:moveTo>
                    <a:pt x="0" y="1"/>
                  </a:moveTo>
                  <a:lnTo>
                    <a:pt x="167" y="1068"/>
                  </a:lnTo>
                  <a:lnTo>
                    <a:pt x="301"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4" name="Google Shape;2164;p34"/>
            <p:cNvSpPr/>
            <p:nvPr/>
          </p:nvSpPr>
          <p:spPr>
            <a:xfrm>
              <a:off x="2720450" y="926100"/>
              <a:ext cx="29200" cy="8375"/>
            </a:xfrm>
            <a:custGeom>
              <a:avLst/>
              <a:gdLst/>
              <a:ahLst/>
              <a:cxnLst/>
              <a:rect l="l" t="t" r="r" b="b"/>
              <a:pathLst>
                <a:path w="1168" h="335" extrusionOk="0">
                  <a:moveTo>
                    <a:pt x="1168" y="1"/>
                  </a:moveTo>
                  <a:lnTo>
                    <a:pt x="0" y="234"/>
                  </a:lnTo>
                  <a:lnTo>
                    <a:pt x="34" y="334"/>
                  </a:lnTo>
                  <a:lnTo>
                    <a:pt x="1168" y="101"/>
                  </a:lnTo>
                  <a:lnTo>
                    <a:pt x="11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5" name="Google Shape;2165;p34"/>
            <p:cNvSpPr/>
            <p:nvPr/>
          </p:nvSpPr>
          <p:spPr>
            <a:xfrm>
              <a:off x="2624550" y="1012000"/>
              <a:ext cx="24200" cy="17525"/>
            </a:xfrm>
            <a:custGeom>
              <a:avLst/>
              <a:gdLst/>
              <a:ahLst/>
              <a:cxnLst/>
              <a:rect l="l" t="t" r="r" b="b"/>
              <a:pathLst>
                <a:path w="968" h="701" extrusionOk="0">
                  <a:moveTo>
                    <a:pt x="901" y="0"/>
                  </a:moveTo>
                  <a:lnTo>
                    <a:pt x="0" y="634"/>
                  </a:lnTo>
                  <a:lnTo>
                    <a:pt x="34" y="701"/>
                  </a:lnTo>
                  <a:lnTo>
                    <a:pt x="968" y="67"/>
                  </a:lnTo>
                  <a:lnTo>
                    <a:pt x="9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6" name="Google Shape;2166;p34"/>
            <p:cNvSpPr/>
            <p:nvPr/>
          </p:nvSpPr>
          <p:spPr>
            <a:xfrm>
              <a:off x="2633725" y="1333075"/>
              <a:ext cx="4200" cy="33375"/>
            </a:xfrm>
            <a:custGeom>
              <a:avLst/>
              <a:gdLst/>
              <a:ahLst/>
              <a:cxnLst/>
              <a:rect l="l" t="t" r="r" b="b"/>
              <a:pathLst>
                <a:path w="168" h="1335" extrusionOk="0">
                  <a:moveTo>
                    <a:pt x="100" y="0"/>
                  </a:moveTo>
                  <a:lnTo>
                    <a:pt x="0" y="1334"/>
                  </a:lnTo>
                  <a:lnTo>
                    <a:pt x="100" y="1334"/>
                  </a:lnTo>
                  <a:lnTo>
                    <a:pt x="167" y="33"/>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7" name="Google Shape;2167;p34"/>
            <p:cNvSpPr/>
            <p:nvPr/>
          </p:nvSpPr>
          <p:spPr>
            <a:xfrm>
              <a:off x="2607875" y="1288025"/>
              <a:ext cx="20025" cy="22550"/>
            </a:xfrm>
            <a:custGeom>
              <a:avLst/>
              <a:gdLst/>
              <a:ahLst/>
              <a:cxnLst/>
              <a:rect l="l" t="t" r="r" b="b"/>
              <a:pathLst>
                <a:path w="801" h="902" extrusionOk="0">
                  <a:moveTo>
                    <a:pt x="701" y="1"/>
                  </a:moveTo>
                  <a:lnTo>
                    <a:pt x="0" y="835"/>
                  </a:lnTo>
                  <a:lnTo>
                    <a:pt x="34" y="901"/>
                  </a:lnTo>
                  <a:lnTo>
                    <a:pt x="801" y="67"/>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8" name="Google Shape;2168;p34"/>
            <p:cNvSpPr/>
            <p:nvPr/>
          </p:nvSpPr>
          <p:spPr>
            <a:xfrm>
              <a:off x="2702100" y="1362250"/>
              <a:ext cx="21700" cy="30050"/>
            </a:xfrm>
            <a:custGeom>
              <a:avLst/>
              <a:gdLst/>
              <a:ahLst/>
              <a:cxnLst/>
              <a:rect l="l" t="t" r="r" b="b"/>
              <a:pathLst>
                <a:path w="868" h="1202" extrusionOk="0">
                  <a:moveTo>
                    <a:pt x="67" y="1"/>
                  </a:moveTo>
                  <a:lnTo>
                    <a:pt x="1" y="67"/>
                  </a:lnTo>
                  <a:lnTo>
                    <a:pt x="834" y="1201"/>
                  </a:lnTo>
                  <a:lnTo>
                    <a:pt x="868" y="1168"/>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9" name="Google Shape;2169;p34"/>
            <p:cNvSpPr/>
            <p:nvPr/>
          </p:nvSpPr>
          <p:spPr>
            <a:xfrm>
              <a:off x="2771325" y="1086225"/>
              <a:ext cx="21700" cy="15875"/>
            </a:xfrm>
            <a:custGeom>
              <a:avLst/>
              <a:gdLst/>
              <a:ahLst/>
              <a:cxnLst/>
              <a:rect l="l" t="t" r="r" b="b"/>
              <a:pathLst>
                <a:path w="868" h="635" extrusionOk="0">
                  <a:moveTo>
                    <a:pt x="834" y="0"/>
                  </a:moveTo>
                  <a:lnTo>
                    <a:pt x="0" y="567"/>
                  </a:lnTo>
                  <a:lnTo>
                    <a:pt x="34" y="634"/>
                  </a:lnTo>
                  <a:lnTo>
                    <a:pt x="867" y="67"/>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0" name="Google Shape;2170;p34"/>
            <p:cNvSpPr/>
            <p:nvPr/>
          </p:nvSpPr>
          <p:spPr>
            <a:xfrm>
              <a:off x="2998975" y="1116250"/>
              <a:ext cx="24225" cy="14200"/>
            </a:xfrm>
            <a:custGeom>
              <a:avLst/>
              <a:gdLst/>
              <a:ahLst/>
              <a:cxnLst/>
              <a:rect l="l" t="t" r="r" b="b"/>
              <a:pathLst>
                <a:path w="969" h="568" extrusionOk="0">
                  <a:moveTo>
                    <a:pt x="34" y="0"/>
                  </a:moveTo>
                  <a:lnTo>
                    <a:pt x="1" y="67"/>
                  </a:lnTo>
                  <a:lnTo>
                    <a:pt x="868" y="567"/>
                  </a:lnTo>
                  <a:lnTo>
                    <a:pt x="968" y="5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1" name="Google Shape;2171;p34"/>
            <p:cNvSpPr/>
            <p:nvPr/>
          </p:nvSpPr>
          <p:spPr>
            <a:xfrm>
              <a:off x="2737125" y="1172950"/>
              <a:ext cx="31725" cy="8375"/>
            </a:xfrm>
            <a:custGeom>
              <a:avLst/>
              <a:gdLst/>
              <a:ahLst/>
              <a:cxnLst/>
              <a:rect l="l" t="t" r="r" b="b"/>
              <a:pathLst>
                <a:path w="1269" h="335" extrusionOk="0">
                  <a:moveTo>
                    <a:pt x="1" y="0"/>
                  </a:moveTo>
                  <a:lnTo>
                    <a:pt x="1" y="101"/>
                  </a:lnTo>
                  <a:lnTo>
                    <a:pt x="1201" y="334"/>
                  </a:lnTo>
                  <a:lnTo>
                    <a:pt x="1268" y="267"/>
                  </a:lnTo>
                  <a:lnTo>
                    <a:pt x="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2" name="Google Shape;2172;p34"/>
            <p:cNvSpPr/>
            <p:nvPr/>
          </p:nvSpPr>
          <p:spPr>
            <a:xfrm>
              <a:off x="2790500" y="1258000"/>
              <a:ext cx="17525" cy="14200"/>
            </a:xfrm>
            <a:custGeom>
              <a:avLst/>
              <a:gdLst/>
              <a:ahLst/>
              <a:cxnLst/>
              <a:rect l="l" t="t" r="r" b="b"/>
              <a:pathLst>
                <a:path w="701" h="568" extrusionOk="0">
                  <a:moveTo>
                    <a:pt x="634" y="1"/>
                  </a:moveTo>
                  <a:lnTo>
                    <a:pt x="0" y="501"/>
                  </a:lnTo>
                  <a:lnTo>
                    <a:pt x="34" y="5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3" name="Google Shape;2173;p34"/>
            <p:cNvSpPr/>
            <p:nvPr/>
          </p:nvSpPr>
          <p:spPr>
            <a:xfrm>
              <a:off x="2762975" y="1337225"/>
              <a:ext cx="24200" cy="20875"/>
            </a:xfrm>
            <a:custGeom>
              <a:avLst/>
              <a:gdLst/>
              <a:ahLst/>
              <a:cxnLst/>
              <a:rect l="l" t="t" r="r" b="b"/>
              <a:pathLst>
                <a:path w="968" h="835" extrusionOk="0">
                  <a:moveTo>
                    <a:pt x="67" y="1"/>
                  </a:moveTo>
                  <a:lnTo>
                    <a:pt x="1" y="68"/>
                  </a:lnTo>
                  <a:lnTo>
                    <a:pt x="935" y="835"/>
                  </a:lnTo>
                  <a:lnTo>
                    <a:pt x="968" y="7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4" name="Google Shape;2174;p34"/>
            <p:cNvSpPr/>
            <p:nvPr/>
          </p:nvSpPr>
          <p:spPr>
            <a:xfrm>
              <a:off x="2795500" y="1380600"/>
              <a:ext cx="17550" cy="11700"/>
            </a:xfrm>
            <a:custGeom>
              <a:avLst/>
              <a:gdLst/>
              <a:ahLst/>
              <a:cxnLst/>
              <a:rect l="l" t="t" r="r" b="b"/>
              <a:pathLst>
                <a:path w="702" h="468" extrusionOk="0">
                  <a:moveTo>
                    <a:pt x="67" y="0"/>
                  </a:moveTo>
                  <a:lnTo>
                    <a:pt x="1" y="100"/>
                  </a:lnTo>
                  <a:lnTo>
                    <a:pt x="668" y="467"/>
                  </a:lnTo>
                  <a:lnTo>
                    <a:pt x="701" y="367"/>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5" name="Google Shape;2175;p34"/>
            <p:cNvSpPr/>
            <p:nvPr/>
          </p:nvSpPr>
          <p:spPr>
            <a:xfrm>
              <a:off x="2766325" y="1300550"/>
              <a:ext cx="25025" cy="1675"/>
            </a:xfrm>
            <a:custGeom>
              <a:avLst/>
              <a:gdLst/>
              <a:ahLst/>
              <a:cxnLst/>
              <a:rect l="l" t="t" r="r" b="b"/>
              <a:pathLst>
                <a:path w="1001" h="67"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6" name="Google Shape;2176;p34"/>
            <p:cNvSpPr/>
            <p:nvPr/>
          </p:nvSpPr>
          <p:spPr>
            <a:xfrm>
              <a:off x="2853050" y="1007825"/>
              <a:ext cx="21700" cy="15875"/>
            </a:xfrm>
            <a:custGeom>
              <a:avLst/>
              <a:gdLst/>
              <a:ahLst/>
              <a:cxnLst/>
              <a:rect l="l" t="t" r="r" b="b"/>
              <a:pathLst>
                <a:path w="868" h="635" extrusionOk="0">
                  <a:moveTo>
                    <a:pt x="834" y="1"/>
                  </a:moveTo>
                  <a:lnTo>
                    <a:pt x="0" y="568"/>
                  </a:lnTo>
                  <a:lnTo>
                    <a:pt x="67" y="634"/>
                  </a:lnTo>
                  <a:lnTo>
                    <a:pt x="867" y="67"/>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7" name="Google Shape;2177;p34"/>
            <p:cNvSpPr/>
            <p:nvPr/>
          </p:nvSpPr>
          <p:spPr>
            <a:xfrm>
              <a:off x="2872225" y="1050350"/>
              <a:ext cx="25050" cy="1700"/>
            </a:xfrm>
            <a:custGeom>
              <a:avLst/>
              <a:gdLst/>
              <a:ahLst/>
              <a:cxnLst/>
              <a:rect l="l" t="t" r="r" b="b"/>
              <a:pathLst>
                <a:path w="1002" h="68" extrusionOk="0">
                  <a:moveTo>
                    <a:pt x="0" y="1"/>
                  </a:moveTo>
                  <a:lnTo>
                    <a:pt x="0" y="68"/>
                  </a:lnTo>
                  <a:lnTo>
                    <a:pt x="1001" y="68"/>
                  </a:lnTo>
                  <a:lnTo>
                    <a:pt x="10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8" name="Google Shape;2178;p34"/>
            <p:cNvSpPr/>
            <p:nvPr/>
          </p:nvSpPr>
          <p:spPr>
            <a:xfrm>
              <a:off x="2848050" y="1097900"/>
              <a:ext cx="22525" cy="15875"/>
            </a:xfrm>
            <a:custGeom>
              <a:avLst/>
              <a:gdLst/>
              <a:ahLst/>
              <a:cxnLst/>
              <a:rect l="l" t="t" r="r" b="b"/>
              <a:pathLst>
                <a:path w="901" h="635" extrusionOk="0">
                  <a:moveTo>
                    <a:pt x="33" y="0"/>
                  </a:moveTo>
                  <a:lnTo>
                    <a:pt x="0" y="100"/>
                  </a:lnTo>
                  <a:lnTo>
                    <a:pt x="867" y="634"/>
                  </a:lnTo>
                  <a:lnTo>
                    <a:pt x="901"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9" name="Google Shape;2179;p34"/>
            <p:cNvSpPr/>
            <p:nvPr/>
          </p:nvSpPr>
          <p:spPr>
            <a:xfrm>
              <a:off x="2856375" y="1200475"/>
              <a:ext cx="8375" cy="20875"/>
            </a:xfrm>
            <a:custGeom>
              <a:avLst/>
              <a:gdLst/>
              <a:ahLst/>
              <a:cxnLst/>
              <a:rect l="l" t="t" r="r" b="b"/>
              <a:pathLst>
                <a:path w="335" h="835" extrusionOk="0">
                  <a:moveTo>
                    <a:pt x="234" y="0"/>
                  </a:moveTo>
                  <a:lnTo>
                    <a:pt x="1" y="801"/>
                  </a:lnTo>
                  <a:lnTo>
                    <a:pt x="67" y="834"/>
                  </a:lnTo>
                  <a:lnTo>
                    <a:pt x="334" y="34"/>
                  </a:lnTo>
                  <a:lnTo>
                    <a:pt x="2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0" name="Google Shape;2180;p34"/>
            <p:cNvSpPr/>
            <p:nvPr/>
          </p:nvSpPr>
          <p:spPr>
            <a:xfrm>
              <a:off x="2844700" y="1259675"/>
              <a:ext cx="25050" cy="20050"/>
            </a:xfrm>
            <a:custGeom>
              <a:avLst/>
              <a:gdLst/>
              <a:ahLst/>
              <a:cxnLst/>
              <a:rect l="l" t="t" r="r" b="b"/>
              <a:pathLst>
                <a:path w="1002" h="802" extrusionOk="0">
                  <a:moveTo>
                    <a:pt x="67" y="1"/>
                  </a:moveTo>
                  <a:lnTo>
                    <a:pt x="1" y="101"/>
                  </a:lnTo>
                  <a:lnTo>
                    <a:pt x="901" y="801"/>
                  </a:lnTo>
                  <a:lnTo>
                    <a:pt x="1001" y="701"/>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1" name="Google Shape;2181;p34"/>
            <p:cNvSpPr/>
            <p:nvPr/>
          </p:nvSpPr>
          <p:spPr>
            <a:xfrm>
              <a:off x="2854700" y="1333075"/>
              <a:ext cx="18375" cy="12525"/>
            </a:xfrm>
            <a:custGeom>
              <a:avLst/>
              <a:gdLst/>
              <a:ahLst/>
              <a:cxnLst/>
              <a:rect l="l" t="t" r="r" b="b"/>
              <a:pathLst>
                <a:path w="735" h="501" extrusionOk="0">
                  <a:moveTo>
                    <a:pt x="101" y="0"/>
                  </a:moveTo>
                  <a:lnTo>
                    <a:pt x="1" y="67"/>
                  </a:lnTo>
                  <a:lnTo>
                    <a:pt x="668" y="500"/>
                  </a:lnTo>
                  <a:lnTo>
                    <a:pt x="735" y="400"/>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2" name="Google Shape;2182;p34"/>
            <p:cNvSpPr/>
            <p:nvPr/>
          </p:nvSpPr>
          <p:spPr>
            <a:xfrm>
              <a:off x="3039000" y="1217150"/>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3" name="Google Shape;2183;p34"/>
            <p:cNvSpPr/>
            <p:nvPr/>
          </p:nvSpPr>
          <p:spPr>
            <a:xfrm>
              <a:off x="2731300" y="1204650"/>
              <a:ext cx="21700" cy="15850"/>
            </a:xfrm>
            <a:custGeom>
              <a:avLst/>
              <a:gdLst/>
              <a:ahLst/>
              <a:cxnLst/>
              <a:rect l="l" t="t" r="r" b="b"/>
              <a:pathLst>
                <a:path w="868" h="634" extrusionOk="0">
                  <a:moveTo>
                    <a:pt x="33" y="0"/>
                  </a:moveTo>
                  <a:lnTo>
                    <a:pt x="0" y="67"/>
                  </a:lnTo>
                  <a:lnTo>
                    <a:pt x="767" y="634"/>
                  </a:lnTo>
                  <a:lnTo>
                    <a:pt x="867"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4" name="Google Shape;2184;p34"/>
            <p:cNvSpPr/>
            <p:nvPr/>
          </p:nvSpPr>
          <p:spPr>
            <a:xfrm>
              <a:off x="2770475" y="1020350"/>
              <a:ext cx="25050" cy="1675"/>
            </a:xfrm>
            <a:custGeom>
              <a:avLst/>
              <a:gdLst/>
              <a:ahLst/>
              <a:cxnLst/>
              <a:rect l="l" t="t" r="r" b="b"/>
              <a:pathLst>
                <a:path w="1002" h="67"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5" name="Google Shape;2185;p34"/>
            <p:cNvSpPr/>
            <p:nvPr/>
          </p:nvSpPr>
          <p:spPr>
            <a:xfrm>
              <a:off x="2669575" y="1137100"/>
              <a:ext cx="21700" cy="16700"/>
            </a:xfrm>
            <a:custGeom>
              <a:avLst/>
              <a:gdLst/>
              <a:ahLst/>
              <a:cxnLst/>
              <a:rect l="l" t="t" r="r" b="b"/>
              <a:pathLst>
                <a:path w="868" h="668" extrusionOk="0">
                  <a:moveTo>
                    <a:pt x="34" y="0"/>
                  </a:moveTo>
                  <a:lnTo>
                    <a:pt x="1" y="67"/>
                  </a:lnTo>
                  <a:lnTo>
                    <a:pt x="801" y="667"/>
                  </a:lnTo>
                  <a:lnTo>
                    <a:pt x="868" y="5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6" name="Google Shape;2186;p34"/>
            <p:cNvSpPr/>
            <p:nvPr/>
          </p:nvSpPr>
          <p:spPr>
            <a:xfrm>
              <a:off x="2647900" y="1179625"/>
              <a:ext cx="25050" cy="1700"/>
            </a:xfrm>
            <a:custGeom>
              <a:avLst/>
              <a:gdLst/>
              <a:ahLst/>
              <a:cxnLst/>
              <a:rect l="l" t="t" r="r" b="b"/>
              <a:pathLst>
                <a:path w="1002" h="68"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7" name="Google Shape;2187;p34"/>
            <p:cNvSpPr/>
            <p:nvPr/>
          </p:nvSpPr>
          <p:spPr>
            <a:xfrm>
              <a:off x="2673750" y="1226325"/>
              <a:ext cx="24200" cy="16700"/>
            </a:xfrm>
            <a:custGeom>
              <a:avLst/>
              <a:gdLst/>
              <a:ahLst/>
              <a:cxnLst/>
              <a:rect l="l" t="t" r="r" b="b"/>
              <a:pathLst>
                <a:path w="968" h="668" extrusionOk="0">
                  <a:moveTo>
                    <a:pt x="868" y="0"/>
                  </a:moveTo>
                  <a:lnTo>
                    <a:pt x="0" y="601"/>
                  </a:lnTo>
                  <a:lnTo>
                    <a:pt x="34" y="667"/>
                  </a:lnTo>
                  <a:lnTo>
                    <a:pt x="968" y="100"/>
                  </a:lnTo>
                  <a:lnTo>
                    <a:pt x="8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8" name="Google Shape;2188;p34"/>
            <p:cNvSpPr/>
            <p:nvPr/>
          </p:nvSpPr>
          <p:spPr>
            <a:xfrm>
              <a:off x="2935600" y="1109575"/>
              <a:ext cx="20875" cy="15025"/>
            </a:xfrm>
            <a:custGeom>
              <a:avLst/>
              <a:gdLst/>
              <a:ahLst/>
              <a:cxnLst/>
              <a:rect l="l" t="t" r="r" b="b"/>
              <a:pathLst>
                <a:path w="835" h="601" extrusionOk="0">
                  <a:moveTo>
                    <a:pt x="768" y="0"/>
                  </a:moveTo>
                  <a:lnTo>
                    <a:pt x="1" y="501"/>
                  </a:lnTo>
                  <a:lnTo>
                    <a:pt x="34" y="601"/>
                  </a:lnTo>
                  <a:lnTo>
                    <a:pt x="834" y="100"/>
                  </a:lnTo>
                  <a:lnTo>
                    <a:pt x="7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9" name="Google Shape;2189;p34"/>
            <p:cNvSpPr/>
            <p:nvPr/>
          </p:nvSpPr>
          <p:spPr>
            <a:xfrm>
              <a:off x="2938100" y="1062025"/>
              <a:ext cx="20875" cy="16725"/>
            </a:xfrm>
            <a:custGeom>
              <a:avLst/>
              <a:gdLst/>
              <a:ahLst/>
              <a:cxnLst/>
              <a:rect l="l" t="t" r="r" b="b"/>
              <a:pathLst>
                <a:path w="835" h="669" extrusionOk="0">
                  <a:moveTo>
                    <a:pt x="34" y="1"/>
                  </a:moveTo>
                  <a:lnTo>
                    <a:pt x="1" y="68"/>
                  </a:lnTo>
                  <a:lnTo>
                    <a:pt x="801" y="668"/>
                  </a:lnTo>
                  <a:lnTo>
                    <a:pt x="835" y="601"/>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0" name="Google Shape;2190;p34"/>
            <p:cNvSpPr/>
            <p:nvPr/>
          </p:nvSpPr>
          <p:spPr>
            <a:xfrm>
              <a:off x="2993975" y="1029500"/>
              <a:ext cx="4200" cy="25050"/>
            </a:xfrm>
            <a:custGeom>
              <a:avLst/>
              <a:gdLst/>
              <a:ahLst/>
              <a:cxnLst/>
              <a:rect l="l" t="t" r="r" b="b"/>
              <a:pathLst>
                <a:path w="168" h="1002" extrusionOk="0">
                  <a:moveTo>
                    <a:pt x="67" y="1"/>
                  </a:moveTo>
                  <a:lnTo>
                    <a:pt x="1" y="968"/>
                  </a:lnTo>
                  <a:lnTo>
                    <a:pt x="101" y="1002"/>
                  </a:lnTo>
                  <a:lnTo>
                    <a:pt x="1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1" name="Google Shape;2191;p34"/>
            <p:cNvSpPr/>
            <p:nvPr/>
          </p:nvSpPr>
          <p:spPr>
            <a:xfrm>
              <a:off x="2919750" y="1388925"/>
              <a:ext cx="25050" cy="3375"/>
            </a:xfrm>
            <a:custGeom>
              <a:avLst/>
              <a:gdLst/>
              <a:ahLst/>
              <a:cxnLst/>
              <a:rect l="l" t="t" r="r" b="b"/>
              <a:pathLst>
                <a:path w="1002" h="135" extrusionOk="0">
                  <a:moveTo>
                    <a:pt x="34" y="1"/>
                  </a:moveTo>
                  <a:lnTo>
                    <a:pt x="1" y="101"/>
                  </a:lnTo>
                  <a:lnTo>
                    <a:pt x="1001" y="134"/>
                  </a:lnTo>
                  <a:lnTo>
                    <a:pt x="1001" y="34"/>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2" name="Google Shape;2192;p34"/>
            <p:cNvSpPr/>
            <p:nvPr/>
          </p:nvSpPr>
          <p:spPr>
            <a:xfrm>
              <a:off x="2927250" y="1340575"/>
              <a:ext cx="21725" cy="16700"/>
            </a:xfrm>
            <a:custGeom>
              <a:avLst/>
              <a:gdLst/>
              <a:ahLst/>
              <a:cxnLst/>
              <a:rect l="l" t="t" r="r" b="b"/>
              <a:pathLst>
                <a:path w="869" h="668" extrusionOk="0">
                  <a:moveTo>
                    <a:pt x="68" y="0"/>
                  </a:moveTo>
                  <a:lnTo>
                    <a:pt x="1" y="67"/>
                  </a:lnTo>
                  <a:lnTo>
                    <a:pt x="802" y="667"/>
                  </a:lnTo>
                  <a:lnTo>
                    <a:pt x="868" y="601"/>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3" name="Google Shape;2193;p34"/>
            <p:cNvSpPr/>
            <p:nvPr/>
          </p:nvSpPr>
          <p:spPr>
            <a:xfrm>
              <a:off x="2985625" y="1308875"/>
              <a:ext cx="11700" cy="26725"/>
            </a:xfrm>
            <a:custGeom>
              <a:avLst/>
              <a:gdLst/>
              <a:ahLst/>
              <a:cxnLst/>
              <a:rect l="l" t="t" r="r" b="b"/>
              <a:pathLst>
                <a:path w="468" h="1069" extrusionOk="0">
                  <a:moveTo>
                    <a:pt x="101" y="1"/>
                  </a:moveTo>
                  <a:lnTo>
                    <a:pt x="1" y="34"/>
                  </a:lnTo>
                  <a:lnTo>
                    <a:pt x="368" y="1068"/>
                  </a:lnTo>
                  <a:lnTo>
                    <a:pt x="468"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4" name="Google Shape;2194;p34"/>
            <p:cNvSpPr/>
            <p:nvPr/>
          </p:nvSpPr>
          <p:spPr>
            <a:xfrm>
              <a:off x="2923100" y="1208800"/>
              <a:ext cx="21700" cy="15875"/>
            </a:xfrm>
            <a:custGeom>
              <a:avLst/>
              <a:gdLst/>
              <a:ahLst/>
              <a:cxnLst/>
              <a:rect l="l" t="t" r="r" b="b"/>
              <a:pathLst>
                <a:path w="868" h="635" extrusionOk="0">
                  <a:moveTo>
                    <a:pt x="834" y="1"/>
                  </a:moveTo>
                  <a:lnTo>
                    <a:pt x="0" y="535"/>
                  </a:lnTo>
                  <a:lnTo>
                    <a:pt x="34" y="635"/>
                  </a:lnTo>
                  <a:lnTo>
                    <a:pt x="867" y="68"/>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5" name="Google Shape;2195;p34"/>
            <p:cNvSpPr/>
            <p:nvPr/>
          </p:nvSpPr>
          <p:spPr>
            <a:xfrm>
              <a:off x="2915575" y="1262175"/>
              <a:ext cx="26725" cy="10025"/>
            </a:xfrm>
            <a:custGeom>
              <a:avLst/>
              <a:gdLst/>
              <a:ahLst/>
              <a:cxnLst/>
              <a:rect l="l" t="t" r="r" b="b"/>
              <a:pathLst>
                <a:path w="1069" h="401" extrusionOk="0">
                  <a:moveTo>
                    <a:pt x="1" y="1"/>
                  </a:moveTo>
                  <a:lnTo>
                    <a:pt x="1" y="67"/>
                  </a:lnTo>
                  <a:lnTo>
                    <a:pt x="1035" y="401"/>
                  </a:lnTo>
                  <a:lnTo>
                    <a:pt x="1068" y="268"/>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6" name="Google Shape;2196;p34"/>
            <p:cNvSpPr/>
            <p:nvPr/>
          </p:nvSpPr>
          <p:spPr>
            <a:xfrm>
              <a:off x="2992300" y="1381425"/>
              <a:ext cx="24225" cy="16700"/>
            </a:xfrm>
            <a:custGeom>
              <a:avLst/>
              <a:gdLst/>
              <a:ahLst/>
              <a:cxnLst/>
              <a:rect l="l" t="t" r="r" b="b"/>
              <a:pathLst>
                <a:path w="969" h="668" extrusionOk="0">
                  <a:moveTo>
                    <a:pt x="68" y="1"/>
                  </a:moveTo>
                  <a:lnTo>
                    <a:pt x="1" y="101"/>
                  </a:lnTo>
                  <a:lnTo>
                    <a:pt x="901" y="668"/>
                  </a:lnTo>
                  <a:lnTo>
                    <a:pt x="968" y="601"/>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7" name="Google Shape;2197;p34"/>
            <p:cNvSpPr/>
            <p:nvPr/>
          </p:nvSpPr>
          <p:spPr>
            <a:xfrm>
              <a:off x="3054025" y="1172950"/>
              <a:ext cx="24200" cy="16700"/>
            </a:xfrm>
            <a:custGeom>
              <a:avLst/>
              <a:gdLst/>
              <a:ahLst/>
              <a:cxnLst/>
              <a:rect l="l" t="t" r="r" b="b"/>
              <a:pathLst>
                <a:path w="968" h="668" extrusionOk="0">
                  <a:moveTo>
                    <a:pt x="34" y="0"/>
                  </a:moveTo>
                  <a:lnTo>
                    <a:pt x="0" y="101"/>
                  </a:lnTo>
                  <a:lnTo>
                    <a:pt x="868" y="668"/>
                  </a:lnTo>
                  <a:lnTo>
                    <a:pt x="968" y="6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8" name="Google Shape;2198;p34"/>
            <p:cNvSpPr/>
            <p:nvPr/>
          </p:nvSpPr>
          <p:spPr>
            <a:xfrm>
              <a:off x="3041500" y="1277200"/>
              <a:ext cx="17550" cy="15025"/>
            </a:xfrm>
            <a:custGeom>
              <a:avLst/>
              <a:gdLst/>
              <a:ahLst/>
              <a:cxnLst/>
              <a:rect l="l" t="t" r="r" b="b"/>
              <a:pathLst>
                <a:path w="702" h="601" extrusionOk="0">
                  <a:moveTo>
                    <a:pt x="668" y="0"/>
                  </a:moveTo>
                  <a:lnTo>
                    <a:pt x="1" y="500"/>
                  </a:lnTo>
                  <a:lnTo>
                    <a:pt x="34" y="601"/>
                  </a:lnTo>
                  <a:lnTo>
                    <a:pt x="701"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9" name="Google Shape;2199;p34"/>
            <p:cNvSpPr/>
            <p:nvPr/>
          </p:nvSpPr>
          <p:spPr>
            <a:xfrm>
              <a:off x="2708775" y="1093725"/>
              <a:ext cx="25050" cy="3350"/>
            </a:xfrm>
            <a:custGeom>
              <a:avLst/>
              <a:gdLst/>
              <a:ahLst/>
              <a:cxnLst/>
              <a:rect l="l" t="t" r="r" b="b"/>
              <a:pathLst>
                <a:path w="1002" h="134" extrusionOk="0">
                  <a:moveTo>
                    <a:pt x="0" y="1"/>
                  </a:moveTo>
                  <a:lnTo>
                    <a:pt x="0" y="101"/>
                  </a:lnTo>
                  <a:lnTo>
                    <a:pt x="1001" y="134"/>
                  </a:lnTo>
                  <a:lnTo>
                    <a:pt x="1001" y="67"/>
                  </a:lnTo>
                  <a:lnTo>
                    <a:pt x="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0" name="Google Shape;2200;p34"/>
            <p:cNvSpPr/>
            <p:nvPr/>
          </p:nvSpPr>
          <p:spPr>
            <a:xfrm>
              <a:off x="2716275" y="1047025"/>
              <a:ext cx="21700" cy="16700"/>
            </a:xfrm>
            <a:custGeom>
              <a:avLst/>
              <a:gdLst/>
              <a:ahLst/>
              <a:cxnLst/>
              <a:rect l="l" t="t" r="r" b="b"/>
              <a:pathLst>
                <a:path w="868" h="668" extrusionOk="0">
                  <a:moveTo>
                    <a:pt x="67" y="0"/>
                  </a:moveTo>
                  <a:lnTo>
                    <a:pt x="1" y="67"/>
                  </a:lnTo>
                  <a:lnTo>
                    <a:pt x="801" y="668"/>
                  </a:lnTo>
                  <a:lnTo>
                    <a:pt x="868" y="6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1" name="Google Shape;2201;p34"/>
            <p:cNvSpPr/>
            <p:nvPr/>
          </p:nvSpPr>
          <p:spPr>
            <a:xfrm>
              <a:off x="3021500" y="1086225"/>
              <a:ext cx="22525" cy="6700"/>
            </a:xfrm>
            <a:custGeom>
              <a:avLst/>
              <a:gdLst/>
              <a:ahLst/>
              <a:cxnLst/>
              <a:rect l="l" t="t" r="r" b="b"/>
              <a:pathLst>
                <a:path w="901" h="268" extrusionOk="0">
                  <a:moveTo>
                    <a:pt x="0" y="0"/>
                  </a:moveTo>
                  <a:lnTo>
                    <a:pt x="0" y="67"/>
                  </a:lnTo>
                  <a:lnTo>
                    <a:pt x="901" y="267"/>
                  </a:lnTo>
                  <a:lnTo>
                    <a:pt x="901" y="167"/>
                  </a:lnTo>
                  <a:lnTo>
                    <a:pt x="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2" name="Google Shape;2202;p34"/>
            <p:cNvSpPr/>
            <p:nvPr/>
          </p:nvSpPr>
          <p:spPr>
            <a:xfrm>
              <a:off x="2670400" y="1309725"/>
              <a:ext cx="7550" cy="27525"/>
            </a:xfrm>
            <a:custGeom>
              <a:avLst/>
              <a:gdLst/>
              <a:ahLst/>
              <a:cxnLst/>
              <a:rect l="l" t="t" r="r" b="b"/>
              <a:pathLst>
                <a:path w="302" h="1101" extrusionOk="0">
                  <a:moveTo>
                    <a:pt x="1" y="0"/>
                  </a:moveTo>
                  <a:lnTo>
                    <a:pt x="168" y="1101"/>
                  </a:lnTo>
                  <a:lnTo>
                    <a:pt x="301"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3" name="Google Shape;2203;p34"/>
            <p:cNvSpPr/>
            <p:nvPr/>
          </p:nvSpPr>
          <p:spPr>
            <a:xfrm>
              <a:off x="2687925" y="1285525"/>
              <a:ext cx="29200" cy="8375"/>
            </a:xfrm>
            <a:custGeom>
              <a:avLst/>
              <a:gdLst/>
              <a:ahLst/>
              <a:cxnLst/>
              <a:rect l="l" t="t" r="r" b="b"/>
              <a:pathLst>
                <a:path w="1168" h="335" extrusionOk="0">
                  <a:moveTo>
                    <a:pt x="1135" y="1"/>
                  </a:moveTo>
                  <a:lnTo>
                    <a:pt x="0" y="268"/>
                  </a:lnTo>
                  <a:lnTo>
                    <a:pt x="0" y="334"/>
                  </a:lnTo>
                  <a:lnTo>
                    <a:pt x="1168" y="101"/>
                  </a:lnTo>
                  <a:lnTo>
                    <a:pt x="11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4" name="Google Shape;2204;p34"/>
            <p:cNvSpPr/>
            <p:nvPr/>
          </p:nvSpPr>
          <p:spPr>
            <a:xfrm>
              <a:off x="2817175" y="956125"/>
              <a:ext cx="32550" cy="8375"/>
            </a:xfrm>
            <a:custGeom>
              <a:avLst/>
              <a:gdLst/>
              <a:ahLst/>
              <a:cxnLst/>
              <a:rect l="l" t="t" r="r" b="b"/>
              <a:pathLst>
                <a:path w="1302" h="335" extrusionOk="0">
                  <a:moveTo>
                    <a:pt x="1" y="1"/>
                  </a:moveTo>
                  <a:lnTo>
                    <a:pt x="1" y="134"/>
                  </a:lnTo>
                  <a:lnTo>
                    <a:pt x="1302" y="334"/>
                  </a:lnTo>
                  <a:lnTo>
                    <a:pt x="1302" y="267"/>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5" name="Google Shape;2205;p34"/>
            <p:cNvSpPr/>
            <p:nvPr/>
          </p:nvSpPr>
          <p:spPr>
            <a:xfrm>
              <a:off x="2821350" y="1127075"/>
              <a:ext cx="6700" cy="29225"/>
            </a:xfrm>
            <a:custGeom>
              <a:avLst/>
              <a:gdLst/>
              <a:ahLst/>
              <a:cxnLst/>
              <a:rect l="l" t="t" r="r" b="b"/>
              <a:pathLst>
                <a:path w="268" h="1169" extrusionOk="0">
                  <a:moveTo>
                    <a:pt x="134" y="1"/>
                  </a:moveTo>
                  <a:lnTo>
                    <a:pt x="1" y="68"/>
                  </a:lnTo>
                  <a:lnTo>
                    <a:pt x="167" y="1168"/>
                  </a:lnTo>
                  <a:lnTo>
                    <a:pt x="267" y="11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6" name="Google Shape;2206;p34"/>
            <p:cNvSpPr/>
            <p:nvPr/>
          </p:nvSpPr>
          <p:spPr>
            <a:xfrm>
              <a:off x="3056525" y="1030350"/>
              <a:ext cx="20875" cy="12525"/>
            </a:xfrm>
            <a:custGeom>
              <a:avLst/>
              <a:gdLst/>
              <a:ahLst/>
              <a:cxnLst/>
              <a:rect l="l" t="t" r="r" b="b"/>
              <a:pathLst>
                <a:path w="835" h="501" extrusionOk="0">
                  <a:moveTo>
                    <a:pt x="34" y="0"/>
                  </a:moveTo>
                  <a:lnTo>
                    <a:pt x="0" y="100"/>
                  </a:lnTo>
                  <a:lnTo>
                    <a:pt x="768" y="501"/>
                  </a:lnTo>
                  <a:lnTo>
                    <a:pt x="834" y="4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7" name="Google Shape;2207;p34"/>
            <p:cNvSpPr/>
            <p:nvPr/>
          </p:nvSpPr>
          <p:spPr>
            <a:xfrm>
              <a:off x="2630375" y="962800"/>
              <a:ext cx="27550" cy="23375"/>
            </a:xfrm>
            <a:custGeom>
              <a:avLst/>
              <a:gdLst/>
              <a:ahLst/>
              <a:cxnLst/>
              <a:rect l="l" t="t" r="r" b="b"/>
              <a:pathLst>
                <a:path w="1102" h="935" extrusionOk="0">
                  <a:moveTo>
                    <a:pt x="34" y="0"/>
                  </a:moveTo>
                  <a:lnTo>
                    <a:pt x="1" y="67"/>
                  </a:lnTo>
                  <a:lnTo>
                    <a:pt x="1035" y="934"/>
                  </a:lnTo>
                  <a:lnTo>
                    <a:pt x="1102" y="9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8" name="Google Shape;2208;p34"/>
            <p:cNvSpPr/>
            <p:nvPr/>
          </p:nvSpPr>
          <p:spPr>
            <a:xfrm>
              <a:off x="2567000" y="1093725"/>
              <a:ext cx="21700" cy="16700"/>
            </a:xfrm>
            <a:custGeom>
              <a:avLst/>
              <a:gdLst/>
              <a:ahLst/>
              <a:cxnLst/>
              <a:rect l="l" t="t" r="r" b="b"/>
              <a:pathLst>
                <a:path w="868" h="668" extrusionOk="0">
                  <a:moveTo>
                    <a:pt x="801" y="1"/>
                  </a:moveTo>
                  <a:lnTo>
                    <a:pt x="1" y="601"/>
                  </a:lnTo>
                  <a:lnTo>
                    <a:pt x="34" y="668"/>
                  </a:lnTo>
                  <a:lnTo>
                    <a:pt x="868" y="101"/>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9" name="Google Shape;2209;p34"/>
            <p:cNvSpPr/>
            <p:nvPr/>
          </p:nvSpPr>
          <p:spPr>
            <a:xfrm>
              <a:off x="2661250" y="1049525"/>
              <a:ext cx="17525" cy="13375"/>
            </a:xfrm>
            <a:custGeom>
              <a:avLst/>
              <a:gdLst/>
              <a:ahLst/>
              <a:cxnLst/>
              <a:rect l="l" t="t" r="r" b="b"/>
              <a:pathLst>
                <a:path w="701" h="535" extrusionOk="0">
                  <a:moveTo>
                    <a:pt x="667" y="1"/>
                  </a:moveTo>
                  <a:lnTo>
                    <a:pt x="0" y="434"/>
                  </a:lnTo>
                  <a:lnTo>
                    <a:pt x="33" y="534"/>
                  </a:lnTo>
                  <a:lnTo>
                    <a:pt x="701" y="67"/>
                  </a:lnTo>
                  <a:lnTo>
                    <a:pt x="6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0" name="Google Shape;2210;p34"/>
            <p:cNvSpPr/>
            <p:nvPr/>
          </p:nvSpPr>
          <p:spPr>
            <a:xfrm>
              <a:off x="2885575" y="869400"/>
              <a:ext cx="17525" cy="24200"/>
            </a:xfrm>
            <a:custGeom>
              <a:avLst/>
              <a:gdLst/>
              <a:ahLst/>
              <a:cxnLst/>
              <a:rect l="l" t="t" r="r" b="b"/>
              <a:pathLst>
                <a:path w="701" h="968" extrusionOk="0">
                  <a:moveTo>
                    <a:pt x="634" y="0"/>
                  </a:moveTo>
                  <a:lnTo>
                    <a:pt x="0" y="901"/>
                  </a:lnTo>
                  <a:lnTo>
                    <a:pt x="67" y="968"/>
                  </a:lnTo>
                  <a:lnTo>
                    <a:pt x="701" y="67"/>
                  </a:lnTo>
                  <a:lnTo>
                    <a:pt x="6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1" name="Google Shape;2211;p34"/>
            <p:cNvSpPr/>
            <p:nvPr/>
          </p:nvSpPr>
          <p:spPr>
            <a:xfrm>
              <a:off x="3076525" y="1117075"/>
              <a:ext cx="17550" cy="23375"/>
            </a:xfrm>
            <a:custGeom>
              <a:avLst/>
              <a:gdLst/>
              <a:ahLst/>
              <a:cxnLst/>
              <a:rect l="l" t="t" r="r" b="b"/>
              <a:pathLst>
                <a:path w="702" h="935" extrusionOk="0">
                  <a:moveTo>
                    <a:pt x="635" y="1"/>
                  </a:moveTo>
                  <a:lnTo>
                    <a:pt x="1" y="901"/>
                  </a:lnTo>
                  <a:lnTo>
                    <a:pt x="68" y="935"/>
                  </a:lnTo>
                  <a:lnTo>
                    <a:pt x="701" y="34"/>
                  </a:lnTo>
                  <a:lnTo>
                    <a:pt x="6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2" name="Google Shape;2212;p34"/>
            <p:cNvSpPr/>
            <p:nvPr/>
          </p:nvSpPr>
          <p:spPr>
            <a:xfrm>
              <a:off x="2824700" y="1045350"/>
              <a:ext cx="8350" cy="23375"/>
            </a:xfrm>
            <a:custGeom>
              <a:avLst/>
              <a:gdLst/>
              <a:ahLst/>
              <a:cxnLst/>
              <a:rect l="l" t="t" r="r" b="b"/>
              <a:pathLst>
                <a:path w="334" h="935" extrusionOk="0">
                  <a:moveTo>
                    <a:pt x="200" y="1"/>
                  </a:moveTo>
                  <a:lnTo>
                    <a:pt x="0" y="901"/>
                  </a:lnTo>
                  <a:lnTo>
                    <a:pt x="100" y="935"/>
                  </a:lnTo>
                  <a:lnTo>
                    <a:pt x="334" y="34"/>
                  </a:lnTo>
                  <a:lnTo>
                    <a:pt x="20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3" name="Google Shape;2213;p34"/>
            <p:cNvSpPr/>
            <p:nvPr/>
          </p:nvSpPr>
          <p:spPr>
            <a:xfrm>
              <a:off x="2713775" y="1312225"/>
              <a:ext cx="9200" cy="22525"/>
            </a:xfrm>
            <a:custGeom>
              <a:avLst/>
              <a:gdLst/>
              <a:ahLst/>
              <a:cxnLst/>
              <a:rect l="l" t="t" r="r" b="b"/>
              <a:pathLst>
                <a:path w="368" h="901" extrusionOk="0">
                  <a:moveTo>
                    <a:pt x="234" y="0"/>
                  </a:moveTo>
                  <a:lnTo>
                    <a:pt x="1" y="901"/>
                  </a:lnTo>
                  <a:lnTo>
                    <a:pt x="101" y="901"/>
                  </a:lnTo>
                  <a:lnTo>
                    <a:pt x="3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4" name="Google Shape;2214;p34"/>
            <p:cNvSpPr/>
            <p:nvPr/>
          </p:nvSpPr>
          <p:spPr>
            <a:xfrm>
              <a:off x="2791325" y="1202125"/>
              <a:ext cx="19200" cy="15050"/>
            </a:xfrm>
            <a:custGeom>
              <a:avLst/>
              <a:gdLst/>
              <a:ahLst/>
              <a:cxnLst/>
              <a:rect l="l" t="t" r="r" b="b"/>
              <a:pathLst>
                <a:path w="768" h="602" extrusionOk="0">
                  <a:moveTo>
                    <a:pt x="668" y="1"/>
                  </a:moveTo>
                  <a:lnTo>
                    <a:pt x="1" y="501"/>
                  </a:lnTo>
                  <a:lnTo>
                    <a:pt x="101" y="601"/>
                  </a:lnTo>
                  <a:lnTo>
                    <a:pt x="768" y="101"/>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5" name="Google Shape;2215;p34"/>
            <p:cNvSpPr/>
            <p:nvPr/>
          </p:nvSpPr>
          <p:spPr>
            <a:xfrm>
              <a:off x="2565325" y="1056200"/>
              <a:ext cx="25050" cy="2525"/>
            </a:xfrm>
            <a:custGeom>
              <a:avLst/>
              <a:gdLst/>
              <a:ahLst/>
              <a:cxnLst/>
              <a:rect l="l" t="t" r="r" b="b"/>
              <a:pathLst>
                <a:path w="1002" h="101" extrusionOk="0">
                  <a:moveTo>
                    <a:pt x="1" y="0"/>
                  </a:moveTo>
                  <a:lnTo>
                    <a:pt x="1" y="100"/>
                  </a:lnTo>
                  <a:lnTo>
                    <a:pt x="1002" y="100"/>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6" name="Google Shape;2216;p34"/>
            <p:cNvSpPr/>
            <p:nvPr/>
          </p:nvSpPr>
          <p:spPr>
            <a:xfrm>
              <a:off x="2546150" y="1177125"/>
              <a:ext cx="18375" cy="15025"/>
            </a:xfrm>
            <a:custGeom>
              <a:avLst/>
              <a:gdLst/>
              <a:ahLst/>
              <a:cxnLst/>
              <a:rect l="l" t="t" r="r" b="b"/>
              <a:pathLst>
                <a:path w="735" h="601" extrusionOk="0">
                  <a:moveTo>
                    <a:pt x="668" y="0"/>
                  </a:moveTo>
                  <a:lnTo>
                    <a:pt x="1" y="501"/>
                  </a:lnTo>
                  <a:lnTo>
                    <a:pt x="34" y="601"/>
                  </a:lnTo>
                  <a:lnTo>
                    <a:pt x="735"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7" name="Google Shape;2217;p34"/>
            <p:cNvSpPr/>
            <p:nvPr/>
          </p:nvSpPr>
          <p:spPr>
            <a:xfrm>
              <a:off x="2838025" y="857725"/>
              <a:ext cx="14200" cy="18375"/>
            </a:xfrm>
            <a:custGeom>
              <a:avLst/>
              <a:gdLst/>
              <a:ahLst/>
              <a:cxnLst/>
              <a:rect l="l" t="t" r="r" b="b"/>
              <a:pathLst>
                <a:path w="568" h="735" extrusionOk="0">
                  <a:moveTo>
                    <a:pt x="101" y="0"/>
                  </a:moveTo>
                  <a:lnTo>
                    <a:pt x="1" y="34"/>
                  </a:lnTo>
                  <a:lnTo>
                    <a:pt x="468" y="734"/>
                  </a:lnTo>
                  <a:lnTo>
                    <a:pt x="568" y="668"/>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8" name="Google Shape;2218;p34"/>
            <p:cNvSpPr/>
            <p:nvPr/>
          </p:nvSpPr>
          <p:spPr>
            <a:xfrm>
              <a:off x="2564500" y="1247175"/>
              <a:ext cx="30875" cy="9200"/>
            </a:xfrm>
            <a:custGeom>
              <a:avLst/>
              <a:gdLst/>
              <a:ahLst/>
              <a:cxnLst/>
              <a:rect l="l" t="t" r="r" b="b"/>
              <a:pathLst>
                <a:path w="1235" h="368" extrusionOk="0">
                  <a:moveTo>
                    <a:pt x="34" y="0"/>
                  </a:moveTo>
                  <a:lnTo>
                    <a:pt x="1" y="134"/>
                  </a:lnTo>
                  <a:lnTo>
                    <a:pt x="1235" y="367"/>
                  </a:lnTo>
                  <a:lnTo>
                    <a:pt x="1235" y="2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9" name="Google Shape;2219;p34"/>
            <p:cNvSpPr/>
            <p:nvPr/>
          </p:nvSpPr>
          <p:spPr>
            <a:xfrm>
              <a:off x="3092375" y="1298875"/>
              <a:ext cx="17550" cy="24200"/>
            </a:xfrm>
            <a:custGeom>
              <a:avLst/>
              <a:gdLst/>
              <a:ahLst/>
              <a:cxnLst/>
              <a:rect l="l" t="t" r="r" b="b"/>
              <a:pathLst>
                <a:path w="702" h="968" extrusionOk="0">
                  <a:moveTo>
                    <a:pt x="67" y="0"/>
                  </a:moveTo>
                  <a:lnTo>
                    <a:pt x="1" y="34"/>
                  </a:lnTo>
                  <a:lnTo>
                    <a:pt x="634" y="968"/>
                  </a:lnTo>
                  <a:lnTo>
                    <a:pt x="701" y="9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0" name="Google Shape;2220;p34"/>
            <p:cNvSpPr/>
            <p:nvPr/>
          </p:nvSpPr>
          <p:spPr>
            <a:xfrm>
              <a:off x="2744625" y="1125425"/>
              <a:ext cx="7525" cy="22525"/>
            </a:xfrm>
            <a:custGeom>
              <a:avLst/>
              <a:gdLst/>
              <a:ahLst/>
              <a:cxnLst/>
              <a:rect l="l" t="t" r="r" b="b"/>
              <a:pathLst>
                <a:path w="301" h="901" extrusionOk="0">
                  <a:moveTo>
                    <a:pt x="201" y="0"/>
                  </a:moveTo>
                  <a:lnTo>
                    <a:pt x="1" y="901"/>
                  </a:lnTo>
                  <a:lnTo>
                    <a:pt x="67" y="901"/>
                  </a:lnTo>
                  <a:lnTo>
                    <a:pt x="3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1" name="Google Shape;2221;p34"/>
            <p:cNvSpPr/>
            <p:nvPr/>
          </p:nvSpPr>
          <p:spPr>
            <a:xfrm>
              <a:off x="2898075" y="1154600"/>
              <a:ext cx="17525" cy="14200"/>
            </a:xfrm>
            <a:custGeom>
              <a:avLst/>
              <a:gdLst/>
              <a:ahLst/>
              <a:cxnLst/>
              <a:rect l="l" t="t" r="r" b="b"/>
              <a:pathLst>
                <a:path w="701" h="568" extrusionOk="0">
                  <a:moveTo>
                    <a:pt x="668" y="1"/>
                  </a:moveTo>
                  <a:lnTo>
                    <a:pt x="0" y="501"/>
                  </a:lnTo>
                  <a:lnTo>
                    <a:pt x="34" y="568"/>
                  </a:lnTo>
                  <a:lnTo>
                    <a:pt x="701" y="67"/>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 name="Google Shape;1951;p29">
            <a:hlinkClick r:id="rId2" action="ppaction://hlinksldjump"/>
          </p:cNvPr>
          <p:cNvSpPr txBox="1"/>
          <p:nvPr/>
        </p:nvSpPr>
        <p:spPr>
          <a:xfrm>
            <a:off x="5955343" y="267968"/>
            <a:ext cx="1123200" cy="3159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lnSpc>
                <a:spcPct val="80000"/>
              </a:lnSpc>
              <a:spcBef>
                <a:spcPts val="0"/>
              </a:spcBef>
              <a:spcAft>
                <a:spcPts val="1600"/>
              </a:spcAft>
              <a:buNone/>
            </a:pPr>
            <a:r>
              <a:rPr lang="en-US" sz="800">
                <a:solidFill>
                  <a:schemeClr val="lt2"/>
                </a:solidFill>
                <a:latin typeface="Syne"/>
                <a:ea typeface="Syne"/>
                <a:cs typeface="Syne"/>
                <a:sym typeface="Syne"/>
              </a:rPr>
              <a:t>Future Enhancements</a:t>
            </a:r>
            <a:endParaRPr lang="en-US" sz="800">
              <a:solidFill>
                <a:schemeClr val="lt2"/>
              </a:solidFill>
              <a:latin typeface="Syne"/>
              <a:ea typeface="Syne"/>
              <a:cs typeface="Syne"/>
              <a:sym typeface="Syne"/>
            </a:endParaRPr>
          </a:p>
        </p:txBody>
      </p:sp>
      <p:sp>
        <p:nvSpPr>
          <p:cNvPr id="7" name="Google Shape;1952;p29">
            <a:hlinkClick r:id="rId2" action="ppaction://hlinksldjump"/>
          </p:cNvPr>
          <p:cNvSpPr txBox="1"/>
          <p:nvPr/>
        </p:nvSpPr>
        <p:spPr>
          <a:xfrm>
            <a:off x="7122441" y="267968"/>
            <a:ext cx="1123200" cy="3159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spcBef>
                <a:spcPts val="0"/>
              </a:spcBef>
              <a:spcAft>
                <a:spcPts val="1600"/>
              </a:spcAft>
              <a:buNone/>
            </a:pPr>
            <a:r>
              <a:rPr lang="en-US" sz="800">
                <a:solidFill>
                  <a:schemeClr val="lt2"/>
                </a:solidFill>
                <a:latin typeface="Syne"/>
                <a:ea typeface="Syne"/>
                <a:cs typeface="Syne"/>
                <a:sym typeface="Syne"/>
              </a:rPr>
              <a:t>Conclusion</a:t>
            </a:r>
            <a:endParaRPr lang="en-US" sz="800">
              <a:solidFill>
                <a:schemeClr val="lt2"/>
              </a:solidFill>
              <a:latin typeface="Syne"/>
              <a:ea typeface="Syne"/>
              <a:cs typeface="Syne"/>
              <a:sym typeface="Syne"/>
            </a:endParaRPr>
          </a:p>
        </p:txBody>
      </p:sp>
      <p:sp>
        <p:nvSpPr>
          <p:cNvPr id="5" name="Google Shape;1948;p29">
            <a:hlinkClick r:id="rId3" action="ppaction://hlinksldjump"/>
          </p:cNvPr>
          <p:cNvSpPr txBox="1"/>
          <p:nvPr/>
        </p:nvSpPr>
        <p:spPr>
          <a:xfrm>
            <a:off x="2537231" y="267968"/>
            <a:ext cx="1123200" cy="315900"/>
          </a:xfrm>
          <a:prstGeom prst="rect">
            <a:avLst/>
          </a:prstGeom>
        </p:spPr>
        <p:style>
          <a:lnRef idx="0">
            <a:srgbClr val="FFFFFF"/>
          </a:lnRef>
          <a:fillRef idx="1">
            <a:prstClr val="black"/>
          </a:fillRef>
          <a:effectRef idx="0">
            <a:srgbClr val="FFFFFF"/>
          </a:effectRef>
          <a:fontRef idx="minor">
            <a:schemeClr val="lt1"/>
          </a:fontRef>
        </p:style>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spcBef>
                <a:spcPts val="0"/>
              </a:spcBef>
              <a:spcAft>
                <a:spcPts val="1600"/>
              </a:spcAft>
              <a:buNone/>
            </a:pPr>
            <a:r>
              <a:rPr lang="en-US" sz="800">
                <a:solidFill>
                  <a:schemeClr val="lt2"/>
                </a:solidFill>
                <a:latin typeface="Syne"/>
                <a:ea typeface="Syne"/>
                <a:cs typeface="Syne"/>
                <a:sym typeface="Syne"/>
              </a:rPr>
              <a:t>Project overview</a:t>
            </a:r>
            <a:endParaRPr lang="en-US" sz="800">
              <a:solidFill>
                <a:schemeClr val="lt2"/>
              </a:solidFill>
              <a:latin typeface="Syne"/>
              <a:ea typeface="Syne"/>
              <a:cs typeface="Syne"/>
              <a:sym typeface="Syne"/>
            </a:endParaRPr>
          </a:p>
        </p:txBody>
      </p:sp>
      <p:sp>
        <p:nvSpPr>
          <p:cNvPr id="8" name="Google Shape;1949;p29">
            <a:hlinkClick r:id="rId4" action="ppaction://hlinksldjump"/>
          </p:cNvPr>
          <p:cNvSpPr txBox="1"/>
          <p:nvPr/>
        </p:nvSpPr>
        <p:spPr>
          <a:xfrm>
            <a:off x="3709410" y="267968"/>
            <a:ext cx="1123200" cy="3159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spcBef>
                <a:spcPts val="0"/>
              </a:spcBef>
              <a:spcAft>
                <a:spcPts val="1600"/>
              </a:spcAft>
              <a:buNone/>
            </a:pPr>
            <a:r>
              <a:rPr lang="en-US" sz="800">
                <a:solidFill>
                  <a:schemeClr val="lt2"/>
                </a:solidFill>
                <a:latin typeface="Syne"/>
                <a:ea typeface="Syne"/>
                <a:cs typeface="Syne"/>
                <a:sym typeface="Syne"/>
              </a:rPr>
              <a:t>Working Principle</a:t>
            </a:r>
            <a:endParaRPr lang="en-US" sz="800">
              <a:solidFill>
                <a:schemeClr val="lt2"/>
              </a:solidFill>
              <a:latin typeface="Syne"/>
              <a:ea typeface="Syne"/>
              <a:cs typeface="Syne"/>
              <a:sym typeface="Syne"/>
            </a:endParaRPr>
          </a:p>
        </p:txBody>
      </p:sp>
      <p:sp>
        <p:nvSpPr>
          <p:cNvPr id="9" name="Google Shape;1950;p29">
            <a:hlinkClick r:id="rId2" action="ppaction://hlinksldjump"/>
          </p:cNvPr>
          <p:cNvSpPr txBox="1"/>
          <p:nvPr/>
        </p:nvSpPr>
        <p:spPr>
          <a:xfrm>
            <a:off x="4832059" y="267968"/>
            <a:ext cx="1123200" cy="3159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lnSpc>
                <a:spcPct val="70000"/>
              </a:lnSpc>
              <a:spcBef>
                <a:spcPts val="0"/>
              </a:spcBef>
              <a:spcAft>
                <a:spcPts val="1600"/>
              </a:spcAft>
              <a:buNone/>
            </a:pPr>
            <a:r>
              <a:rPr lang="en-US" sz="800">
                <a:solidFill>
                  <a:schemeClr val="lt2"/>
                </a:solidFill>
                <a:latin typeface="Syne"/>
                <a:ea typeface="Syne"/>
                <a:cs typeface="Syne"/>
                <a:sym typeface="Syne"/>
              </a:rPr>
              <a:t>Wireless Communication</a:t>
            </a:r>
            <a:endParaRPr lang="en-US" sz="800">
              <a:solidFill>
                <a:schemeClr val="lt2"/>
              </a:solidFill>
              <a:latin typeface="Syne"/>
              <a:ea typeface="Syne"/>
              <a:cs typeface="Syne"/>
              <a:sym typeface="Syne"/>
            </a:endParaRPr>
          </a:p>
        </p:txBody>
      </p:sp>
      <p:sp>
        <p:nvSpPr>
          <p:cNvPr id="10" name="Google Shape;1953;p29">
            <a:hlinkClick r:id="rId5" action="ppaction://hlinksldjump"/>
          </p:cNvPr>
          <p:cNvSpPr txBox="1"/>
          <p:nvPr/>
        </p:nvSpPr>
        <p:spPr>
          <a:xfrm>
            <a:off x="1475574" y="267968"/>
            <a:ext cx="1123200" cy="315900"/>
          </a:xfrm>
          <a:prstGeom prst="rect">
            <a:avLst/>
          </a:prstGeom>
        </p:spPr>
        <p:style>
          <a:lnRef idx="0">
            <a:srgbClr val="FFFFFF"/>
          </a:lnRef>
          <a:fillRef idx="1">
            <a:prstClr val="black"/>
          </a:fillRef>
          <a:effectRef idx="0">
            <a:srgbClr val="FFFFFF"/>
          </a:effectRef>
          <a:fontRef idx="minor">
            <a:schemeClr val="lt1"/>
          </a:fontRef>
        </p:style>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lnSpc>
                <a:spcPct val="80000"/>
              </a:lnSpc>
              <a:spcBef>
                <a:spcPts val="0"/>
              </a:spcBef>
              <a:spcAft>
                <a:spcPts val="1600"/>
              </a:spcAft>
              <a:buNone/>
            </a:pPr>
            <a:r>
              <a:rPr lang="en-US" altLang="en-GB" sz="800" b="1" u="sng">
                <a:latin typeface="Syne"/>
                <a:ea typeface="Syne"/>
                <a:cs typeface="Syne"/>
                <a:sym typeface="Syne"/>
              </a:rPr>
              <a:t> Need For Smart security</a:t>
            </a:r>
            <a:endParaRPr lang="en-US" altLang="en-GB" sz="800" b="1" u="sng">
              <a:solidFill>
                <a:schemeClr val="lt2"/>
              </a:solidFill>
              <a:latin typeface="Syne"/>
              <a:ea typeface="Syne"/>
              <a:cs typeface="Syne"/>
              <a:sym typeface="Syne"/>
            </a:endParaRPr>
          </a:p>
        </p:txBody>
      </p:sp>
      <p:sp>
        <p:nvSpPr>
          <p:cNvPr id="11" name="Google Shape;1947;p29">
            <a:hlinkClick r:id="rId6" action="ppaction://hlinksldjump"/>
          </p:cNvPr>
          <p:cNvSpPr txBox="1"/>
          <p:nvPr/>
        </p:nvSpPr>
        <p:spPr>
          <a:xfrm>
            <a:off x="467797" y="267968"/>
            <a:ext cx="1123200" cy="315900"/>
          </a:xfrm>
          <a:prstGeom prst="rect">
            <a:avLst/>
          </a:prstGeom>
        </p:spPr>
        <p:style>
          <a:lnRef idx="0">
            <a:srgbClr val="FFFFFF"/>
          </a:lnRef>
          <a:fillRef idx="1">
            <a:prstClr val="black"/>
          </a:fillRef>
          <a:effectRef idx="0">
            <a:srgbClr val="FFFFFF"/>
          </a:effectRef>
          <a:fontRef idx="minor">
            <a:schemeClr val="lt1"/>
          </a:fontRef>
        </p:style>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spcBef>
                <a:spcPts val="0"/>
              </a:spcBef>
              <a:spcAft>
                <a:spcPts val="1600"/>
              </a:spcAft>
              <a:buNone/>
            </a:pPr>
            <a:r>
              <a:rPr lang="en-GB" sz="900">
                <a:solidFill>
                  <a:schemeClr val="lt2"/>
                </a:solidFill>
                <a:latin typeface="Syne"/>
                <a:ea typeface="Syne"/>
                <a:cs typeface="Syne"/>
                <a:sym typeface="Syne"/>
              </a:rPr>
              <a:t>Introduction</a:t>
            </a:r>
            <a:endParaRPr lang="en-GB" sz="900">
              <a:solidFill>
                <a:schemeClr val="lt2"/>
              </a:solidFill>
              <a:latin typeface="Syne"/>
              <a:ea typeface="Syne"/>
              <a:cs typeface="Syne"/>
              <a:sym typeface="Syne"/>
            </a:endParaRPr>
          </a:p>
        </p:txBody>
      </p:sp>
      <p:sp>
        <p:nvSpPr>
          <p:cNvPr id="2003" name="Google Shape;2003;p32"/>
          <p:cNvSpPr txBox="1"/>
          <p:nvPr>
            <p:ph type="subTitle" idx="1"/>
          </p:nvPr>
        </p:nvSpPr>
        <p:spPr>
          <a:xfrm>
            <a:off x="3860800" y="411480"/>
            <a:ext cx="4294505" cy="1996440"/>
          </a:xfrm>
          <a:prstGeom prst="rect">
            <a:avLst/>
          </a:prstGeom>
        </p:spPr>
        <p:txBody>
          <a:bodyPr spcFirstLastPara="1" wrap="square" lIns="91425" tIns="91425" rIns="91425" bIns="91425" anchor="t" anchorCtr="0">
            <a:noAutofit/>
          </a:bodyPr>
          <a:p>
            <a:pPr marL="0" lvl="0" indent="0" algn="l" rtl="0">
              <a:spcBef>
                <a:spcPts val="0"/>
              </a:spcBef>
              <a:spcAft>
                <a:spcPts val="0"/>
              </a:spcAft>
              <a:buNone/>
            </a:pPr>
            <a:endParaRPr lang="en-GB"/>
          </a:p>
          <a:p>
            <a:pPr marL="457200" lvl="0" indent="-304800" algn="l" rtl="0">
              <a:lnSpc>
                <a:spcPct val="100000"/>
              </a:lnSpc>
              <a:spcBef>
                <a:spcPts val="1000"/>
              </a:spcBef>
              <a:spcAft>
                <a:spcPts val="0"/>
              </a:spcAft>
              <a:buSzPts val="1200"/>
              <a:buChar char="●"/>
            </a:pPr>
            <a:r>
              <a:rPr lang="en-GB"/>
              <a:t>As urbanization accelerates, so does the demand for smarter infrastructure. Traditional street lighting systems, plagued by inefficiencies and maintenance challenges, fall short in meeting the evolving needs of modern cities. Enter smart street lighting solutions, designed to address these shortcomings and usher in an era of intelligent, responsive urban lighting networks</a:t>
            </a:r>
            <a:endParaRPr lang="en-GB"/>
          </a:p>
          <a:p>
            <a:pPr marL="457200" lvl="0" indent="-304800" algn="l" rtl="0">
              <a:lnSpc>
                <a:spcPct val="100000"/>
              </a:lnSpc>
              <a:spcBef>
                <a:spcPts val="1000"/>
              </a:spcBef>
              <a:spcAft>
                <a:spcPts val="0"/>
              </a:spcAft>
              <a:buSzPts val="1200"/>
              <a:buChar char="●"/>
            </a:pPr>
            <a:r>
              <a:rPr lang="en-GB"/>
              <a:t>Rising Environmental Concerns: With growing awareness of environmental issues such as climate change and light pollution, there is a pressing need to adopt sustainable practices in urban infrastructure. Traditional street lighting often contributes to light pollution, disrupting ecosystems and impacting human health. Smart street lighting, with its ability to dynamically adjust illumination levels and minimize unnecessary light emissions, offers a compelling solution to mitigate these environmental concerns and foster a harmonious coexistence between urban development and natural ecosystems.</a:t>
            </a:r>
            <a:endParaRPr lang="en-GB"/>
          </a:p>
          <a:p>
            <a:pPr marL="457200" lvl="0" indent="-304800" algn="l" rtl="0">
              <a:lnSpc>
                <a:spcPct val="100000"/>
              </a:lnSpc>
              <a:spcBef>
                <a:spcPts val="1000"/>
              </a:spcBef>
              <a:spcAft>
                <a:spcPts val="0"/>
              </a:spcAft>
              <a:buSzPts val="1200"/>
              <a:buChar char="●"/>
            </a:pPr>
            <a:endParaRPr lang="en-GB"/>
          </a:p>
          <a:p>
            <a:pPr marL="457200" lvl="0" indent="-304800" algn="l" rtl="0">
              <a:lnSpc>
                <a:spcPct val="100000"/>
              </a:lnSpc>
              <a:spcBef>
                <a:spcPts val="1000"/>
              </a:spcBef>
              <a:spcAft>
                <a:spcPts val="0"/>
              </a:spcAft>
              <a:buSzPts val="1200"/>
              <a:buChar char="●"/>
            </a:pPr>
            <a:endParaRPr lang="en-GB"/>
          </a:p>
          <a:p>
            <a:pPr marL="457200" lvl="0" indent="-304800" algn="l" rtl="0">
              <a:lnSpc>
                <a:spcPct val="100000"/>
              </a:lnSpc>
              <a:spcBef>
                <a:spcPts val="1000"/>
              </a:spcBef>
              <a:spcAft>
                <a:spcPts val="0"/>
              </a:spcAft>
              <a:buSzPts val="1200"/>
              <a:buChar char="●"/>
            </a:pPr>
            <a:endParaRPr lang="en-GB"/>
          </a:p>
          <a:p>
            <a:pPr marL="457200" lvl="0" indent="-304800" algn="l" rtl="0">
              <a:lnSpc>
                <a:spcPct val="100000"/>
              </a:lnSpc>
              <a:spcBef>
                <a:spcPts val="1000"/>
              </a:spcBef>
              <a:spcAft>
                <a:spcPts val="0"/>
              </a:spcAft>
              <a:buSzPts val="1200"/>
              <a:buChar char="●"/>
            </a:pPr>
            <a:endParaRPr lang="en-G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276" name="Shape 2276"/>
        <p:cNvGrpSpPr/>
        <p:nvPr/>
      </p:nvGrpSpPr>
      <p:grpSpPr>
        <a:xfrm>
          <a:off x="0" y="0"/>
          <a:ext cx="0" cy="0"/>
          <a:chOff x="0" y="0"/>
          <a:chExt cx="0" cy="0"/>
        </a:xfrm>
      </p:grpSpPr>
      <p:grpSp>
        <p:nvGrpSpPr>
          <p:cNvPr id="2291" name="Google Shape;2291;p36"/>
          <p:cNvGrpSpPr/>
          <p:nvPr/>
        </p:nvGrpSpPr>
        <p:grpSpPr>
          <a:xfrm flipH="1">
            <a:off x="244650" y="4128202"/>
            <a:ext cx="827511" cy="801376"/>
            <a:chOff x="2546150" y="857725"/>
            <a:chExt cx="607125" cy="587950"/>
          </a:xfrm>
        </p:grpSpPr>
        <p:sp>
          <p:nvSpPr>
            <p:cNvPr id="2292" name="Google Shape;2292;p36"/>
            <p:cNvSpPr/>
            <p:nvPr/>
          </p:nvSpPr>
          <p:spPr>
            <a:xfrm>
              <a:off x="3113225" y="1037850"/>
              <a:ext cx="22550" cy="15875"/>
            </a:xfrm>
            <a:custGeom>
              <a:avLst/>
              <a:gdLst/>
              <a:ahLst/>
              <a:cxnLst/>
              <a:rect l="l" t="t" r="r" b="b"/>
              <a:pathLst>
                <a:path w="902" h="635" extrusionOk="0">
                  <a:moveTo>
                    <a:pt x="801" y="1"/>
                  </a:moveTo>
                  <a:lnTo>
                    <a:pt x="1" y="534"/>
                  </a:lnTo>
                  <a:lnTo>
                    <a:pt x="67" y="634"/>
                  </a:lnTo>
                  <a:lnTo>
                    <a:pt x="901" y="67"/>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3" name="Google Shape;2293;p36"/>
            <p:cNvSpPr/>
            <p:nvPr/>
          </p:nvSpPr>
          <p:spPr>
            <a:xfrm>
              <a:off x="3020650" y="925275"/>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4" name="Google Shape;2294;p36"/>
            <p:cNvSpPr/>
            <p:nvPr/>
          </p:nvSpPr>
          <p:spPr>
            <a:xfrm>
              <a:off x="3111550" y="1096225"/>
              <a:ext cx="22550" cy="16700"/>
            </a:xfrm>
            <a:custGeom>
              <a:avLst/>
              <a:gdLst/>
              <a:ahLst/>
              <a:cxnLst/>
              <a:rect l="l" t="t" r="r" b="b"/>
              <a:pathLst>
                <a:path w="902" h="668" extrusionOk="0">
                  <a:moveTo>
                    <a:pt x="34" y="1"/>
                  </a:moveTo>
                  <a:lnTo>
                    <a:pt x="1" y="67"/>
                  </a:lnTo>
                  <a:lnTo>
                    <a:pt x="868" y="668"/>
                  </a:lnTo>
                  <a:lnTo>
                    <a:pt x="902" y="568"/>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5" name="Google Shape;2295;p36"/>
            <p:cNvSpPr/>
            <p:nvPr/>
          </p:nvSpPr>
          <p:spPr>
            <a:xfrm>
              <a:off x="3135750" y="1177125"/>
              <a:ext cx="17525" cy="15025"/>
            </a:xfrm>
            <a:custGeom>
              <a:avLst/>
              <a:gdLst/>
              <a:ahLst/>
              <a:cxnLst/>
              <a:rect l="l" t="t" r="r" b="b"/>
              <a:pathLst>
                <a:path w="701" h="601" extrusionOk="0">
                  <a:moveTo>
                    <a:pt x="667" y="0"/>
                  </a:moveTo>
                  <a:lnTo>
                    <a:pt x="0" y="501"/>
                  </a:lnTo>
                  <a:lnTo>
                    <a:pt x="67" y="601"/>
                  </a:lnTo>
                  <a:lnTo>
                    <a:pt x="701" y="100"/>
                  </a:lnTo>
                  <a:lnTo>
                    <a:pt x="6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6" name="Google Shape;2296;p36"/>
            <p:cNvSpPr/>
            <p:nvPr/>
          </p:nvSpPr>
          <p:spPr>
            <a:xfrm>
              <a:off x="3109050" y="1258000"/>
              <a:ext cx="24225" cy="19225"/>
            </a:xfrm>
            <a:custGeom>
              <a:avLst/>
              <a:gdLst/>
              <a:ahLst/>
              <a:cxnLst/>
              <a:rect l="l" t="t" r="r" b="b"/>
              <a:pathLst>
                <a:path w="969" h="769" extrusionOk="0">
                  <a:moveTo>
                    <a:pt x="68" y="1"/>
                  </a:moveTo>
                  <a:lnTo>
                    <a:pt x="1" y="68"/>
                  </a:lnTo>
                  <a:lnTo>
                    <a:pt x="901" y="768"/>
                  </a:lnTo>
                  <a:lnTo>
                    <a:pt x="968" y="735"/>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7" name="Google Shape;2297;p36"/>
            <p:cNvSpPr/>
            <p:nvPr/>
          </p:nvSpPr>
          <p:spPr>
            <a:xfrm>
              <a:off x="3049850" y="1352250"/>
              <a:ext cx="19200" cy="15025"/>
            </a:xfrm>
            <a:custGeom>
              <a:avLst/>
              <a:gdLst/>
              <a:ahLst/>
              <a:cxnLst/>
              <a:rect l="l" t="t" r="r" b="b"/>
              <a:pathLst>
                <a:path w="768" h="601" extrusionOk="0">
                  <a:moveTo>
                    <a:pt x="701" y="0"/>
                  </a:moveTo>
                  <a:lnTo>
                    <a:pt x="0" y="567"/>
                  </a:lnTo>
                  <a:lnTo>
                    <a:pt x="34" y="601"/>
                  </a:lnTo>
                  <a:lnTo>
                    <a:pt x="768" y="67"/>
                  </a:lnTo>
                  <a:lnTo>
                    <a:pt x="7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8" name="Google Shape;2298;p36"/>
            <p:cNvSpPr/>
            <p:nvPr/>
          </p:nvSpPr>
          <p:spPr>
            <a:xfrm>
              <a:off x="3111550" y="1219650"/>
              <a:ext cx="25050" cy="2525"/>
            </a:xfrm>
            <a:custGeom>
              <a:avLst/>
              <a:gdLst/>
              <a:ahLst/>
              <a:cxnLst/>
              <a:rect l="l" t="t" r="r" b="b"/>
              <a:pathLst>
                <a:path w="1002" h="101" extrusionOk="0">
                  <a:moveTo>
                    <a:pt x="1" y="0"/>
                  </a:moveTo>
                  <a:lnTo>
                    <a:pt x="1" y="101"/>
                  </a:lnTo>
                  <a:lnTo>
                    <a:pt x="1002" y="101"/>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9" name="Google Shape;2299;p36"/>
            <p:cNvSpPr/>
            <p:nvPr/>
          </p:nvSpPr>
          <p:spPr>
            <a:xfrm>
              <a:off x="3007325" y="972800"/>
              <a:ext cx="17525" cy="24225"/>
            </a:xfrm>
            <a:custGeom>
              <a:avLst/>
              <a:gdLst/>
              <a:ahLst/>
              <a:cxnLst/>
              <a:rect l="l" t="t" r="r" b="b"/>
              <a:pathLst>
                <a:path w="701" h="969" extrusionOk="0">
                  <a:moveTo>
                    <a:pt x="67" y="1"/>
                  </a:moveTo>
                  <a:lnTo>
                    <a:pt x="0" y="34"/>
                  </a:lnTo>
                  <a:lnTo>
                    <a:pt x="634" y="968"/>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0" name="Google Shape;2300;p36"/>
            <p:cNvSpPr/>
            <p:nvPr/>
          </p:nvSpPr>
          <p:spPr>
            <a:xfrm>
              <a:off x="2762975" y="962800"/>
              <a:ext cx="15875" cy="21700"/>
            </a:xfrm>
            <a:custGeom>
              <a:avLst/>
              <a:gdLst/>
              <a:ahLst/>
              <a:cxnLst/>
              <a:rect l="l" t="t" r="r" b="b"/>
              <a:pathLst>
                <a:path w="635" h="868" extrusionOk="0">
                  <a:moveTo>
                    <a:pt x="101" y="0"/>
                  </a:moveTo>
                  <a:lnTo>
                    <a:pt x="1" y="34"/>
                  </a:lnTo>
                  <a:lnTo>
                    <a:pt x="534" y="868"/>
                  </a:lnTo>
                  <a:lnTo>
                    <a:pt x="634" y="834"/>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1" name="Google Shape;2301;p36"/>
            <p:cNvSpPr/>
            <p:nvPr/>
          </p:nvSpPr>
          <p:spPr>
            <a:xfrm>
              <a:off x="2899750" y="924425"/>
              <a:ext cx="17525" cy="24225"/>
            </a:xfrm>
            <a:custGeom>
              <a:avLst/>
              <a:gdLst/>
              <a:ahLst/>
              <a:cxnLst/>
              <a:rect l="l" t="t" r="r" b="b"/>
              <a:pathLst>
                <a:path w="701" h="969" extrusionOk="0">
                  <a:moveTo>
                    <a:pt x="634" y="1"/>
                  </a:moveTo>
                  <a:lnTo>
                    <a:pt x="0" y="902"/>
                  </a:lnTo>
                  <a:lnTo>
                    <a:pt x="67" y="9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2" name="Google Shape;2302;p36"/>
            <p:cNvSpPr/>
            <p:nvPr/>
          </p:nvSpPr>
          <p:spPr>
            <a:xfrm>
              <a:off x="2998975" y="1222150"/>
              <a:ext cx="17550" cy="25050"/>
            </a:xfrm>
            <a:custGeom>
              <a:avLst/>
              <a:gdLst/>
              <a:ahLst/>
              <a:cxnLst/>
              <a:rect l="l" t="t" r="r" b="b"/>
              <a:pathLst>
                <a:path w="702" h="1002" extrusionOk="0">
                  <a:moveTo>
                    <a:pt x="67" y="1"/>
                  </a:moveTo>
                  <a:lnTo>
                    <a:pt x="1" y="101"/>
                  </a:lnTo>
                  <a:lnTo>
                    <a:pt x="634" y="1001"/>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3" name="Google Shape;2303;p36"/>
            <p:cNvSpPr/>
            <p:nvPr/>
          </p:nvSpPr>
          <p:spPr>
            <a:xfrm>
              <a:off x="2933100" y="991975"/>
              <a:ext cx="15025" cy="22550"/>
            </a:xfrm>
            <a:custGeom>
              <a:avLst/>
              <a:gdLst/>
              <a:ahLst/>
              <a:cxnLst/>
              <a:rect l="l" t="t" r="r" b="b"/>
              <a:pathLst>
                <a:path w="601" h="902" extrusionOk="0">
                  <a:moveTo>
                    <a:pt x="67" y="1"/>
                  </a:moveTo>
                  <a:lnTo>
                    <a:pt x="0" y="34"/>
                  </a:lnTo>
                  <a:lnTo>
                    <a:pt x="534" y="902"/>
                  </a:lnTo>
                  <a:lnTo>
                    <a:pt x="601" y="8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4" name="Google Shape;2304;p36"/>
            <p:cNvSpPr/>
            <p:nvPr/>
          </p:nvSpPr>
          <p:spPr>
            <a:xfrm>
              <a:off x="2941450" y="1417300"/>
              <a:ext cx="3350" cy="25025"/>
            </a:xfrm>
            <a:custGeom>
              <a:avLst/>
              <a:gdLst/>
              <a:ahLst/>
              <a:cxnLst/>
              <a:rect l="l" t="t" r="r" b="b"/>
              <a:pathLst>
                <a:path w="134" h="1001" extrusionOk="0">
                  <a:moveTo>
                    <a:pt x="33" y="0"/>
                  </a:moveTo>
                  <a:lnTo>
                    <a:pt x="0" y="967"/>
                  </a:lnTo>
                  <a:lnTo>
                    <a:pt x="133" y="1001"/>
                  </a:lnTo>
                  <a:lnTo>
                    <a:pt x="1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5" name="Google Shape;2305;p36"/>
            <p:cNvSpPr/>
            <p:nvPr/>
          </p:nvSpPr>
          <p:spPr>
            <a:xfrm>
              <a:off x="2879725" y="1405625"/>
              <a:ext cx="16700" cy="23375"/>
            </a:xfrm>
            <a:custGeom>
              <a:avLst/>
              <a:gdLst/>
              <a:ahLst/>
              <a:cxnLst/>
              <a:rect l="l" t="t" r="r" b="b"/>
              <a:pathLst>
                <a:path w="668" h="935" extrusionOk="0">
                  <a:moveTo>
                    <a:pt x="601" y="0"/>
                  </a:moveTo>
                  <a:lnTo>
                    <a:pt x="1" y="901"/>
                  </a:lnTo>
                  <a:lnTo>
                    <a:pt x="67" y="934"/>
                  </a:lnTo>
                  <a:lnTo>
                    <a:pt x="668" y="67"/>
                  </a:lnTo>
                  <a:lnTo>
                    <a:pt x="6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6" name="Google Shape;2306;p36"/>
            <p:cNvSpPr/>
            <p:nvPr/>
          </p:nvSpPr>
          <p:spPr>
            <a:xfrm>
              <a:off x="2799675" y="1426475"/>
              <a:ext cx="13375" cy="19200"/>
            </a:xfrm>
            <a:custGeom>
              <a:avLst/>
              <a:gdLst/>
              <a:ahLst/>
              <a:cxnLst/>
              <a:rect l="l" t="t" r="r" b="b"/>
              <a:pathLst>
                <a:path w="535" h="768" extrusionOk="0">
                  <a:moveTo>
                    <a:pt x="100" y="0"/>
                  </a:moveTo>
                  <a:lnTo>
                    <a:pt x="0" y="100"/>
                  </a:lnTo>
                  <a:lnTo>
                    <a:pt x="501" y="767"/>
                  </a:lnTo>
                  <a:lnTo>
                    <a:pt x="534" y="701"/>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7" name="Google Shape;2307;p36"/>
            <p:cNvSpPr/>
            <p:nvPr/>
          </p:nvSpPr>
          <p:spPr>
            <a:xfrm>
              <a:off x="2960625" y="1164600"/>
              <a:ext cx="20875" cy="23375"/>
            </a:xfrm>
            <a:custGeom>
              <a:avLst/>
              <a:gdLst/>
              <a:ahLst/>
              <a:cxnLst/>
              <a:rect l="l" t="t" r="r" b="b"/>
              <a:pathLst>
                <a:path w="835" h="935" extrusionOk="0">
                  <a:moveTo>
                    <a:pt x="734" y="1"/>
                  </a:moveTo>
                  <a:lnTo>
                    <a:pt x="0" y="902"/>
                  </a:lnTo>
                  <a:lnTo>
                    <a:pt x="34" y="935"/>
                  </a:lnTo>
                  <a:lnTo>
                    <a:pt x="834" y="68"/>
                  </a:lnTo>
                  <a:lnTo>
                    <a:pt x="7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8" name="Google Shape;2308;p36"/>
            <p:cNvSpPr/>
            <p:nvPr/>
          </p:nvSpPr>
          <p:spPr>
            <a:xfrm>
              <a:off x="2769650" y="1401450"/>
              <a:ext cx="3350" cy="25050"/>
            </a:xfrm>
            <a:custGeom>
              <a:avLst/>
              <a:gdLst/>
              <a:ahLst/>
              <a:cxnLst/>
              <a:rect l="l" t="t" r="r" b="b"/>
              <a:pathLst>
                <a:path w="134" h="1002" extrusionOk="0">
                  <a:moveTo>
                    <a:pt x="34" y="0"/>
                  </a:moveTo>
                  <a:lnTo>
                    <a:pt x="0" y="1001"/>
                  </a:lnTo>
                  <a:lnTo>
                    <a:pt x="67" y="1001"/>
                  </a:lnTo>
                  <a:lnTo>
                    <a:pt x="134" y="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9" name="Google Shape;2309;p36"/>
            <p:cNvSpPr/>
            <p:nvPr/>
          </p:nvSpPr>
          <p:spPr>
            <a:xfrm>
              <a:off x="2585350" y="997000"/>
              <a:ext cx="3350" cy="25875"/>
            </a:xfrm>
            <a:custGeom>
              <a:avLst/>
              <a:gdLst/>
              <a:ahLst/>
              <a:cxnLst/>
              <a:rect l="l" t="t" r="r" b="b"/>
              <a:pathLst>
                <a:path w="134" h="1035" extrusionOk="0">
                  <a:moveTo>
                    <a:pt x="67" y="0"/>
                  </a:moveTo>
                  <a:lnTo>
                    <a:pt x="1" y="1034"/>
                  </a:lnTo>
                  <a:lnTo>
                    <a:pt x="67"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0" name="Google Shape;2310;p36"/>
            <p:cNvSpPr/>
            <p:nvPr/>
          </p:nvSpPr>
          <p:spPr>
            <a:xfrm>
              <a:off x="2612875" y="1210475"/>
              <a:ext cx="15025" cy="32550"/>
            </a:xfrm>
            <a:custGeom>
              <a:avLst/>
              <a:gdLst/>
              <a:ahLst/>
              <a:cxnLst/>
              <a:rect l="l" t="t" r="r" b="b"/>
              <a:pathLst>
                <a:path w="601" h="1302" extrusionOk="0">
                  <a:moveTo>
                    <a:pt x="134" y="1"/>
                  </a:moveTo>
                  <a:lnTo>
                    <a:pt x="0" y="67"/>
                  </a:lnTo>
                  <a:lnTo>
                    <a:pt x="501" y="1301"/>
                  </a:lnTo>
                  <a:lnTo>
                    <a:pt x="601" y="12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1" name="Google Shape;2311;p36"/>
            <p:cNvSpPr/>
            <p:nvPr/>
          </p:nvSpPr>
          <p:spPr>
            <a:xfrm>
              <a:off x="2591200" y="1134600"/>
              <a:ext cx="20850" cy="32525"/>
            </a:xfrm>
            <a:custGeom>
              <a:avLst/>
              <a:gdLst/>
              <a:ahLst/>
              <a:cxnLst/>
              <a:rect l="l" t="t" r="r" b="b"/>
              <a:pathLst>
                <a:path w="834" h="1301" extrusionOk="0">
                  <a:moveTo>
                    <a:pt x="734" y="0"/>
                  </a:moveTo>
                  <a:lnTo>
                    <a:pt x="0" y="1268"/>
                  </a:lnTo>
                  <a:lnTo>
                    <a:pt x="100" y="1301"/>
                  </a:lnTo>
                  <a:lnTo>
                    <a:pt x="834" y="100"/>
                  </a:lnTo>
                  <a:lnTo>
                    <a:pt x="7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2" name="Google Shape;2312;p36"/>
            <p:cNvSpPr/>
            <p:nvPr/>
          </p:nvSpPr>
          <p:spPr>
            <a:xfrm>
              <a:off x="2769650" y="889400"/>
              <a:ext cx="20050" cy="21725"/>
            </a:xfrm>
            <a:custGeom>
              <a:avLst/>
              <a:gdLst/>
              <a:ahLst/>
              <a:cxnLst/>
              <a:rect l="l" t="t" r="r" b="b"/>
              <a:pathLst>
                <a:path w="802" h="869" extrusionOk="0">
                  <a:moveTo>
                    <a:pt x="701" y="1"/>
                  </a:moveTo>
                  <a:lnTo>
                    <a:pt x="0" y="802"/>
                  </a:lnTo>
                  <a:lnTo>
                    <a:pt x="34" y="868"/>
                  </a:lnTo>
                  <a:lnTo>
                    <a:pt x="801" y="68"/>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3" name="Google Shape;2313;p36"/>
            <p:cNvSpPr/>
            <p:nvPr/>
          </p:nvSpPr>
          <p:spPr>
            <a:xfrm>
              <a:off x="2822175" y="890250"/>
              <a:ext cx="28400" cy="23375"/>
            </a:xfrm>
            <a:custGeom>
              <a:avLst/>
              <a:gdLst/>
              <a:ahLst/>
              <a:cxnLst/>
              <a:rect l="l" t="t" r="r" b="b"/>
              <a:pathLst>
                <a:path w="1136" h="935" extrusionOk="0">
                  <a:moveTo>
                    <a:pt x="68" y="0"/>
                  </a:moveTo>
                  <a:lnTo>
                    <a:pt x="1" y="67"/>
                  </a:lnTo>
                  <a:lnTo>
                    <a:pt x="1068" y="934"/>
                  </a:lnTo>
                  <a:lnTo>
                    <a:pt x="1135" y="868"/>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4" name="Google Shape;2314;p36"/>
            <p:cNvSpPr/>
            <p:nvPr/>
          </p:nvSpPr>
          <p:spPr>
            <a:xfrm>
              <a:off x="2958950" y="889400"/>
              <a:ext cx="28375" cy="18375"/>
            </a:xfrm>
            <a:custGeom>
              <a:avLst/>
              <a:gdLst/>
              <a:ahLst/>
              <a:cxnLst/>
              <a:rect l="l" t="t" r="r" b="b"/>
              <a:pathLst>
                <a:path w="1135" h="735" extrusionOk="0">
                  <a:moveTo>
                    <a:pt x="101" y="1"/>
                  </a:moveTo>
                  <a:lnTo>
                    <a:pt x="1" y="101"/>
                  </a:lnTo>
                  <a:lnTo>
                    <a:pt x="1101" y="735"/>
                  </a:lnTo>
                  <a:lnTo>
                    <a:pt x="1135" y="6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5" name="Google Shape;2315;p36"/>
            <p:cNvSpPr/>
            <p:nvPr/>
          </p:nvSpPr>
          <p:spPr>
            <a:xfrm>
              <a:off x="2961450" y="938625"/>
              <a:ext cx="18375" cy="28375"/>
            </a:xfrm>
            <a:custGeom>
              <a:avLst/>
              <a:gdLst/>
              <a:ahLst/>
              <a:cxnLst/>
              <a:rect l="l" t="t" r="r" b="b"/>
              <a:pathLst>
                <a:path w="735" h="1135" extrusionOk="0">
                  <a:moveTo>
                    <a:pt x="668" y="0"/>
                  </a:moveTo>
                  <a:lnTo>
                    <a:pt x="1" y="1101"/>
                  </a:lnTo>
                  <a:lnTo>
                    <a:pt x="67" y="1134"/>
                  </a:lnTo>
                  <a:lnTo>
                    <a:pt x="734" y="33"/>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6" name="Google Shape;2316;p36"/>
            <p:cNvSpPr/>
            <p:nvPr/>
          </p:nvSpPr>
          <p:spPr>
            <a:xfrm>
              <a:off x="3065700" y="964475"/>
              <a:ext cx="21700" cy="16700"/>
            </a:xfrm>
            <a:custGeom>
              <a:avLst/>
              <a:gdLst/>
              <a:ahLst/>
              <a:cxnLst/>
              <a:rect l="l" t="t" r="r" b="b"/>
              <a:pathLst>
                <a:path w="868" h="668" extrusionOk="0">
                  <a:moveTo>
                    <a:pt x="834" y="0"/>
                  </a:moveTo>
                  <a:lnTo>
                    <a:pt x="0" y="601"/>
                  </a:lnTo>
                  <a:lnTo>
                    <a:pt x="67" y="667"/>
                  </a:lnTo>
                  <a:lnTo>
                    <a:pt x="868" y="100"/>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7" name="Google Shape;2317;p36"/>
            <p:cNvSpPr/>
            <p:nvPr/>
          </p:nvSpPr>
          <p:spPr>
            <a:xfrm>
              <a:off x="2702100" y="892750"/>
              <a:ext cx="1700" cy="25050"/>
            </a:xfrm>
            <a:custGeom>
              <a:avLst/>
              <a:gdLst/>
              <a:ahLst/>
              <a:cxnLst/>
              <a:rect l="l" t="t" r="r" b="b"/>
              <a:pathLst>
                <a:path w="68" h="1002" extrusionOk="0">
                  <a:moveTo>
                    <a:pt x="1" y="0"/>
                  </a:moveTo>
                  <a:lnTo>
                    <a:pt x="1" y="1001"/>
                  </a:lnTo>
                  <a:lnTo>
                    <a:pt x="67" y="1001"/>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8" name="Google Shape;2318;p36"/>
            <p:cNvSpPr/>
            <p:nvPr/>
          </p:nvSpPr>
          <p:spPr>
            <a:xfrm>
              <a:off x="2651225" y="931950"/>
              <a:ext cx="26725" cy="6700"/>
            </a:xfrm>
            <a:custGeom>
              <a:avLst/>
              <a:gdLst/>
              <a:ahLst/>
              <a:cxnLst/>
              <a:rect l="l" t="t" r="r" b="b"/>
              <a:pathLst>
                <a:path w="1069" h="268" extrusionOk="0">
                  <a:moveTo>
                    <a:pt x="1068" y="0"/>
                  </a:moveTo>
                  <a:lnTo>
                    <a:pt x="1" y="200"/>
                  </a:lnTo>
                  <a:lnTo>
                    <a:pt x="1" y="267"/>
                  </a:lnTo>
                  <a:lnTo>
                    <a:pt x="1068" y="100"/>
                  </a:lnTo>
                  <a:lnTo>
                    <a:pt x="10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9" name="Google Shape;2319;p36"/>
            <p:cNvSpPr/>
            <p:nvPr/>
          </p:nvSpPr>
          <p:spPr>
            <a:xfrm>
              <a:off x="2711275" y="970300"/>
              <a:ext cx="7525" cy="26725"/>
            </a:xfrm>
            <a:custGeom>
              <a:avLst/>
              <a:gdLst/>
              <a:ahLst/>
              <a:cxnLst/>
              <a:rect l="l" t="t" r="r" b="b"/>
              <a:pathLst>
                <a:path w="301" h="1069" extrusionOk="0">
                  <a:moveTo>
                    <a:pt x="0" y="1"/>
                  </a:moveTo>
                  <a:lnTo>
                    <a:pt x="167" y="1068"/>
                  </a:lnTo>
                  <a:lnTo>
                    <a:pt x="301"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0" name="Google Shape;2320;p36"/>
            <p:cNvSpPr/>
            <p:nvPr/>
          </p:nvSpPr>
          <p:spPr>
            <a:xfrm>
              <a:off x="2720450" y="926100"/>
              <a:ext cx="29200" cy="8375"/>
            </a:xfrm>
            <a:custGeom>
              <a:avLst/>
              <a:gdLst/>
              <a:ahLst/>
              <a:cxnLst/>
              <a:rect l="l" t="t" r="r" b="b"/>
              <a:pathLst>
                <a:path w="1168" h="335" extrusionOk="0">
                  <a:moveTo>
                    <a:pt x="1168" y="1"/>
                  </a:moveTo>
                  <a:lnTo>
                    <a:pt x="0" y="234"/>
                  </a:lnTo>
                  <a:lnTo>
                    <a:pt x="34" y="334"/>
                  </a:lnTo>
                  <a:lnTo>
                    <a:pt x="1168" y="101"/>
                  </a:lnTo>
                  <a:lnTo>
                    <a:pt x="11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1" name="Google Shape;2321;p36"/>
            <p:cNvSpPr/>
            <p:nvPr/>
          </p:nvSpPr>
          <p:spPr>
            <a:xfrm>
              <a:off x="2624550" y="1012000"/>
              <a:ext cx="24200" cy="17525"/>
            </a:xfrm>
            <a:custGeom>
              <a:avLst/>
              <a:gdLst/>
              <a:ahLst/>
              <a:cxnLst/>
              <a:rect l="l" t="t" r="r" b="b"/>
              <a:pathLst>
                <a:path w="968" h="701" extrusionOk="0">
                  <a:moveTo>
                    <a:pt x="901" y="0"/>
                  </a:moveTo>
                  <a:lnTo>
                    <a:pt x="0" y="634"/>
                  </a:lnTo>
                  <a:lnTo>
                    <a:pt x="34" y="701"/>
                  </a:lnTo>
                  <a:lnTo>
                    <a:pt x="968" y="67"/>
                  </a:lnTo>
                  <a:lnTo>
                    <a:pt x="9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2" name="Google Shape;2322;p36"/>
            <p:cNvSpPr/>
            <p:nvPr/>
          </p:nvSpPr>
          <p:spPr>
            <a:xfrm>
              <a:off x="2633725" y="1333075"/>
              <a:ext cx="4200" cy="33375"/>
            </a:xfrm>
            <a:custGeom>
              <a:avLst/>
              <a:gdLst/>
              <a:ahLst/>
              <a:cxnLst/>
              <a:rect l="l" t="t" r="r" b="b"/>
              <a:pathLst>
                <a:path w="168" h="1335" extrusionOk="0">
                  <a:moveTo>
                    <a:pt x="100" y="0"/>
                  </a:moveTo>
                  <a:lnTo>
                    <a:pt x="0" y="1334"/>
                  </a:lnTo>
                  <a:lnTo>
                    <a:pt x="100" y="1334"/>
                  </a:lnTo>
                  <a:lnTo>
                    <a:pt x="167" y="33"/>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3" name="Google Shape;2323;p36"/>
            <p:cNvSpPr/>
            <p:nvPr/>
          </p:nvSpPr>
          <p:spPr>
            <a:xfrm>
              <a:off x="2607875" y="1288025"/>
              <a:ext cx="20025" cy="22550"/>
            </a:xfrm>
            <a:custGeom>
              <a:avLst/>
              <a:gdLst/>
              <a:ahLst/>
              <a:cxnLst/>
              <a:rect l="l" t="t" r="r" b="b"/>
              <a:pathLst>
                <a:path w="801" h="902" extrusionOk="0">
                  <a:moveTo>
                    <a:pt x="701" y="1"/>
                  </a:moveTo>
                  <a:lnTo>
                    <a:pt x="0" y="835"/>
                  </a:lnTo>
                  <a:lnTo>
                    <a:pt x="34" y="901"/>
                  </a:lnTo>
                  <a:lnTo>
                    <a:pt x="801" y="67"/>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4" name="Google Shape;2324;p36"/>
            <p:cNvSpPr/>
            <p:nvPr/>
          </p:nvSpPr>
          <p:spPr>
            <a:xfrm>
              <a:off x="2702100" y="1362250"/>
              <a:ext cx="21700" cy="30050"/>
            </a:xfrm>
            <a:custGeom>
              <a:avLst/>
              <a:gdLst/>
              <a:ahLst/>
              <a:cxnLst/>
              <a:rect l="l" t="t" r="r" b="b"/>
              <a:pathLst>
                <a:path w="868" h="1202" extrusionOk="0">
                  <a:moveTo>
                    <a:pt x="67" y="1"/>
                  </a:moveTo>
                  <a:lnTo>
                    <a:pt x="1" y="67"/>
                  </a:lnTo>
                  <a:lnTo>
                    <a:pt x="834" y="1201"/>
                  </a:lnTo>
                  <a:lnTo>
                    <a:pt x="868" y="1168"/>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5" name="Google Shape;2325;p36"/>
            <p:cNvSpPr/>
            <p:nvPr/>
          </p:nvSpPr>
          <p:spPr>
            <a:xfrm>
              <a:off x="2771325" y="1086225"/>
              <a:ext cx="21700" cy="15875"/>
            </a:xfrm>
            <a:custGeom>
              <a:avLst/>
              <a:gdLst/>
              <a:ahLst/>
              <a:cxnLst/>
              <a:rect l="l" t="t" r="r" b="b"/>
              <a:pathLst>
                <a:path w="868" h="635" extrusionOk="0">
                  <a:moveTo>
                    <a:pt x="834" y="0"/>
                  </a:moveTo>
                  <a:lnTo>
                    <a:pt x="0" y="567"/>
                  </a:lnTo>
                  <a:lnTo>
                    <a:pt x="34" y="634"/>
                  </a:lnTo>
                  <a:lnTo>
                    <a:pt x="867" y="67"/>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6" name="Google Shape;2326;p36"/>
            <p:cNvSpPr/>
            <p:nvPr/>
          </p:nvSpPr>
          <p:spPr>
            <a:xfrm>
              <a:off x="2998975" y="1116250"/>
              <a:ext cx="24225" cy="14200"/>
            </a:xfrm>
            <a:custGeom>
              <a:avLst/>
              <a:gdLst/>
              <a:ahLst/>
              <a:cxnLst/>
              <a:rect l="l" t="t" r="r" b="b"/>
              <a:pathLst>
                <a:path w="969" h="568" extrusionOk="0">
                  <a:moveTo>
                    <a:pt x="34" y="0"/>
                  </a:moveTo>
                  <a:lnTo>
                    <a:pt x="1" y="67"/>
                  </a:lnTo>
                  <a:lnTo>
                    <a:pt x="868" y="567"/>
                  </a:lnTo>
                  <a:lnTo>
                    <a:pt x="968" y="5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7" name="Google Shape;2327;p36"/>
            <p:cNvSpPr/>
            <p:nvPr/>
          </p:nvSpPr>
          <p:spPr>
            <a:xfrm>
              <a:off x="2737125" y="1172950"/>
              <a:ext cx="31725" cy="8375"/>
            </a:xfrm>
            <a:custGeom>
              <a:avLst/>
              <a:gdLst/>
              <a:ahLst/>
              <a:cxnLst/>
              <a:rect l="l" t="t" r="r" b="b"/>
              <a:pathLst>
                <a:path w="1269" h="335" extrusionOk="0">
                  <a:moveTo>
                    <a:pt x="1" y="0"/>
                  </a:moveTo>
                  <a:lnTo>
                    <a:pt x="1" y="101"/>
                  </a:lnTo>
                  <a:lnTo>
                    <a:pt x="1201" y="334"/>
                  </a:lnTo>
                  <a:lnTo>
                    <a:pt x="1268" y="267"/>
                  </a:lnTo>
                  <a:lnTo>
                    <a:pt x="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8" name="Google Shape;2328;p36"/>
            <p:cNvSpPr/>
            <p:nvPr/>
          </p:nvSpPr>
          <p:spPr>
            <a:xfrm>
              <a:off x="2790500" y="1258000"/>
              <a:ext cx="17525" cy="14200"/>
            </a:xfrm>
            <a:custGeom>
              <a:avLst/>
              <a:gdLst/>
              <a:ahLst/>
              <a:cxnLst/>
              <a:rect l="l" t="t" r="r" b="b"/>
              <a:pathLst>
                <a:path w="701" h="568" extrusionOk="0">
                  <a:moveTo>
                    <a:pt x="634" y="1"/>
                  </a:moveTo>
                  <a:lnTo>
                    <a:pt x="0" y="501"/>
                  </a:lnTo>
                  <a:lnTo>
                    <a:pt x="34" y="5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9" name="Google Shape;2329;p36"/>
            <p:cNvSpPr/>
            <p:nvPr/>
          </p:nvSpPr>
          <p:spPr>
            <a:xfrm>
              <a:off x="2762975" y="1337225"/>
              <a:ext cx="24200" cy="20875"/>
            </a:xfrm>
            <a:custGeom>
              <a:avLst/>
              <a:gdLst/>
              <a:ahLst/>
              <a:cxnLst/>
              <a:rect l="l" t="t" r="r" b="b"/>
              <a:pathLst>
                <a:path w="968" h="835" extrusionOk="0">
                  <a:moveTo>
                    <a:pt x="67" y="1"/>
                  </a:moveTo>
                  <a:lnTo>
                    <a:pt x="1" y="68"/>
                  </a:lnTo>
                  <a:lnTo>
                    <a:pt x="935" y="835"/>
                  </a:lnTo>
                  <a:lnTo>
                    <a:pt x="968" y="7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0" name="Google Shape;2330;p36"/>
            <p:cNvSpPr/>
            <p:nvPr/>
          </p:nvSpPr>
          <p:spPr>
            <a:xfrm>
              <a:off x="2795500" y="1380600"/>
              <a:ext cx="17550" cy="11700"/>
            </a:xfrm>
            <a:custGeom>
              <a:avLst/>
              <a:gdLst/>
              <a:ahLst/>
              <a:cxnLst/>
              <a:rect l="l" t="t" r="r" b="b"/>
              <a:pathLst>
                <a:path w="702" h="468" extrusionOk="0">
                  <a:moveTo>
                    <a:pt x="67" y="0"/>
                  </a:moveTo>
                  <a:lnTo>
                    <a:pt x="1" y="100"/>
                  </a:lnTo>
                  <a:lnTo>
                    <a:pt x="668" y="467"/>
                  </a:lnTo>
                  <a:lnTo>
                    <a:pt x="701" y="367"/>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1" name="Google Shape;2331;p36"/>
            <p:cNvSpPr/>
            <p:nvPr/>
          </p:nvSpPr>
          <p:spPr>
            <a:xfrm>
              <a:off x="2766325" y="1300550"/>
              <a:ext cx="25025" cy="1675"/>
            </a:xfrm>
            <a:custGeom>
              <a:avLst/>
              <a:gdLst/>
              <a:ahLst/>
              <a:cxnLst/>
              <a:rect l="l" t="t" r="r" b="b"/>
              <a:pathLst>
                <a:path w="1001" h="67"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2" name="Google Shape;2332;p36"/>
            <p:cNvSpPr/>
            <p:nvPr/>
          </p:nvSpPr>
          <p:spPr>
            <a:xfrm>
              <a:off x="2853050" y="1007825"/>
              <a:ext cx="21700" cy="15875"/>
            </a:xfrm>
            <a:custGeom>
              <a:avLst/>
              <a:gdLst/>
              <a:ahLst/>
              <a:cxnLst/>
              <a:rect l="l" t="t" r="r" b="b"/>
              <a:pathLst>
                <a:path w="868" h="635" extrusionOk="0">
                  <a:moveTo>
                    <a:pt x="834" y="1"/>
                  </a:moveTo>
                  <a:lnTo>
                    <a:pt x="0" y="568"/>
                  </a:lnTo>
                  <a:lnTo>
                    <a:pt x="67" y="634"/>
                  </a:lnTo>
                  <a:lnTo>
                    <a:pt x="867" y="67"/>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3" name="Google Shape;2333;p36"/>
            <p:cNvSpPr/>
            <p:nvPr/>
          </p:nvSpPr>
          <p:spPr>
            <a:xfrm>
              <a:off x="2872225" y="1050350"/>
              <a:ext cx="25050" cy="1700"/>
            </a:xfrm>
            <a:custGeom>
              <a:avLst/>
              <a:gdLst/>
              <a:ahLst/>
              <a:cxnLst/>
              <a:rect l="l" t="t" r="r" b="b"/>
              <a:pathLst>
                <a:path w="1002" h="68" extrusionOk="0">
                  <a:moveTo>
                    <a:pt x="0" y="1"/>
                  </a:moveTo>
                  <a:lnTo>
                    <a:pt x="0" y="68"/>
                  </a:lnTo>
                  <a:lnTo>
                    <a:pt x="1001" y="68"/>
                  </a:lnTo>
                  <a:lnTo>
                    <a:pt x="10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4" name="Google Shape;2334;p36"/>
            <p:cNvSpPr/>
            <p:nvPr/>
          </p:nvSpPr>
          <p:spPr>
            <a:xfrm>
              <a:off x="2848050" y="1097900"/>
              <a:ext cx="22525" cy="15875"/>
            </a:xfrm>
            <a:custGeom>
              <a:avLst/>
              <a:gdLst/>
              <a:ahLst/>
              <a:cxnLst/>
              <a:rect l="l" t="t" r="r" b="b"/>
              <a:pathLst>
                <a:path w="901" h="635" extrusionOk="0">
                  <a:moveTo>
                    <a:pt x="33" y="0"/>
                  </a:moveTo>
                  <a:lnTo>
                    <a:pt x="0" y="100"/>
                  </a:lnTo>
                  <a:lnTo>
                    <a:pt x="867" y="634"/>
                  </a:lnTo>
                  <a:lnTo>
                    <a:pt x="901"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5" name="Google Shape;2335;p36"/>
            <p:cNvSpPr/>
            <p:nvPr/>
          </p:nvSpPr>
          <p:spPr>
            <a:xfrm>
              <a:off x="2856375" y="1200475"/>
              <a:ext cx="8375" cy="20875"/>
            </a:xfrm>
            <a:custGeom>
              <a:avLst/>
              <a:gdLst/>
              <a:ahLst/>
              <a:cxnLst/>
              <a:rect l="l" t="t" r="r" b="b"/>
              <a:pathLst>
                <a:path w="335" h="835" extrusionOk="0">
                  <a:moveTo>
                    <a:pt x="234" y="0"/>
                  </a:moveTo>
                  <a:lnTo>
                    <a:pt x="1" y="801"/>
                  </a:lnTo>
                  <a:lnTo>
                    <a:pt x="67" y="834"/>
                  </a:lnTo>
                  <a:lnTo>
                    <a:pt x="334" y="34"/>
                  </a:lnTo>
                  <a:lnTo>
                    <a:pt x="2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6" name="Google Shape;2336;p36"/>
            <p:cNvSpPr/>
            <p:nvPr/>
          </p:nvSpPr>
          <p:spPr>
            <a:xfrm>
              <a:off x="2844700" y="1259675"/>
              <a:ext cx="25050" cy="20050"/>
            </a:xfrm>
            <a:custGeom>
              <a:avLst/>
              <a:gdLst/>
              <a:ahLst/>
              <a:cxnLst/>
              <a:rect l="l" t="t" r="r" b="b"/>
              <a:pathLst>
                <a:path w="1002" h="802" extrusionOk="0">
                  <a:moveTo>
                    <a:pt x="67" y="1"/>
                  </a:moveTo>
                  <a:lnTo>
                    <a:pt x="1" y="101"/>
                  </a:lnTo>
                  <a:lnTo>
                    <a:pt x="901" y="801"/>
                  </a:lnTo>
                  <a:lnTo>
                    <a:pt x="1001" y="701"/>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7" name="Google Shape;2337;p36"/>
            <p:cNvSpPr/>
            <p:nvPr/>
          </p:nvSpPr>
          <p:spPr>
            <a:xfrm>
              <a:off x="2854700" y="1333075"/>
              <a:ext cx="18375" cy="12525"/>
            </a:xfrm>
            <a:custGeom>
              <a:avLst/>
              <a:gdLst/>
              <a:ahLst/>
              <a:cxnLst/>
              <a:rect l="l" t="t" r="r" b="b"/>
              <a:pathLst>
                <a:path w="735" h="501" extrusionOk="0">
                  <a:moveTo>
                    <a:pt x="101" y="0"/>
                  </a:moveTo>
                  <a:lnTo>
                    <a:pt x="1" y="67"/>
                  </a:lnTo>
                  <a:lnTo>
                    <a:pt x="668" y="500"/>
                  </a:lnTo>
                  <a:lnTo>
                    <a:pt x="735" y="400"/>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8" name="Google Shape;2338;p36"/>
            <p:cNvSpPr/>
            <p:nvPr/>
          </p:nvSpPr>
          <p:spPr>
            <a:xfrm>
              <a:off x="3039000" y="1217150"/>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9" name="Google Shape;2339;p36"/>
            <p:cNvSpPr/>
            <p:nvPr/>
          </p:nvSpPr>
          <p:spPr>
            <a:xfrm>
              <a:off x="2731300" y="1204650"/>
              <a:ext cx="21700" cy="15850"/>
            </a:xfrm>
            <a:custGeom>
              <a:avLst/>
              <a:gdLst/>
              <a:ahLst/>
              <a:cxnLst/>
              <a:rect l="l" t="t" r="r" b="b"/>
              <a:pathLst>
                <a:path w="868" h="634" extrusionOk="0">
                  <a:moveTo>
                    <a:pt x="33" y="0"/>
                  </a:moveTo>
                  <a:lnTo>
                    <a:pt x="0" y="67"/>
                  </a:lnTo>
                  <a:lnTo>
                    <a:pt x="767" y="634"/>
                  </a:lnTo>
                  <a:lnTo>
                    <a:pt x="867"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0" name="Google Shape;2340;p36"/>
            <p:cNvSpPr/>
            <p:nvPr/>
          </p:nvSpPr>
          <p:spPr>
            <a:xfrm>
              <a:off x="2770475" y="1020350"/>
              <a:ext cx="25050" cy="1675"/>
            </a:xfrm>
            <a:custGeom>
              <a:avLst/>
              <a:gdLst/>
              <a:ahLst/>
              <a:cxnLst/>
              <a:rect l="l" t="t" r="r" b="b"/>
              <a:pathLst>
                <a:path w="1002" h="67"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1" name="Google Shape;2341;p36"/>
            <p:cNvSpPr/>
            <p:nvPr/>
          </p:nvSpPr>
          <p:spPr>
            <a:xfrm>
              <a:off x="2669575" y="1137100"/>
              <a:ext cx="21700" cy="16700"/>
            </a:xfrm>
            <a:custGeom>
              <a:avLst/>
              <a:gdLst/>
              <a:ahLst/>
              <a:cxnLst/>
              <a:rect l="l" t="t" r="r" b="b"/>
              <a:pathLst>
                <a:path w="868" h="668" extrusionOk="0">
                  <a:moveTo>
                    <a:pt x="34" y="0"/>
                  </a:moveTo>
                  <a:lnTo>
                    <a:pt x="1" y="67"/>
                  </a:lnTo>
                  <a:lnTo>
                    <a:pt x="801" y="667"/>
                  </a:lnTo>
                  <a:lnTo>
                    <a:pt x="868" y="5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2" name="Google Shape;2342;p36"/>
            <p:cNvSpPr/>
            <p:nvPr/>
          </p:nvSpPr>
          <p:spPr>
            <a:xfrm>
              <a:off x="2647900" y="1179625"/>
              <a:ext cx="25050" cy="1700"/>
            </a:xfrm>
            <a:custGeom>
              <a:avLst/>
              <a:gdLst/>
              <a:ahLst/>
              <a:cxnLst/>
              <a:rect l="l" t="t" r="r" b="b"/>
              <a:pathLst>
                <a:path w="1002" h="68"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3" name="Google Shape;2343;p36"/>
            <p:cNvSpPr/>
            <p:nvPr/>
          </p:nvSpPr>
          <p:spPr>
            <a:xfrm>
              <a:off x="2673750" y="1226325"/>
              <a:ext cx="24200" cy="16700"/>
            </a:xfrm>
            <a:custGeom>
              <a:avLst/>
              <a:gdLst/>
              <a:ahLst/>
              <a:cxnLst/>
              <a:rect l="l" t="t" r="r" b="b"/>
              <a:pathLst>
                <a:path w="968" h="668" extrusionOk="0">
                  <a:moveTo>
                    <a:pt x="868" y="0"/>
                  </a:moveTo>
                  <a:lnTo>
                    <a:pt x="0" y="601"/>
                  </a:lnTo>
                  <a:lnTo>
                    <a:pt x="34" y="667"/>
                  </a:lnTo>
                  <a:lnTo>
                    <a:pt x="968" y="100"/>
                  </a:lnTo>
                  <a:lnTo>
                    <a:pt x="8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4" name="Google Shape;2344;p36"/>
            <p:cNvSpPr/>
            <p:nvPr/>
          </p:nvSpPr>
          <p:spPr>
            <a:xfrm>
              <a:off x="2935600" y="1109575"/>
              <a:ext cx="20875" cy="15025"/>
            </a:xfrm>
            <a:custGeom>
              <a:avLst/>
              <a:gdLst/>
              <a:ahLst/>
              <a:cxnLst/>
              <a:rect l="l" t="t" r="r" b="b"/>
              <a:pathLst>
                <a:path w="835" h="601" extrusionOk="0">
                  <a:moveTo>
                    <a:pt x="768" y="0"/>
                  </a:moveTo>
                  <a:lnTo>
                    <a:pt x="1" y="501"/>
                  </a:lnTo>
                  <a:lnTo>
                    <a:pt x="34" y="601"/>
                  </a:lnTo>
                  <a:lnTo>
                    <a:pt x="834" y="100"/>
                  </a:lnTo>
                  <a:lnTo>
                    <a:pt x="7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5" name="Google Shape;2345;p36"/>
            <p:cNvSpPr/>
            <p:nvPr/>
          </p:nvSpPr>
          <p:spPr>
            <a:xfrm>
              <a:off x="2938100" y="1062025"/>
              <a:ext cx="20875" cy="16725"/>
            </a:xfrm>
            <a:custGeom>
              <a:avLst/>
              <a:gdLst/>
              <a:ahLst/>
              <a:cxnLst/>
              <a:rect l="l" t="t" r="r" b="b"/>
              <a:pathLst>
                <a:path w="835" h="669" extrusionOk="0">
                  <a:moveTo>
                    <a:pt x="34" y="1"/>
                  </a:moveTo>
                  <a:lnTo>
                    <a:pt x="1" y="68"/>
                  </a:lnTo>
                  <a:lnTo>
                    <a:pt x="801" y="668"/>
                  </a:lnTo>
                  <a:lnTo>
                    <a:pt x="835" y="601"/>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6" name="Google Shape;2346;p36"/>
            <p:cNvSpPr/>
            <p:nvPr/>
          </p:nvSpPr>
          <p:spPr>
            <a:xfrm>
              <a:off x="2993975" y="1029500"/>
              <a:ext cx="4200" cy="25050"/>
            </a:xfrm>
            <a:custGeom>
              <a:avLst/>
              <a:gdLst/>
              <a:ahLst/>
              <a:cxnLst/>
              <a:rect l="l" t="t" r="r" b="b"/>
              <a:pathLst>
                <a:path w="168" h="1002" extrusionOk="0">
                  <a:moveTo>
                    <a:pt x="67" y="1"/>
                  </a:moveTo>
                  <a:lnTo>
                    <a:pt x="1" y="968"/>
                  </a:lnTo>
                  <a:lnTo>
                    <a:pt x="101" y="1002"/>
                  </a:lnTo>
                  <a:lnTo>
                    <a:pt x="1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7" name="Google Shape;2347;p36"/>
            <p:cNvSpPr/>
            <p:nvPr/>
          </p:nvSpPr>
          <p:spPr>
            <a:xfrm>
              <a:off x="2919750" y="1388925"/>
              <a:ext cx="25050" cy="3375"/>
            </a:xfrm>
            <a:custGeom>
              <a:avLst/>
              <a:gdLst/>
              <a:ahLst/>
              <a:cxnLst/>
              <a:rect l="l" t="t" r="r" b="b"/>
              <a:pathLst>
                <a:path w="1002" h="135" extrusionOk="0">
                  <a:moveTo>
                    <a:pt x="34" y="1"/>
                  </a:moveTo>
                  <a:lnTo>
                    <a:pt x="1" y="101"/>
                  </a:lnTo>
                  <a:lnTo>
                    <a:pt x="1001" y="134"/>
                  </a:lnTo>
                  <a:lnTo>
                    <a:pt x="1001" y="34"/>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8" name="Google Shape;2348;p36"/>
            <p:cNvSpPr/>
            <p:nvPr/>
          </p:nvSpPr>
          <p:spPr>
            <a:xfrm>
              <a:off x="2927250" y="1340575"/>
              <a:ext cx="21725" cy="16700"/>
            </a:xfrm>
            <a:custGeom>
              <a:avLst/>
              <a:gdLst/>
              <a:ahLst/>
              <a:cxnLst/>
              <a:rect l="l" t="t" r="r" b="b"/>
              <a:pathLst>
                <a:path w="869" h="668" extrusionOk="0">
                  <a:moveTo>
                    <a:pt x="68" y="0"/>
                  </a:moveTo>
                  <a:lnTo>
                    <a:pt x="1" y="67"/>
                  </a:lnTo>
                  <a:lnTo>
                    <a:pt x="802" y="667"/>
                  </a:lnTo>
                  <a:lnTo>
                    <a:pt x="868" y="601"/>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9" name="Google Shape;2349;p36"/>
            <p:cNvSpPr/>
            <p:nvPr/>
          </p:nvSpPr>
          <p:spPr>
            <a:xfrm>
              <a:off x="2985625" y="1308875"/>
              <a:ext cx="11700" cy="26725"/>
            </a:xfrm>
            <a:custGeom>
              <a:avLst/>
              <a:gdLst/>
              <a:ahLst/>
              <a:cxnLst/>
              <a:rect l="l" t="t" r="r" b="b"/>
              <a:pathLst>
                <a:path w="468" h="1069" extrusionOk="0">
                  <a:moveTo>
                    <a:pt x="101" y="1"/>
                  </a:moveTo>
                  <a:lnTo>
                    <a:pt x="1" y="34"/>
                  </a:lnTo>
                  <a:lnTo>
                    <a:pt x="368" y="1068"/>
                  </a:lnTo>
                  <a:lnTo>
                    <a:pt x="468"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0" name="Google Shape;2350;p36"/>
            <p:cNvSpPr/>
            <p:nvPr/>
          </p:nvSpPr>
          <p:spPr>
            <a:xfrm>
              <a:off x="2923100" y="1208800"/>
              <a:ext cx="21700" cy="15875"/>
            </a:xfrm>
            <a:custGeom>
              <a:avLst/>
              <a:gdLst/>
              <a:ahLst/>
              <a:cxnLst/>
              <a:rect l="l" t="t" r="r" b="b"/>
              <a:pathLst>
                <a:path w="868" h="635" extrusionOk="0">
                  <a:moveTo>
                    <a:pt x="834" y="1"/>
                  </a:moveTo>
                  <a:lnTo>
                    <a:pt x="0" y="535"/>
                  </a:lnTo>
                  <a:lnTo>
                    <a:pt x="34" y="635"/>
                  </a:lnTo>
                  <a:lnTo>
                    <a:pt x="867" y="68"/>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1" name="Google Shape;2351;p36"/>
            <p:cNvSpPr/>
            <p:nvPr/>
          </p:nvSpPr>
          <p:spPr>
            <a:xfrm>
              <a:off x="2915575" y="1262175"/>
              <a:ext cx="26725" cy="10025"/>
            </a:xfrm>
            <a:custGeom>
              <a:avLst/>
              <a:gdLst/>
              <a:ahLst/>
              <a:cxnLst/>
              <a:rect l="l" t="t" r="r" b="b"/>
              <a:pathLst>
                <a:path w="1069" h="401" extrusionOk="0">
                  <a:moveTo>
                    <a:pt x="1" y="1"/>
                  </a:moveTo>
                  <a:lnTo>
                    <a:pt x="1" y="67"/>
                  </a:lnTo>
                  <a:lnTo>
                    <a:pt x="1035" y="401"/>
                  </a:lnTo>
                  <a:lnTo>
                    <a:pt x="1068" y="268"/>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2" name="Google Shape;2352;p36"/>
            <p:cNvSpPr/>
            <p:nvPr/>
          </p:nvSpPr>
          <p:spPr>
            <a:xfrm>
              <a:off x="2992300" y="1381425"/>
              <a:ext cx="24225" cy="16700"/>
            </a:xfrm>
            <a:custGeom>
              <a:avLst/>
              <a:gdLst/>
              <a:ahLst/>
              <a:cxnLst/>
              <a:rect l="l" t="t" r="r" b="b"/>
              <a:pathLst>
                <a:path w="969" h="668" extrusionOk="0">
                  <a:moveTo>
                    <a:pt x="68" y="1"/>
                  </a:moveTo>
                  <a:lnTo>
                    <a:pt x="1" y="101"/>
                  </a:lnTo>
                  <a:lnTo>
                    <a:pt x="901" y="668"/>
                  </a:lnTo>
                  <a:lnTo>
                    <a:pt x="968" y="601"/>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3" name="Google Shape;2353;p36"/>
            <p:cNvSpPr/>
            <p:nvPr/>
          </p:nvSpPr>
          <p:spPr>
            <a:xfrm>
              <a:off x="3054025" y="1172950"/>
              <a:ext cx="24200" cy="16700"/>
            </a:xfrm>
            <a:custGeom>
              <a:avLst/>
              <a:gdLst/>
              <a:ahLst/>
              <a:cxnLst/>
              <a:rect l="l" t="t" r="r" b="b"/>
              <a:pathLst>
                <a:path w="968" h="668" extrusionOk="0">
                  <a:moveTo>
                    <a:pt x="34" y="0"/>
                  </a:moveTo>
                  <a:lnTo>
                    <a:pt x="0" y="101"/>
                  </a:lnTo>
                  <a:lnTo>
                    <a:pt x="868" y="668"/>
                  </a:lnTo>
                  <a:lnTo>
                    <a:pt x="968" y="6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4" name="Google Shape;2354;p36"/>
            <p:cNvSpPr/>
            <p:nvPr/>
          </p:nvSpPr>
          <p:spPr>
            <a:xfrm>
              <a:off x="3041500" y="1277200"/>
              <a:ext cx="17550" cy="15025"/>
            </a:xfrm>
            <a:custGeom>
              <a:avLst/>
              <a:gdLst/>
              <a:ahLst/>
              <a:cxnLst/>
              <a:rect l="l" t="t" r="r" b="b"/>
              <a:pathLst>
                <a:path w="702" h="601" extrusionOk="0">
                  <a:moveTo>
                    <a:pt x="668" y="0"/>
                  </a:moveTo>
                  <a:lnTo>
                    <a:pt x="1" y="500"/>
                  </a:lnTo>
                  <a:lnTo>
                    <a:pt x="34" y="601"/>
                  </a:lnTo>
                  <a:lnTo>
                    <a:pt x="701"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5" name="Google Shape;2355;p36"/>
            <p:cNvSpPr/>
            <p:nvPr/>
          </p:nvSpPr>
          <p:spPr>
            <a:xfrm>
              <a:off x="2708775" y="1093725"/>
              <a:ext cx="25050" cy="3350"/>
            </a:xfrm>
            <a:custGeom>
              <a:avLst/>
              <a:gdLst/>
              <a:ahLst/>
              <a:cxnLst/>
              <a:rect l="l" t="t" r="r" b="b"/>
              <a:pathLst>
                <a:path w="1002" h="134" extrusionOk="0">
                  <a:moveTo>
                    <a:pt x="0" y="1"/>
                  </a:moveTo>
                  <a:lnTo>
                    <a:pt x="0" y="101"/>
                  </a:lnTo>
                  <a:lnTo>
                    <a:pt x="1001" y="134"/>
                  </a:lnTo>
                  <a:lnTo>
                    <a:pt x="1001" y="67"/>
                  </a:lnTo>
                  <a:lnTo>
                    <a:pt x="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6" name="Google Shape;2356;p36"/>
            <p:cNvSpPr/>
            <p:nvPr/>
          </p:nvSpPr>
          <p:spPr>
            <a:xfrm>
              <a:off x="2716275" y="1047025"/>
              <a:ext cx="21700" cy="16700"/>
            </a:xfrm>
            <a:custGeom>
              <a:avLst/>
              <a:gdLst/>
              <a:ahLst/>
              <a:cxnLst/>
              <a:rect l="l" t="t" r="r" b="b"/>
              <a:pathLst>
                <a:path w="868" h="668" extrusionOk="0">
                  <a:moveTo>
                    <a:pt x="67" y="0"/>
                  </a:moveTo>
                  <a:lnTo>
                    <a:pt x="1" y="67"/>
                  </a:lnTo>
                  <a:lnTo>
                    <a:pt x="801" y="668"/>
                  </a:lnTo>
                  <a:lnTo>
                    <a:pt x="868" y="6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7" name="Google Shape;2357;p36"/>
            <p:cNvSpPr/>
            <p:nvPr/>
          </p:nvSpPr>
          <p:spPr>
            <a:xfrm>
              <a:off x="3021500" y="1086225"/>
              <a:ext cx="22525" cy="6700"/>
            </a:xfrm>
            <a:custGeom>
              <a:avLst/>
              <a:gdLst/>
              <a:ahLst/>
              <a:cxnLst/>
              <a:rect l="l" t="t" r="r" b="b"/>
              <a:pathLst>
                <a:path w="901" h="268" extrusionOk="0">
                  <a:moveTo>
                    <a:pt x="0" y="0"/>
                  </a:moveTo>
                  <a:lnTo>
                    <a:pt x="0" y="67"/>
                  </a:lnTo>
                  <a:lnTo>
                    <a:pt x="901" y="267"/>
                  </a:lnTo>
                  <a:lnTo>
                    <a:pt x="901" y="167"/>
                  </a:lnTo>
                  <a:lnTo>
                    <a:pt x="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8" name="Google Shape;2358;p36"/>
            <p:cNvSpPr/>
            <p:nvPr/>
          </p:nvSpPr>
          <p:spPr>
            <a:xfrm>
              <a:off x="2670400" y="1309725"/>
              <a:ext cx="7550" cy="27525"/>
            </a:xfrm>
            <a:custGeom>
              <a:avLst/>
              <a:gdLst/>
              <a:ahLst/>
              <a:cxnLst/>
              <a:rect l="l" t="t" r="r" b="b"/>
              <a:pathLst>
                <a:path w="302" h="1101" extrusionOk="0">
                  <a:moveTo>
                    <a:pt x="1" y="0"/>
                  </a:moveTo>
                  <a:lnTo>
                    <a:pt x="168" y="1101"/>
                  </a:lnTo>
                  <a:lnTo>
                    <a:pt x="301"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9" name="Google Shape;2359;p36"/>
            <p:cNvSpPr/>
            <p:nvPr/>
          </p:nvSpPr>
          <p:spPr>
            <a:xfrm>
              <a:off x="2687925" y="1285525"/>
              <a:ext cx="29200" cy="8375"/>
            </a:xfrm>
            <a:custGeom>
              <a:avLst/>
              <a:gdLst/>
              <a:ahLst/>
              <a:cxnLst/>
              <a:rect l="l" t="t" r="r" b="b"/>
              <a:pathLst>
                <a:path w="1168" h="335" extrusionOk="0">
                  <a:moveTo>
                    <a:pt x="1135" y="1"/>
                  </a:moveTo>
                  <a:lnTo>
                    <a:pt x="0" y="268"/>
                  </a:lnTo>
                  <a:lnTo>
                    <a:pt x="0" y="334"/>
                  </a:lnTo>
                  <a:lnTo>
                    <a:pt x="1168" y="101"/>
                  </a:lnTo>
                  <a:lnTo>
                    <a:pt x="11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0" name="Google Shape;2360;p36"/>
            <p:cNvSpPr/>
            <p:nvPr/>
          </p:nvSpPr>
          <p:spPr>
            <a:xfrm>
              <a:off x="2817175" y="956125"/>
              <a:ext cx="32550" cy="8375"/>
            </a:xfrm>
            <a:custGeom>
              <a:avLst/>
              <a:gdLst/>
              <a:ahLst/>
              <a:cxnLst/>
              <a:rect l="l" t="t" r="r" b="b"/>
              <a:pathLst>
                <a:path w="1302" h="335" extrusionOk="0">
                  <a:moveTo>
                    <a:pt x="1" y="1"/>
                  </a:moveTo>
                  <a:lnTo>
                    <a:pt x="1" y="134"/>
                  </a:lnTo>
                  <a:lnTo>
                    <a:pt x="1302" y="334"/>
                  </a:lnTo>
                  <a:lnTo>
                    <a:pt x="1302" y="267"/>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1" name="Google Shape;2361;p36"/>
            <p:cNvSpPr/>
            <p:nvPr/>
          </p:nvSpPr>
          <p:spPr>
            <a:xfrm>
              <a:off x="2821350" y="1127075"/>
              <a:ext cx="6700" cy="29225"/>
            </a:xfrm>
            <a:custGeom>
              <a:avLst/>
              <a:gdLst/>
              <a:ahLst/>
              <a:cxnLst/>
              <a:rect l="l" t="t" r="r" b="b"/>
              <a:pathLst>
                <a:path w="268" h="1169" extrusionOk="0">
                  <a:moveTo>
                    <a:pt x="134" y="1"/>
                  </a:moveTo>
                  <a:lnTo>
                    <a:pt x="1" y="68"/>
                  </a:lnTo>
                  <a:lnTo>
                    <a:pt x="167" y="1168"/>
                  </a:lnTo>
                  <a:lnTo>
                    <a:pt x="267" y="11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2" name="Google Shape;2362;p36"/>
            <p:cNvSpPr/>
            <p:nvPr/>
          </p:nvSpPr>
          <p:spPr>
            <a:xfrm>
              <a:off x="3056525" y="1030350"/>
              <a:ext cx="20875" cy="12525"/>
            </a:xfrm>
            <a:custGeom>
              <a:avLst/>
              <a:gdLst/>
              <a:ahLst/>
              <a:cxnLst/>
              <a:rect l="l" t="t" r="r" b="b"/>
              <a:pathLst>
                <a:path w="835" h="501" extrusionOk="0">
                  <a:moveTo>
                    <a:pt x="34" y="0"/>
                  </a:moveTo>
                  <a:lnTo>
                    <a:pt x="0" y="100"/>
                  </a:lnTo>
                  <a:lnTo>
                    <a:pt x="768" y="501"/>
                  </a:lnTo>
                  <a:lnTo>
                    <a:pt x="834" y="4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3" name="Google Shape;2363;p36"/>
            <p:cNvSpPr/>
            <p:nvPr/>
          </p:nvSpPr>
          <p:spPr>
            <a:xfrm>
              <a:off x="2630375" y="962800"/>
              <a:ext cx="27550" cy="23375"/>
            </a:xfrm>
            <a:custGeom>
              <a:avLst/>
              <a:gdLst/>
              <a:ahLst/>
              <a:cxnLst/>
              <a:rect l="l" t="t" r="r" b="b"/>
              <a:pathLst>
                <a:path w="1102" h="935" extrusionOk="0">
                  <a:moveTo>
                    <a:pt x="34" y="0"/>
                  </a:moveTo>
                  <a:lnTo>
                    <a:pt x="1" y="67"/>
                  </a:lnTo>
                  <a:lnTo>
                    <a:pt x="1035" y="934"/>
                  </a:lnTo>
                  <a:lnTo>
                    <a:pt x="1102" y="9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4" name="Google Shape;2364;p36"/>
            <p:cNvSpPr/>
            <p:nvPr/>
          </p:nvSpPr>
          <p:spPr>
            <a:xfrm>
              <a:off x="2567000" y="1093725"/>
              <a:ext cx="21700" cy="16700"/>
            </a:xfrm>
            <a:custGeom>
              <a:avLst/>
              <a:gdLst/>
              <a:ahLst/>
              <a:cxnLst/>
              <a:rect l="l" t="t" r="r" b="b"/>
              <a:pathLst>
                <a:path w="868" h="668" extrusionOk="0">
                  <a:moveTo>
                    <a:pt x="801" y="1"/>
                  </a:moveTo>
                  <a:lnTo>
                    <a:pt x="1" y="601"/>
                  </a:lnTo>
                  <a:lnTo>
                    <a:pt x="34" y="668"/>
                  </a:lnTo>
                  <a:lnTo>
                    <a:pt x="868" y="101"/>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5" name="Google Shape;2365;p36"/>
            <p:cNvSpPr/>
            <p:nvPr/>
          </p:nvSpPr>
          <p:spPr>
            <a:xfrm>
              <a:off x="2661250" y="1049525"/>
              <a:ext cx="17525" cy="13375"/>
            </a:xfrm>
            <a:custGeom>
              <a:avLst/>
              <a:gdLst/>
              <a:ahLst/>
              <a:cxnLst/>
              <a:rect l="l" t="t" r="r" b="b"/>
              <a:pathLst>
                <a:path w="701" h="535" extrusionOk="0">
                  <a:moveTo>
                    <a:pt x="667" y="1"/>
                  </a:moveTo>
                  <a:lnTo>
                    <a:pt x="0" y="434"/>
                  </a:lnTo>
                  <a:lnTo>
                    <a:pt x="33" y="534"/>
                  </a:lnTo>
                  <a:lnTo>
                    <a:pt x="701" y="67"/>
                  </a:lnTo>
                  <a:lnTo>
                    <a:pt x="6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6" name="Google Shape;2366;p36"/>
            <p:cNvSpPr/>
            <p:nvPr/>
          </p:nvSpPr>
          <p:spPr>
            <a:xfrm>
              <a:off x="2885575" y="869400"/>
              <a:ext cx="17525" cy="24200"/>
            </a:xfrm>
            <a:custGeom>
              <a:avLst/>
              <a:gdLst/>
              <a:ahLst/>
              <a:cxnLst/>
              <a:rect l="l" t="t" r="r" b="b"/>
              <a:pathLst>
                <a:path w="701" h="968" extrusionOk="0">
                  <a:moveTo>
                    <a:pt x="634" y="0"/>
                  </a:moveTo>
                  <a:lnTo>
                    <a:pt x="0" y="901"/>
                  </a:lnTo>
                  <a:lnTo>
                    <a:pt x="67" y="968"/>
                  </a:lnTo>
                  <a:lnTo>
                    <a:pt x="701" y="67"/>
                  </a:lnTo>
                  <a:lnTo>
                    <a:pt x="6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7" name="Google Shape;2367;p36"/>
            <p:cNvSpPr/>
            <p:nvPr/>
          </p:nvSpPr>
          <p:spPr>
            <a:xfrm>
              <a:off x="3076525" y="1117075"/>
              <a:ext cx="17550" cy="23375"/>
            </a:xfrm>
            <a:custGeom>
              <a:avLst/>
              <a:gdLst/>
              <a:ahLst/>
              <a:cxnLst/>
              <a:rect l="l" t="t" r="r" b="b"/>
              <a:pathLst>
                <a:path w="702" h="935" extrusionOk="0">
                  <a:moveTo>
                    <a:pt x="635" y="1"/>
                  </a:moveTo>
                  <a:lnTo>
                    <a:pt x="1" y="901"/>
                  </a:lnTo>
                  <a:lnTo>
                    <a:pt x="68" y="935"/>
                  </a:lnTo>
                  <a:lnTo>
                    <a:pt x="701" y="34"/>
                  </a:lnTo>
                  <a:lnTo>
                    <a:pt x="6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8" name="Google Shape;2368;p36"/>
            <p:cNvSpPr/>
            <p:nvPr/>
          </p:nvSpPr>
          <p:spPr>
            <a:xfrm>
              <a:off x="2824700" y="1045350"/>
              <a:ext cx="8350" cy="23375"/>
            </a:xfrm>
            <a:custGeom>
              <a:avLst/>
              <a:gdLst/>
              <a:ahLst/>
              <a:cxnLst/>
              <a:rect l="l" t="t" r="r" b="b"/>
              <a:pathLst>
                <a:path w="334" h="935" extrusionOk="0">
                  <a:moveTo>
                    <a:pt x="200" y="1"/>
                  </a:moveTo>
                  <a:lnTo>
                    <a:pt x="0" y="901"/>
                  </a:lnTo>
                  <a:lnTo>
                    <a:pt x="100" y="935"/>
                  </a:lnTo>
                  <a:lnTo>
                    <a:pt x="334" y="34"/>
                  </a:lnTo>
                  <a:lnTo>
                    <a:pt x="20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9" name="Google Shape;2369;p36"/>
            <p:cNvSpPr/>
            <p:nvPr/>
          </p:nvSpPr>
          <p:spPr>
            <a:xfrm>
              <a:off x="2713775" y="1312225"/>
              <a:ext cx="9200" cy="22525"/>
            </a:xfrm>
            <a:custGeom>
              <a:avLst/>
              <a:gdLst/>
              <a:ahLst/>
              <a:cxnLst/>
              <a:rect l="l" t="t" r="r" b="b"/>
              <a:pathLst>
                <a:path w="368" h="901" extrusionOk="0">
                  <a:moveTo>
                    <a:pt x="234" y="0"/>
                  </a:moveTo>
                  <a:lnTo>
                    <a:pt x="1" y="901"/>
                  </a:lnTo>
                  <a:lnTo>
                    <a:pt x="101" y="901"/>
                  </a:lnTo>
                  <a:lnTo>
                    <a:pt x="3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0" name="Google Shape;2370;p36"/>
            <p:cNvSpPr/>
            <p:nvPr/>
          </p:nvSpPr>
          <p:spPr>
            <a:xfrm>
              <a:off x="2791325" y="1202125"/>
              <a:ext cx="19200" cy="15050"/>
            </a:xfrm>
            <a:custGeom>
              <a:avLst/>
              <a:gdLst/>
              <a:ahLst/>
              <a:cxnLst/>
              <a:rect l="l" t="t" r="r" b="b"/>
              <a:pathLst>
                <a:path w="768" h="602" extrusionOk="0">
                  <a:moveTo>
                    <a:pt x="668" y="1"/>
                  </a:moveTo>
                  <a:lnTo>
                    <a:pt x="1" y="501"/>
                  </a:lnTo>
                  <a:lnTo>
                    <a:pt x="101" y="601"/>
                  </a:lnTo>
                  <a:lnTo>
                    <a:pt x="768" y="101"/>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1" name="Google Shape;2371;p36"/>
            <p:cNvSpPr/>
            <p:nvPr/>
          </p:nvSpPr>
          <p:spPr>
            <a:xfrm>
              <a:off x="2565325" y="1056200"/>
              <a:ext cx="25050" cy="2525"/>
            </a:xfrm>
            <a:custGeom>
              <a:avLst/>
              <a:gdLst/>
              <a:ahLst/>
              <a:cxnLst/>
              <a:rect l="l" t="t" r="r" b="b"/>
              <a:pathLst>
                <a:path w="1002" h="101" extrusionOk="0">
                  <a:moveTo>
                    <a:pt x="1" y="0"/>
                  </a:moveTo>
                  <a:lnTo>
                    <a:pt x="1" y="100"/>
                  </a:lnTo>
                  <a:lnTo>
                    <a:pt x="1002" y="100"/>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2" name="Google Shape;2372;p36"/>
            <p:cNvSpPr/>
            <p:nvPr/>
          </p:nvSpPr>
          <p:spPr>
            <a:xfrm>
              <a:off x="2546150" y="1177125"/>
              <a:ext cx="18375" cy="15025"/>
            </a:xfrm>
            <a:custGeom>
              <a:avLst/>
              <a:gdLst/>
              <a:ahLst/>
              <a:cxnLst/>
              <a:rect l="l" t="t" r="r" b="b"/>
              <a:pathLst>
                <a:path w="735" h="601" extrusionOk="0">
                  <a:moveTo>
                    <a:pt x="668" y="0"/>
                  </a:moveTo>
                  <a:lnTo>
                    <a:pt x="1" y="501"/>
                  </a:lnTo>
                  <a:lnTo>
                    <a:pt x="34" y="601"/>
                  </a:lnTo>
                  <a:lnTo>
                    <a:pt x="735"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3" name="Google Shape;2373;p36"/>
            <p:cNvSpPr/>
            <p:nvPr/>
          </p:nvSpPr>
          <p:spPr>
            <a:xfrm>
              <a:off x="2838025" y="857725"/>
              <a:ext cx="14200" cy="18375"/>
            </a:xfrm>
            <a:custGeom>
              <a:avLst/>
              <a:gdLst/>
              <a:ahLst/>
              <a:cxnLst/>
              <a:rect l="l" t="t" r="r" b="b"/>
              <a:pathLst>
                <a:path w="568" h="735" extrusionOk="0">
                  <a:moveTo>
                    <a:pt x="101" y="0"/>
                  </a:moveTo>
                  <a:lnTo>
                    <a:pt x="1" y="34"/>
                  </a:lnTo>
                  <a:lnTo>
                    <a:pt x="468" y="734"/>
                  </a:lnTo>
                  <a:lnTo>
                    <a:pt x="568" y="668"/>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4" name="Google Shape;2374;p36"/>
            <p:cNvSpPr/>
            <p:nvPr/>
          </p:nvSpPr>
          <p:spPr>
            <a:xfrm>
              <a:off x="2564500" y="1247175"/>
              <a:ext cx="30875" cy="9200"/>
            </a:xfrm>
            <a:custGeom>
              <a:avLst/>
              <a:gdLst/>
              <a:ahLst/>
              <a:cxnLst/>
              <a:rect l="l" t="t" r="r" b="b"/>
              <a:pathLst>
                <a:path w="1235" h="368" extrusionOk="0">
                  <a:moveTo>
                    <a:pt x="34" y="0"/>
                  </a:moveTo>
                  <a:lnTo>
                    <a:pt x="1" y="134"/>
                  </a:lnTo>
                  <a:lnTo>
                    <a:pt x="1235" y="367"/>
                  </a:lnTo>
                  <a:lnTo>
                    <a:pt x="1235" y="2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5" name="Google Shape;2375;p36"/>
            <p:cNvSpPr/>
            <p:nvPr/>
          </p:nvSpPr>
          <p:spPr>
            <a:xfrm>
              <a:off x="3092375" y="1298875"/>
              <a:ext cx="17550" cy="24200"/>
            </a:xfrm>
            <a:custGeom>
              <a:avLst/>
              <a:gdLst/>
              <a:ahLst/>
              <a:cxnLst/>
              <a:rect l="l" t="t" r="r" b="b"/>
              <a:pathLst>
                <a:path w="702" h="968" extrusionOk="0">
                  <a:moveTo>
                    <a:pt x="67" y="0"/>
                  </a:moveTo>
                  <a:lnTo>
                    <a:pt x="1" y="34"/>
                  </a:lnTo>
                  <a:lnTo>
                    <a:pt x="634" y="968"/>
                  </a:lnTo>
                  <a:lnTo>
                    <a:pt x="701" y="9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6" name="Google Shape;2376;p36"/>
            <p:cNvSpPr/>
            <p:nvPr/>
          </p:nvSpPr>
          <p:spPr>
            <a:xfrm>
              <a:off x="2744625" y="1125425"/>
              <a:ext cx="7525" cy="22525"/>
            </a:xfrm>
            <a:custGeom>
              <a:avLst/>
              <a:gdLst/>
              <a:ahLst/>
              <a:cxnLst/>
              <a:rect l="l" t="t" r="r" b="b"/>
              <a:pathLst>
                <a:path w="301" h="901" extrusionOk="0">
                  <a:moveTo>
                    <a:pt x="201" y="0"/>
                  </a:moveTo>
                  <a:lnTo>
                    <a:pt x="1" y="901"/>
                  </a:lnTo>
                  <a:lnTo>
                    <a:pt x="67" y="901"/>
                  </a:lnTo>
                  <a:lnTo>
                    <a:pt x="3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7" name="Google Shape;2377;p36"/>
            <p:cNvSpPr/>
            <p:nvPr/>
          </p:nvSpPr>
          <p:spPr>
            <a:xfrm>
              <a:off x="2898075" y="1154600"/>
              <a:ext cx="17525" cy="14200"/>
            </a:xfrm>
            <a:custGeom>
              <a:avLst/>
              <a:gdLst/>
              <a:ahLst/>
              <a:cxnLst/>
              <a:rect l="l" t="t" r="r" b="b"/>
              <a:pathLst>
                <a:path w="701" h="568" extrusionOk="0">
                  <a:moveTo>
                    <a:pt x="668" y="1"/>
                  </a:moveTo>
                  <a:lnTo>
                    <a:pt x="0" y="501"/>
                  </a:lnTo>
                  <a:lnTo>
                    <a:pt x="34" y="568"/>
                  </a:lnTo>
                  <a:lnTo>
                    <a:pt x="701" y="67"/>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 name="Google Shape;2291;p36"/>
          <p:cNvGrpSpPr/>
          <p:nvPr/>
        </p:nvGrpSpPr>
        <p:grpSpPr>
          <a:xfrm flipH="1">
            <a:off x="8681895" y="643957"/>
            <a:ext cx="827511" cy="801376"/>
            <a:chOff x="2546150" y="857725"/>
            <a:chExt cx="607125" cy="587950"/>
          </a:xfrm>
        </p:grpSpPr>
        <p:sp>
          <p:nvSpPr>
            <p:cNvPr id="5" name="Google Shape;2292;p36"/>
            <p:cNvSpPr/>
            <p:nvPr/>
          </p:nvSpPr>
          <p:spPr>
            <a:xfrm>
              <a:off x="3113225" y="1037850"/>
              <a:ext cx="22550" cy="15875"/>
            </a:xfrm>
            <a:custGeom>
              <a:avLst/>
              <a:gdLst/>
              <a:ahLst/>
              <a:cxnLst/>
              <a:rect l="l" t="t" r="r" b="b"/>
              <a:pathLst>
                <a:path w="902" h="635" extrusionOk="0">
                  <a:moveTo>
                    <a:pt x="801" y="1"/>
                  </a:moveTo>
                  <a:lnTo>
                    <a:pt x="1" y="534"/>
                  </a:lnTo>
                  <a:lnTo>
                    <a:pt x="67" y="634"/>
                  </a:lnTo>
                  <a:lnTo>
                    <a:pt x="901" y="67"/>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 name="Google Shape;2293;p36"/>
            <p:cNvSpPr/>
            <p:nvPr/>
          </p:nvSpPr>
          <p:spPr>
            <a:xfrm>
              <a:off x="3020650" y="925275"/>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 name="Google Shape;2294;p36"/>
            <p:cNvSpPr/>
            <p:nvPr/>
          </p:nvSpPr>
          <p:spPr>
            <a:xfrm>
              <a:off x="3111550" y="1096225"/>
              <a:ext cx="22550" cy="16700"/>
            </a:xfrm>
            <a:custGeom>
              <a:avLst/>
              <a:gdLst/>
              <a:ahLst/>
              <a:cxnLst/>
              <a:rect l="l" t="t" r="r" b="b"/>
              <a:pathLst>
                <a:path w="902" h="668" extrusionOk="0">
                  <a:moveTo>
                    <a:pt x="34" y="1"/>
                  </a:moveTo>
                  <a:lnTo>
                    <a:pt x="1" y="67"/>
                  </a:lnTo>
                  <a:lnTo>
                    <a:pt x="868" y="668"/>
                  </a:lnTo>
                  <a:lnTo>
                    <a:pt x="902" y="568"/>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 name="Google Shape;2295;p36"/>
            <p:cNvSpPr/>
            <p:nvPr/>
          </p:nvSpPr>
          <p:spPr>
            <a:xfrm>
              <a:off x="3135750" y="1177125"/>
              <a:ext cx="17525" cy="15025"/>
            </a:xfrm>
            <a:custGeom>
              <a:avLst/>
              <a:gdLst/>
              <a:ahLst/>
              <a:cxnLst/>
              <a:rect l="l" t="t" r="r" b="b"/>
              <a:pathLst>
                <a:path w="701" h="601" extrusionOk="0">
                  <a:moveTo>
                    <a:pt x="667" y="0"/>
                  </a:moveTo>
                  <a:lnTo>
                    <a:pt x="0" y="501"/>
                  </a:lnTo>
                  <a:lnTo>
                    <a:pt x="67" y="601"/>
                  </a:lnTo>
                  <a:lnTo>
                    <a:pt x="701" y="100"/>
                  </a:lnTo>
                  <a:lnTo>
                    <a:pt x="6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 name="Google Shape;2296;p36"/>
            <p:cNvSpPr/>
            <p:nvPr/>
          </p:nvSpPr>
          <p:spPr>
            <a:xfrm>
              <a:off x="3109050" y="1258000"/>
              <a:ext cx="24225" cy="19225"/>
            </a:xfrm>
            <a:custGeom>
              <a:avLst/>
              <a:gdLst/>
              <a:ahLst/>
              <a:cxnLst/>
              <a:rect l="l" t="t" r="r" b="b"/>
              <a:pathLst>
                <a:path w="969" h="769" extrusionOk="0">
                  <a:moveTo>
                    <a:pt x="68" y="1"/>
                  </a:moveTo>
                  <a:lnTo>
                    <a:pt x="1" y="68"/>
                  </a:lnTo>
                  <a:lnTo>
                    <a:pt x="901" y="768"/>
                  </a:lnTo>
                  <a:lnTo>
                    <a:pt x="968" y="735"/>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 name="Google Shape;2297;p36"/>
            <p:cNvSpPr/>
            <p:nvPr/>
          </p:nvSpPr>
          <p:spPr>
            <a:xfrm>
              <a:off x="3049850" y="1352250"/>
              <a:ext cx="19200" cy="15025"/>
            </a:xfrm>
            <a:custGeom>
              <a:avLst/>
              <a:gdLst/>
              <a:ahLst/>
              <a:cxnLst/>
              <a:rect l="l" t="t" r="r" b="b"/>
              <a:pathLst>
                <a:path w="768" h="601" extrusionOk="0">
                  <a:moveTo>
                    <a:pt x="701" y="0"/>
                  </a:moveTo>
                  <a:lnTo>
                    <a:pt x="0" y="567"/>
                  </a:lnTo>
                  <a:lnTo>
                    <a:pt x="34" y="601"/>
                  </a:lnTo>
                  <a:lnTo>
                    <a:pt x="768" y="67"/>
                  </a:lnTo>
                  <a:lnTo>
                    <a:pt x="7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 name="Google Shape;2298;p36"/>
            <p:cNvSpPr/>
            <p:nvPr/>
          </p:nvSpPr>
          <p:spPr>
            <a:xfrm>
              <a:off x="3111550" y="1219650"/>
              <a:ext cx="25050" cy="2525"/>
            </a:xfrm>
            <a:custGeom>
              <a:avLst/>
              <a:gdLst/>
              <a:ahLst/>
              <a:cxnLst/>
              <a:rect l="l" t="t" r="r" b="b"/>
              <a:pathLst>
                <a:path w="1002" h="101" extrusionOk="0">
                  <a:moveTo>
                    <a:pt x="1" y="0"/>
                  </a:moveTo>
                  <a:lnTo>
                    <a:pt x="1" y="101"/>
                  </a:lnTo>
                  <a:lnTo>
                    <a:pt x="1002" y="101"/>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 name="Google Shape;2299;p36"/>
            <p:cNvSpPr/>
            <p:nvPr/>
          </p:nvSpPr>
          <p:spPr>
            <a:xfrm>
              <a:off x="3007325" y="972800"/>
              <a:ext cx="17525" cy="24225"/>
            </a:xfrm>
            <a:custGeom>
              <a:avLst/>
              <a:gdLst/>
              <a:ahLst/>
              <a:cxnLst/>
              <a:rect l="l" t="t" r="r" b="b"/>
              <a:pathLst>
                <a:path w="701" h="969" extrusionOk="0">
                  <a:moveTo>
                    <a:pt x="67" y="1"/>
                  </a:moveTo>
                  <a:lnTo>
                    <a:pt x="0" y="34"/>
                  </a:lnTo>
                  <a:lnTo>
                    <a:pt x="634" y="968"/>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 name="Google Shape;2300;p36"/>
            <p:cNvSpPr/>
            <p:nvPr/>
          </p:nvSpPr>
          <p:spPr>
            <a:xfrm>
              <a:off x="2762975" y="962800"/>
              <a:ext cx="15875" cy="21700"/>
            </a:xfrm>
            <a:custGeom>
              <a:avLst/>
              <a:gdLst/>
              <a:ahLst/>
              <a:cxnLst/>
              <a:rect l="l" t="t" r="r" b="b"/>
              <a:pathLst>
                <a:path w="635" h="868" extrusionOk="0">
                  <a:moveTo>
                    <a:pt x="101" y="0"/>
                  </a:moveTo>
                  <a:lnTo>
                    <a:pt x="1" y="34"/>
                  </a:lnTo>
                  <a:lnTo>
                    <a:pt x="534" y="868"/>
                  </a:lnTo>
                  <a:lnTo>
                    <a:pt x="634" y="834"/>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 name="Google Shape;2301;p36"/>
            <p:cNvSpPr/>
            <p:nvPr/>
          </p:nvSpPr>
          <p:spPr>
            <a:xfrm>
              <a:off x="2899750" y="924425"/>
              <a:ext cx="17525" cy="24225"/>
            </a:xfrm>
            <a:custGeom>
              <a:avLst/>
              <a:gdLst/>
              <a:ahLst/>
              <a:cxnLst/>
              <a:rect l="l" t="t" r="r" b="b"/>
              <a:pathLst>
                <a:path w="701" h="969" extrusionOk="0">
                  <a:moveTo>
                    <a:pt x="634" y="1"/>
                  </a:moveTo>
                  <a:lnTo>
                    <a:pt x="0" y="902"/>
                  </a:lnTo>
                  <a:lnTo>
                    <a:pt x="67" y="9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5" name="Google Shape;2302;p36"/>
            <p:cNvSpPr/>
            <p:nvPr/>
          </p:nvSpPr>
          <p:spPr>
            <a:xfrm>
              <a:off x="2998975" y="1222150"/>
              <a:ext cx="17550" cy="25050"/>
            </a:xfrm>
            <a:custGeom>
              <a:avLst/>
              <a:gdLst/>
              <a:ahLst/>
              <a:cxnLst/>
              <a:rect l="l" t="t" r="r" b="b"/>
              <a:pathLst>
                <a:path w="702" h="1002" extrusionOk="0">
                  <a:moveTo>
                    <a:pt x="67" y="1"/>
                  </a:moveTo>
                  <a:lnTo>
                    <a:pt x="1" y="101"/>
                  </a:lnTo>
                  <a:lnTo>
                    <a:pt x="634" y="1001"/>
                  </a:lnTo>
                  <a:lnTo>
                    <a:pt x="701" y="9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 name="Google Shape;2303;p36"/>
            <p:cNvSpPr/>
            <p:nvPr/>
          </p:nvSpPr>
          <p:spPr>
            <a:xfrm>
              <a:off x="2933100" y="991975"/>
              <a:ext cx="15025" cy="22550"/>
            </a:xfrm>
            <a:custGeom>
              <a:avLst/>
              <a:gdLst/>
              <a:ahLst/>
              <a:cxnLst/>
              <a:rect l="l" t="t" r="r" b="b"/>
              <a:pathLst>
                <a:path w="601" h="902" extrusionOk="0">
                  <a:moveTo>
                    <a:pt x="67" y="1"/>
                  </a:moveTo>
                  <a:lnTo>
                    <a:pt x="0" y="34"/>
                  </a:lnTo>
                  <a:lnTo>
                    <a:pt x="534" y="902"/>
                  </a:lnTo>
                  <a:lnTo>
                    <a:pt x="601" y="8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 name="Google Shape;2304;p36"/>
            <p:cNvSpPr/>
            <p:nvPr/>
          </p:nvSpPr>
          <p:spPr>
            <a:xfrm>
              <a:off x="2941450" y="1417300"/>
              <a:ext cx="3350" cy="25025"/>
            </a:xfrm>
            <a:custGeom>
              <a:avLst/>
              <a:gdLst/>
              <a:ahLst/>
              <a:cxnLst/>
              <a:rect l="l" t="t" r="r" b="b"/>
              <a:pathLst>
                <a:path w="134" h="1001" extrusionOk="0">
                  <a:moveTo>
                    <a:pt x="33" y="0"/>
                  </a:moveTo>
                  <a:lnTo>
                    <a:pt x="0" y="967"/>
                  </a:lnTo>
                  <a:lnTo>
                    <a:pt x="133" y="1001"/>
                  </a:lnTo>
                  <a:lnTo>
                    <a:pt x="1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8" name="Google Shape;2305;p36"/>
            <p:cNvSpPr/>
            <p:nvPr/>
          </p:nvSpPr>
          <p:spPr>
            <a:xfrm>
              <a:off x="2879725" y="1405625"/>
              <a:ext cx="16700" cy="23375"/>
            </a:xfrm>
            <a:custGeom>
              <a:avLst/>
              <a:gdLst/>
              <a:ahLst/>
              <a:cxnLst/>
              <a:rect l="l" t="t" r="r" b="b"/>
              <a:pathLst>
                <a:path w="668" h="935" extrusionOk="0">
                  <a:moveTo>
                    <a:pt x="601" y="0"/>
                  </a:moveTo>
                  <a:lnTo>
                    <a:pt x="1" y="901"/>
                  </a:lnTo>
                  <a:lnTo>
                    <a:pt x="67" y="934"/>
                  </a:lnTo>
                  <a:lnTo>
                    <a:pt x="668" y="67"/>
                  </a:lnTo>
                  <a:lnTo>
                    <a:pt x="6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 name="Google Shape;2306;p36"/>
            <p:cNvSpPr/>
            <p:nvPr/>
          </p:nvSpPr>
          <p:spPr>
            <a:xfrm>
              <a:off x="2799675" y="1426475"/>
              <a:ext cx="13375" cy="19200"/>
            </a:xfrm>
            <a:custGeom>
              <a:avLst/>
              <a:gdLst/>
              <a:ahLst/>
              <a:cxnLst/>
              <a:rect l="l" t="t" r="r" b="b"/>
              <a:pathLst>
                <a:path w="535" h="768" extrusionOk="0">
                  <a:moveTo>
                    <a:pt x="100" y="0"/>
                  </a:moveTo>
                  <a:lnTo>
                    <a:pt x="0" y="100"/>
                  </a:lnTo>
                  <a:lnTo>
                    <a:pt x="501" y="767"/>
                  </a:lnTo>
                  <a:lnTo>
                    <a:pt x="534" y="701"/>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 name="Google Shape;2307;p36"/>
            <p:cNvSpPr/>
            <p:nvPr/>
          </p:nvSpPr>
          <p:spPr>
            <a:xfrm>
              <a:off x="2960625" y="1164600"/>
              <a:ext cx="20875" cy="23375"/>
            </a:xfrm>
            <a:custGeom>
              <a:avLst/>
              <a:gdLst/>
              <a:ahLst/>
              <a:cxnLst/>
              <a:rect l="l" t="t" r="r" b="b"/>
              <a:pathLst>
                <a:path w="835" h="935" extrusionOk="0">
                  <a:moveTo>
                    <a:pt x="734" y="1"/>
                  </a:moveTo>
                  <a:lnTo>
                    <a:pt x="0" y="902"/>
                  </a:lnTo>
                  <a:lnTo>
                    <a:pt x="34" y="935"/>
                  </a:lnTo>
                  <a:lnTo>
                    <a:pt x="834" y="68"/>
                  </a:lnTo>
                  <a:lnTo>
                    <a:pt x="7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 name="Google Shape;2308;p36"/>
            <p:cNvSpPr/>
            <p:nvPr/>
          </p:nvSpPr>
          <p:spPr>
            <a:xfrm>
              <a:off x="2769650" y="1401450"/>
              <a:ext cx="3350" cy="25050"/>
            </a:xfrm>
            <a:custGeom>
              <a:avLst/>
              <a:gdLst/>
              <a:ahLst/>
              <a:cxnLst/>
              <a:rect l="l" t="t" r="r" b="b"/>
              <a:pathLst>
                <a:path w="134" h="1002" extrusionOk="0">
                  <a:moveTo>
                    <a:pt x="34" y="0"/>
                  </a:moveTo>
                  <a:lnTo>
                    <a:pt x="0" y="1001"/>
                  </a:lnTo>
                  <a:lnTo>
                    <a:pt x="67" y="1001"/>
                  </a:lnTo>
                  <a:lnTo>
                    <a:pt x="134" y="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 name="Google Shape;2309;p36"/>
            <p:cNvSpPr/>
            <p:nvPr/>
          </p:nvSpPr>
          <p:spPr>
            <a:xfrm>
              <a:off x="2585350" y="997000"/>
              <a:ext cx="3350" cy="25875"/>
            </a:xfrm>
            <a:custGeom>
              <a:avLst/>
              <a:gdLst/>
              <a:ahLst/>
              <a:cxnLst/>
              <a:rect l="l" t="t" r="r" b="b"/>
              <a:pathLst>
                <a:path w="134" h="1035" extrusionOk="0">
                  <a:moveTo>
                    <a:pt x="67" y="0"/>
                  </a:moveTo>
                  <a:lnTo>
                    <a:pt x="1" y="1034"/>
                  </a:lnTo>
                  <a:lnTo>
                    <a:pt x="67"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3" name="Google Shape;2310;p36"/>
            <p:cNvSpPr/>
            <p:nvPr/>
          </p:nvSpPr>
          <p:spPr>
            <a:xfrm>
              <a:off x="2612875" y="1210475"/>
              <a:ext cx="15025" cy="32550"/>
            </a:xfrm>
            <a:custGeom>
              <a:avLst/>
              <a:gdLst/>
              <a:ahLst/>
              <a:cxnLst/>
              <a:rect l="l" t="t" r="r" b="b"/>
              <a:pathLst>
                <a:path w="601" h="1302" extrusionOk="0">
                  <a:moveTo>
                    <a:pt x="134" y="1"/>
                  </a:moveTo>
                  <a:lnTo>
                    <a:pt x="0" y="67"/>
                  </a:lnTo>
                  <a:lnTo>
                    <a:pt x="501" y="1301"/>
                  </a:lnTo>
                  <a:lnTo>
                    <a:pt x="601" y="12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4" name="Google Shape;2311;p36"/>
            <p:cNvSpPr/>
            <p:nvPr/>
          </p:nvSpPr>
          <p:spPr>
            <a:xfrm>
              <a:off x="2591200" y="1134600"/>
              <a:ext cx="20850" cy="32525"/>
            </a:xfrm>
            <a:custGeom>
              <a:avLst/>
              <a:gdLst/>
              <a:ahLst/>
              <a:cxnLst/>
              <a:rect l="l" t="t" r="r" b="b"/>
              <a:pathLst>
                <a:path w="834" h="1301" extrusionOk="0">
                  <a:moveTo>
                    <a:pt x="734" y="0"/>
                  </a:moveTo>
                  <a:lnTo>
                    <a:pt x="0" y="1268"/>
                  </a:lnTo>
                  <a:lnTo>
                    <a:pt x="100" y="1301"/>
                  </a:lnTo>
                  <a:lnTo>
                    <a:pt x="834" y="100"/>
                  </a:lnTo>
                  <a:lnTo>
                    <a:pt x="7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5" name="Google Shape;2312;p36"/>
            <p:cNvSpPr/>
            <p:nvPr/>
          </p:nvSpPr>
          <p:spPr>
            <a:xfrm>
              <a:off x="2769650" y="889400"/>
              <a:ext cx="20050" cy="21725"/>
            </a:xfrm>
            <a:custGeom>
              <a:avLst/>
              <a:gdLst/>
              <a:ahLst/>
              <a:cxnLst/>
              <a:rect l="l" t="t" r="r" b="b"/>
              <a:pathLst>
                <a:path w="802" h="869" extrusionOk="0">
                  <a:moveTo>
                    <a:pt x="701" y="1"/>
                  </a:moveTo>
                  <a:lnTo>
                    <a:pt x="0" y="802"/>
                  </a:lnTo>
                  <a:lnTo>
                    <a:pt x="34" y="868"/>
                  </a:lnTo>
                  <a:lnTo>
                    <a:pt x="801" y="68"/>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 name="Google Shape;2313;p36"/>
            <p:cNvSpPr/>
            <p:nvPr/>
          </p:nvSpPr>
          <p:spPr>
            <a:xfrm>
              <a:off x="2822175" y="890250"/>
              <a:ext cx="28400" cy="23375"/>
            </a:xfrm>
            <a:custGeom>
              <a:avLst/>
              <a:gdLst/>
              <a:ahLst/>
              <a:cxnLst/>
              <a:rect l="l" t="t" r="r" b="b"/>
              <a:pathLst>
                <a:path w="1136" h="935" extrusionOk="0">
                  <a:moveTo>
                    <a:pt x="68" y="0"/>
                  </a:moveTo>
                  <a:lnTo>
                    <a:pt x="1" y="67"/>
                  </a:lnTo>
                  <a:lnTo>
                    <a:pt x="1068" y="934"/>
                  </a:lnTo>
                  <a:lnTo>
                    <a:pt x="1135" y="868"/>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 name="Google Shape;2314;p36"/>
            <p:cNvSpPr/>
            <p:nvPr/>
          </p:nvSpPr>
          <p:spPr>
            <a:xfrm>
              <a:off x="2958950" y="889400"/>
              <a:ext cx="28375" cy="18375"/>
            </a:xfrm>
            <a:custGeom>
              <a:avLst/>
              <a:gdLst/>
              <a:ahLst/>
              <a:cxnLst/>
              <a:rect l="l" t="t" r="r" b="b"/>
              <a:pathLst>
                <a:path w="1135" h="735" extrusionOk="0">
                  <a:moveTo>
                    <a:pt x="101" y="1"/>
                  </a:moveTo>
                  <a:lnTo>
                    <a:pt x="1" y="101"/>
                  </a:lnTo>
                  <a:lnTo>
                    <a:pt x="1101" y="735"/>
                  </a:lnTo>
                  <a:lnTo>
                    <a:pt x="1135" y="6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 name="Google Shape;2315;p36"/>
            <p:cNvSpPr/>
            <p:nvPr/>
          </p:nvSpPr>
          <p:spPr>
            <a:xfrm>
              <a:off x="2961450" y="938625"/>
              <a:ext cx="18375" cy="28375"/>
            </a:xfrm>
            <a:custGeom>
              <a:avLst/>
              <a:gdLst/>
              <a:ahLst/>
              <a:cxnLst/>
              <a:rect l="l" t="t" r="r" b="b"/>
              <a:pathLst>
                <a:path w="735" h="1135" extrusionOk="0">
                  <a:moveTo>
                    <a:pt x="668" y="0"/>
                  </a:moveTo>
                  <a:lnTo>
                    <a:pt x="1" y="1101"/>
                  </a:lnTo>
                  <a:lnTo>
                    <a:pt x="67" y="1134"/>
                  </a:lnTo>
                  <a:lnTo>
                    <a:pt x="734" y="33"/>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 name="Google Shape;2316;p36"/>
            <p:cNvSpPr/>
            <p:nvPr/>
          </p:nvSpPr>
          <p:spPr>
            <a:xfrm>
              <a:off x="3065700" y="964475"/>
              <a:ext cx="21700" cy="16700"/>
            </a:xfrm>
            <a:custGeom>
              <a:avLst/>
              <a:gdLst/>
              <a:ahLst/>
              <a:cxnLst/>
              <a:rect l="l" t="t" r="r" b="b"/>
              <a:pathLst>
                <a:path w="868" h="668" extrusionOk="0">
                  <a:moveTo>
                    <a:pt x="834" y="0"/>
                  </a:moveTo>
                  <a:lnTo>
                    <a:pt x="0" y="601"/>
                  </a:lnTo>
                  <a:lnTo>
                    <a:pt x="67" y="667"/>
                  </a:lnTo>
                  <a:lnTo>
                    <a:pt x="868" y="100"/>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 name="Google Shape;2317;p36"/>
            <p:cNvSpPr/>
            <p:nvPr/>
          </p:nvSpPr>
          <p:spPr>
            <a:xfrm>
              <a:off x="2702100" y="892750"/>
              <a:ext cx="1700" cy="25050"/>
            </a:xfrm>
            <a:custGeom>
              <a:avLst/>
              <a:gdLst/>
              <a:ahLst/>
              <a:cxnLst/>
              <a:rect l="l" t="t" r="r" b="b"/>
              <a:pathLst>
                <a:path w="68" h="1002" extrusionOk="0">
                  <a:moveTo>
                    <a:pt x="1" y="0"/>
                  </a:moveTo>
                  <a:lnTo>
                    <a:pt x="1" y="1001"/>
                  </a:lnTo>
                  <a:lnTo>
                    <a:pt x="67" y="1001"/>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 name="Google Shape;2318;p36"/>
            <p:cNvSpPr/>
            <p:nvPr/>
          </p:nvSpPr>
          <p:spPr>
            <a:xfrm>
              <a:off x="2651225" y="931950"/>
              <a:ext cx="26725" cy="6700"/>
            </a:xfrm>
            <a:custGeom>
              <a:avLst/>
              <a:gdLst/>
              <a:ahLst/>
              <a:cxnLst/>
              <a:rect l="l" t="t" r="r" b="b"/>
              <a:pathLst>
                <a:path w="1069" h="268" extrusionOk="0">
                  <a:moveTo>
                    <a:pt x="1068" y="0"/>
                  </a:moveTo>
                  <a:lnTo>
                    <a:pt x="1" y="200"/>
                  </a:lnTo>
                  <a:lnTo>
                    <a:pt x="1" y="267"/>
                  </a:lnTo>
                  <a:lnTo>
                    <a:pt x="1068" y="100"/>
                  </a:lnTo>
                  <a:lnTo>
                    <a:pt x="10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2" name="Google Shape;2319;p36"/>
            <p:cNvSpPr/>
            <p:nvPr/>
          </p:nvSpPr>
          <p:spPr>
            <a:xfrm>
              <a:off x="2711275" y="970300"/>
              <a:ext cx="7525" cy="26725"/>
            </a:xfrm>
            <a:custGeom>
              <a:avLst/>
              <a:gdLst/>
              <a:ahLst/>
              <a:cxnLst/>
              <a:rect l="l" t="t" r="r" b="b"/>
              <a:pathLst>
                <a:path w="301" h="1069" extrusionOk="0">
                  <a:moveTo>
                    <a:pt x="0" y="1"/>
                  </a:moveTo>
                  <a:lnTo>
                    <a:pt x="167" y="1068"/>
                  </a:lnTo>
                  <a:lnTo>
                    <a:pt x="301"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 name="Google Shape;2320;p36"/>
            <p:cNvSpPr/>
            <p:nvPr/>
          </p:nvSpPr>
          <p:spPr>
            <a:xfrm>
              <a:off x="2720450" y="926100"/>
              <a:ext cx="29200" cy="8375"/>
            </a:xfrm>
            <a:custGeom>
              <a:avLst/>
              <a:gdLst/>
              <a:ahLst/>
              <a:cxnLst/>
              <a:rect l="l" t="t" r="r" b="b"/>
              <a:pathLst>
                <a:path w="1168" h="335" extrusionOk="0">
                  <a:moveTo>
                    <a:pt x="1168" y="1"/>
                  </a:moveTo>
                  <a:lnTo>
                    <a:pt x="0" y="234"/>
                  </a:lnTo>
                  <a:lnTo>
                    <a:pt x="34" y="334"/>
                  </a:lnTo>
                  <a:lnTo>
                    <a:pt x="1168" y="101"/>
                  </a:lnTo>
                  <a:lnTo>
                    <a:pt x="11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 name="Google Shape;2321;p36"/>
            <p:cNvSpPr/>
            <p:nvPr/>
          </p:nvSpPr>
          <p:spPr>
            <a:xfrm>
              <a:off x="2624550" y="1012000"/>
              <a:ext cx="24200" cy="17525"/>
            </a:xfrm>
            <a:custGeom>
              <a:avLst/>
              <a:gdLst/>
              <a:ahLst/>
              <a:cxnLst/>
              <a:rect l="l" t="t" r="r" b="b"/>
              <a:pathLst>
                <a:path w="968" h="701" extrusionOk="0">
                  <a:moveTo>
                    <a:pt x="901" y="0"/>
                  </a:moveTo>
                  <a:lnTo>
                    <a:pt x="0" y="634"/>
                  </a:lnTo>
                  <a:lnTo>
                    <a:pt x="34" y="701"/>
                  </a:lnTo>
                  <a:lnTo>
                    <a:pt x="968" y="67"/>
                  </a:lnTo>
                  <a:lnTo>
                    <a:pt x="9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 name="Google Shape;2322;p36"/>
            <p:cNvSpPr/>
            <p:nvPr/>
          </p:nvSpPr>
          <p:spPr>
            <a:xfrm>
              <a:off x="2633725" y="1333075"/>
              <a:ext cx="4200" cy="33375"/>
            </a:xfrm>
            <a:custGeom>
              <a:avLst/>
              <a:gdLst/>
              <a:ahLst/>
              <a:cxnLst/>
              <a:rect l="l" t="t" r="r" b="b"/>
              <a:pathLst>
                <a:path w="168" h="1335" extrusionOk="0">
                  <a:moveTo>
                    <a:pt x="100" y="0"/>
                  </a:moveTo>
                  <a:lnTo>
                    <a:pt x="0" y="1334"/>
                  </a:lnTo>
                  <a:lnTo>
                    <a:pt x="100" y="1334"/>
                  </a:lnTo>
                  <a:lnTo>
                    <a:pt x="167" y="33"/>
                  </a:lnTo>
                  <a:lnTo>
                    <a:pt x="10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 name="Google Shape;2323;p36"/>
            <p:cNvSpPr/>
            <p:nvPr/>
          </p:nvSpPr>
          <p:spPr>
            <a:xfrm>
              <a:off x="2607875" y="1288025"/>
              <a:ext cx="20025" cy="22550"/>
            </a:xfrm>
            <a:custGeom>
              <a:avLst/>
              <a:gdLst/>
              <a:ahLst/>
              <a:cxnLst/>
              <a:rect l="l" t="t" r="r" b="b"/>
              <a:pathLst>
                <a:path w="801" h="902" extrusionOk="0">
                  <a:moveTo>
                    <a:pt x="701" y="1"/>
                  </a:moveTo>
                  <a:lnTo>
                    <a:pt x="0" y="835"/>
                  </a:lnTo>
                  <a:lnTo>
                    <a:pt x="34" y="901"/>
                  </a:lnTo>
                  <a:lnTo>
                    <a:pt x="801" y="67"/>
                  </a:lnTo>
                  <a:lnTo>
                    <a:pt x="7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7" name="Google Shape;2324;p36"/>
            <p:cNvSpPr/>
            <p:nvPr/>
          </p:nvSpPr>
          <p:spPr>
            <a:xfrm>
              <a:off x="2702100" y="1362250"/>
              <a:ext cx="21700" cy="30050"/>
            </a:xfrm>
            <a:custGeom>
              <a:avLst/>
              <a:gdLst/>
              <a:ahLst/>
              <a:cxnLst/>
              <a:rect l="l" t="t" r="r" b="b"/>
              <a:pathLst>
                <a:path w="868" h="1202" extrusionOk="0">
                  <a:moveTo>
                    <a:pt x="67" y="1"/>
                  </a:moveTo>
                  <a:lnTo>
                    <a:pt x="1" y="67"/>
                  </a:lnTo>
                  <a:lnTo>
                    <a:pt x="834" y="1201"/>
                  </a:lnTo>
                  <a:lnTo>
                    <a:pt x="868" y="1168"/>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8" name="Google Shape;2325;p36"/>
            <p:cNvSpPr/>
            <p:nvPr/>
          </p:nvSpPr>
          <p:spPr>
            <a:xfrm>
              <a:off x="2771325" y="1086225"/>
              <a:ext cx="21700" cy="15875"/>
            </a:xfrm>
            <a:custGeom>
              <a:avLst/>
              <a:gdLst/>
              <a:ahLst/>
              <a:cxnLst/>
              <a:rect l="l" t="t" r="r" b="b"/>
              <a:pathLst>
                <a:path w="868" h="635" extrusionOk="0">
                  <a:moveTo>
                    <a:pt x="834" y="0"/>
                  </a:moveTo>
                  <a:lnTo>
                    <a:pt x="0" y="567"/>
                  </a:lnTo>
                  <a:lnTo>
                    <a:pt x="34" y="634"/>
                  </a:lnTo>
                  <a:lnTo>
                    <a:pt x="867" y="67"/>
                  </a:lnTo>
                  <a:lnTo>
                    <a:pt x="8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9" name="Google Shape;2326;p36"/>
            <p:cNvSpPr/>
            <p:nvPr/>
          </p:nvSpPr>
          <p:spPr>
            <a:xfrm>
              <a:off x="2998975" y="1116250"/>
              <a:ext cx="24225" cy="14200"/>
            </a:xfrm>
            <a:custGeom>
              <a:avLst/>
              <a:gdLst/>
              <a:ahLst/>
              <a:cxnLst/>
              <a:rect l="l" t="t" r="r" b="b"/>
              <a:pathLst>
                <a:path w="969" h="568" extrusionOk="0">
                  <a:moveTo>
                    <a:pt x="34" y="0"/>
                  </a:moveTo>
                  <a:lnTo>
                    <a:pt x="1" y="67"/>
                  </a:lnTo>
                  <a:lnTo>
                    <a:pt x="868" y="567"/>
                  </a:lnTo>
                  <a:lnTo>
                    <a:pt x="968" y="5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0" name="Google Shape;2327;p36"/>
            <p:cNvSpPr/>
            <p:nvPr/>
          </p:nvSpPr>
          <p:spPr>
            <a:xfrm>
              <a:off x="2737125" y="1172950"/>
              <a:ext cx="31725" cy="8375"/>
            </a:xfrm>
            <a:custGeom>
              <a:avLst/>
              <a:gdLst/>
              <a:ahLst/>
              <a:cxnLst/>
              <a:rect l="l" t="t" r="r" b="b"/>
              <a:pathLst>
                <a:path w="1269" h="335" extrusionOk="0">
                  <a:moveTo>
                    <a:pt x="1" y="0"/>
                  </a:moveTo>
                  <a:lnTo>
                    <a:pt x="1" y="101"/>
                  </a:lnTo>
                  <a:lnTo>
                    <a:pt x="1201" y="334"/>
                  </a:lnTo>
                  <a:lnTo>
                    <a:pt x="1268" y="267"/>
                  </a:lnTo>
                  <a:lnTo>
                    <a:pt x="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1" name="Google Shape;2328;p36"/>
            <p:cNvSpPr/>
            <p:nvPr/>
          </p:nvSpPr>
          <p:spPr>
            <a:xfrm>
              <a:off x="2790500" y="1258000"/>
              <a:ext cx="17525" cy="14200"/>
            </a:xfrm>
            <a:custGeom>
              <a:avLst/>
              <a:gdLst/>
              <a:ahLst/>
              <a:cxnLst/>
              <a:rect l="l" t="t" r="r" b="b"/>
              <a:pathLst>
                <a:path w="701" h="568" extrusionOk="0">
                  <a:moveTo>
                    <a:pt x="634" y="1"/>
                  </a:moveTo>
                  <a:lnTo>
                    <a:pt x="0" y="501"/>
                  </a:lnTo>
                  <a:lnTo>
                    <a:pt x="34" y="568"/>
                  </a:lnTo>
                  <a:lnTo>
                    <a:pt x="701" y="68"/>
                  </a:lnTo>
                  <a:lnTo>
                    <a:pt x="6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2" name="Google Shape;2329;p36"/>
            <p:cNvSpPr/>
            <p:nvPr/>
          </p:nvSpPr>
          <p:spPr>
            <a:xfrm>
              <a:off x="2762975" y="1337225"/>
              <a:ext cx="24200" cy="20875"/>
            </a:xfrm>
            <a:custGeom>
              <a:avLst/>
              <a:gdLst/>
              <a:ahLst/>
              <a:cxnLst/>
              <a:rect l="l" t="t" r="r" b="b"/>
              <a:pathLst>
                <a:path w="968" h="835" extrusionOk="0">
                  <a:moveTo>
                    <a:pt x="67" y="1"/>
                  </a:moveTo>
                  <a:lnTo>
                    <a:pt x="1" y="68"/>
                  </a:lnTo>
                  <a:lnTo>
                    <a:pt x="935" y="835"/>
                  </a:lnTo>
                  <a:lnTo>
                    <a:pt x="968" y="735"/>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3" name="Google Shape;2330;p36"/>
            <p:cNvSpPr/>
            <p:nvPr/>
          </p:nvSpPr>
          <p:spPr>
            <a:xfrm>
              <a:off x="2795500" y="1380600"/>
              <a:ext cx="17550" cy="11700"/>
            </a:xfrm>
            <a:custGeom>
              <a:avLst/>
              <a:gdLst/>
              <a:ahLst/>
              <a:cxnLst/>
              <a:rect l="l" t="t" r="r" b="b"/>
              <a:pathLst>
                <a:path w="702" h="468" extrusionOk="0">
                  <a:moveTo>
                    <a:pt x="67" y="0"/>
                  </a:moveTo>
                  <a:lnTo>
                    <a:pt x="1" y="100"/>
                  </a:lnTo>
                  <a:lnTo>
                    <a:pt x="668" y="467"/>
                  </a:lnTo>
                  <a:lnTo>
                    <a:pt x="701" y="367"/>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4" name="Google Shape;2331;p36"/>
            <p:cNvSpPr/>
            <p:nvPr/>
          </p:nvSpPr>
          <p:spPr>
            <a:xfrm>
              <a:off x="2766325" y="1300550"/>
              <a:ext cx="25025" cy="1675"/>
            </a:xfrm>
            <a:custGeom>
              <a:avLst/>
              <a:gdLst/>
              <a:ahLst/>
              <a:cxnLst/>
              <a:rect l="l" t="t" r="r" b="b"/>
              <a:pathLst>
                <a:path w="1001" h="67"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5" name="Google Shape;2332;p36"/>
            <p:cNvSpPr/>
            <p:nvPr/>
          </p:nvSpPr>
          <p:spPr>
            <a:xfrm>
              <a:off x="2853050" y="1007825"/>
              <a:ext cx="21700" cy="15875"/>
            </a:xfrm>
            <a:custGeom>
              <a:avLst/>
              <a:gdLst/>
              <a:ahLst/>
              <a:cxnLst/>
              <a:rect l="l" t="t" r="r" b="b"/>
              <a:pathLst>
                <a:path w="868" h="635" extrusionOk="0">
                  <a:moveTo>
                    <a:pt x="834" y="1"/>
                  </a:moveTo>
                  <a:lnTo>
                    <a:pt x="0" y="568"/>
                  </a:lnTo>
                  <a:lnTo>
                    <a:pt x="67" y="634"/>
                  </a:lnTo>
                  <a:lnTo>
                    <a:pt x="867" y="67"/>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6" name="Google Shape;2333;p36"/>
            <p:cNvSpPr/>
            <p:nvPr/>
          </p:nvSpPr>
          <p:spPr>
            <a:xfrm>
              <a:off x="2872225" y="1050350"/>
              <a:ext cx="25050" cy="1700"/>
            </a:xfrm>
            <a:custGeom>
              <a:avLst/>
              <a:gdLst/>
              <a:ahLst/>
              <a:cxnLst/>
              <a:rect l="l" t="t" r="r" b="b"/>
              <a:pathLst>
                <a:path w="1002" h="68" extrusionOk="0">
                  <a:moveTo>
                    <a:pt x="0" y="1"/>
                  </a:moveTo>
                  <a:lnTo>
                    <a:pt x="0" y="68"/>
                  </a:lnTo>
                  <a:lnTo>
                    <a:pt x="1001" y="68"/>
                  </a:lnTo>
                  <a:lnTo>
                    <a:pt x="10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7" name="Google Shape;2334;p36"/>
            <p:cNvSpPr/>
            <p:nvPr/>
          </p:nvSpPr>
          <p:spPr>
            <a:xfrm>
              <a:off x="2848050" y="1097900"/>
              <a:ext cx="22525" cy="15875"/>
            </a:xfrm>
            <a:custGeom>
              <a:avLst/>
              <a:gdLst/>
              <a:ahLst/>
              <a:cxnLst/>
              <a:rect l="l" t="t" r="r" b="b"/>
              <a:pathLst>
                <a:path w="901" h="635" extrusionOk="0">
                  <a:moveTo>
                    <a:pt x="33" y="0"/>
                  </a:moveTo>
                  <a:lnTo>
                    <a:pt x="0" y="100"/>
                  </a:lnTo>
                  <a:lnTo>
                    <a:pt x="867" y="634"/>
                  </a:lnTo>
                  <a:lnTo>
                    <a:pt x="901"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8" name="Google Shape;2335;p36"/>
            <p:cNvSpPr/>
            <p:nvPr/>
          </p:nvSpPr>
          <p:spPr>
            <a:xfrm>
              <a:off x="2856375" y="1200475"/>
              <a:ext cx="8375" cy="20875"/>
            </a:xfrm>
            <a:custGeom>
              <a:avLst/>
              <a:gdLst/>
              <a:ahLst/>
              <a:cxnLst/>
              <a:rect l="l" t="t" r="r" b="b"/>
              <a:pathLst>
                <a:path w="335" h="835" extrusionOk="0">
                  <a:moveTo>
                    <a:pt x="234" y="0"/>
                  </a:moveTo>
                  <a:lnTo>
                    <a:pt x="1" y="801"/>
                  </a:lnTo>
                  <a:lnTo>
                    <a:pt x="67" y="834"/>
                  </a:lnTo>
                  <a:lnTo>
                    <a:pt x="334" y="34"/>
                  </a:lnTo>
                  <a:lnTo>
                    <a:pt x="2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9" name="Google Shape;2336;p36"/>
            <p:cNvSpPr/>
            <p:nvPr/>
          </p:nvSpPr>
          <p:spPr>
            <a:xfrm>
              <a:off x="2844700" y="1259675"/>
              <a:ext cx="25050" cy="20050"/>
            </a:xfrm>
            <a:custGeom>
              <a:avLst/>
              <a:gdLst/>
              <a:ahLst/>
              <a:cxnLst/>
              <a:rect l="l" t="t" r="r" b="b"/>
              <a:pathLst>
                <a:path w="1002" h="802" extrusionOk="0">
                  <a:moveTo>
                    <a:pt x="67" y="1"/>
                  </a:moveTo>
                  <a:lnTo>
                    <a:pt x="1" y="101"/>
                  </a:lnTo>
                  <a:lnTo>
                    <a:pt x="901" y="801"/>
                  </a:lnTo>
                  <a:lnTo>
                    <a:pt x="1001" y="701"/>
                  </a:lnTo>
                  <a:lnTo>
                    <a:pt x="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 name="Google Shape;2337;p36"/>
            <p:cNvSpPr/>
            <p:nvPr/>
          </p:nvSpPr>
          <p:spPr>
            <a:xfrm>
              <a:off x="2854700" y="1333075"/>
              <a:ext cx="18375" cy="12525"/>
            </a:xfrm>
            <a:custGeom>
              <a:avLst/>
              <a:gdLst/>
              <a:ahLst/>
              <a:cxnLst/>
              <a:rect l="l" t="t" r="r" b="b"/>
              <a:pathLst>
                <a:path w="735" h="501" extrusionOk="0">
                  <a:moveTo>
                    <a:pt x="101" y="0"/>
                  </a:moveTo>
                  <a:lnTo>
                    <a:pt x="1" y="67"/>
                  </a:lnTo>
                  <a:lnTo>
                    <a:pt x="668" y="500"/>
                  </a:lnTo>
                  <a:lnTo>
                    <a:pt x="735" y="400"/>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 name="Google Shape;2338;p36"/>
            <p:cNvSpPr/>
            <p:nvPr/>
          </p:nvSpPr>
          <p:spPr>
            <a:xfrm>
              <a:off x="3039000" y="1217150"/>
              <a:ext cx="25050" cy="1700"/>
            </a:xfrm>
            <a:custGeom>
              <a:avLst/>
              <a:gdLst/>
              <a:ahLst/>
              <a:cxnLst/>
              <a:rect l="l" t="t" r="r" b="b"/>
              <a:pathLst>
                <a:path w="1002" h="68"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2" name="Google Shape;2339;p36"/>
            <p:cNvSpPr/>
            <p:nvPr/>
          </p:nvSpPr>
          <p:spPr>
            <a:xfrm>
              <a:off x="2731300" y="1204650"/>
              <a:ext cx="21700" cy="15850"/>
            </a:xfrm>
            <a:custGeom>
              <a:avLst/>
              <a:gdLst/>
              <a:ahLst/>
              <a:cxnLst/>
              <a:rect l="l" t="t" r="r" b="b"/>
              <a:pathLst>
                <a:path w="868" h="634" extrusionOk="0">
                  <a:moveTo>
                    <a:pt x="33" y="0"/>
                  </a:moveTo>
                  <a:lnTo>
                    <a:pt x="0" y="67"/>
                  </a:lnTo>
                  <a:lnTo>
                    <a:pt x="767" y="634"/>
                  </a:lnTo>
                  <a:lnTo>
                    <a:pt x="867" y="567"/>
                  </a:lnTo>
                  <a:lnTo>
                    <a:pt x="33"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3" name="Google Shape;2340;p36"/>
            <p:cNvSpPr/>
            <p:nvPr/>
          </p:nvSpPr>
          <p:spPr>
            <a:xfrm>
              <a:off x="2770475" y="1020350"/>
              <a:ext cx="25050" cy="1675"/>
            </a:xfrm>
            <a:custGeom>
              <a:avLst/>
              <a:gdLst/>
              <a:ahLst/>
              <a:cxnLst/>
              <a:rect l="l" t="t" r="r" b="b"/>
              <a:pathLst>
                <a:path w="1002" h="67" extrusionOk="0">
                  <a:moveTo>
                    <a:pt x="1" y="0"/>
                  </a:moveTo>
                  <a:lnTo>
                    <a:pt x="1" y="67"/>
                  </a:lnTo>
                  <a:lnTo>
                    <a:pt x="1002" y="67"/>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4" name="Google Shape;2341;p36"/>
            <p:cNvSpPr/>
            <p:nvPr/>
          </p:nvSpPr>
          <p:spPr>
            <a:xfrm>
              <a:off x="2669575" y="1137100"/>
              <a:ext cx="21700" cy="16700"/>
            </a:xfrm>
            <a:custGeom>
              <a:avLst/>
              <a:gdLst/>
              <a:ahLst/>
              <a:cxnLst/>
              <a:rect l="l" t="t" r="r" b="b"/>
              <a:pathLst>
                <a:path w="868" h="668" extrusionOk="0">
                  <a:moveTo>
                    <a:pt x="34" y="0"/>
                  </a:moveTo>
                  <a:lnTo>
                    <a:pt x="1" y="67"/>
                  </a:lnTo>
                  <a:lnTo>
                    <a:pt x="801" y="667"/>
                  </a:lnTo>
                  <a:lnTo>
                    <a:pt x="868" y="5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5" name="Google Shape;2342;p36"/>
            <p:cNvSpPr/>
            <p:nvPr/>
          </p:nvSpPr>
          <p:spPr>
            <a:xfrm>
              <a:off x="2647900" y="1179625"/>
              <a:ext cx="25050" cy="1700"/>
            </a:xfrm>
            <a:custGeom>
              <a:avLst/>
              <a:gdLst/>
              <a:ahLst/>
              <a:cxnLst/>
              <a:rect l="l" t="t" r="r" b="b"/>
              <a:pathLst>
                <a:path w="1002" h="68" extrusionOk="0">
                  <a:moveTo>
                    <a:pt x="0" y="0"/>
                  </a:moveTo>
                  <a:lnTo>
                    <a:pt x="0" y="67"/>
                  </a:lnTo>
                  <a:lnTo>
                    <a:pt x="1001" y="67"/>
                  </a:lnTo>
                  <a:lnTo>
                    <a:pt x="10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 name="Google Shape;2343;p36"/>
            <p:cNvSpPr/>
            <p:nvPr/>
          </p:nvSpPr>
          <p:spPr>
            <a:xfrm>
              <a:off x="2673750" y="1226325"/>
              <a:ext cx="24200" cy="16700"/>
            </a:xfrm>
            <a:custGeom>
              <a:avLst/>
              <a:gdLst/>
              <a:ahLst/>
              <a:cxnLst/>
              <a:rect l="l" t="t" r="r" b="b"/>
              <a:pathLst>
                <a:path w="968" h="668" extrusionOk="0">
                  <a:moveTo>
                    <a:pt x="868" y="0"/>
                  </a:moveTo>
                  <a:lnTo>
                    <a:pt x="0" y="601"/>
                  </a:lnTo>
                  <a:lnTo>
                    <a:pt x="34" y="667"/>
                  </a:lnTo>
                  <a:lnTo>
                    <a:pt x="968" y="100"/>
                  </a:lnTo>
                  <a:lnTo>
                    <a:pt x="8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 name="Google Shape;2344;p36"/>
            <p:cNvSpPr/>
            <p:nvPr/>
          </p:nvSpPr>
          <p:spPr>
            <a:xfrm>
              <a:off x="2935600" y="1109575"/>
              <a:ext cx="20875" cy="15025"/>
            </a:xfrm>
            <a:custGeom>
              <a:avLst/>
              <a:gdLst/>
              <a:ahLst/>
              <a:cxnLst/>
              <a:rect l="l" t="t" r="r" b="b"/>
              <a:pathLst>
                <a:path w="835" h="601" extrusionOk="0">
                  <a:moveTo>
                    <a:pt x="768" y="0"/>
                  </a:moveTo>
                  <a:lnTo>
                    <a:pt x="1" y="501"/>
                  </a:lnTo>
                  <a:lnTo>
                    <a:pt x="34" y="601"/>
                  </a:lnTo>
                  <a:lnTo>
                    <a:pt x="834" y="100"/>
                  </a:lnTo>
                  <a:lnTo>
                    <a:pt x="7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8" name="Google Shape;2345;p36"/>
            <p:cNvSpPr/>
            <p:nvPr/>
          </p:nvSpPr>
          <p:spPr>
            <a:xfrm>
              <a:off x="2938100" y="1062025"/>
              <a:ext cx="20875" cy="16725"/>
            </a:xfrm>
            <a:custGeom>
              <a:avLst/>
              <a:gdLst/>
              <a:ahLst/>
              <a:cxnLst/>
              <a:rect l="l" t="t" r="r" b="b"/>
              <a:pathLst>
                <a:path w="835" h="669" extrusionOk="0">
                  <a:moveTo>
                    <a:pt x="34" y="1"/>
                  </a:moveTo>
                  <a:lnTo>
                    <a:pt x="1" y="68"/>
                  </a:lnTo>
                  <a:lnTo>
                    <a:pt x="801" y="668"/>
                  </a:lnTo>
                  <a:lnTo>
                    <a:pt x="835" y="601"/>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9" name="Google Shape;2346;p36"/>
            <p:cNvSpPr/>
            <p:nvPr/>
          </p:nvSpPr>
          <p:spPr>
            <a:xfrm>
              <a:off x="2993975" y="1029500"/>
              <a:ext cx="4200" cy="25050"/>
            </a:xfrm>
            <a:custGeom>
              <a:avLst/>
              <a:gdLst/>
              <a:ahLst/>
              <a:cxnLst/>
              <a:rect l="l" t="t" r="r" b="b"/>
              <a:pathLst>
                <a:path w="168" h="1002" extrusionOk="0">
                  <a:moveTo>
                    <a:pt x="67" y="1"/>
                  </a:moveTo>
                  <a:lnTo>
                    <a:pt x="1" y="968"/>
                  </a:lnTo>
                  <a:lnTo>
                    <a:pt x="101" y="1002"/>
                  </a:lnTo>
                  <a:lnTo>
                    <a:pt x="1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0" name="Google Shape;2347;p36"/>
            <p:cNvSpPr/>
            <p:nvPr/>
          </p:nvSpPr>
          <p:spPr>
            <a:xfrm>
              <a:off x="2919750" y="1388925"/>
              <a:ext cx="25050" cy="3375"/>
            </a:xfrm>
            <a:custGeom>
              <a:avLst/>
              <a:gdLst/>
              <a:ahLst/>
              <a:cxnLst/>
              <a:rect l="l" t="t" r="r" b="b"/>
              <a:pathLst>
                <a:path w="1002" h="135" extrusionOk="0">
                  <a:moveTo>
                    <a:pt x="34" y="1"/>
                  </a:moveTo>
                  <a:lnTo>
                    <a:pt x="1" y="101"/>
                  </a:lnTo>
                  <a:lnTo>
                    <a:pt x="1001" y="134"/>
                  </a:lnTo>
                  <a:lnTo>
                    <a:pt x="1001" y="34"/>
                  </a:lnTo>
                  <a:lnTo>
                    <a:pt x="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1" name="Google Shape;2348;p36"/>
            <p:cNvSpPr/>
            <p:nvPr/>
          </p:nvSpPr>
          <p:spPr>
            <a:xfrm>
              <a:off x="2927250" y="1340575"/>
              <a:ext cx="21725" cy="16700"/>
            </a:xfrm>
            <a:custGeom>
              <a:avLst/>
              <a:gdLst/>
              <a:ahLst/>
              <a:cxnLst/>
              <a:rect l="l" t="t" r="r" b="b"/>
              <a:pathLst>
                <a:path w="869" h="668" extrusionOk="0">
                  <a:moveTo>
                    <a:pt x="68" y="0"/>
                  </a:moveTo>
                  <a:lnTo>
                    <a:pt x="1" y="67"/>
                  </a:lnTo>
                  <a:lnTo>
                    <a:pt x="802" y="667"/>
                  </a:lnTo>
                  <a:lnTo>
                    <a:pt x="868" y="601"/>
                  </a:lnTo>
                  <a:lnTo>
                    <a:pt x="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2" name="Google Shape;2349;p36"/>
            <p:cNvSpPr/>
            <p:nvPr/>
          </p:nvSpPr>
          <p:spPr>
            <a:xfrm>
              <a:off x="2985625" y="1308875"/>
              <a:ext cx="11700" cy="26725"/>
            </a:xfrm>
            <a:custGeom>
              <a:avLst/>
              <a:gdLst/>
              <a:ahLst/>
              <a:cxnLst/>
              <a:rect l="l" t="t" r="r" b="b"/>
              <a:pathLst>
                <a:path w="468" h="1069" extrusionOk="0">
                  <a:moveTo>
                    <a:pt x="101" y="1"/>
                  </a:moveTo>
                  <a:lnTo>
                    <a:pt x="1" y="34"/>
                  </a:lnTo>
                  <a:lnTo>
                    <a:pt x="368" y="1068"/>
                  </a:lnTo>
                  <a:lnTo>
                    <a:pt x="468" y="1035"/>
                  </a:lnTo>
                  <a:lnTo>
                    <a:pt x="1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3" name="Google Shape;2350;p36"/>
            <p:cNvSpPr/>
            <p:nvPr/>
          </p:nvSpPr>
          <p:spPr>
            <a:xfrm>
              <a:off x="2923100" y="1208800"/>
              <a:ext cx="21700" cy="15875"/>
            </a:xfrm>
            <a:custGeom>
              <a:avLst/>
              <a:gdLst/>
              <a:ahLst/>
              <a:cxnLst/>
              <a:rect l="l" t="t" r="r" b="b"/>
              <a:pathLst>
                <a:path w="868" h="635" extrusionOk="0">
                  <a:moveTo>
                    <a:pt x="834" y="1"/>
                  </a:moveTo>
                  <a:lnTo>
                    <a:pt x="0" y="535"/>
                  </a:lnTo>
                  <a:lnTo>
                    <a:pt x="34" y="635"/>
                  </a:lnTo>
                  <a:lnTo>
                    <a:pt x="867" y="68"/>
                  </a:lnTo>
                  <a:lnTo>
                    <a:pt x="8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4" name="Google Shape;2351;p36"/>
            <p:cNvSpPr/>
            <p:nvPr/>
          </p:nvSpPr>
          <p:spPr>
            <a:xfrm>
              <a:off x="2915575" y="1262175"/>
              <a:ext cx="26725" cy="10025"/>
            </a:xfrm>
            <a:custGeom>
              <a:avLst/>
              <a:gdLst/>
              <a:ahLst/>
              <a:cxnLst/>
              <a:rect l="l" t="t" r="r" b="b"/>
              <a:pathLst>
                <a:path w="1069" h="401" extrusionOk="0">
                  <a:moveTo>
                    <a:pt x="1" y="1"/>
                  </a:moveTo>
                  <a:lnTo>
                    <a:pt x="1" y="67"/>
                  </a:lnTo>
                  <a:lnTo>
                    <a:pt x="1035" y="401"/>
                  </a:lnTo>
                  <a:lnTo>
                    <a:pt x="1068" y="268"/>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5" name="Google Shape;2352;p36"/>
            <p:cNvSpPr/>
            <p:nvPr/>
          </p:nvSpPr>
          <p:spPr>
            <a:xfrm>
              <a:off x="2992300" y="1381425"/>
              <a:ext cx="24225" cy="16700"/>
            </a:xfrm>
            <a:custGeom>
              <a:avLst/>
              <a:gdLst/>
              <a:ahLst/>
              <a:cxnLst/>
              <a:rect l="l" t="t" r="r" b="b"/>
              <a:pathLst>
                <a:path w="969" h="668" extrusionOk="0">
                  <a:moveTo>
                    <a:pt x="68" y="1"/>
                  </a:moveTo>
                  <a:lnTo>
                    <a:pt x="1" y="101"/>
                  </a:lnTo>
                  <a:lnTo>
                    <a:pt x="901" y="668"/>
                  </a:lnTo>
                  <a:lnTo>
                    <a:pt x="968" y="601"/>
                  </a:lnTo>
                  <a:lnTo>
                    <a:pt x="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6" name="Google Shape;2353;p36"/>
            <p:cNvSpPr/>
            <p:nvPr/>
          </p:nvSpPr>
          <p:spPr>
            <a:xfrm>
              <a:off x="3054025" y="1172950"/>
              <a:ext cx="24200" cy="16700"/>
            </a:xfrm>
            <a:custGeom>
              <a:avLst/>
              <a:gdLst/>
              <a:ahLst/>
              <a:cxnLst/>
              <a:rect l="l" t="t" r="r" b="b"/>
              <a:pathLst>
                <a:path w="968" h="668" extrusionOk="0">
                  <a:moveTo>
                    <a:pt x="34" y="0"/>
                  </a:moveTo>
                  <a:lnTo>
                    <a:pt x="0" y="101"/>
                  </a:lnTo>
                  <a:lnTo>
                    <a:pt x="868" y="668"/>
                  </a:lnTo>
                  <a:lnTo>
                    <a:pt x="968" y="6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7" name="Google Shape;2354;p36"/>
            <p:cNvSpPr/>
            <p:nvPr/>
          </p:nvSpPr>
          <p:spPr>
            <a:xfrm>
              <a:off x="3041500" y="1277200"/>
              <a:ext cx="17550" cy="15025"/>
            </a:xfrm>
            <a:custGeom>
              <a:avLst/>
              <a:gdLst/>
              <a:ahLst/>
              <a:cxnLst/>
              <a:rect l="l" t="t" r="r" b="b"/>
              <a:pathLst>
                <a:path w="702" h="601" extrusionOk="0">
                  <a:moveTo>
                    <a:pt x="668" y="0"/>
                  </a:moveTo>
                  <a:lnTo>
                    <a:pt x="1" y="500"/>
                  </a:lnTo>
                  <a:lnTo>
                    <a:pt x="34" y="601"/>
                  </a:lnTo>
                  <a:lnTo>
                    <a:pt x="701"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8" name="Google Shape;2355;p36"/>
            <p:cNvSpPr/>
            <p:nvPr/>
          </p:nvSpPr>
          <p:spPr>
            <a:xfrm>
              <a:off x="2708775" y="1093725"/>
              <a:ext cx="25050" cy="3350"/>
            </a:xfrm>
            <a:custGeom>
              <a:avLst/>
              <a:gdLst/>
              <a:ahLst/>
              <a:cxnLst/>
              <a:rect l="l" t="t" r="r" b="b"/>
              <a:pathLst>
                <a:path w="1002" h="134" extrusionOk="0">
                  <a:moveTo>
                    <a:pt x="0" y="1"/>
                  </a:moveTo>
                  <a:lnTo>
                    <a:pt x="0" y="101"/>
                  </a:lnTo>
                  <a:lnTo>
                    <a:pt x="1001" y="134"/>
                  </a:lnTo>
                  <a:lnTo>
                    <a:pt x="1001" y="67"/>
                  </a:lnTo>
                  <a:lnTo>
                    <a:pt x="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9" name="Google Shape;2356;p36"/>
            <p:cNvSpPr/>
            <p:nvPr/>
          </p:nvSpPr>
          <p:spPr>
            <a:xfrm>
              <a:off x="2716275" y="1047025"/>
              <a:ext cx="21700" cy="16700"/>
            </a:xfrm>
            <a:custGeom>
              <a:avLst/>
              <a:gdLst/>
              <a:ahLst/>
              <a:cxnLst/>
              <a:rect l="l" t="t" r="r" b="b"/>
              <a:pathLst>
                <a:path w="868" h="668" extrusionOk="0">
                  <a:moveTo>
                    <a:pt x="67" y="0"/>
                  </a:moveTo>
                  <a:lnTo>
                    <a:pt x="1" y="67"/>
                  </a:lnTo>
                  <a:lnTo>
                    <a:pt x="801" y="668"/>
                  </a:lnTo>
                  <a:lnTo>
                    <a:pt x="868" y="6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0" name="Google Shape;2357;p36"/>
            <p:cNvSpPr/>
            <p:nvPr/>
          </p:nvSpPr>
          <p:spPr>
            <a:xfrm>
              <a:off x="3021500" y="1086225"/>
              <a:ext cx="22525" cy="6700"/>
            </a:xfrm>
            <a:custGeom>
              <a:avLst/>
              <a:gdLst/>
              <a:ahLst/>
              <a:cxnLst/>
              <a:rect l="l" t="t" r="r" b="b"/>
              <a:pathLst>
                <a:path w="901" h="268" extrusionOk="0">
                  <a:moveTo>
                    <a:pt x="0" y="0"/>
                  </a:moveTo>
                  <a:lnTo>
                    <a:pt x="0" y="67"/>
                  </a:lnTo>
                  <a:lnTo>
                    <a:pt x="901" y="267"/>
                  </a:lnTo>
                  <a:lnTo>
                    <a:pt x="901" y="167"/>
                  </a:lnTo>
                  <a:lnTo>
                    <a:pt x="0"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1" name="Google Shape;2358;p36"/>
            <p:cNvSpPr/>
            <p:nvPr/>
          </p:nvSpPr>
          <p:spPr>
            <a:xfrm>
              <a:off x="2670400" y="1309725"/>
              <a:ext cx="7550" cy="27525"/>
            </a:xfrm>
            <a:custGeom>
              <a:avLst/>
              <a:gdLst/>
              <a:ahLst/>
              <a:cxnLst/>
              <a:rect l="l" t="t" r="r" b="b"/>
              <a:pathLst>
                <a:path w="302" h="1101" extrusionOk="0">
                  <a:moveTo>
                    <a:pt x="1" y="0"/>
                  </a:moveTo>
                  <a:lnTo>
                    <a:pt x="168" y="1101"/>
                  </a:lnTo>
                  <a:lnTo>
                    <a:pt x="301" y="1034"/>
                  </a:lnTo>
                  <a:lnTo>
                    <a:pt x="1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2" name="Google Shape;2359;p36"/>
            <p:cNvSpPr/>
            <p:nvPr/>
          </p:nvSpPr>
          <p:spPr>
            <a:xfrm>
              <a:off x="2687925" y="1285525"/>
              <a:ext cx="29200" cy="8375"/>
            </a:xfrm>
            <a:custGeom>
              <a:avLst/>
              <a:gdLst/>
              <a:ahLst/>
              <a:cxnLst/>
              <a:rect l="l" t="t" r="r" b="b"/>
              <a:pathLst>
                <a:path w="1168" h="335" extrusionOk="0">
                  <a:moveTo>
                    <a:pt x="1135" y="1"/>
                  </a:moveTo>
                  <a:lnTo>
                    <a:pt x="0" y="268"/>
                  </a:lnTo>
                  <a:lnTo>
                    <a:pt x="0" y="334"/>
                  </a:lnTo>
                  <a:lnTo>
                    <a:pt x="1168" y="101"/>
                  </a:lnTo>
                  <a:lnTo>
                    <a:pt x="11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 name="Google Shape;2360;p36"/>
            <p:cNvSpPr/>
            <p:nvPr/>
          </p:nvSpPr>
          <p:spPr>
            <a:xfrm>
              <a:off x="2817175" y="956125"/>
              <a:ext cx="32550" cy="8375"/>
            </a:xfrm>
            <a:custGeom>
              <a:avLst/>
              <a:gdLst/>
              <a:ahLst/>
              <a:cxnLst/>
              <a:rect l="l" t="t" r="r" b="b"/>
              <a:pathLst>
                <a:path w="1302" h="335" extrusionOk="0">
                  <a:moveTo>
                    <a:pt x="1" y="1"/>
                  </a:moveTo>
                  <a:lnTo>
                    <a:pt x="1" y="134"/>
                  </a:lnTo>
                  <a:lnTo>
                    <a:pt x="1302" y="334"/>
                  </a:lnTo>
                  <a:lnTo>
                    <a:pt x="1302" y="267"/>
                  </a:lnTo>
                  <a:lnTo>
                    <a:pt x="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 name="Google Shape;2361;p36"/>
            <p:cNvSpPr/>
            <p:nvPr/>
          </p:nvSpPr>
          <p:spPr>
            <a:xfrm>
              <a:off x="2821350" y="1127075"/>
              <a:ext cx="6700" cy="29225"/>
            </a:xfrm>
            <a:custGeom>
              <a:avLst/>
              <a:gdLst/>
              <a:ahLst/>
              <a:cxnLst/>
              <a:rect l="l" t="t" r="r" b="b"/>
              <a:pathLst>
                <a:path w="268" h="1169" extrusionOk="0">
                  <a:moveTo>
                    <a:pt x="134" y="1"/>
                  </a:moveTo>
                  <a:lnTo>
                    <a:pt x="1" y="68"/>
                  </a:lnTo>
                  <a:lnTo>
                    <a:pt x="167" y="1168"/>
                  </a:lnTo>
                  <a:lnTo>
                    <a:pt x="267" y="1168"/>
                  </a:lnTo>
                  <a:lnTo>
                    <a:pt x="134"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 name="Google Shape;2362;p36"/>
            <p:cNvSpPr/>
            <p:nvPr/>
          </p:nvSpPr>
          <p:spPr>
            <a:xfrm>
              <a:off x="3056525" y="1030350"/>
              <a:ext cx="20875" cy="12525"/>
            </a:xfrm>
            <a:custGeom>
              <a:avLst/>
              <a:gdLst/>
              <a:ahLst/>
              <a:cxnLst/>
              <a:rect l="l" t="t" r="r" b="b"/>
              <a:pathLst>
                <a:path w="835" h="501" extrusionOk="0">
                  <a:moveTo>
                    <a:pt x="34" y="0"/>
                  </a:moveTo>
                  <a:lnTo>
                    <a:pt x="0" y="100"/>
                  </a:lnTo>
                  <a:lnTo>
                    <a:pt x="768" y="501"/>
                  </a:lnTo>
                  <a:lnTo>
                    <a:pt x="834" y="434"/>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6" name="Google Shape;2363;p36"/>
            <p:cNvSpPr/>
            <p:nvPr/>
          </p:nvSpPr>
          <p:spPr>
            <a:xfrm>
              <a:off x="2630375" y="962800"/>
              <a:ext cx="27550" cy="23375"/>
            </a:xfrm>
            <a:custGeom>
              <a:avLst/>
              <a:gdLst/>
              <a:ahLst/>
              <a:cxnLst/>
              <a:rect l="l" t="t" r="r" b="b"/>
              <a:pathLst>
                <a:path w="1102" h="935" extrusionOk="0">
                  <a:moveTo>
                    <a:pt x="34" y="0"/>
                  </a:moveTo>
                  <a:lnTo>
                    <a:pt x="1" y="67"/>
                  </a:lnTo>
                  <a:lnTo>
                    <a:pt x="1035" y="934"/>
                  </a:lnTo>
                  <a:lnTo>
                    <a:pt x="1102" y="901"/>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7" name="Google Shape;2364;p36"/>
            <p:cNvSpPr/>
            <p:nvPr/>
          </p:nvSpPr>
          <p:spPr>
            <a:xfrm>
              <a:off x="2567000" y="1093725"/>
              <a:ext cx="21700" cy="16700"/>
            </a:xfrm>
            <a:custGeom>
              <a:avLst/>
              <a:gdLst/>
              <a:ahLst/>
              <a:cxnLst/>
              <a:rect l="l" t="t" r="r" b="b"/>
              <a:pathLst>
                <a:path w="868" h="668" extrusionOk="0">
                  <a:moveTo>
                    <a:pt x="801" y="1"/>
                  </a:moveTo>
                  <a:lnTo>
                    <a:pt x="1" y="601"/>
                  </a:lnTo>
                  <a:lnTo>
                    <a:pt x="34" y="668"/>
                  </a:lnTo>
                  <a:lnTo>
                    <a:pt x="868" y="101"/>
                  </a:lnTo>
                  <a:lnTo>
                    <a:pt x="801"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 name="Google Shape;2365;p36"/>
            <p:cNvSpPr/>
            <p:nvPr/>
          </p:nvSpPr>
          <p:spPr>
            <a:xfrm>
              <a:off x="2661250" y="1049525"/>
              <a:ext cx="17525" cy="13375"/>
            </a:xfrm>
            <a:custGeom>
              <a:avLst/>
              <a:gdLst/>
              <a:ahLst/>
              <a:cxnLst/>
              <a:rect l="l" t="t" r="r" b="b"/>
              <a:pathLst>
                <a:path w="701" h="535" extrusionOk="0">
                  <a:moveTo>
                    <a:pt x="667" y="1"/>
                  </a:moveTo>
                  <a:lnTo>
                    <a:pt x="0" y="434"/>
                  </a:lnTo>
                  <a:lnTo>
                    <a:pt x="33" y="534"/>
                  </a:lnTo>
                  <a:lnTo>
                    <a:pt x="701" y="67"/>
                  </a:lnTo>
                  <a:lnTo>
                    <a:pt x="667"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 name="Google Shape;2366;p36"/>
            <p:cNvSpPr/>
            <p:nvPr/>
          </p:nvSpPr>
          <p:spPr>
            <a:xfrm>
              <a:off x="2885575" y="869400"/>
              <a:ext cx="17525" cy="24200"/>
            </a:xfrm>
            <a:custGeom>
              <a:avLst/>
              <a:gdLst/>
              <a:ahLst/>
              <a:cxnLst/>
              <a:rect l="l" t="t" r="r" b="b"/>
              <a:pathLst>
                <a:path w="701" h="968" extrusionOk="0">
                  <a:moveTo>
                    <a:pt x="634" y="0"/>
                  </a:moveTo>
                  <a:lnTo>
                    <a:pt x="0" y="901"/>
                  </a:lnTo>
                  <a:lnTo>
                    <a:pt x="67" y="968"/>
                  </a:lnTo>
                  <a:lnTo>
                    <a:pt x="701" y="67"/>
                  </a:lnTo>
                  <a:lnTo>
                    <a:pt x="6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0" name="Google Shape;2367;p36"/>
            <p:cNvSpPr/>
            <p:nvPr/>
          </p:nvSpPr>
          <p:spPr>
            <a:xfrm>
              <a:off x="3076525" y="1117075"/>
              <a:ext cx="17550" cy="23375"/>
            </a:xfrm>
            <a:custGeom>
              <a:avLst/>
              <a:gdLst/>
              <a:ahLst/>
              <a:cxnLst/>
              <a:rect l="l" t="t" r="r" b="b"/>
              <a:pathLst>
                <a:path w="702" h="935" extrusionOk="0">
                  <a:moveTo>
                    <a:pt x="635" y="1"/>
                  </a:moveTo>
                  <a:lnTo>
                    <a:pt x="1" y="901"/>
                  </a:lnTo>
                  <a:lnTo>
                    <a:pt x="68" y="935"/>
                  </a:lnTo>
                  <a:lnTo>
                    <a:pt x="701" y="34"/>
                  </a:lnTo>
                  <a:lnTo>
                    <a:pt x="635"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1" name="Google Shape;2368;p36"/>
            <p:cNvSpPr/>
            <p:nvPr/>
          </p:nvSpPr>
          <p:spPr>
            <a:xfrm>
              <a:off x="2824700" y="1045350"/>
              <a:ext cx="8350" cy="23375"/>
            </a:xfrm>
            <a:custGeom>
              <a:avLst/>
              <a:gdLst/>
              <a:ahLst/>
              <a:cxnLst/>
              <a:rect l="l" t="t" r="r" b="b"/>
              <a:pathLst>
                <a:path w="334" h="935" extrusionOk="0">
                  <a:moveTo>
                    <a:pt x="200" y="1"/>
                  </a:moveTo>
                  <a:lnTo>
                    <a:pt x="0" y="901"/>
                  </a:lnTo>
                  <a:lnTo>
                    <a:pt x="100" y="935"/>
                  </a:lnTo>
                  <a:lnTo>
                    <a:pt x="334" y="34"/>
                  </a:lnTo>
                  <a:lnTo>
                    <a:pt x="200"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 name="Google Shape;2369;p36"/>
            <p:cNvSpPr/>
            <p:nvPr/>
          </p:nvSpPr>
          <p:spPr>
            <a:xfrm>
              <a:off x="2713775" y="1312225"/>
              <a:ext cx="9200" cy="22525"/>
            </a:xfrm>
            <a:custGeom>
              <a:avLst/>
              <a:gdLst/>
              <a:ahLst/>
              <a:cxnLst/>
              <a:rect l="l" t="t" r="r" b="b"/>
              <a:pathLst>
                <a:path w="368" h="901" extrusionOk="0">
                  <a:moveTo>
                    <a:pt x="234" y="0"/>
                  </a:moveTo>
                  <a:lnTo>
                    <a:pt x="1" y="901"/>
                  </a:lnTo>
                  <a:lnTo>
                    <a:pt x="101" y="901"/>
                  </a:lnTo>
                  <a:lnTo>
                    <a:pt x="3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3" name="Google Shape;2370;p36"/>
            <p:cNvSpPr/>
            <p:nvPr/>
          </p:nvSpPr>
          <p:spPr>
            <a:xfrm>
              <a:off x="2791325" y="1202125"/>
              <a:ext cx="19200" cy="15050"/>
            </a:xfrm>
            <a:custGeom>
              <a:avLst/>
              <a:gdLst/>
              <a:ahLst/>
              <a:cxnLst/>
              <a:rect l="l" t="t" r="r" b="b"/>
              <a:pathLst>
                <a:path w="768" h="602" extrusionOk="0">
                  <a:moveTo>
                    <a:pt x="668" y="1"/>
                  </a:moveTo>
                  <a:lnTo>
                    <a:pt x="1" y="501"/>
                  </a:lnTo>
                  <a:lnTo>
                    <a:pt x="101" y="601"/>
                  </a:lnTo>
                  <a:lnTo>
                    <a:pt x="768" y="101"/>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4" name="Google Shape;2371;p36"/>
            <p:cNvSpPr/>
            <p:nvPr/>
          </p:nvSpPr>
          <p:spPr>
            <a:xfrm>
              <a:off x="2565325" y="1056200"/>
              <a:ext cx="25050" cy="2525"/>
            </a:xfrm>
            <a:custGeom>
              <a:avLst/>
              <a:gdLst/>
              <a:ahLst/>
              <a:cxnLst/>
              <a:rect l="l" t="t" r="r" b="b"/>
              <a:pathLst>
                <a:path w="1002" h="101" extrusionOk="0">
                  <a:moveTo>
                    <a:pt x="1" y="0"/>
                  </a:moveTo>
                  <a:lnTo>
                    <a:pt x="1" y="100"/>
                  </a:lnTo>
                  <a:lnTo>
                    <a:pt x="1002" y="100"/>
                  </a:lnTo>
                  <a:lnTo>
                    <a:pt x="1002"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5" name="Google Shape;2372;p36"/>
            <p:cNvSpPr/>
            <p:nvPr/>
          </p:nvSpPr>
          <p:spPr>
            <a:xfrm>
              <a:off x="2546150" y="1177125"/>
              <a:ext cx="18375" cy="15025"/>
            </a:xfrm>
            <a:custGeom>
              <a:avLst/>
              <a:gdLst/>
              <a:ahLst/>
              <a:cxnLst/>
              <a:rect l="l" t="t" r="r" b="b"/>
              <a:pathLst>
                <a:path w="735" h="601" extrusionOk="0">
                  <a:moveTo>
                    <a:pt x="668" y="0"/>
                  </a:moveTo>
                  <a:lnTo>
                    <a:pt x="1" y="501"/>
                  </a:lnTo>
                  <a:lnTo>
                    <a:pt x="34" y="601"/>
                  </a:lnTo>
                  <a:lnTo>
                    <a:pt x="735" y="100"/>
                  </a:lnTo>
                  <a:lnTo>
                    <a:pt x="668"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6" name="Google Shape;2373;p36"/>
            <p:cNvSpPr/>
            <p:nvPr/>
          </p:nvSpPr>
          <p:spPr>
            <a:xfrm>
              <a:off x="2838025" y="857725"/>
              <a:ext cx="14200" cy="18375"/>
            </a:xfrm>
            <a:custGeom>
              <a:avLst/>
              <a:gdLst/>
              <a:ahLst/>
              <a:cxnLst/>
              <a:rect l="l" t="t" r="r" b="b"/>
              <a:pathLst>
                <a:path w="568" h="735" extrusionOk="0">
                  <a:moveTo>
                    <a:pt x="101" y="0"/>
                  </a:moveTo>
                  <a:lnTo>
                    <a:pt x="1" y="34"/>
                  </a:lnTo>
                  <a:lnTo>
                    <a:pt x="468" y="734"/>
                  </a:lnTo>
                  <a:lnTo>
                    <a:pt x="568" y="668"/>
                  </a:lnTo>
                  <a:lnTo>
                    <a:pt x="1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7" name="Google Shape;2374;p36"/>
            <p:cNvSpPr/>
            <p:nvPr/>
          </p:nvSpPr>
          <p:spPr>
            <a:xfrm>
              <a:off x="2564500" y="1247175"/>
              <a:ext cx="30875" cy="9200"/>
            </a:xfrm>
            <a:custGeom>
              <a:avLst/>
              <a:gdLst/>
              <a:ahLst/>
              <a:cxnLst/>
              <a:rect l="l" t="t" r="r" b="b"/>
              <a:pathLst>
                <a:path w="1235" h="368" extrusionOk="0">
                  <a:moveTo>
                    <a:pt x="34" y="0"/>
                  </a:moveTo>
                  <a:lnTo>
                    <a:pt x="1" y="134"/>
                  </a:lnTo>
                  <a:lnTo>
                    <a:pt x="1235" y="367"/>
                  </a:lnTo>
                  <a:lnTo>
                    <a:pt x="1235" y="267"/>
                  </a:lnTo>
                  <a:lnTo>
                    <a:pt x="34"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8" name="Google Shape;2375;p36"/>
            <p:cNvSpPr/>
            <p:nvPr/>
          </p:nvSpPr>
          <p:spPr>
            <a:xfrm>
              <a:off x="3092375" y="1298875"/>
              <a:ext cx="17550" cy="24200"/>
            </a:xfrm>
            <a:custGeom>
              <a:avLst/>
              <a:gdLst/>
              <a:ahLst/>
              <a:cxnLst/>
              <a:rect l="l" t="t" r="r" b="b"/>
              <a:pathLst>
                <a:path w="702" h="968" extrusionOk="0">
                  <a:moveTo>
                    <a:pt x="67" y="0"/>
                  </a:moveTo>
                  <a:lnTo>
                    <a:pt x="1" y="34"/>
                  </a:lnTo>
                  <a:lnTo>
                    <a:pt x="634" y="968"/>
                  </a:lnTo>
                  <a:lnTo>
                    <a:pt x="701" y="934"/>
                  </a:lnTo>
                  <a:lnTo>
                    <a:pt x="67"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9" name="Google Shape;2376;p36"/>
            <p:cNvSpPr/>
            <p:nvPr/>
          </p:nvSpPr>
          <p:spPr>
            <a:xfrm>
              <a:off x="2744625" y="1125425"/>
              <a:ext cx="7525" cy="22525"/>
            </a:xfrm>
            <a:custGeom>
              <a:avLst/>
              <a:gdLst/>
              <a:ahLst/>
              <a:cxnLst/>
              <a:rect l="l" t="t" r="r" b="b"/>
              <a:pathLst>
                <a:path w="301" h="901" extrusionOk="0">
                  <a:moveTo>
                    <a:pt x="201" y="0"/>
                  </a:moveTo>
                  <a:lnTo>
                    <a:pt x="1" y="901"/>
                  </a:lnTo>
                  <a:lnTo>
                    <a:pt x="67" y="901"/>
                  </a:lnTo>
                  <a:lnTo>
                    <a:pt x="301" y="0"/>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0" name="Google Shape;2377;p36"/>
            <p:cNvSpPr/>
            <p:nvPr/>
          </p:nvSpPr>
          <p:spPr>
            <a:xfrm>
              <a:off x="2898075" y="1154600"/>
              <a:ext cx="17525" cy="14200"/>
            </a:xfrm>
            <a:custGeom>
              <a:avLst/>
              <a:gdLst/>
              <a:ahLst/>
              <a:cxnLst/>
              <a:rect l="l" t="t" r="r" b="b"/>
              <a:pathLst>
                <a:path w="701" h="568" extrusionOk="0">
                  <a:moveTo>
                    <a:pt x="668" y="1"/>
                  </a:moveTo>
                  <a:lnTo>
                    <a:pt x="0" y="501"/>
                  </a:lnTo>
                  <a:lnTo>
                    <a:pt x="34" y="568"/>
                  </a:lnTo>
                  <a:lnTo>
                    <a:pt x="701" y="67"/>
                  </a:lnTo>
                  <a:lnTo>
                    <a:pt x="668" y="1"/>
                  </a:lnTo>
                  <a:close/>
                </a:path>
              </a:pathLst>
            </a:custGeom>
            <a:solidFill>
              <a:schemeClr val="dk1"/>
            </a:solidFill>
            <a:ln w="500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1949" name="Google Shape;1949;p29">
            <a:hlinkClick r:id="rId1" action="ppaction://hlinksldjump"/>
          </p:cNvPr>
          <p:cNvSpPr txBox="1"/>
          <p:nvPr/>
        </p:nvSpPr>
        <p:spPr>
          <a:xfrm>
            <a:off x="4010400" y="365758"/>
            <a:ext cx="1123200" cy="3159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spcBef>
                <a:spcPts val="0"/>
              </a:spcBef>
              <a:spcAft>
                <a:spcPts val="1600"/>
              </a:spcAft>
              <a:buNone/>
            </a:pPr>
            <a:r>
              <a:rPr lang="en-US" sz="800">
                <a:solidFill>
                  <a:schemeClr val="lt2"/>
                </a:solidFill>
                <a:latin typeface="Syne"/>
                <a:ea typeface="Syne"/>
                <a:cs typeface="Syne"/>
                <a:sym typeface="Syne"/>
              </a:rPr>
              <a:t>Working Principle</a:t>
            </a:r>
            <a:endParaRPr lang="en-US" sz="800">
              <a:solidFill>
                <a:schemeClr val="lt2"/>
              </a:solidFill>
              <a:latin typeface="Syne"/>
              <a:ea typeface="Syne"/>
              <a:cs typeface="Syne"/>
              <a:sym typeface="Syne"/>
            </a:endParaRPr>
          </a:p>
        </p:txBody>
      </p:sp>
      <p:sp>
        <p:nvSpPr>
          <p:cNvPr id="1950" name="Google Shape;1950;p29">
            <a:hlinkClick r:id="rId2" action="ppaction://hlinksldjump"/>
          </p:cNvPr>
          <p:cNvSpPr txBox="1"/>
          <p:nvPr/>
        </p:nvSpPr>
        <p:spPr>
          <a:xfrm>
            <a:off x="5133684" y="365758"/>
            <a:ext cx="1123200" cy="3159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spcBef>
                <a:spcPts val="0"/>
              </a:spcBef>
              <a:spcAft>
                <a:spcPts val="1600"/>
              </a:spcAft>
              <a:buNone/>
            </a:pPr>
            <a:r>
              <a:rPr lang="en-US" sz="800">
                <a:solidFill>
                  <a:schemeClr val="lt2"/>
                </a:solidFill>
                <a:latin typeface="Syne"/>
                <a:ea typeface="Syne"/>
                <a:cs typeface="Syne"/>
                <a:sym typeface="Syne"/>
              </a:rPr>
              <a:t>Wireless Communication</a:t>
            </a:r>
            <a:endParaRPr lang="en-US" sz="800">
              <a:solidFill>
                <a:schemeClr val="lt2"/>
              </a:solidFill>
              <a:latin typeface="Syne"/>
              <a:ea typeface="Syne"/>
              <a:cs typeface="Syne"/>
              <a:sym typeface="Syne"/>
            </a:endParaRPr>
          </a:p>
        </p:txBody>
      </p:sp>
      <p:sp>
        <p:nvSpPr>
          <p:cNvPr id="1953" name="Google Shape;1953;p29">
            <a:hlinkClick r:id="rId3" action="ppaction://hlinksldjump"/>
          </p:cNvPr>
          <p:cNvSpPr txBox="1"/>
          <p:nvPr/>
        </p:nvSpPr>
        <p:spPr>
          <a:xfrm>
            <a:off x="1691474" y="365758"/>
            <a:ext cx="1123200" cy="3159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spcBef>
                <a:spcPts val="0"/>
              </a:spcBef>
              <a:spcAft>
                <a:spcPts val="1600"/>
              </a:spcAft>
              <a:buNone/>
            </a:pPr>
            <a:r>
              <a:rPr lang="en-US" sz="800">
                <a:solidFill>
                  <a:schemeClr val="lt2"/>
                </a:solidFill>
                <a:latin typeface="Syne"/>
                <a:ea typeface="Syne"/>
                <a:cs typeface="Syne"/>
                <a:sym typeface="Syne"/>
              </a:rPr>
              <a:t>Need For Smart Light</a:t>
            </a:r>
            <a:endParaRPr lang="en-US" sz="800">
              <a:solidFill>
                <a:schemeClr val="lt2"/>
              </a:solidFill>
              <a:latin typeface="Syne"/>
              <a:ea typeface="Syne"/>
              <a:cs typeface="Syne"/>
              <a:sym typeface="Syne"/>
            </a:endParaRPr>
          </a:p>
        </p:txBody>
      </p:sp>
      <p:sp>
        <p:nvSpPr>
          <p:cNvPr id="91" name="Google Shape;1951;p29">
            <a:hlinkClick r:id="rId2" action="ppaction://hlinksldjump"/>
          </p:cNvPr>
          <p:cNvSpPr txBox="1"/>
          <p:nvPr/>
        </p:nvSpPr>
        <p:spPr>
          <a:xfrm>
            <a:off x="6229663" y="365758"/>
            <a:ext cx="1123200" cy="3159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spcBef>
                <a:spcPts val="0"/>
              </a:spcBef>
              <a:spcAft>
                <a:spcPts val="1600"/>
              </a:spcAft>
              <a:buNone/>
            </a:pPr>
            <a:r>
              <a:rPr lang="en-US" sz="800">
                <a:solidFill>
                  <a:schemeClr val="lt2"/>
                </a:solidFill>
                <a:latin typeface="Syne"/>
                <a:ea typeface="Syne"/>
                <a:cs typeface="Syne"/>
                <a:sym typeface="Syne"/>
              </a:rPr>
              <a:t>Future Enhancements</a:t>
            </a:r>
            <a:endParaRPr lang="en-US" sz="800">
              <a:solidFill>
                <a:schemeClr val="lt2"/>
              </a:solidFill>
              <a:latin typeface="Syne"/>
              <a:ea typeface="Syne"/>
              <a:cs typeface="Syne"/>
              <a:sym typeface="Syne"/>
            </a:endParaRPr>
          </a:p>
        </p:txBody>
      </p:sp>
      <p:sp>
        <p:nvSpPr>
          <p:cNvPr id="92" name="Google Shape;1952;p29">
            <a:hlinkClick r:id="rId2" action="ppaction://hlinksldjump"/>
          </p:cNvPr>
          <p:cNvSpPr txBox="1"/>
          <p:nvPr/>
        </p:nvSpPr>
        <p:spPr>
          <a:xfrm>
            <a:off x="7352946" y="365758"/>
            <a:ext cx="1123200" cy="3159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spcBef>
                <a:spcPts val="0"/>
              </a:spcBef>
              <a:spcAft>
                <a:spcPts val="1600"/>
              </a:spcAft>
              <a:buNone/>
            </a:pPr>
            <a:r>
              <a:rPr lang="en-US" sz="800">
                <a:solidFill>
                  <a:schemeClr val="lt2"/>
                </a:solidFill>
                <a:latin typeface="Syne"/>
                <a:ea typeface="Syne"/>
                <a:cs typeface="Syne"/>
                <a:sym typeface="Syne"/>
              </a:rPr>
              <a:t>Conclusion</a:t>
            </a:r>
            <a:endParaRPr lang="en-US" sz="800">
              <a:solidFill>
                <a:schemeClr val="lt2"/>
              </a:solidFill>
              <a:latin typeface="Syne"/>
              <a:ea typeface="Syne"/>
              <a:cs typeface="Syne"/>
              <a:sym typeface="Syne"/>
            </a:endParaRPr>
          </a:p>
        </p:txBody>
      </p:sp>
      <p:sp>
        <p:nvSpPr>
          <p:cNvPr id="1947" name="Google Shape;1947;p29">
            <a:hlinkClick r:id="rId4" action="ppaction://hlinksldjump"/>
          </p:cNvPr>
          <p:cNvSpPr txBox="1"/>
          <p:nvPr/>
        </p:nvSpPr>
        <p:spPr>
          <a:xfrm>
            <a:off x="683697" y="365758"/>
            <a:ext cx="1123200" cy="3159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160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1600"/>
              </a:spcBef>
              <a:spcAft>
                <a:spcPts val="160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lvl="0" indent="0" algn="ctr" rtl="0">
              <a:spcBef>
                <a:spcPts val="0"/>
              </a:spcBef>
              <a:spcAft>
                <a:spcPts val="1600"/>
              </a:spcAft>
              <a:buNone/>
            </a:pPr>
            <a:r>
              <a:rPr lang="en-GB" sz="900">
                <a:solidFill>
                  <a:schemeClr val="lt2"/>
                </a:solidFill>
                <a:latin typeface="Syne"/>
                <a:ea typeface="Syne"/>
                <a:cs typeface="Syne"/>
                <a:sym typeface="Syne"/>
              </a:rPr>
              <a:t>Introduction</a:t>
            </a:r>
            <a:endParaRPr lang="en-GB" sz="900">
              <a:solidFill>
                <a:schemeClr val="lt2"/>
              </a:solidFill>
              <a:latin typeface="Syne"/>
              <a:ea typeface="Syne"/>
              <a:cs typeface="Syne"/>
              <a:sym typeface="Syne"/>
            </a:endParaRPr>
          </a:p>
        </p:txBody>
      </p:sp>
      <p:sp>
        <p:nvSpPr>
          <p:cNvPr id="2005" name="Google Shape;2005;p32">
            <a:hlinkClick r:id="rId4" action="ppaction://hlinksldjump"/>
          </p:cNvPr>
          <p:cNvSpPr txBox="1"/>
          <p:nvPr>
            <p:ph type="subTitle" idx="4294967295"/>
          </p:nvPr>
        </p:nvSpPr>
        <p:spPr>
          <a:xfrm>
            <a:off x="2843332" y="365758"/>
            <a:ext cx="1123200" cy="315900"/>
          </a:xfrm>
          <a:prstGeom prst="rect">
            <a:avLst/>
          </a:prstGeom>
        </p:spPr>
        <p:txBody>
          <a:bodyPr spcFirstLastPara="1" wrap="square" lIns="91425" tIns="91425" rIns="91425" bIns="91425" anchor="t" anchorCtr="0">
            <a:noAutofit/>
          </a:bodyPr>
          <a:p>
            <a:pPr marL="0" lvl="0" indent="0" algn="ctr" rtl="0">
              <a:lnSpc>
                <a:spcPct val="100000"/>
              </a:lnSpc>
              <a:spcBef>
                <a:spcPts val="0"/>
              </a:spcBef>
              <a:spcAft>
                <a:spcPts val="1600"/>
              </a:spcAft>
              <a:buNone/>
            </a:pPr>
            <a:r>
              <a:rPr lang="en-US" altLang="en-GB" sz="800" b="1" u="sng">
                <a:latin typeface="Syne"/>
                <a:ea typeface="Syne"/>
                <a:cs typeface="Syne"/>
                <a:sym typeface="Syne"/>
              </a:rPr>
              <a:t>Project Overview</a:t>
            </a:r>
            <a:endParaRPr lang="en-US" altLang="en-GB" sz="800" b="1" u="sng">
              <a:latin typeface="Syne"/>
              <a:ea typeface="Syne"/>
              <a:cs typeface="Syne"/>
              <a:sym typeface="Syne"/>
            </a:endParaRPr>
          </a:p>
        </p:txBody>
      </p:sp>
      <p:sp>
        <p:nvSpPr>
          <p:cNvPr id="93" name="Text Box 92"/>
          <p:cNvSpPr txBox="1"/>
          <p:nvPr/>
        </p:nvSpPr>
        <p:spPr>
          <a:xfrm>
            <a:off x="585470" y="1050925"/>
            <a:ext cx="8132445" cy="737235"/>
          </a:xfrm>
          <a:prstGeom prst="rect">
            <a:avLst/>
          </a:prstGeom>
          <a:noFill/>
        </p:spPr>
        <p:txBody>
          <a:bodyPr wrap="square" rtlCol="0" anchor="t">
            <a:spAutoFit/>
          </a:bodyPr>
          <a:p>
            <a:pPr algn="ctr"/>
            <a:r>
              <a:rPr lang="en-US">
                <a:solidFill>
                  <a:schemeClr val="tx1"/>
                </a:solidFill>
                <a:latin typeface="Bahnschrift Light SemiCondensed" panose="020B0502040204020203" charset="0"/>
                <a:cs typeface="Bahnschrift Light SemiCondensed" panose="020B0502040204020203" charset="0"/>
              </a:rPr>
              <a:t>Our security system combines key components: the ESP NodeMCU for central control, PIR motion sensor for detecting movement, and a buzzer for immediate alerts. Real-time notifications are sent via Telegram, ensuring swift response to any detected intrusion.</a:t>
            </a:r>
            <a:endParaRPr lang="en-US">
              <a:solidFill>
                <a:schemeClr val="tx1"/>
              </a:solidFill>
              <a:latin typeface="Bahnschrift Light SemiCondensed" panose="020B0502040204020203" charset="0"/>
              <a:cs typeface="Bahnschrift Light SemiCondensed" panose="020B0502040204020203" charset="0"/>
            </a:endParaRPr>
          </a:p>
        </p:txBody>
      </p:sp>
      <p:sp>
        <p:nvSpPr>
          <p:cNvPr id="94" name="Google Shape;2717;p46"/>
          <p:cNvSpPr/>
          <p:nvPr/>
        </p:nvSpPr>
        <p:spPr>
          <a:xfrm>
            <a:off x="1658545" y="2987587"/>
            <a:ext cx="176400" cy="17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2718;p46"/>
          <p:cNvSpPr/>
          <p:nvPr/>
        </p:nvSpPr>
        <p:spPr>
          <a:xfrm>
            <a:off x="3622445" y="2987587"/>
            <a:ext cx="176400" cy="17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2719;p46"/>
          <p:cNvSpPr/>
          <p:nvPr/>
        </p:nvSpPr>
        <p:spPr>
          <a:xfrm>
            <a:off x="5586345" y="2987587"/>
            <a:ext cx="176400" cy="17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2720;p46"/>
          <p:cNvSpPr/>
          <p:nvPr/>
        </p:nvSpPr>
        <p:spPr>
          <a:xfrm>
            <a:off x="7550245" y="2987587"/>
            <a:ext cx="176400" cy="17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2723;p46"/>
          <p:cNvSpPr txBox="1"/>
          <p:nvPr/>
        </p:nvSpPr>
        <p:spPr>
          <a:xfrm flipH="1">
            <a:off x="2843530" y="3363595"/>
            <a:ext cx="1812290" cy="357505"/>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None/>
            </a:pPr>
            <a:r>
              <a:rPr lang="en-US" b="1">
                <a:solidFill>
                  <a:schemeClr val="dk1"/>
                </a:solidFill>
                <a:latin typeface="Syne"/>
                <a:ea typeface="Syne"/>
                <a:cs typeface="Syne"/>
                <a:sym typeface="Syne"/>
              </a:rPr>
              <a:t>Buzzer</a:t>
            </a:r>
            <a:endParaRPr lang="en-US" b="1">
              <a:solidFill>
                <a:schemeClr val="dk1"/>
              </a:solidFill>
              <a:latin typeface="Syne"/>
              <a:ea typeface="Syne"/>
              <a:cs typeface="Syne"/>
              <a:sym typeface="Syne"/>
            </a:endParaRPr>
          </a:p>
        </p:txBody>
      </p:sp>
      <p:cxnSp>
        <p:nvCxnSpPr>
          <p:cNvPr id="102" name="Google Shape;2729;p46"/>
          <p:cNvCxnSpPr>
            <a:stCxn id="94" idx="6"/>
            <a:endCxn id="95" idx="2"/>
          </p:cNvCxnSpPr>
          <p:nvPr/>
        </p:nvCxnSpPr>
        <p:spPr>
          <a:xfrm>
            <a:off x="1834945" y="3075787"/>
            <a:ext cx="1787525" cy="0"/>
          </a:xfrm>
          <a:prstGeom prst="straightConnector1">
            <a:avLst/>
          </a:prstGeom>
          <a:noFill/>
          <a:ln w="9525" cap="flat" cmpd="sng">
            <a:solidFill>
              <a:schemeClr val="dk1"/>
            </a:solidFill>
            <a:prstDash val="solid"/>
            <a:round/>
            <a:headEnd type="none" w="med" len="med"/>
            <a:tailEnd type="none" w="med" len="med"/>
          </a:ln>
        </p:spPr>
      </p:cxnSp>
      <p:cxnSp>
        <p:nvCxnSpPr>
          <p:cNvPr id="103" name="Google Shape;2730;p46"/>
          <p:cNvCxnSpPr>
            <a:stCxn id="95" idx="6"/>
            <a:endCxn id="96" idx="2"/>
          </p:cNvCxnSpPr>
          <p:nvPr/>
        </p:nvCxnSpPr>
        <p:spPr>
          <a:xfrm>
            <a:off x="3798845" y="3075787"/>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2731;p46"/>
          <p:cNvCxnSpPr>
            <a:stCxn id="96" idx="6"/>
            <a:endCxn id="97" idx="2"/>
          </p:cNvCxnSpPr>
          <p:nvPr/>
        </p:nvCxnSpPr>
        <p:spPr>
          <a:xfrm>
            <a:off x="5762745" y="3075787"/>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105" name="Google Shape;2732;p46"/>
          <p:cNvCxnSpPr>
            <a:stCxn id="94" idx="4"/>
          </p:cNvCxnSpPr>
          <p:nvPr/>
        </p:nvCxnSpPr>
        <p:spPr>
          <a:xfrm>
            <a:off x="1746745" y="3163987"/>
            <a:ext cx="0" cy="239100"/>
          </a:xfrm>
          <a:prstGeom prst="straightConnector1">
            <a:avLst/>
          </a:prstGeom>
          <a:noFill/>
          <a:ln w="9525" cap="flat" cmpd="sng">
            <a:solidFill>
              <a:schemeClr val="dk1"/>
            </a:solidFill>
            <a:prstDash val="solid"/>
            <a:round/>
            <a:headEnd type="none" w="med" len="med"/>
            <a:tailEnd type="none" w="med" len="med"/>
          </a:ln>
        </p:spPr>
      </p:cxnSp>
      <p:cxnSp>
        <p:nvCxnSpPr>
          <p:cNvPr id="106" name="Google Shape;2733;p46"/>
          <p:cNvCxnSpPr>
            <a:stCxn id="95" idx="4"/>
          </p:cNvCxnSpPr>
          <p:nvPr/>
        </p:nvCxnSpPr>
        <p:spPr>
          <a:xfrm flipH="1">
            <a:off x="3709445" y="3163987"/>
            <a:ext cx="1200" cy="239100"/>
          </a:xfrm>
          <a:prstGeom prst="straightConnector1">
            <a:avLst/>
          </a:prstGeom>
          <a:noFill/>
          <a:ln w="9525" cap="flat" cmpd="sng">
            <a:solidFill>
              <a:schemeClr val="dk1"/>
            </a:solidFill>
            <a:prstDash val="solid"/>
            <a:round/>
            <a:headEnd type="none" w="med" len="med"/>
            <a:tailEnd type="none" w="med" len="med"/>
          </a:ln>
        </p:spPr>
      </p:cxnSp>
      <p:cxnSp>
        <p:nvCxnSpPr>
          <p:cNvPr id="107" name="Google Shape;2734;p46"/>
          <p:cNvCxnSpPr>
            <a:stCxn id="96" idx="4"/>
          </p:cNvCxnSpPr>
          <p:nvPr/>
        </p:nvCxnSpPr>
        <p:spPr>
          <a:xfrm>
            <a:off x="5674545" y="3163987"/>
            <a:ext cx="0" cy="239100"/>
          </a:xfrm>
          <a:prstGeom prst="straightConnector1">
            <a:avLst/>
          </a:prstGeom>
          <a:noFill/>
          <a:ln w="9525" cap="flat" cmpd="sng">
            <a:solidFill>
              <a:schemeClr val="dk1"/>
            </a:solidFill>
            <a:prstDash val="solid"/>
            <a:round/>
            <a:headEnd type="none" w="med" len="med"/>
            <a:tailEnd type="none" w="med" len="med"/>
          </a:ln>
        </p:spPr>
      </p:cxnSp>
      <p:cxnSp>
        <p:nvCxnSpPr>
          <p:cNvPr id="108" name="Google Shape;2735;p46"/>
          <p:cNvCxnSpPr>
            <a:stCxn id="97" idx="4"/>
          </p:cNvCxnSpPr>
          <p:nvPr/>
        </p:nvCxnSpPr>
        <p:spPr>
          <a:xfrm>
            <a:off x="7638445" y="3163987"/>
            <a:ext cx="0" cy="239100"/>
          </a:xfrm>
          <a:prstGeom prst="straightConnector1">
            <a:avLst/>
          </a:prstGeom>
          <a:noFill/>
          <a:ln w="9525" cap="flat" cmpd="sng">
            <a:solidFill>
              <a:schemeClr val="dk1"/>
            </a:solidFill>
            <a:prstDash val="solid"/>
            <a:round/>
            <a:headEnd type="none" w="med" len="med"/>
            <a:tailEnd type="none" w="med" len="med"/>
          </a:ln>
        </p:spPr>
      </p:cxnSp>
      <p:sp>
        <p:nvSpPr>
          <p:cNvPr id="130" name="Text Box 129"/>
          <p:cNvSpPr txBox="1"/>
          <p:nvPr/>
        </p:nvSpPr>
        <p:spPr>
          <a:xfrm>
            <a:off x="3347720" y="2211705"/>
            <a:ext cx="2527935" cy="398780"/>
          </a:xfrm>
          <a:prstGeom prst="rect">
            <a:avLst/>
          </a:prstGeom>
          <a:noFill/>
        </p:spPr>
        <p:txBody>
          <a:bodyPr wrap="square" rtlCol="0">
            <a:spAutoFit/>
          </a:bodyPr>
          <a:p>
            <a:r>
              <a:rPr lang="en-US" sz="2000">
                <a:solidFill>
                  <a:schemeClr val="tx1"/>
                </a:solidFill>
                <a:latin typeface="Bahnschrift SemiBold" panose="020B0502040204020203" charset="0"/>
                <a:cs typeface="Bahnschrift SemiBold" panose="020B0502040204020203" charset="0"/>
              </a:rPr>
              <a:t>Main Components</a:t>
            </a:r>
            <a:r>
              <a:rPr lang="en-US" sz="2000">
                <a:solidFill>
                  <a:schemeClr val="tx1"/>
                </a:solidFill>
                <a:latin typeface="Cascadia Code SemiLight" panose="020B0609020000020004" charset="0"/>
                <a:cs typeface="Cascadia Code SemiLight" panose="020B0609020000020004" charset="0"/>
              </a:rPr>
              <a:t> </a:t>
            </a:r>
            <a:endParaRPr lang="en-US" sz="2000">
              <a:solidFill>
                <a:schemeClr val="tx1"/>
              </a:solidFill>
              <a:latin typeface="Cascadia Code SemiLight" panose="020B0609020000020004" charset="0"/>
              <a:cs typeface="Cascadia Code SemiLight" panose="020B0609020000020004" charset="0"/>
            </a:endParaRPr>
          </a:p>
        </p:txBody>
      </p:sp>
      <p:sp>
        <p:nvSpPr>
          <p:cNvPr id="131" name="Google Shape;2723;p46"/>
          <p:cNvSpPr txBox="1"/>
          <p:nvPr/>
        </p:nvSpPr>
        <p:spPr>
          <a:xfrm flipH="1">
            <a:off x="903264" y="3436084"/>
            <a:ext cx="1812300" cy="429600"/>
          </a:xfrm>
          <a:prstGeom prst="rect">
            <a:avLst/>
          </a:prstGeom>
          <a:noFill/>
          <a:ln>
            <a:noFill/>
          </a:ln>
        </p:spPr>
        <p:txBody>
          <a:bodyPr spcFirstLastPara="1" wrap="square" lIns="91425" tIns="91425" rIns="91425" bIns="91425" anchor="b" anchorCtr="0">
            <a:noAutofit/>
          </a:bodyPr>
          <a:p>
            <a:pPr marL="0" lvl="0" indent="0" algn="ctr" rtl="0">
              <a:lnSpc>
                <a:spcPct val="90000"/>
              </a:lnSpc>
              <a:spcBef>
                <a:spcPts val="0"/>
              </a:spcBef>
              <a:spcAft>
                <a:spcPts val="0"/>
              </a:spcAft>
              <a:buNone/>
            </a:pPr>
            <a:r>
              <a:rPr lang="en-US" sz="1200" b="1">
                <a:solidFill>
                  <a:schemeClr val="dk1"/>
                </a:solidFill>
                <a:latin typeface="Syne"/>
                <a:ea typeface="Syne"/>
                <a:cs typeface="Syne"/>
                <a:sym typeface="Syne"/>
              </a:rPr>
              <a:t>NODE MCU</a:t>
            </a:r>
            <a:endParaRPr lang="en-US" sz="1200" b="1">
              <a:solidFill>
                <a:schemeClr val="dk1"/>
              </a:solidFill>
              <a:latin typeface="Syne"/>
              <a:ea typeface="Syne"/>
              <a:cs typeface="Syne"/>
              <a:sym typeface="Syne"/>
            </a:endParaRPr>
          </a:p>
          <a:p>
            <a:pPr marL="0" lvl="0" indent="0" algn="ctr" rtl="0">
              <a:lnSpc>
                <a:spcPct val="90000"/>
              </a:lnSpc>
              <a:spcBef>
                <a:spcPts val="0"/>
              </a:spcBef>
              <a:spcAft>
                <a:spcPts val="0"/>
              </a:spcAft>
              <a:buNone/>
            </a:pPr>
            <a:r>
              <a:rPr lang="en-US" sz="1200" b="1">
                <a:solidFill>
                  <a:schemeClr val="dk1"/>
                </a:solidFill>
                <a:latin typeface="Syne"/>
                <a:ea typeface="Syne"/>
                <a:cs typeface="Syne"/>
                <a:sym typeface="Syne"/>
              </a:rPr>
              <a:t>ESP8266</a:t>
            </a:r>
            <a:endParaRPr lang="en-US" sz="1200" b="1">
              <a:solidFill>
                <a:schemeClr val="dk1"/>
              </a:solidFill>
              <a:latin typeface="Syne"/>
              <a:ea typeface="Syne"/>
              <a:cs typeface="Syne"/>
              <a:sym typeface="Syne"/>
            </a:endParaRPr>
          </a:p>
        </p:txBody>
      </p:sp>
      <p:sp>
        <p:nvSpPr>
          <p:cNvPr id="132" name="Google Shape;2723;p46"/>
          <p:cNvSpPr txBox="1"/>
          <p:nvPr/>
        </p:nvSpPr>
        <p:spPr>
          <a:xfrm flipH="1">
            <a:off x="4787900" y="3363595"/>
            <a:ext cx="1812290" cy="357505"/>
          </a:xfrm>
          <a:prstGeom prst="rect">
            <a:avLst/>
          </a:prstGeom>
          <a:noFill/>
          <a:ln>
            <a:noFill/>
          </a:ln>
        </p:spPr>
        <p:txBody>
          <a:bodyPr spcFirstLastPara="1" wrap="square" lIns="91425" tIns="91425" rIns="91425" bIns="91425" anchor="b" anchorCtr="0">
            <a:noAutofit/>
          </a:bodyPr>
          <a:p>
            <a:pPr marL="0" lvl="0" indent="0" algn="ctr" rtl="0">
              <a:lnSpc>
                <a:spcPct val="90000"/>
              </a:lnSpc>
              <a:spcBef>
                <a:spcPts val="0"/>
              </a:spcBef>
              <a:spcAft>
                <a:spcPts val="0"/>
              </a:spcAft>
              <a:buNone/>
            </a:pPr>
            <a:r>
              <a:rPr lang="en-US" b="1">
                <a:solidFill>
                  <a:schemeClr val="dk1"/>
                </a:solidFill>
                <a:latin typeface="Syne"/>
                <a:ea typeface="Syne"/>
                <a:cs typeface="Syne"/>
                <a:sym typeface="Syne"/>
              </a:rPr>
              <a:t>PIR SENSOR</a:t>
            </a:r>
            <a:endParaRPr lang="en-US" b="1">
              <a:solidFill>
                <a:schemeClr val="dk1"/>
              </a:solidFill>
              <a:latin typeface="Syne"/>
              <a:ea typeface="Syne"/>
              <a:cs typeface="Syne"/>
              <a:sym typeface="Syne"/>
            </a:endParaRPr>
          </a:p>
        </p:txBody>
      </p:sp>
      <p:sp>
        <p:nvSpPr>
          <p:cNvPr id="159" name="Google Shape;2723;p46"/>
          <p:cNvSpPr txBox="1"/>
          <p:nvPr/>
        </p:nvSpPr>
        <p:spPr>
          <a:xfrm flipH="1">
            <a:off x="6663690" y="3363595"/>
            <a:ext cx="1812290" cy="357505"/>
          </a:xfrm>
          <a:prstGeom prst="rect">
            <a:avLst/>
          </a:prstGeom>
          <a:noFill/>
          <a:ln>
            <a:noFill/>
          </a:ln>
        </p:spPr>
        <p:txBody>
          <a:bodyPr spcFirstLastPara="1" wrap="square" lIns="91425" tIns="91425" rIns="91425" bIns="91425" anchor="b" anchorCtr="0">
            <a:noAutofit/>
          </a:bodyPr>
          <a:p>
            <a:pPr marL="0" lvl="0" indent="0" algn="ctr" rtl="0">
              <a:lnSpc>
                <a:spcPct val="90000"/>
              </a:lnSpc>
              <a:spcBef>
                <a:spcPts val="0"/>
              </a:spcBef>
              <a:spcAft>
                <a:spcPts val="0"/>
              </a:spcAft>
              <a:buNone/>
            </a:pPr>
            <a:r>
              <a:rPr lang="en-US" b="1">
                <a:solidFill>
                  <a:schemeClr val="dk1"/>
                </a:solidFill>
                <a:latin typeface="Syne"/>
                <a:ea typeface="Syne"/>
                <a:cs typeface="Syne"/>
                <a:sym typeface="Syne"/>
              </a:rPr>
              <a:t>LIGHTS</a:t>
            </a:r>
            <a:endParaRPr lang="en-US" b="1">
              <a:solidFill>
                <a:schemeClr val="dk1"/>
              </a:solidFill>
              <a:latin typeface="Syne"/>
              <a:ea typeface="Syne"/>
              <a:cs typeface="Syne"/>
              <a:sym typeface="Syne"/>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bldLst>
      <p:bldP spid="95"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720000" y="51325"/>
            <a:ext cx="7704000" cy="572700"/>
          </a:xfrm>
        </p:spPr>
        <p:txBody>
          <a:bodyPr/>
          <a:p>
            <a:r>
              <a:rPr lang="en-US">
                <a:solidFill>
                  <a:schemeClr val="tx1"/>
                </a:solidFill>
              </a:rPr>
              <a:t>Node MCU ESP 8266</a:t>
            </a:r>
            <a:endParaRPr lang="en-US">
              <a:solidFill>
                <a:schemeClr val="tx1"/>
              </a:solidFill>
            </a:endParaRPr>
          </a:p>
        </p:txBody>
      </p:sp>
      <p:sp>
        <p:nvSpPr>
          <p:cNvPr id="5" name="Text Box 4"/>
          <p:cNvSpPr txBox="1"/>
          <p:nvPr/>
        </p:nvSpPr>
        <p:spPr>
          <a:xfrm>
            <a:off x="394970" y="843915"/>
            <a:ext cx="8030210" cy="953135"/>
          </a:xfrm>
          <a:prstGeom prst="rect">
            <a:avLst/>
          </a:prstGeom>
          <a:noFill/>
        </p:spPr>
        <p:txBody>
          <a:bodyPr wrap="square" rtlCol="0" anchor="t">
            <a:spAutoFit/>
          </a:bodyPr>
          <a:p>
            <a:pPr algn="ctr"/>
            <a:r>
              <a:rPr lang="en-US">
                <a:solidFill>
                  <a:schemeClr val="tx1"/>
                </a:solidFill>
                <a:latin typeface="Bahnschrift Light Condensed" panose="020B0502040204020203" charset="0"/>
                <a:cs typeface="Bahnschrift Light Condensed" panose="020B0502040204020203" charset="0"/>
              </a:rPr>
              <a:t>At the heart of our system lies the ESP8266, a miniature powerhouse renowned for its WiFi connectivity and computational prowess. Empowered by this compact yet capable microcontroller, our smart street lighting solution transcends the limitations of conventional lighting systems, offering unparalleled flexibility and intelligence.</a:t>
            </a:r>
            <a:endParaRPr lang="en-US">
              <a:solidFill>
                <a:schemeClr val="tx1"/>
              </a:solidFill>
              <a:latin typeface="Bahnschrift Light Condensed" panose="020B0502040204020203" charset="0"/>
              <a:cs typeface="Bahnschrift Light Condensed" panose="020B0502040204020203" charset="0"/>
            </a:endParaRPr>
          </a:p>
        </p:txBody>
      </p:sp>
      <p:pic>
        <p:nvPicPr>
          <p:cNvPr id="9" name="Picture 8" descr="istockphoto-1155498024-1024x1024"/>
          <p:cNvPicPr>
            <a:picLocks noChangeAspect="1"/>
          </p:cNvPicPr>
          <p:nvPr/>
        </p:nvPicPr>
        <p:blipFill>
          <a:blip r:embed="rId1"/>
          <a:srcRect l="16155" t="17318" r="7711" b="20312"/>
          <a:stretch>
            <a:fillRect/>
          </a:stretch>
        </p:blipFill>
        <p:spPr>
          <a:xfrm>
            <a:off x="3221990" y="1923415"/>
            <a:ext cx="2376170" cy="1296670"/>
          </a:xfrm>
          <a:prstGeom prst="rect">
            <a:avLst/>
          </a:prstGeom>
        </p:spPr>
      </p:pic>
      <p:sp>
        <p:nvSpPr>
          <p:cNvPr id="13" name="Text Box 12"/>
          <p:cNvSpPr txBox="1"/>
          <p:nvPr/>
        </p:nvSpPr>
        <p:spPr>
          <a:xfrm>
            <a:off x="521970" y="3580130"/>
            <a:ext cx="8030210" cy="737235"/>
          </a:xfrm>
          <a:prstGeom prst="rect">
            <a:avLst/>
          </a:prstGeom>
          <a:noFill/>
        </p:spPr>
        <p:txBody>
          <a:bodyPr wrap="square" rtlCol="0" anchor="t">
            <a:spAutoFit/>
          </a:bodyPr>
          <a:p>
            <a:pPr algn="ctr"/>
            <a:r>
              <a:rPr lang="en-US">
                <a:solidFill>
                  <a:schemeClr val="tx1"/>
                </a:solidFill>
                <a:latin typeface="Bahnschrift Light Condensed" panose="020B0502040204020203" charset="0"/>
                <a:cs typeface="Bahnschrift Light Condensed" panose="020B0502040204020203" charset="0"/>
              </a:rPr>
              <a:t>Overall, the ESP8266 microcontroller plays a pivotal role in realizing the objectives of the smart street lighting project by providing connectivity, intelligence, and control capabilities essential for building a modern, efficient, and sustainable urban lighting infrastructure..</a:t>
            </a:r>
            <a:endParaRPr lang="en-US">
              <a:solidFill>
                <a:schemeClr val="tx1"/>
              </a:solidFill>
              <a:latin typeface="Bahnschrift Light Condensed" panose="020B0502040204020203" charset="0"/>
              <a:cs typeface="Bahnschrift Light Condensed" panose="020B0502040204020203"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2987820" y="123715"/>
            <a:ext cx="4635900" cy="572700"/>
          </a:xfrm>
        </p:spPr>
        <p:txBody>
          <a:bodyPr/>
          <a:p>
            <a:r>
              <a:rPr lang="en-US"/>
              <a:t>PIR SENSOR</a:t>
            </a:r>
            <a:endParaRPr lang="en-US"/>
          </a:p>
        </p:txBody>
      </p:sp>
      <p:sp>
        <p:nvSpPr>
          <p:cNvPr id="5" name="Text Placeholder 4"/>
          <p:cNvSpPr/>
          <p:nvPr>
            <p:ph type="body" idx="1"/>
          </p:nvPr>
        </p:nvSpPr>
        <p:spPr>
          <a:xfrm>
            <a:off x="827550" y="699485"/>
            <a:ext cx="7717500" cy="2285100"/>
          </a:xfrm>
        </p:spPr>
        <p:txBody>
          <a:bodyPr/>
          <a:p>
            <a:pPr>
              <a:lnSpc>
                <a:spcPct val="140000"/>
              </a:lnSpc>
            </a:pPr>
            <a:r>
              <a:rPr lang="en-US"/>
              <a:t>The PIR sensor detects infrared radiation emitted by objects within its field of view. When a change in infrared radiation is detected, indicating movement, the sensor triggers an electrical signal, which is then interpreted by the microcontroller to initiate the desired action, such as activating an alarm or sending a notification.</a:t>
            </a:r>
            <a:endParaRPr lang="en-US"/>
          </a:p>
          <a:p>
            <a:pPr marL="152400" indent="0">
              <a:lnSpc>
                <a:spcPct val="140000"/>
              </a:lnSpc>
              <a:buNone/>
            </a:pPr>
            <a:endParaRPr lang="en-US"/>
          </a:p>
        </p:txBody>
      </p:sp>
      <p:sp>
        <p:nvSpPr>
          <p:cNvPr id="6" name="Text Box 5"/>
          <p:cNvSpPr txBox="1"/>
          <p:nvPr/>
        </p:nvSpPr>
        <p:spPr>
          <a:xfrm>
            <a:off x="1128395" y="3507740"/>
            <a:ext cx="6901815" cy="767715"/>
          </a:xfrm>
          <a:prstGeom prst="rect">
            <a:avLst/>
          </a:prstGeom>
          <a:noFill/>
        </p:spPr>
        <p:txBody>
          <a:bodyPr wrap="square" rtlCol="0">
            <a:noAutofit/>
          </a:bodyPr>
          <a:p>
            <a:pPr>
              <a:lnSpc>
                <a:spcPct val="160000"/>
              </a:lnSpc>
            </a:pPr>
            <a:r>
              <a:rPr lang="en-US" sz="1200">
                <a:solidFill>
                  <a:schemeClr val="tx1"/>
                </a:solidFill>
                <a:latin typeface="raleway" charset="0"/>
                <a:cs typeface="raleway" charset="0"/>
                <a:sym typeface="+mn-ea"/>
              </a:rPr>
              <a:t>The PIR sensor serves as the primary motion detector in our project, detecting any movement within its range and triggering the alarm or notification system accordingly."</a:t>
            </a:r>
            <a:endParaRPr lang="en-US" sz="1200">
              <a:solidFill>
                <a:schemeClr val="tx1"/>
              </a:solidFill>
              <a:latin typeface="raleway" charset="0"/>
              <a:cs typeface="raleway" charset="0"/>
              <a:sym typeface="+mn-ea"/>
            </a:endParaRPr>
          </a:p>
        </p:txBody>
      </p:sp>
      <p:pic>
        <p:nvPicPr>
          <p:cNvPr id="3" name="Picture 2" descr="Screenshot 2024-05-06 062503"/>
          <p:cNvPicPr>
            <a:picLocks noChangeAspect="1"/>
          </p:cNvPicPr>
          <p:nvPr/>
        </p:nvPicPr>
        <p:blipFill>
          <a:blip r:embed="rId1"/>
          <a:stretch>
            <a:fillRect/>
          </a:stretch>
        </p:blipFill>
        <p:spPr>
          <a:xfrm>
            <a:off x="3204210" y="1707515"/>
            <a:ext cx="2115820" cy="161353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3420110" y="127000"/>
            <a:ext cx="2188210" cy="572770"/>
          </a:xfrm>
        </p:spPr>
        <p:txBody>
          <a:bodyPr/>
          <a:p>
            <a:r>
              <a:rPr lang="en-US"/>
              <a:t>BUZZER</a:t>
            </a:r>
            <a:endParaRPr lang="en-US"/>
          </a:p>
        </p:txBody>
      </p:sp>
      <p:sp>
        <p:nvSpPr>
          <p:cNvPr id="5" name="Text Placeholder 4"/>
          <p:cNvSpPr/>
          <p:nvPr>
            <p:ph type="body" idx="1"/>
          </p:nvPr>
        </p:nvSpPr>
        <p:spPr>
          <a:xfrm>
            <a:off x="827550" y="699485"/>
            <a:ext cx="7717500" cy="2285100"/>
          </a:xfrm>
        </p:spPr>
        <p:txBody>
          <a:bodyPr/>
          <a:p>
            <a:pPr marL="152400" indent="0">
              <a:buNone/>
            </a:pPr>
            <a:r>
              <a:rPr lang="en-US"/>
              <a:t>The buzzer emits a distinct sound upon activation, serving as an effective deterrent to intruders and drawing immediate attention to the detected motion. Its integration adds an extra layer of security to our system, enhancing its overall effectiveness in safeguarding the premises.</a:t>
            </a:r>
            <a:endParaRPr lang="en-US"/>
          </a:p>
        </p:txBody>
      </p:sp>
      <p:sp>
        <p:nvSpPr>
          <p:cNvPr id="6" name="Text Box 5"/>
          <p:cNvSpPr txBox="1"/>
          <p:nvPr/>
        </p:nvSpPr>
        <p:spPr>
          <a:xfrm>
            <a:off x="1043940" y="3291840"/>
            <a:ext cx="6901815" cy="1938020"/>
          </a:xfrm>
          <a:prstGeom prst="rect">
            <a:avLst/>
          </a:prstGeom>
          <a:noFill/>
        </p:spPr>
        <p:txBody>
          <a:bodyPr wrap="square" rtlCol="0">
            <a:spAutoFit/>
          </a:bodyPr>
          <a:p>
            <a:r>
              <a:rPr lang="en-US" sz="1200">
                <a:solidFill>
                  <a:schemeClr val="tx1"/>
                </a:solidFill>
                <a:latin typeface="raleway" charset="0"/>
                <a:cs typeface="raleway" charset="0"/>
                <a:sym typeface="+mn-ea"/>
              </a:rPr>
              <a:t>In our project, the buzzer plays a crucial role in alerting users to potential intrusions detected by the PIR sensor. When motion is sensed, the buzzer emits a loud sound, serving as an immediate deterrent to intruders and notifying occupants of the premises about the detected motion. This audible alert ensures that any unauthorized activity is promptly addressed, enhancing the security measures of the system.</a:t>
            </a:r>
            <a:endParaRPr lang="en-US" sz="1200">
              <a:solidFill>
                <a:schemeClr val="tx1"/>
              </a:solidFill>
              <a:latin typeface="raleway" charset="0"/>
              <a:cs typeface="raleway" charset="0"/>
              <a:sym typeface="+mn-ea"/>
            </a:endParaRPr>
          </a:p>
          <a:p>
            <a:endParaRPr lang="en-US" sz="1200">
              <a:solidFill>
                <a:schemeClr val="tx1"/>
              </a:solidFill>
              <a:latin typeface="raleway" charset="0"/>
              <a:cs typeface="raleway" charset="0"/>
              <a:sym typeface="+mn-ea"/>
            </a:endParaRPr>
          </a:p>
          <a:p>
            <a:endParaRPr lang="en-US" sz="1200">
              <a:solidFill>
                <a:schemeClr val="tx1"/>
              </a:solidFill>
              <a:latin typeface="raleway" charset="0"/>
              <a:cs typeface="raleway" charset="0"/>
              <a:sym typeface="+mn-ea"/>
            </a:endParaRPr>
          </a:p>
          <a:p>
            <a:endParaRPr lang="en-US" sz="1200">
              <a:solidFill>
                <a:schemeClr val="tx1"/>
              </a:solidFill>
              <a:latin typeface="raleway" charset="0"/>
              <a:cs typeface="raleway" charset="0"/>
              <a:sym typeface="+mn-ea"/>
            </a:endParaRPr>
          </a:p>
          <a:p>
            <a:endParaRPr lang="en-US" sz="1200">
              <a:solidFill>
                <a:schemeClr val="tx1"/>
              </a:solidFill>
              <a:latin typeface="raleway" charset="0"/>
              <a:cs typeface="raleway" charset="0"/>
              <a:sym typeface="+mn-ea"/>
            </a:endParaRPr>
          </a:p>
          <a:p>
            <a:endParaRPr lang="en-US" sz="1200">
              <a:solidFill>
                <a:schemeClr val="tx1"/>
              </a:solidFill>
              <a:latin typeface="raleway" charset="0"/>
              <a:cs typeface="raleway" charset="0"/>
              <a:sym typeface="+mn-ea"/>
            </a:endParaRPr>
          </a:p>
        </p:txBody>
      </p:sp>
      <p:pic>
        <p:nvPicPr>
          <p:cNvPr id="2" name="Picture 1" descr="Screenshot 2024-05-06 063055"/>
          <p:cNvPicPr>
            <a:picLocks noChangeAspect="1"/>
          </p:cNvPicPr>
          <p:nvPr/>
        </p:nvPicPr>
        <p:blipFill>
          <a:blip r:embed="rId1"/>
          <a:stretch>
            <a:fillRect/>
          </a:stretch>
        </p:blipFill>
        <p:spPr>
          <a:xfrm>
            <a:off x="3420110" y="1491615"/>
            <a:ext cx="1900555" cy="165925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Modern and Interactive Portfolio by Slidesgo">
  <a:themeElements>
    <a:clrScheme name="Simple Light">
      <a:dk1>
        <a:srgbClr val="FFFFFF"/>
      </a:dk1>
      <a:lt1>
        <a:srgbClr val="060606"/>
      </a:lt1>
      <a:dk2>
        <a:srgbClr val="1B00FC"/>
      </a:dk2>
      <a:lt2>
        <a:srgbClr val="F2C1FF"/>
      </a:lt2>
      <a:accent1>
        <a:srgbClr val="FFF2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8437</Words>
  <Application>WPS Presentation</Application>
  <PresentationFormat/>
  <Paragraphs>259</Paragraphs>
  <Slides>15</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15</vt:i4>
      </vt:variant>
    </vt:vector>
  </HeadingPairs>
  <TitlesOfParts>
    <vt:vector size="34" baseType="lpstr">
      <vt:lpstr>Arial</vt:lpstr>
      <vt:lpstr>SimSun</vt:lpstr>
      <vt:lpstr>Wingdings</vt:lpstr>
      <vt:lpstr>Arial</vt:lpstr>
      <vt:lpstr>Syne</vt:lpstr>
      <vt:lpstr>Raleway</vt:lpstr>
      <vt:lpstr>Nunito Light</vt:lpstr>
      <vt:lpstr>Segoe Print</vt:lpstr>
      <vt:lpstr>Anaheim</vt:lpstr>
      <vt:lpstr>Bahnschrift Light SemiCondensed</vt:lpstr>
      <vt:lpstr>Bahnschrift SemiBold</vt:lpstr>
      <vt:lpstr>Cascadia Code SemiLight</vt:lpstr>
      <vt:lpstr>Bahnschrift Light Condensed</vt:lpstr>
      <vt:lpstr>raleway</vt:lpstr>
      <vt:lpstr>Wingdings</vt:lpstr>
      <vt:lpstr>Microsoft YaHei</vt:lpstr>
      <vt:lpstr>Arial Unicode MS</vt:lpstr>
      <vt:lpstr>MV Boli</vt:lpstr>
      <vt:lpstr>Modern and Interactive Portfolio by Slidesgo</vt:lpstr>
      <vt:lpstr>    A PIR-Based Intrusion Detection System with Real-time Alerts </vt:lpstr>
      <vt:lpstr>ABSTRACT</vt:lpstr>
      <vt:lpstr>06</vt:lpstr>
      <vt:lpstr>Enhancing Security with SmartMotion</vt:lpstr>
      <vt:lpstr>PowerPoint 演示文稿</vt:lpstr>
      <vt:lpstr>PowerPoint 演示文稿</vt:lpstr>
      <vt:lpstr>Node MCU ESP 8266</vt:lpstr>
      <vt:lpstr>PIR SENSOR</vt:lpstr>
      <vt:lpstr>BUZZER</vt:lpstr>
      <vt:lpstr>LIGHTS</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  Unleashing the Potential of ESP8266 and LDR Sensors for Intelligent Street Lighting </dc:title>
  <dc:creator/>
  <cp:lastModifiedBy>DELL 7400</cp:lastModifiedBy>
  <cp:revision>9</cp:revision>
  <dcterms:created xsi:type="dcterms:W3CDTF">2024-03-25T05:31:00Z</dcterms:created>
  <dcterms:modified xsi:type="dcterms:W3CDTF">2024-06-19T23:31:27Z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C6115D7A647246D6B6D2D5C270069EE4_12</vt:lpwstr>
  </property>
  <property fmtid="{D5CDD505-2E9C-101B-9397-08002B2CF9AE}" pid="3" name="KSOProductBuildVer">
    <vt:lpwstr>1033-12.2.0.17119</vt:lpwstr>
  </property>
</Properties>
</file>