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586"/>
  </p:normalViewPr>
  <p:slideViewPr>
    <p:cSldViewPr snapToGrid="0" snapToObjects="1">
      <p:cViewPr>
        <p:scale>
          <a:sx n="93" d="100"/>
          <a:sy n="93" d="100"/>
        </p:scale>
        <p:origin x="14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5103-1D5A-7E49-9573-BC6C5C682A10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4A58-69BB-2447-99CC-BE1B799D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34A58-69BB-2447-99CC-BE1B799DEE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7D26-3C76-9F45-A5AF-3895CB14D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F91F-128B-394D-A6E4-A26BE153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19EF-7499-0342-943E-1FBD5252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C092-1B88-4E42-B441-E2EABA06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A371-C58A-F141-9DF0-2325DE81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C2A4-969E-074E-8D56-474B8B4C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DD405-1BD2-9E45-B174-2D6BA88A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E4204-0C98-2649-8CA6-7190A9F6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F1A1-E1EF-FE48-8354-859630D1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43A8-796E-634E-85E4-CB0583AA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272DF-F664-4941-966A-2838E7B69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7D22A-4EBF-5145-A7F9-EF345594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429AF-32DF-B743-87C6-81D4D44E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C685-3F8B-C147-AD36-24702198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BBBA-7224-864C-B8E9-A9DF2DE1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F009-32D4-594D-96AB-5442174D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A23-07DC-8A4F-9C8F-71ADE506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A219-2CBB-3A4E-9894-AF6AD156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D585-DAC6-5C4E-B726-939811D6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F696-6CBB-4A42-ACC8-B29275AC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A6F-2F6B-5943-A051-E2233EC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52AB-B6AF-524B-9C1B-128BCDD3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1C14-CF45-334B-BDBC-B7471E0D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0837-97FC-BA42-95D4-FEE8F3C9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F74C-0F54-234A-8B9C-B4BBD544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CB42-5F4A-834A-9099-D98B0FED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5ACB-C07B-F648-BF0D-7FB0FC23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61F0D-D3B1-194F-9AB5-86332197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A50DA-AAF0-004F-97D5-AD74C64C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8F94-E841-5744-A3C3-BE561489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8693-8963-874D-9578-01F89B69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6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FF6-8F6A-C144-A22B-7F62BCCE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07EE-4054-AE47-A939-0FC36971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8A6C-D937-CA4C-9BAB-1C40E030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29938-1E5C-AA48-82F4-F780C8407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F0931-964B-5440-A701-53B53E761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F521-910A-274E-BEB0-F36858E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0D11-77FE-3F4D-AA1D-4C27E862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7DD75-4D31-0242-9FF9-76B9EAA0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F525-0521-C94C-8E92-43CD60EB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FC98-12F5-D14F-8F93-A665DCF0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F71A1-6D56-1A49-ADC7-30BEC1E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9C4CC-550E-7E42-A7B2-6CCE44E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68B53-9024-2C4A-A091-7E906962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84B85-6B43-7E4F-84AD-0DD43403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C3FAE-76DD-A74E-B5B1-00A9816B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2A2D-8A3E-6942-8537-3B842D1D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F252-914D-4C4A-958D-362DF01A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0001-479A-674A-AF34-8CB83E6A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1524-D5E7-B845-AD86-A6F5A9E1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5097-EEF2-8443-9B5E-89FE26E3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433D-2CE4-0D49-BC13-41B5E268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69C-20C7-6343-97E8-8D471444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81292-507A-8C43-B381-75FFA0E42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B40BD-F07D-BA45-B048-BB29B966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C418-5827-7B44-B4B4-CC280189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2FD6-CE5D-6B47-A64E-DCE81ED6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16F8-DD16-074F-8D36-2F637242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5D34C-DBCA-BF43-AB65-BEF4317E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9FC6-363C-7E4B-B370-F281CD39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9673-E55B-B647-8336-1DF0721BE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1CC5-2C40-5245-98E6-6FD513331FF1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B111-9A4E-9D49-BFAC-550C4897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3999-BE12-FD42-A32B-E8503BD6E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9C7A-09D1-394A-9D92-119B8FCE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2E6948C-1409-084F-A6BE-AB7670FD9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802" y="396784"/>
            <a:ext cx="7520396" cy="4834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A0E27-E757-F64F-B71F-F31B7CF887E6}"/>
              </a:ext>
            </a:extLst>
          </p:cNvPr>
          <p:cNvSpPr txBox="1"/>
          <p:nvPr/>
        </p:nvSpPr>
        <p:spPr>
          <a:xfrm>
            <a:off x="4296597" y="5747657"/>
            <a:ext cx="359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Ling Chen, Laura Colbran, and Ying Ji</a:t>
            </a:r>
          </a:p>
          <a:p>
            <a:pPr algn="ctr"/>
            <a:r>
              <a:rPr lang="en-US" dirty="0"/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57913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A57532-690A-624D-B5FF-7DE6C74FC4CD}"/>
              </a:ext>
            </a:extLst>
          </p:cNvPr>
          <p:cNvSpPr txBox="1"/>
          <p:nvPr/>
        </p:nvSpPr>
        <p:spPr>
          <a:xfrm>
            <a:off x="5018721" y="540327"/>
            <a:ext cx="359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Ling Chen, Laura Colbran, and Ying Ji</a:t>
            </a:r>
          </a:p>
          <a:p>
            <a:pPr algn="ctr"/>
            <a:r>
              <a:rPr lang="en-US" dirty="0"/>
              <a:t>Vanderbilt University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3A1DC23-6AAC-384F-9EFF-98F1BBC7C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07" t="6151" r="12953" b="11235"/>
          <a:stretch/>
        </p:blipFill>
        <p:spPr>
          <a:xfrm>
            <a:off x="339237" y="1750031"/>
            <a:ext cx="2251564" cy="1678969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6A2126B-61F5-6342-B096-A73D0B50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291" y="0"/>
            <a:ext cx="2429692" cy="1561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64067-035E-FF4A-822F-1F55AB6E4AE1}"/>
              </a:ext>
            </a:extLst>
          </p:cNvPr>
          <p:cNvSpPr txBox="1"/>
          <p:nvPr/>
        </p:nvSpPr>
        <p:spPr>
          <a:xfrm>
            <a:off x="336771" y="3641179"/>
            <a:ext cx="215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Doodles are labeled and filtered for quality using a CNN.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4D6B6-A489-2B45-B21D-E1FFFDA82CE2}"/>
              </a:ext>
            </a:extLst>
          </p:cNvPr>
          <p:cNvSpPr/>
          <p:nvPr/>
        </p:nvSpPr>
        <p:spPr>
          <a:xfrm>
            <a:off x="2923309" y="1593272"/>
            <a:ext cx="8977746" cy="5015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7D2DF-548A-9E4D-9162-3BADC53F4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04" y="4820546"/>
            <a:ext cx="2148544" cy="1349086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B681BC9-E584-5648-BFA9-BA76D2E0948F}"/>
              </a:ext>
            </a:extLst>
          </p:cNvPr>
          <p:cNvCxnSpPr>
            <a:cxnSpLocks/>
          </p:cNvCxnSpPr>
          <p:nvPr/>
        </p:nvCxnSpPr>
        <p:spPr>
          <a:xfrm>
            <a:off x="2438399" y="4100944"/>
            <a:ext cx="1413165" cy="1413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A2FE-B179-B846-A787-33207FFE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B8B90-B279-B442-A5FF-43F190009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416" y="1122701"/>
            <a:ext cx="65911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CA86E-6690-8748-808E-1CB99472B0E7}"/>
              </a:ext>
            </a:extLst>
          </p:cNvPr>
          <p:cNvSpPr txBox="1"/>
          <p:nvPr/>
        </p:nvSpPr>
        <p:spPr>
          <a:xfrm>
            <a:off x="4345488" y="5408021"/>
            <a:ext cx="35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quickdraw.withgoogle.com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438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FC38-C8B8-874B-AE0C-81AD3C25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0669-637C-EE47-B7B3-1487D6FD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 err="1"/>
              <a:t>React.js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Django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073B6-A451-E44D-801B-0ECB6E825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3" t="21371" r="20643" b="23772"/>
          <a:stretch/>
        </p:blipFill>
        <p:spPr>
          <a:xfrm>
            <a:off x="4624251" y="1580604"/>
            <a:ext cx="4781006" cy="1692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7F55A-1FB5-9F43-B4F1-2288FDC39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 b="10199"/>
          <a:stretch/>
        </p:blipFill>
        <p:spPr>
          <a:xfrm>
            <a:off x="4611190" y="3429000"/>
            <a:ext cx="4811536" cy="17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</vt:lpstr>
      <vt:lpstr>Organization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Colbran</dc:creator>
  <cp:lastModifiedBy>Laura Colbran</cp:lastModifiedBy>
  <cp:revision>10</cp:revision>
  <dcterms:created xsi:type="dcterms:W3CDTF">2018-11-04T01:37:32Z</dcterms:created>
  <dcterms:modified xsi:type="dcterms:W3CDTF">2018-11-04T02:05:47Z</dcterms:modified>
</cp:coreProperties>
</file>