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"/>
  </p:notesMasterIdLst>
  <p:handoutMasterIdLst>
    <p:handoutMasterId r:id="rId6"/>
  </p:handoutMasterIdLst>
  <p:sldIdLst>
    <p:sldId id="304" r:id="rId2"/>
    <p:sldId id="394" r:id="rId3"/>
    <p:sldId id="322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FF9933"/>
    <a:srgbClr val="FFFF99"/>
    <a:srgbClr val="145CEC"/>
    <a:srgbClr val="66FFFF"/>
    <a:srgbClr val="FFCC99"/>
    <a:srgbClr val="FF9900"/>
    <a:srgbClr val="FF3737"/>
    <a:srgbClr val="FF5050"/>
    <a:srgbClr val="333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249" autoAdjust="0"/>
  </p:normalViewPr>
  <p:slideViewPr>
    <p:cSldViewPr>
      <p:cViewPr>
        <p:scale>
          <a:sx n="100" d="100"/>
          <a:sy n="100" d="100"/>
        </p:scale>
        <p:origin x="-1320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7A5DE-AEA7-404A-8DE1-673C87CE7D4F}" type="datetimeFigureOut">
              <a:rPr lang="zh-CN" altLang="en-US" smtClean="0"/>
              <a:pPr/>
              <a:t>2015/11/9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56A1-B887-4DB7-8753-09AF36552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92151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B499E2-FEDA-D947-A7E9-A024286B76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351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559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B499E2-FEDA-D947-A7E9-A024286B762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1.gamedog.cn/2013/09/28/43-13092Q646430-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11"/>
          <a:stretch>
            <a:fillRect/>
          </a:stretch>
        </p:blipFill>
        <p:spPr bwMode="auto">
          <a:xfrm>
            <a:off x="-9525" y="0"/>
            <a:ext cx="8066088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-9525" y="0"/>
            <a:ext cx="9144000" cy="6861175"/>
          </a:xfrm>
          <a:prstGeom prst="rect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42000">
                <a:srgbClr val="FFFFFF">
                  <a:alpha val="85000"/>
                </a:srgbClr>
              </a:gs>
              <a:gs pos="13000">
                <a:srgbClr val="FFFFFF">
                  <a:alpha val="50000"/>
                </a:srgbClr>
              </a:gs>
              <a:gs pos="62000">
                <a:srgbClr val="FFFFFF"/>
              </a:gs>
              <a:gs pos="27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7380312" y="620713"/>
            <a:ext cx="1295376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>
              <a:defRPr/>
            </a:pPr>
            <a:r>
              <a:rPr lang="en-US" altLang="zh-CN" sz="3600" b="1" smtClean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ZXQ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1801" y="2348880"/>
            <a:ext cx="6116216" cy="2016224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1" y="4797153"/>
            <a:ext cx="5032648" cy="1512168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249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AC7E-D6FC-0C4B-B850-38883DED3B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1661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5ECC6-E3D6-594D-807D-C87D5DD01D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444662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EA1E-FFF8-454E-90D7-7E2D98375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2855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B198D-B19C-8B43-926D-EF678671F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297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0769"/>
            <a:ext cx="4038600" cy="4785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0769"/>
            <a:ext cx="4038600" cy="4785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223CD-BBE7-8F42-B8C7-7C65E6CCD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4711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30859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30859"/>
            <a:ext cx="4041775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A5E28-61EA-4B44-A276-234F7EB737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9254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650E8-4487-3546-B57A-93EE32368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2920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8FF45-8B42-B64F-B8D6-E20FBB5F7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7824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56793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3E455-9B86-C144-8F32-05EDD358A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1859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19" indent="0">
              <a:buNone/>
              <a:defRPr sz="2800"/>
            </a:lvl2pPr>
            <a:lvl3pPr marL="914239" indent="0">
              <a:buNone/>
              <a:defRPr sz="2400"/>
            </a:lvl3pPr>
            <a:lvl4pPr marL="1371358" indent="0">
              <a:buNone/>
              <a:defRPr sz="2000"/>
            </a:lvl4pPr>
            <a:lvl5pPr marL="1828477" indent="0">
              <a:buNone/>
              <a:defRPr sz="2000"/>
            </a:lvl5pPr>
            <a:lvl6pPr marL="2285596" indent="0">
              <a:buNone/>
              <a:defRPr sz="2000"/>
            </a:lvl6pPr>
            <a:lvl7pPr marL="2742716" indent="0">
              <a:buNone/>
              <a:defRPr sz="2000"/>
            </a:lvl7pPr>
            <a:lvl8pPr marL="3199835" indent="0">
              <a:buNone/>
              <a:defRPr sz="2000"/>
            </a:lvl8pPr>
            <a:lvl9pPr marL="3656954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D9BD8-C6E2-8145-94C7-6753E11C25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596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1.gamedog.cn/2013/09/28/43-13092Q646430-50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525" t="990" r="11014" b="19675"/>
          <a:stretch>
            <a:fillRect/>
          </a:stretch>
        </p:blipFill>
        <p:spPr bwMode="auto">
          <a:xfrm>
            <a:off x="0" y="4389438"/>
            <a:ext cx="2890838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1588" y="4389438"/>
            <a:ext cx="2892426" cy="2468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8000">
                <a:srgbClr val="FFFFFF"/>
              </a:gs>
              <a:gs pos="13000">
                <a:srgbClr val="FFFFFF">
                  <a:alpha val="70000"/>
                </a:srgbClr>
              </a:gs>
              <a:gs pos="30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31775" y="73025"/>
            <a:ext cx="7786688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32500" y="6524625"/>
            <a:ext cx="2895600" cy="222250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r" eaLnBrk="1" hangingPunct="1">
              <a:defRPr sz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3550" y="6448425"/>
            <a:ext cx="442913" cy="365125"/>
          </a:xfrm>
          <a:prstGeom prst="rect">
            <a:avLst/>
          </a:prstGeo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50EC4C-B6CC-534E-A039-3F924397F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 rot="10800000" flipH="1" flipV="1">
            <a:off x="0" y="1041400"/>
            <a:ext cx="7826375" cy="87313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3000">
                <a:srgbClr val="FF3737"/>
              </a:gs>
              <a:gs pos="0">
                <a:srgbClr val="C00000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72202" tIns="36100" rIns="72202" bIns="36100" anchor="ctr"/>
          <a:lstStyle/>
          <a:p>
            <a:pPr defTabSz="722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+mn-lt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588" y="4208463"/>
            <a:ext cx="2892426" cy="13081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9000">
                <a:srgbClr val="FFFFFF"/>
              </a:gs>
              <a:gs pos="31000">
                <a:srgbClr val="FFFFFF">
                  <a:alpha val="70000"/>
                </a:srgbClr>
              </a:gs>
              <a:gs pos="55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54088" y="4389438"/>
            <a:ext cx="2322512" cy="2468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9000">
                <a:srgbClr val="FFFFFF"/>
              </a:gs>
              <a:gs pos="60000">
                <a:srgbClr val="FFFFFF">
                  <a:alpha val="70000"/>
                </a:srgbClr>
              </a:gs>
              <a:gs pos="48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31775" y="1247775"/>
            <a:ext cx="8682038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024" name="直接连接符 1023"/>
          <p:cNvCxnSpPr>
            <a:cxnSpLocks noChangeShapeType="1"/>
          </p:cNvCxnSpPr>
          <p:nvPr/>
        </p:nvCxnSpPr>
        <p:spPr bwMode="auto">
          <a:xfrm>
            <a:off x="231775" y="6405563"/>
            <a:ext cx="8712200" cy="0"/>
          </a:xfrm>
          <a:prstGeom prst="line">
            <a:avLst/>
          </a:prstGeom>
          <a:noFill/>
          <a:ln w="6350">
            <a:solidFill>
              <a:srgbClr val="1A4A5D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36" name="TextBox 9"/>
          <p:cNvSpPr txBox="1">
            <a:spLocks noChangeArrowheads="1"/>
          </p:cNvSpPr>
          <p:nvPr/>
        </p:nvSpPr>
        <p:spPr bwMode="auto">
          <a:xfrm>
            <a:off x="107950" y="6399213"/>
            <a:ext cx="1838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6" rIns="99551" bIns="49776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内部资料，严格保密</a:t>
            </a:r>
          </a:p>
        </p:txBody>
      </p:sp>
      <p:sp>
        <p:nvSpPr>
          <p:cNvPr id="1037" name="文本框 24"/>
          <p:cNvSpPr txBox="1">
            <a:spLocks noChangeArrowheads="1"/>
          </p:cNvSpPr>
          <p:nvPr/>
        </p:nvSpPr>
        <p:spPr bwMode="auto">
          <a:xfrm>
            <a:off x="7308850" y="287338"/>
            <a:ext cx="17113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TW" altLang="en-US" sz="2400" b="1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互联网汽车</a:t>
            </a:r>
            <a:endParaRPr lang="zh-CN" altLang="en-US" sz="2400" b="1" smtClean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15" r:id="rId2"/>
    <p:sldLayoutId id="2147483921" r:id="rId3"/>
    <p:sldLayoutId id="2147483916" r:id="rId4"/>
    <p:sldLayoutId id="2147483917" r:id="rId5"/>
    <p:sldLayoutId id="2147483918" r:id="rId6"/>
    <p:sldLayoutId id="2147483922" r:id="rId7"/>
    <p:sldLayoutId id="2147483923" r:id="rId8"/>
    <p:sldLayoutId id="2147483924" r:id="rId9"/>
    <p:sldLayoutId id="2147483919" r:id="rId10"/>
    <p:sldLayoutId id="21474839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11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2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358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477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800" b="1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charset="0"/>
        </a:defRPr>
      </a:lvl1pPr>
      <a:lvl2pPr marL="741363" indent="-28416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400" b="1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charset="0"/>
        </a:defRPr>
      </a:lvl2pPr>
      <a:lvl3pPr marL="11414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000" b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3pPr>
      <a:lvl4pPr marL="15986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kumimoji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4pPr>
      <a:lvl5pPr marL="20558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»"/>
        <a:defRPr kumimoji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5pPr>
      <a:lvl6pPr marL="2514156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4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23728" y="2349500"/>
            <a:ext cx="5112567" cy="201612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1" lang="en-US" altLang="zh-CN" dirty="0" smtClean="0"/>
              <a:t>ZXQ </a:t>
            </a:r>
            <a:r>
              <a:rPr kumimoji="1" lang="zh-CN" altLang="en-US" dirty="0" smtClean="0"/>
              <a:t>应用群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数据架构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775" y="73025"/>
            <a:ext cx="6716489" cy="849313"/>
          </a:xfrm>
        </p:spPr>
        <p:txBody>
          <a:bodyPr/>
          <a:lstStyle/>
          <a:p>
            <a:r>
              <a:rPr lang="zh-CN" altLang="en-US" dirty="0" smtClean="0"/>
              <a:t>总体数据架构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273550" y="6376243"/>
            <a:ext cx="442913" cy="365125"/>
          </a:xfrm>
        </p:spPr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107" name="矩形 106"/>
          <p:cNvSpPr/>
          <p:nvPr/>
        </p:nvSpPr>
        <p:spPr>
          <a:xfrm>
            <a:off x="1092942" y="3667126"/>
            <a:ext cx="3312368" cy="14401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08" name="矩形 107"/>
          <p:cNvSpPr/>
          <p:nvPr/>
        </p:nvSpPr>
        <p:spPr>
          <a:xfrm>
            <a:off x="1238225" y="4533907"/>
            <a:ext cx="936104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车辆事件任务数据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45070" y="3810002"/>
            <a:ext cx="936103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车辆软件版本数据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236958" y="3810002"/>
            <a:ext cx="936104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车辆状态数据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253182" y="3810002"/>
            <a:ext cx="1008111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车辆移动通信数据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128414" y="4862687"/>
            <a:ext cx="1348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车联基础平台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245070" y="4170042"/>
            <a:ext cx="936103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单车生命周期数据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236958" y="4170042"/>
            <a:ext cx="936104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车辆配置数据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253182" y="4170042"/>
            <a:ext cx="1008111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车辆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90500" y="4381506"/>
            <a:ext cx="651558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单车：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OEM1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 marL="228600" indent="-228600"/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OEM2,</a:t>
            </a:r>
          </a:p>
          <a:p>
            <a:pPr marL="228600" indent="-228600"/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… …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19096" y="4171955"/>
            <a:ext cx="690567" cy="4616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单车数据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任务数据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行为数据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V="1">
            <a:off x="638175" y="3887140"/>
            <a:ext cx="454767" cy="3816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9551" y="3757614"/>
            <a:ext cx="571472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MES/</a:t>
            </a:r>
          </a:p>
          <a:p>
            <a:pPr marL="228600" indent="-228600"/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GBOM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95349" y="2381242"/>
            <a:ext cx="3312368" cy="9400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25" name="矩形 24"/>
          <p:cNvSpPr/>
          <p:nvPr/>
        </p:nvSpPr>
        <p:spPr>
          <a:xfrm>
            <a:off x="2247477" y="2593276"/>
            <a:ext cx="936103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用户主数据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39365" y="2593276"/>
            <a:ext cx="936104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车辆主数据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55589" y="2593276"/>
            <a:ext cx="1008111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0821" y="3076737"/>
            <a:ext cx="1348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专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属服务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>
            <a:endCxn id="107" idx="3"/>
          </p:cNvCxnSpPr>
          <p:nvPr/>
        </p:nvCxnSpPr>
        <p:spPr>
          <a:xfrm rot="10800000" flipV="1">
            <a:off x="4405311" y="4381500"/>
            <a:ext cx="842965" cy="5706"/>
          </a:xfrm>
          <a:prstGeom prst="straightConnector1">
            <a:avLst/>
          </a:prstGeom>
          <a:ln w="19050"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4313" y="2495543"/>
            <a:ext cx="571472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DMS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箭头连接符 33"/>
          <p:cNvCxnSpPr>
            <a:stCxn id="107" idx="0"/>
            <a:endCxn id="23" idx="2"/>
          </p:cNvCxnSpPr>
          <p:nvPr/>
        </p:nvCxnSpPr>
        <p:spPr>
          <a:xfrm rot="5400000" flipH="1" flipV="1">
            <a:off x="2577434" y="3493028"/>
            <a:ext cx="345790" cy="2407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71761" y="3414712"/>
            <a:ext cx="690567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车辆数据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90666" y="5672152"/>
            <a:ext cx="207170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专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属数据平台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91128" y="3409012"/>
            <a:ext cx="3312368" cy="14401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43" name="矩形 42"/>
          <p:cNvSpPr/>
          <p:nvPr/>
        </p:nvSpPr>
        <p:spPr>
          <a:xfrm>
            <a:off x="6343256" y="3903948"/>
            <a:ext cx="936103" cy="288032"/>
          </a:xfrm>
          <a:prstGeom prst="rect">
            <a:avLst/>
          </a:prstGeom>
          <a:solidFill>
            <a:srgbClr val="FF99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交通安全数据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35144" y="3903948"/>
            <a:ext cx="936104" cy="288032"/>
          </a:xfrm>
          <a:prstGeom prst="rect">
            <a:avLst/>
          </a:prstGeom>
          <a:solidFill>
            <a:srgbClr val="FF99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服务地图数据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351368" y="3903948"/>
            <a:ext cx="1008111" cy="288032"/>
          </a:xfrm>
          <a:prstGeom prst="rect">
            <a:avLst/>
          </a:prstGeom>
          <a:solidFill>
            <a:srgbClr val="FF99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停车服务数据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67070" y="4604573"/>
            <a:ext cx="1348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公共服务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43256" y="4263988"/>
            <a:ext cx="936103" cy="288032"/>
          </a:xfrm>
          <a:prstGeom prst="rect">
            <a:avLst/>
          </a:prstGeom>
          <a:solidFill>
            <a:srgbClr val="FF99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用户主数据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35144" y="4263988"/>
            <a:ext cx="936104" cy="288032"/>
          </a:xfrm>
          <a:prstGeom prst="rect">
            <a:avLst/>
          </a:prstGeom>
          <a:solidFill>
            <a:srgbClr val="FF99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车辆主数据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51368" y="4263988"/>
            <a:ext cx="1008111" cy="288032"/>
          </a:xfrm>
          <a:prstGeom prst="rect">
            <a:avLst/>
          </a:prstGeom>
          <a:solidFill>
            <a:srgbClr val="FF99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通讯录数据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19822" y="5672152"/>
            <a:ext cx="1785950" cy="571504"/>
          </a:xfrm>
          <a:prstGeom prst="rect">
            <a:avLst/>
          </a:prstGeom>
          <a:solidFill>
            <a:srgbClr val="FF99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公共数据平台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342116" y="3542363"/>
            <a:ext cx="936103" cy="288032"/>
          </a:xfrm>
          <a:prstGeom prst="rect">
            <a:avLst/>
          </a:prstGeom>
          <a:solidFill>
            <a:srgbClr val="FF99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音乐服务数据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334004" y="3542363"/>
            <a:ext cx="936104" cy="288032"/>
          </a:xfrm>
          <a:prstGeom prst="rect">
            <a:avLst/>
          </a:prstGeom>
          <a:solidFill>
            <a:srgbClr val="FF99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道路救援数据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350228" y="3542363"/>
            <a:ext cx="1008111" cy="288032"/>
          </a:xfrm>
          <a:prstGeom prst="rect">
            <a:avLst/>
          </a:prstGeom>
          <a:solidFill>
            <a:srgbClr val="FF99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FM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服务数据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652434" y="2568468"/>
            <a:ext cx="454767" cy="3816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566840" y="1452548"/>
            <a:ext cx="936104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手机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45314" y="1452548"/>
            <a:ext cx="936104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车机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8" name="直接箭头连接符 67"/>
          <p:cNvCxnSpPr>
            <a:stCxn id="66" idx="2"/>
          </p:cNvCxnSpPr>
          <p:nvPr/>
        </p:nvCxnSpPr>
        <p:spPr>
          <a:xfrm rot="16200000" flipH="1">
            <a:off x="1718666" y="2056806"/>
            <a:ext cx="635910" cy="3458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7" idx="2"/>
          </p:cNvCxnSpPr>
          <p:nvPr/>
        </p:nvCxnSpPr>
        <p:spPr>
          <a:xfrm rot="16200000" flipH="1">
            <a:off x="2987689" y="2066257"/>
            <a:ext cx="652679" cy="1324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85956" y="1859151"/>
            <a:ext cx="690567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埋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点数据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57553" y="1859151"/>
            <a:ext cx="690567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埋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点数据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7658" y="2238366"/>
            <a:ext cx="785818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维修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保养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9096" y="3524250"/>
            <a:ext cx="785818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生产制造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1" name="直接箭头连接符 80"/>
          <p:cNvCxnSpPr>
            <a:stCxn id="66" idx="0"/>
            <a:endCxn id="41" idx="0"/>
          </p:cNvCxnSpPr>
          <p:nvPr/>
        </p:nvCxnSpPr>
        <p:spPr>
          <a:xfrm rot="16200000" flipH="1">
            <a:off x="3462870" y="24570"/>
            <a:ext cx="1956464" cy="4812420"/>
          </a:xfrm>
          <a:prstGeom prst="bentConnector3">
            <a:avLst>
              <a:gd name="adj1" fmla="val -11684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0"/>
          <p:cNvCxnSpPr>
            <a:stCxn id="67" idx="0"/>
            <a:endCxn id="41" idx="0"/>
          </p:cNvCxnSpPr>
          <p:nvPr/>
        </p:nvCxnSpPr>
        <p:spPr>
          <a:xfrm rot="16200000" flipH="1">
            <a:off x="4102107" y="663807"/>
            <a:ext cx="1956464" cy="3533946"/>
          </a:xfrm>
          <a:prstGeom prst="bentConnector3">
            <a:avLst>
              <a:gd name="adj1" fmla="val -11684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786313" y="1238234"/>
            <a:ext cx="690567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埋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点数据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86313" y="2666994"/>
            <a:ext cx="690567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订单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29532" y="2684557"/>
            <a:ext cx="785818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000" b="1" baseline="30000" dirty="0" smtClean="0">
                <a:latin typeface="微软雅黑" pitchFamily="34" charset="-122"/>
                <a:ea typeface="微软雅黑" pitchFamily="34" charset="-122"/>
              </a:rPr>
              <a:t>rd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 CPSP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 flipV="1">
            <a:off x="638146" y="4667258"/>
            <a:ext cx="454767" cy="3816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500562" y="4143380"/>
            <a:ext cx="690567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车辆数据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4" name="直接箭头连接符 31"/>
          <p:cNvCxnSpPr>
            <a:endCxn id="23" idx="3"/>
          </p:cNvCxnSpPr>
          <p:nvPr/>
        </p:nvCxnSpPr>
        <p:spPr>
          <a:xfrm rot="10800000">
            <a:off x="4407718" y="2851289"/>
            <a:ext cx="1865685" cy="557724"/>
          </a:xfrm>
          <a:prstGeom prst="bentConnector3">
            <a:avLst>
              <a:gd name="adj1" fmla="val -33"/>
            </a:avLst>
          </a:prstGeom>
          <a:ln w="19050"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rot="5400000" flipH="1" flipV="1">
            <a:off x="7555486" y="3128693"/>
            <a:ext cx="560104" cy="2407"/>
          </a:xfrm>
          <a:prstGeom prst="straightConnector1">
            <a:avLst/>
          </a:prstGeom>
          <a:ln w="19050"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905772" y="2928934"/>
            <a:ext cx="690567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内容数据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 rot="5400000" flipH="1" flipV="1">
            <a:off x="2101448" y="5447112"/>
            <a:ext cx="428628" cy="2404"/>
          </a:xfrm>
          <a:prstGeom prst="straightConnector1">
            <a:avLst/>
          </a:prstGeom>
          <a:ln w="19050"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5400000" flipH="1" flipV="1">
            <a:off x="2887264" y="5456637"/>
            <a:ext cx="428628" cy="2404"/>
          </a:xfrm>
          <a:prstGeom prst="straightConnector1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747817" y="5335801"/>
            <a:ext cx="690567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日志文件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备库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143239" y="5402476"/>
            <a:ext cx="690567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数据产品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04848" y="1381110"/>
            <a:ext cx="3714776" cy="385765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141" name="直接箭头连接符 140"/>
          <p:cNvCxnSpPr/>
          <p:nvPr/>
        </p:nvCxnSpPr>
        <p:spPr>
          <a:xfrm rot="5400000" flipH="1" flipV="1">
            <a:off x="6179344" y="5264959"/>
            <a:ext cx="800115" cy="4748"/>
          </a:xfrm>
          <a:prstGeom prst="straightConnector1">
            <a:avLst/>
          </a:prstGeom>
          <a:ln w="19050"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rot="16200000" flipV="1">
            <a:off x="6948489" y="5262561"/>
            <a:ext cx="828690" cy="18"/>
          </a:xfrm>
          <a:prstGeom prst="straightConnector1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10284" y="5095886"/>
            <a:ext cx="690567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日志文件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备库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405706" y="5162561"/>
            <a:ext cx="690567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数据产品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2" name="直接箭头连接符 151"/>
          <p:cNvCxnSpPr>
            <a:stCxn id="39" idx="3"/>
            <a:endCxn id="50" idx="1"/>
          </p:cNvCxnSpPr>
          <p:nvPr/>
        </p:nvCxnSpPr>
        <p:spPr>
          <a:xfrm>
            <a:off x="3762368" y="5957904"/>
            <a:ext cx="2357454" cy="1588"/>
          </a:xfrm>
          <a:prstGeom prst="straightConnector1">
            <a:avLst/>
          </a:prstGeom>
          <a:ln w="19050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619624" y="5780204"/>
            <a:ext cx="690567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同步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11844" y="2676519"/>
            <a:ext cx="721579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000" b="1" baseline="30000" dirty="0" smtClean="0">
                <a:latin typeface="微软雅黑" pitchFamily="34" charset="-122"/>
                <a:ea typeface="微软雅黑" pitchFamily="34" charset="-122"/>
              </a:rPr>
              <a:t>rd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228600" indent="-228600"/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CPSP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1" name="直接箭头连接符 160"/>
          <p:cNvCxnSpPr/>
          <p:nvPr/>
        </p:nvCxnSpPr>
        <p:spPr>
          <a:xfrm flipV="1">
            <a:off x="635820" y="2871783"/>
            <a:ext cx="454767" cy="3816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2896" y="2930721"/>
            <a:ext cx="690567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内容数据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3572" y="2282852"/>
            <a:ext cx="3764759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6600" b="1" i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</a:t>
            </a:r>
            <a:endParaRPr lang="zh-CN" altLang="en-US" sz="6600" b="1" i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87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SAICVCARD 1.potx" id="{F4245A87-19B5-4882-89AD-E8A578D64484}" vid="{5F6CFF0C-306C-4D53-BBA5-EFA3B209825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26431</TotalTime>
  <Words>148</Words>
  <Application>Microsoft Office PowerPoint</Application>
  <PresentationFormat>全屏显示(4:3)</PresentationFormat>
  <Paragraphs>68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ZXQ 应用群 数据架构</vt:lpstr>
      <vt:lpstr>总体数据架构</vt:lpstr>
      <vt:lpstr>幻灯片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互联网汽车产品定义 项目执行计划</dc:title>
  <dc:creator>wendy</dc:creator>
  <cp:lastModifiedBy>test</cp:lastModifiedBy>
  <cp:revision>3120</cp:revision>
  <dcterms:created xsi:type="dcterms:W3CDTF">2006-10-24T06:38:26Z</dcterms:created>
  <dcterms:modified xsi:type="dcterms:W3CDTF">2015-11-09T08:54:21Z</dcterms:modified>
</cp:coreProperties>
</file>