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EB13-1B45-4280-A312-08AF4127F02A}" type="datetimeFigureOut">
              <a:rPr lang="zh-CN" altLang="en-US" smtClean="0"/>
              <a:pPr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FB39-CF92-43DC-A442-ECD3099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2dev.sinaapp.com/taobao/callback.php" TargetMode="External"/><Relationship Id="rId2" Type="http://schemas.openxmlformats.org/officeDocument/2006/relationships/hyperlink" Target="https://oauth.tbsandbox.com/authorize?response_type=code&amp;client_id=1021738064&amp;redirect_uri=http://dev2dev.sinaapp.com/taobao/callback.php&amp;from_site=fuw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749" TargetMode="External"/><Relationship Id="rId2" Type="http://schemas.openxmlformats.org/officeDocument/2006/relationships/hyperlink" Target="http://tools.ietf.org/html/rfc26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so2.com/display/AM191/Token+API" TargetMode="External"/><Relationship Id="rId5" Type="http://schemas.openxmlformats.org/officeDocument/2006/relationships/hyperlink" Target="http://blog.csdn.net/kkdelta/article/details/19543995/" TargetMode="External"/><Relationship Id="rId4" Type="http://schemas.openxmlformats.org/officeDocument/2006/relationships/hyperlink" Target="http://open.taobao.com/doc2/detail.htm?articleId=118&amp;docType=1&amp;treeId=nul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rsey.java.net/documentation/latest/client.html" TargetMode="External"/><Relationship Id="rId2" Type="http://schemas.openxmlformats.org/officeDocument/2006/relationships/hyperlink" Target="http://kb.cnblogs.com/page/19739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可选认证方式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/>
              <a:t>authorization code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/>
              <a:t>Implicit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resource owner password </a:t>
            </a:r>
            <a:r>
              <a:rPr lang="en-US" altLang="zh-CN" dirty="0" smtClean="0"/>
              <a:t>credentials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client credentials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RFC6749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）客户端将用户导向认证服务器。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）用户决定是否给于客户端授权。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）假设用户给予授权，认证服务器将用户导向客户端指定的</a:t>
            </a:r>
            <a:r>
              <a:rPr lang="en-US" altLang="zh-CN" dirty="0"/>
              <a:t>"</a:t>
            </a:r>
            <a:r>
              <a:rPr lang="zh-CN" altLang="en-US" dirty="0"/>
              <a:t>重定向</a:t>
            </a:r>
            <a:r>
              <a:rPr lang="en-US" altLang="zh-CN" dirty="0"/>
              <a:t>URI"</a:t>
            </a:r>
            <a:r>
              <a:rPr lang="zh-CN" altLang="en-US" dirty="0"/>
              <a:t>，并在</a:t>
            </a:r>
            <a:r>
              <a:rPr lang="en-US" altLang="zh-CN" dirty="0"/>
              <a:t>URI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部分包含了访问令牌。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）浏览器向资源服务器发出请求，其中不包括上一步收到的</a:t>
            </a:r>
            <a:r>
              <a:rPr lang="en-US" altLang="zh-CN" dirty="0"/>
              <a:t>Hash</a:t>
            </a:r>
            <a:r>
              <a:rPr lang="zh-CN" altLang="en-US" dirty="0"/>
              <a:t>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）资源服务器返回一个网页，其中包含的代码可以获取</a:t>
            </a:r>
            <a:r>
              <a:rPr lang="en-US" altLang="zh-CN" dirty="0"/>
              <a:t>Hash</a:t>
            </a:r>
            <a:r>
              <a:rPr lang="zh-CN" altLang="en-US" dirty="0"/>
              <a:t>值中的令牌。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F</a:t>
            </a:r>
            <a:r>
              <a:rPr lang="zh-CN" altLang="en-US" dirty="0"/>
              <a:t>）浏览器执行上一步获得的脚本，提取出令牌。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zh-CN" altLang="en-US" dirty="0"/>
              <a:t>）浏览器将令牌发给客户端。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g.alicdn.com/top/i1/T1J8YjXlBkXXaCwpj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867525" cy="5076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18864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authorization code</a:t>
            </a:r>
            <a:r>
              <a:rPr lang="zh-CN" altLang="en-US" dirty="0" smtClean="0"/>
              <a:t>模式的时序图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842493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淘宝开放平台应用开发的步骤。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1</a:t>
            </a:r>
            <a:r>
              <a:rPr lang="zh-CN" altLang="en-US" sz="1400" dirty="0"/>
              <a:t>，注册成为开发者，创建一个应用，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/>
              <a:t>参照下面的链接如何选择应用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http://open.taobao.com/doc/detail.htm?id=101710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创建应用的时候有一个回调地址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回调地址是用来接收</a:t>
            </a:r>
            <a:r>
              <a:rPr lang="en-US" altLang="zh-CN" sz="1400" dirty="0"/>
              <a:t>TOP</a:t>
            </a:r>
            <a:r>
              <a:rPr lang="zh-CN" altLang="en-US" sz="1400" dirty="0"/>
              <a:t>（开放平台）返回授权相关数据的，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/>
              <a:t>下面是你的应用使用</a:t>
            </a:r>
            <a:r>
              <a:rPr lang="en-US" altLang="zh-CN" sz="1400" dirty="0"/>
              <a:t>TOP API</a:t>
            </a:r>
            <a:r>
              <a:rPr lang="zh-CN" altLang="en-US" sz="1400" dirty="0"/>
              <a:t>的流程：在没有上线之前测试都在所谓的沙箱模式下进行的。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1</a:t>
            </a:r>
            <a:r>
              <a:rPr lang="zh-CN" altLang="en-US" sz="1400" dirty="0"/>
              <a:t>，以</a:t>
            </a:r>
            <a:r>
              <a:rPr lang="en-US" altLang="zh-CN" sz="1400" dirty="0"/>
              <a:t>web</a:t>
            </a:r>
            <a:r>
              <a:rPr lang="zh-CN" altLang="en-US" sz="1400" dirty="0"/>
              <a:t>应用为例，用户访问你的</a:t>
            </a:r>
            <a:r>
              <a:rPr lang="en-US" altLang="zh-CN" sz="1400" dirty="0"/>
              <a:t>web</a:t>
            </a:r>
            <a:r>
              <a:rPr lang="zh-CN" altLang="en-US" sz="1400" dirty="0"/>
              <a:t>，你的</a:t>
            </a:r>
            <a:r>
              <a:rPr lang="en-US" altLang="zh-CN" sz="1400" dirty="0"/>
              <a:t>web</a:t>
            </a:r>
            <a:r>
              <a:rPr lang="zh-CN" altLang="en-US" sz="1400" dirty="0"/>
              <a:t>应用</a:t>
            </a:r>
            <a:r>
              <a:rPr lang="en-US" altLang="zh-CN" sz="1400" dirty="0"/>
              <a:t>redirect</a:t>
            </a:r>
            <a:r>
              <a:rPr lang="zh-CN" altLang="en-US" sz="1400" dirty="0"/>
              <a:t>用户到淘宝的登录认证，比如如下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oauth.tbsandbox.com/authorize?response_type=code&amp;client_id=1021738064&amp;redirect_uri=http%3A%2F%2Fdev2dev.sinaapp.com%2Ftaobao%2Fcallback.php&amp;from_site=fuwu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3"/>
              </a:rPr>
              <a:t>http://dev2dev.sinaapp.com/taobao/callback.php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应用自己提供的</a:t>
            </a:r>
            <a:r>
              <a:rPr lang="en-US" altLang="zh-CN" sz="1400" dirty="0" smtClean="0"/>
              <a:t>URL</a:t>
            </a:r>
            <a:br>
              <a:rPr lang="en-US" altLang="zh-CN" sz="1400" dirty="0" smtClean="0"/>
            </a:br>
            <a:r>
              <a:rPr lang="en-US" altLang="zh-CN" sz="1400" dirty="0"/>
              <a:t>2</a:t>
            </a:r>
            <a:r>
              <a:rPr lang="zh-CN" altLang="en-US" sz="1400" dirty="0"/>
              <a:t>，用户用淘宝账号登录，</a:t>
            </a:r>
            <a:r>
              <a:rPr lang="en-US" altLang="zh-CN" sz="1400" dirty="0" err="1"/>
              <a:t>redirec</a:t>
            </a:r>
            <a:r>
              <a:rPr lang="zh-CN" altLang="en-US" sz="1400" dirty="0"/>
              <a:t>用户到回调的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，就是你的应用的一个</a:t>
            </a:r>
            <a:r>
              <a:rPr lang="en-US" altLang="zh-CN" sz="1400" dirty="0" err="1"/>
              <a:t>url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3</a:t>
            </a:r>
            <a:r>
              <a:rPr lang="zh-CN" altLang="en-US" sz="1400" dirty="0"/>
              <a:t>，一个授权码</a:t>
            </a:r>
            <a:r>
              <a:rPr lang="en-US" altLang="zh-CN" sz="1400" dirty="0"/>
              <a:t>code</a:t>
            </a:r>
            <a:r>
              <a:rPr lang="zh-CN" altLang="en-US" sz="1400" dirty="0"/>
              <a:t>会作为参数传给回调的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，你的应用用这个授权码</a:t>
            </a:r>
            <a:r>
              <a:rPr lang="en-US" altLang="zh-CN" sz="1400" dirty="0"/>
              <a:t>code</a:t>
            </a:r>
            <a:r>
              <a:rPr lang="zh-CN" altLang="en-US" sz="1400" dirty="0"/>
              <a:t>以</a:t>
            </a:r>
            <a:r>
              <a:rPr lang="en-US" altLang="zh-CN" sz="1400" dirty="0"/>
              <a:t>post</a:t>
            </a:r>
            <a:r>
              <a:rPr lang="zh-CN" altLang="en-US" sz="1400" dirty="0"/>
              <a:t>的方式访问淘宝的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https://oauth.tbsandbox.com/token</a:t>
            </a:r>
            <a:r>
              <a:rPr lang="zh-CN" altLang="en-US" sz="1400" dirty="0"/>
              <a:t>获取</a:t>
            </a:r>
            <a:r>
              <a:rPr lang="en-US" altLang="zh-CN" sz="1400" dirty="0"/>
              <a:t>token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4</a:t>
            </a:r>
            <a:r>
              <a:rPr lang="zh-CN" altLang="en-US" sz="1400" dirty="0"/>
              <a:t>，得到</a:t>
            </a:r>
            <a:r>
              <a:rPr lang="en-US" altLang="zh-CN" sz="1400" dirty="0"/>
              <a:t>token</a:t>
            </a:r>
            <a:r>
              <a:rPr lang="zh-CN" altLang="en-US" sz="1400" dirty="0"/>
              <a:t>后就可以调用淘宝的</a:t>
            </a:r>
            <a:r>
              <a:rPr lang="en-US" altLang="zh-CN" sz="1400" dirty="0"/>
              <a:t>API</a:t>
            </a:r>
            <a:r>
              <a:rPr lang="zh-CN" altLang="en-US" sz="1400" dirty="0"/>
              <a:t>了。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/>
              <a:t>参照下面的链接获取更多关于认证的信息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http://open.taobao.com/doc/detail.htm?spm=0.0.0.0.CSGRVZ&amp;id=118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一下注意点：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/>
              <a:t>1</a:t>
            </a:r>
            <a:r>
              <a:rPr lang="zh-CN" altLang="en-US" sz="1400" dirty="0"/>
              <a:t>，在测试的时候使用的是沙箱环境的</a:t>
            </a:r>
            <a:r>
              <a:rPr lang="en-US" altLang="zh-CN" sz="1400" dirty="0" err="1"/>
              <a:t>AppKey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AppSecret</a:t>
            </a:r>
            <a:r>
              <a:rPr lang="zh-CN" altLang="en-US" sz="1400" dirty="0"/>
              <a:t>，淘宝端认证的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也是沙箱环境的</a:t>
            </a:r>
            <a:r>
              <a:rPr lang="en-US" altLang="zh-CN" sz="1400" dirty="0" err="1"/>
              <a:t>tbsandbox</a:t>
            </a:r>
            <a:r>
              <a:rPr lang="zh-CN" altLang="en-US" sz="1400" dirty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2</a:t>
            </a:r>
            <a:r>
              <a:rPr lang="zh-CN" altLang="en-US" sz="1400" dirty="0"/>
              <a:t>，用的登录账户也必须是沙箱环境的，</a:t>
            </a:r>
            <a:r>
              <a:rPr lang="en-US" altLang="zh-CN" sz="1400" dirty="0"/>
              <a:t>http://www.tbsandbox.com/doc/index.html#taobao_acount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/>
              <a:t>3</a:t>
            </a:r>
            <a:r>
              <a:rPr lang="zh-CN" altLang="en-US" sz="1400" dirty="0"/>
              <a:t>，淘宝提供的调用示例</a:t>
            </a:r>
            <a:r>
              <a:rPr lang="en-US" altLang="zh-CN" sz="1400" dirty="0"/>
              <a:t>http://open.taobao.com/doc/detail.htm?spm=0.0.0.0.mtTHeu&amp;id=131  '</a:t>
            </a:r>
            <a:r>
              <a:rPr lang="en-US" altLang="zh-CN" sz="1400" dirty="0" err="1"/>
              <a:t>session_key</a:t>
            </a:r>
            <a:r>
              <a:rPr lang="en-US" altLang="zh-CN" sz="1400" dirty="0"/>
              <a:t>' =&gt; $</a:t>
            </a:r>
            <a:r>
              <a:rPr lang="en-US" altLang="zh-CN" sz="1400" dirty="0" err="1"/>
              <a:t>sessionkey</a:t>
            </a:r>
            <a:r>
              <a:rPr lang="en-US" altLang="zh-CN" sz="1400" dirty="0"/>
              <a:t>,</a:t>
            </a:r>
            <a:r>
              <a:rPr lang="zh-CN" altLang="en-US" sz="1400" dirty="0"/>
              <a:t>应该改为</a:t>
            </a:r>
            <a:r>
              <a:rPr lang="en-US" altLang="zh-CN" sz="1400" dirty="0"/>
              <a:t>'session' =&gt; $</a:t>
            </a:r>
            <a:r>
              <a:rPr lang="en-US" altLang="zh-CN" sz="1400" dirty="0" err="1"/>
              <a:t>sessionkey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下面是回调页面的代码：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HTTP1.1 </a:t>
            </a:r>
            <a:r>
              <a:rPr lang="en-US" altLang="zh-CN" sz="2600" dirty="0" smtClean="0">
                <a:hlinkClick r:id="rId2"/>
              </a:rPr>
              <a:t>http://tools.ietf.org/html/rfc2616</a:t>
            </a:r>
            <a:endParaRPr lang="en-US" altLang="zh-CN" sz="2600" dirty="0" smtClean="0"/>
          </a:p>
          <a:p>
            <a:r>
              <a:rPr lang="en-US" altLang="zh-CN" sz="2600" dirty="0" smtClean="0"/>
              <a:t>OAuth2.0 </a:t>
            </a:r>
            <a:r>
              <a:rPr lang="en-US" altLang="zh-CN" sz="2600" dirty="0" smtClean="0">
                <a:hlinkClick r:id="rId3"/>
              </a:rPr>
              <a:t>http://tools.ietf.org/html/rfc6749</a:t>
            </a:r>
            <a:endParaRPr lang="en-US" altLang="zh-CN" sz="2600" dirty="0" smtClean="0"/>
          </a:p>
          <a:p>
            <a:r>
              <a:rPr lang="zh-CN" altLang="en-US" sz="2600" dirty="0"/>
              <a:t>淘宝</a:t>
            </a:r>
            <a:r>
              <a:rPr lang="en-US" altLang="zh-CN" sz="2600" dirty="0"/>
              <a:t>OAuth2.0</a:t>
            </a:r>
            <a:r>
              <a:rPr lang="zh-CN" altLang="en-US" sz="2600" dirty="0" smtClean="0"/>
              <a:t>服务 </a:t>
            </a:r>
            <a:r>
              <a:rPr lang="en-US" altLang="zh-CN" sz="2600" dirty="0" smtClean="0">
                <a:hlinkClick r:id="rId4"/>
              </a:rPr>
              <a:t>http://open.taobao.com/doc2/detail.htm?articleId=118&amp;docType=1&amp;treeId=null</a:t>
            </a:r>
            <a:endParaRPr lang="en-US" altLang="zh-CN" sz="2600" dirty="0" smtClean="0"/>
          </a:p>
          <a:p>
            <a:r>
              <a:rPr lang="zh-CN" altLang="en-US" sz="2600" dirty="0"/>
              <a:t>创建淘宝开放平台应用的步骤简单</a:t>
            </a:r>
            <a:r>
              <a:rPr lang="zh-CN" altLang="en-US" sz="2600" dirty="0" smtClean="0"/>
              <a:t>记录 </a:t>
            </a:r>
            <a:r>
              <a:rPr lang="en-US" altLang="zh-CN" sz="2600" dirty="0" smtClean="0">
                <a:hlinkClick r:id="rId5"/>
              </a:rPr>
              <a:t>http://blog.csdn.net/kkdelta/article/details/19543995/</a:t>
            </a:r>
            <a:endParaRPr lang="en-US" altLang="zh-CN" sz="2600" dirty="0" smtClean="0"/>
          </a:p>
          <a:p>
            <a:r>
              <a:rPr lang="en-US" altLang="zh-CN" sz="2600" dirty="0" smtClean="0"/>
              <a:t>WSO2 Token API </a:t>
            </a:r>
            <a:r>
              <a:rPr lang="en-US" altLang="zh-CN" sz="2600" dirty="0" smtClean="0">
                <a:hlinkClick r:id="rId6"/>
              </a:rPr>
              <a:t>https://docs.wso2.com/display/AM191/Token+API</a:t>
            </a:r>
            <a:endParaRPr lang="en-US" altLang="zh-CN" sz="2600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</a:t>
            </a:r>
          </a:p>
          <a:p>
            <a:pPr lvl="1"/>
            <a:r>
              <a:rPr lang="en-US" altLang="zh-CN" b="1" dirty="0" smtClean="0"/>
              <a:t>SSL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TLS</a:t>
            </a:r>
            <a:r>
              <a:rPr lang="zh-CN" altLang="en-US" b="1" dirty="0" smtClean="0"/>
              <a:t>的区别以及</a:t>
            </a:r>
            <a:r>
              <a:rPr lang="zh-CN" altLang="en-US" b="1" dirty="0" smtClean="0"/>
              <a:t>介绍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://kb.cnblogs.com/page/197396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HTTPS Java client</a:t>
            </a:r>
          </a:p>
          <a:p>
            <a:pPr lvl="1"/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jersey.java.net/documentation/latest/client.html#d0e5128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207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可选认证方式</vt:lpstr>
      <vt:lpstr>1. RFC6749</vt:lpstr>
      <vt:lpstr>幻灯片 3</vt:lpstr>
      <vt:lpstr>幻灯片 4</vt:lpstr>
      <vt:lpstr>参考文档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test</dc:creator>
  <cp:lastModifiedBy>test</cp:lastModifiedBy>
  <cp:revision>17</cp:revision>
  <dcterms:created xsi:type="dcterms:W3CDTF">2015-12-03T02:16:37Z</dcterms:created>
  <dcterms:modified xsi:type="dcterms:W3CDTF">2015-12-04T02:20:56Z</dcterms:modified>
</cp:coreProperties>
</file>