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"/>
  </p:notesMasterIdLst>
  <p:handoutMasterIdLst>
    <p:handoutMasterId r:id="rId4"/>
  </p:handoutMasterIdLst>
  <p:sldIdLst>
    <p:sldId id="378" r:id="rId2"/>
  </p:sldIdLst>
  <p:sldSz cx="9144000" cy="6858000" type="screen4x3"/>
  <p:notesSz cx="6805613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99"/>
    <a:srgbClr val="FFFF99"/>
    <a:srgbClr val="FF3737"/>
    <a:srgbClr val="66FFFF"/>
    <a:srgbClr val="FF6600"/>
    <a:srgbClr val="333333"/>
    <a:srgbClr val="FF505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015" autoAdjust="0"/>
    <p:restoredTop sz="94434" autoAdjust="0"/>
  </p:normalViewPr>
  <p:slideViewPr>
    <p:cSldViewPr>
      <p:cViewPr>
        <p:scale>
          <a:sx n="120" d="100"/>
          <a:sy n="120" d="100"/>
        </p:scale>
        <p:origin x="-46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7A5DE-AEA7-404A-8DE1-673C87CE7D4F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6A1-B887-4DB7-8753-09AF36552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215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B499E2-FEDA-D947-A7E9-A024286B76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7351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11"/>
          <a:stretch>
            <a:fillRect/>
          </a:stretch>
        </p:blipFill>
        <p:spPr bwMode="auto">
          <a:xfrm>
            <a:off x="-9525" y="0"/>
            <a:ext cx="8066088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9525" y="0"/>
            <a:ext cx="9144000" cy="6861175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42000">
                <a:srgbClr val="FFFFFF">
                  <a:alpha val="85000"/>
                </a:srgbClr>
              </a:gs>
              <a:gs pos="13000">
                <a:srgbClr val="FFFFFF">
                  <a:alpha val="50000"/>
                </a:srgbClr>
              </a:gs>
              <a:gs pos="62000">
                <a:srgbClr val="FFFFFF"/>
              </a:gs>
              <a:gs pos="27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7380312" y="620713"/>
            <a:ext cx="129537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ZXQ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1801" y="2348880"/>
            <a:ext cx="6116216" cy="2016224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1" y="4797153"/>
            <a:ext cx="5032648" cy="15121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249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AC7E-D6FC-0C4B-B850-38883DED3B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0166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5ECC6-E3D6-594D-807D-C87D5DD01D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9444662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EA1E-FFF8-454E-90D7-7E2D983754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2285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B198D-B19C-8B43-926D-EF678671F2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7297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3CD-BBE7-8F42-B8C7-7C65E6CCD1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471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0859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30859"/>
            <a:ext cx="4041775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A5E28-61EA-4B44-A276-234F7EB737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7925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50E8-4487-3546-B57A-93EE32368E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0292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FF45-8B42-B64F-B8D6-E20FBB5F74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47824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56793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3E455-9B86-C144-8F32-05EDD358AC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5185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9BD8-C6E2-8145-94C7-6753E11C25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8596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525" t="990" r="11014" b="19675"/>
          <a:stretch>
            <a:fillRect/>
          </a:stretch>
        </p:blipFill>
        <p:spPr bwMode="auto">
          <a:xfrm>
            <a:off x="0" y="4389438"/>
            <a:ext cx="289083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588" y="4389438"/>
            <a:ext cx="2892426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8000">
                <a:srgbClr val="FFFFFF"/>
              </a:gs>
              <a:gs pos="13000">
                <a:srgbClr val="FFFFFF">
                  <a:alpha val="70000"/>
                </a:srgbClr>
              </a:gs>
              <a:gs pos="30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31775" y="73025"/>
            <a:ext cx="7786688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32500" y="6524625"/>
            <a:ext cx="2895600" cy="222250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 eaLnBrk="1" hangingPunct="1">
              <a:defRPr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3550" y="6448425"/>
            <a:ext cx="442913" cy="365125"/>
          </a:xfrm>
          <a:prstGeom prst="rect">
            <a:avLst/>
          </a:prstGeo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50EC4C-B6CC-534E-A039-3F924397FE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 rot="10800000" flipH="1" flipV="1">
            <a:off x="0" y="1041400"/>
            <a:ext cx="7826375" cy="8731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3000">
                <a:srgbClr val="FF3737"/>
              </a:gs>
              <a:gs pos="0">
                <a:srgbClr val="C00000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02" tIns="36100" rIns="72202" bIns="36100" anchor="ctr"/>
          <a:lstStyle/>
          <a:p>
            <a:pPr defTabSz="722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588" y="4208463"/>
            <a:ext cx="2892426" cy="1308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31000">
                <a:srgbClr val="FFFFFF">
                  <a:alpha val="70000"/>
                </a:srgbClr>
              </a:gs>
              <a:gs pos="55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54088" y="4389438"/>
            <a:ext cx="2322512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60000">
                <a:srgbClr val="FFFFFF">
                  <a:alpha val="70000"/>
                </a:srgbClr>
              </a:gs>
              <a:gs pos="48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31775" y="1247775"/>
            <a:ext cx="86820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24" name="直接连接符 1023"/>
          <p:cNvCxnSpPr>
            <a:cxnSpLocks noChangeShapeType="1"/>
          </p:cNvCxnSpPr>
          <p:nvPr/>
        </p:nvCxnSpPr>
        <p:spPr bwMode="auto">
          <a:xfrm>
            <a:off x="231775" y="6405563"/>
            <a:ext cx="8712200" cy="0"/>
          </a:xfrm>
          <a:prstGeom prst="line">
            <a:avLst/>
          </a:prstGeom>
          <a:noFill/>
          <a:ln w="6350">
            <a:solidFill>
              <a:srgbClr val="1A4A5D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36" name="TextBox 9"/>
          <p:cNvSpPr txBox="1">
            <a:spLocks noChangeArrowheads="1"/>
          </p:cNvSpPr>
          <p:nvPr/>
        </p:nvSpPr>
        <p:spPr bwMode="auto">
          <a:xfrm>
            <a:off x="107950" y="6399213"/>
            <a:ext cx="1838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6" rIns="99551" bIns="4977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内部资料，严格保密</a:t>
            </a:r>
          </a:p>
        </p:txBody>
      </p:sp>
      <p:sp>
        <p:nvSpPr>
          <p:cNvPr id="1037" name="文本框 24"/>
          <p:cNvSpPr txBox="1">
            <a:spLocks noChangeArrowheads="1"/>
          </p:cNvSpPr>
          <p:nvPr/>
        </p:nvSpPr>
        <p:spPr bwMode="auto">
          <a:xfrm>
            <a:off x="7308850" y="287338"/>
            <a:ext cx="1711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ZXQ</a:t>
            </a:r>
            <a:endParaRPr lang="zh-CN" altLang="en-US" sz="2400" b="1" dirty="0" smtClean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16" r:id="rId4"/>
    <p:sldLayoutId id="2147483917" r:id="rId5"/>
    <p:sldLayoutId id="2147483918" r:id="rId6"/>
    <p:sldLayoutId id="2147483922" r:id="rId7"/>
    <p:sldLayoutId id="2147483923" r:id="rId8"/>
    <p:sldLayoutId id="2147483924" r:id="rId9"/>
    <p:sldLayoutId id="2147483919" r:id="rId10"/>
    <p:sldLayoutId id="21474839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11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2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358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477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8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1pPr>
      <a:lvl2pPr marL="741363" indent="-28416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4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2pPr>
      <a:lvl3pPr marL="11414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000" b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3pPr>
      <a:lvl4pPr marL="15986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4pPr>
      <a:lvl5pPr marL="20558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开放接口平台</a:t>
            </a:r>
            <a:r>
              <a:rPr lang="en-US" altLang="zh-CN" sz="2800" dirty="0" smtClean="0"/>
              <a:t>2015.11.25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86" name="矩形 37"/>
          <p:cNvSpPr>
            <a:spLocks noChangeArrowheads="1"/>
          </p:cNvSpPr>
          <p:nvPr/>
        </p:nvSpPr>
        <p:spPr bwMode="auto">
          <a:xfrm>
            <a:off x="539552" y="2340929"/>
            <a:ext cx="2016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本周进展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39"/>
          <p:cNvCxnSpPr>
            <a:cxnSpLocks noChangeShapeType="1"/>
          </p:cNvCxnSpPr>
          <p:nvPr/>
        </p:nvCxnSpPr>
        <p:spPr bwMode="auto">
          <a:xfrm>
            <a:off x="3059832" y="2571725"/>
            <a:ext cx="0" cy="3596187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8" name="矩形 40"/>
          <p:cNvSpPr>
            <a:spLocks noChangeArrowheads="1"/>
          </p:cNvSpPr>
          <p:nvPr/>
        </p:nvSpPr>
        <p:spPr bwMode="auto">
          <a:xfrm>
            <a:off x="6372200" y="2339588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41"/>
          <p:cNvCxnSpPr>
            <a:cxnSpLocks noChangeShapeType="1"/>
          </p:cNvCxnSpPr>
          <p:nvPr/>
        </p:nvCxnSpPr>
        <p:spPr bwMode="auto">
          <a:xfrm>
            <a:off x="5940152" y="2571725"/>
            <a:ext cx="0" cy="3672408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6" name="直接连接符 80"/>
          <p:cNvCxnSpPr>
            <a:cxnSpLocks noChangeShapeType="1"/>
          </p:cNvCxnSpPr>
          <p:nvPr/>
        </p:nvCxnSpPr>
        <p:spPr bwMode="auto">
          <a:xfrm>
            <a:off x="179512" y="2276872"/>
            <a:ext cx="8227640" cy="0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5" name="矩形 40"/>
          <p:cNvSpPr>
            <a:spLocks noChangeArrowheads="1"/>
          </p:cNvSpPr>
          <p:nvPr/>
        </p:nvSpPr>
        <p:spPr bwMode="auto">
          <a:xfrm>
            <a:off x="3707904" y="23395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下周计划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323528" y="1412776"/>
            <a:ext cx="8227640" cy="216024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TextBox 48"/>
          <p:cNvSpPr txBox="1">
            <a:spLocks noChangeArrowheads="1"/>
          </p:cNvSpPr>
          <p:nvPr/>
        </p:nvSpPr>
        <p:spPr bwMode="auto">
          <a:xfrm>
            <a:off x="450602" y="1124744"/>
            <a:ext cx="1025026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2015/11/13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6312" y="1455316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8" name="椭圆 37"/>
          <p:cNvSpPr/>
          <p:nvPr/>
        </p:nvSpPr>
        <p:spPr>
          <a:xfrm>
            <a:off x="5856585" y="1455316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9" name="椭圆 38"/>
          <p:cNvSpPr/>
          <p:nvPr/>
        </p:nvSpPr>
        <p:spPr>
          <a:xfrm>
            <a:off x="3552329" y="1455316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40" name="TextBox 49"/>
          <p:cNvSpPr txBox="1">
            <a:spLocks noChangeArrowheads="1"/>
          </p:cNvSpPr>
          <p:nvPr/>
        </p:nvSpPr>
        <p:spPr bwMode="auto">
          <a:xfrm>
            <a:off x="3199884" y="1124744"/>
            <a:ext cx="1025026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2015/11/20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638107" y="1455316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42" name="TextBox 49"/>
          <p:cNvSpPr txBox="1">
            <a:spLocks noChangeArrowheads="1"/>
          </p:cNvSpPr>
          <p:nvPr/>
        </p:nvSpPr>
        <p:spPr bwMode="auto">
          <a:xfrm>
            <a:off x="5436096" y="1124744"/>
            <a:ext cx="1025026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2015/11/27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3" name="TextBox 49"/>
          <p:cNvSpPr txBox="1">
            <a:spLocks noChangeArrowheads="1"/>
          </p:cNvSpPr>
          <p:nvPr/>
        </p:nvSpPr>
        <p:spPr bwMode="auto">
          <a:xfrm>
            <a:off x="7217618" y="1124744"/>
            <a:ext cx="1025026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2015/11/30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858" y="1700808"/>
            <a:ext cx="131482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完成求分析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1154" y="1700808"/>
            <a:ext cx="139619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完成架构设计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92080" y="1700808"/>
            <a:ext cx="144016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源码搭建，完成定制接口详细设计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45610" y="1700808"/>
            <a:ext cx="124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工作量评估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84168" y="2780929"/>
            <a:ext cx="23042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在运维监控的具体实施中，需要更多的人力资源。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eriod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0"/>
          <p:cNvSpPr>
            <a:spLocks noChangeArrowheads="1"/>
          </p:cNvSpPr>
          <p:nvPr/>
        </p:nvSpPr>
        <p:spPr bwMode="auto">
          <a:xfrm>
            <a:off x="6372200" y="2339588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问题或风险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2772978"/>
            <a:ext cx="26642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开放接口平台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API Manager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的管理员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Portal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可以从源码运行了。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(60%)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更新架构设计文档。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(80%)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细化设计文档。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(20%)</a:t>
            </a:r>
          </a:p>
          <a:p>
            <a:pPr marL="228600" indent="-228600"/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运维监控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有关监控中对数据库，存储，负载均衡的需求部分了解了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Zabbix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关于监控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fastDFS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的配置文件及部署情况。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(40%)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3848" y="2780928"/>
            <a:ext cx="2592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开放接口平台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完成详细设计文档中接口设计部分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进一步评估工作量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研究关于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 service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研究关于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研究如何把发布者和订阅者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Portal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从源码运行起来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运维监控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进一步列出需求清单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进一步评估工作量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41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SAICVCARD 1.potx" id="{F4245A87-19B5-4882-89AD-E8A578D64484}" vid="{5F6CFF0C-306C-4D53-BBA5-EFA3B209825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13330</TotalTime>
  <Words>273</Words>
  <Application>Microsoft Office PowerPoint</Application>
  <PresentationFormat>全屏显示(4:3)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开放接口平台2015.11.25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互联网汽车产品定义 项目执行计划</dc:title>
  <dc:creator>kevin</dc:creator>
  <cp:lastModifiedBy>test</cp:lastModifiedBy>
  <cp:revision>1884</cp:revision>
  <cp:lastPrinted>2015-06-10T01:56:50Z</cp:lastPrinted>
  <dcterms:created xsi:type="dcterms:W3CDTF">2006-10-24T06:38:26Z</dcterms:created>
  <dcterms:modified xsi:type="dcterms:W3CDTF">2015-11-26T04:44:50Z</dcterms:modified>
</cp:coreProperties>
</file>