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379" r:id="rId2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015" autoAdjust="0"/>
    <p:restoredTop sz="94434" autoAdjust="0"/>
  </p:normalViewPr>
  <p:slideViewPr>
    <p:cSldViewPr>
      <p:cViewPr varScale="1">
        <p:scale>
          <a:sx n="116" d="100"/>
          <a:sy n="116" d="100"/>
        </p:scale>
        <p:origin x="11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开放接</a:t>
            </a:r>
            <a:r>
              <a:rPr lang="zh-CN" altLang="en-US" sz="2800" dirty="0" smtClean="0"/>
              <a:t>口</a:t>
            </a:r>
            <a:r>
              <a:rPr lang="zh-CN" altLang="en-US" sz="2800" dirty="0"/>
              <a:t> 监</a:t>
            </a:r>
            <a:r>
              <a:rPr lang="zh-CN" altLang="en-US" sz="2800" dirty="0" smtClean="0"/>
              <a:t>控 </a:t>
            </a:r>
            <a:r>
              <a:rPr lang="en-US" altLang="zh-CN" sz="2800" dirty="0" smtClean="0"/>
              <a:t>2015.12.02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6" name="矩形 37"/>
          <p:cNvSpPr>
            <a:spLocks noChangeArrowheads="1"/>
          </p:cNvSpPr>
          <p:nvPr/>
        </p:nvSpPr>
        <p:spPr bwMode="auto">
          <a:xfrm>
            <a:off x="539552" y="2340929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本周进展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39"/>
          <p:cNvCxnSpPr>
            <a:cxnSpLocks noChangeShapeType="1"/>
          </p:cNvCxnSpPr>
          <p:nvPr/>
        </p:nvCxnSpPr>
        <p:spPr bwMode="auto">
          <a:xfrm>
            <a:off x="3059832" y="2571725"/>
            <a:ext cx="0" cy="3596187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9" name="直接连接符 41"/>
          <p:cNvCxnSpPr>
            <a:cxnSpLocks noChangeShapeType="1"/>
          </p:cNvCxnSpPr>
          <p:nvPr/>
        </p:nvCxnSpPr>
        <p:spPr bwMode="auto">
          <a:xfrm>
            <a:off x="5940152" y="2571725"/>
            <a:ext cx="0" cy="3672408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6" name="直接连接符 80"/>
          <p:cNvCxnSpPr>
            <a:cxnSpLocks noChangeShapeType="1"/>
          </p:cNvCxnSpPr>
          <p:nvPr/>
        </p:nvCxnSpPr>
        <p:spPr bwMode="auto">
          <a:xfrm>
            <a:off x="179512" y="2276872"/>
            <a:ext cx="8227640" cy="0"/>
          </a:xfrm>
          <a:prstGeom prst="line">
            <a:avLst/>
          </a:prstGeom>
          <a:noFill/>
          <a:ln w="1016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5" name="矩形 40"/>
          <p:cNvSpPr>
            <a:spLocks noChangeArrowheads="1"/>
          </p:cNvSpPr>
          <p:nvPr/>
        </p:nvSpPr>
        <p:spPr bwMode="auto">
          <a:xfrm>
            <a:off x="3707904" y="23395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下周计划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323528" y="1412776"/>
            <a:ext cx="8227640" cy="21602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48"/>
          <p:cNvSpPr txBox="1">
            <a:spLocks noChangeArrowheads="1"/>
          </p:cNvSpPr>
          <p:nvPr/>
        </p:nvSpPr>
        <p:spPr bwMode="auto">
          <a:xfrm>
            <a:off x="450602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2015/12/03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6312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8" name="椭圆 37"/>
          <p:cNvSpPr/>
          <p:nvPr/>
        </p:nvSpPr>
        <p:spPr>
          <a:xfrm>
            <a:off x="5638820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9" name="椭圆 38"/>
          <p:cNvSpPr/>
          <p:nvPr/>
        </p:nvSpPr>
        <p:spPr>
          <a:xfrm>
            <a:off x="2202856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40" name="TextBox 49"/>
          <p:cNvSpPr txBox="1">
            <a:spLocks noChangeArrowheads="1"/>
          </p:cNvSpPr>
          <p:nvPr/>
        </p:nvSpPr>
        <p:spPr bwMode="auto">
          <a:xfrm>
            <a:off x="1850411" y="1124744"/>
            <a:ext cx="1025026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2015/12/09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2" name="TextBox 49"/>
          <p:cNvSpPr txBox="1">
            <a:spLocks noChangeArrowheads="1"/>
          </p:cNvSpPr>
          <p:nvPr/>
        </p:nvSpPr>
        <p:spPr bwMode="auto">
          <a:xfrm>
            <a:off x="5218331" y="1124744"/>
            <a:ext cx="940068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2016/1/31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858" y="1700808"/>
            <a:ext cx="10472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成开发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工作量评估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680" y="1700808"/>
            <a:ext cx="14605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服务器规划及申请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74315" y="1700808"/>
            <a:ext cx="144016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开放接口平台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内部上线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84168" y="2780929"/>
            <a:ext cx="230425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鉴权的具体接口需要进一步敲定。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运维监控的具体实施中，需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一到两个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1100" dirty="0"/>
              <a:t>Linux</a:t>
            </a:r>
            <a:r>
              <a:rPr lang="zh-CN" altLang="zh-CN" sz="1100" dirty="0"/>
              <a:t>命令，</a:t>
            </a:r>
            <a:r>
              <a:rPr lang="en-US" altLang="zh-CN" sz="1100" dirty="0"/>
              <a:t>shell</a:t>
            </a:r>
            <a:r>
              <a:rPr lang="zh-CN" altLang="zh-CN" sz="1100" dirty="0"/>
              <a:t>脚本，</a:t>
            </a:r>
            <a:r>
              <a:rPr lang="en-US" altLang="zh-CN" sz="1100" dirty="0"/>
              <a:t>python</a:t>
            </a:r>
            <a:r>
              <a:rPr lang="zh-CN" altLang="zh-CN" sz="1100" dirty="0"/>
              <a:t>脚本</a:t>
            </a:r>
            <a:r>
              <a:rPr lang="en-US" altLang="zh-CN" sz="1100" dirty="0"/>
              <a:t>, curl</a:t>
            </a:r>
            <a:r>
              <a:rPr lang="zh-CN" altLang="zh-CN" sz="1100" dirty="0" smtClean="0"/>
              <a:t>的</a:t>
            </a:r>
            <a:r>
              <a:rPr lang="zh-CN" altLang="en-US" sz="1100" dirty="0" smtClean="0"/>
              <a:t>同事</a:t>
            </a:r>
            <a:r>
              <a:rPr lang="zh-CN" altLang="zh-CN" sz="1100" dirty="0" smtClean="0"/>
              <a:t>来</a:t>
            </a:r>
            <a:r>
              <a:rPr lang="zh-CN" altLang="zh-CN" sz="1100" dirty="0"/>
              <a:t>安装及配置</a:t>
            </a:r>
            <a:r>
              <a:rPr lang="en-US" altLang="zh-CN" sz="1100" dirty="0" err="1"/>
              <a:t>Zabbix</a:t>
            </a:r>
            <a:r>
              <a:rPr lang="zh-CN" altLang="zh-CN" sz="1100" dirty="0"/>
              <a:t>服务器和客户端节点。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6372200" y="233958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问题或风险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2772978"/>
            <a:ext cx="2767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开放接口平台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接口调用及鉴权的工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量评估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(80%)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样例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服务的开发及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同步开放接口发布，支持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GET,POST,PUT,DELETE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，返回支持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XML,JSON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(100%)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Curl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调用已发布的样例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开放接口调用部分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发布的样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接口调用。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(100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%)</a:t>
            </a:r>
          </a:p>
          <a:p>
            <a:pPr marL="228600" indent="-228600"/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运维监控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列出需求清单。（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成第一版工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量评估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(100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%)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3848" y="2780928"/>
            <a:ext cx="2592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开放接口平台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样例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开放接口，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部分的测试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鉴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权接口确定及开发。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器规划及申请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运维监控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进一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步补充需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求清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单。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第二版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工作量评估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服务器规划及申请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84777" y="1455316"/>
            <a:ext cx="155575" cy="1587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anchor="ctr"/>
          <a:lstStyle/>
          <a:p>
            <a:pPr algn="ctr" defTabSz="9956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2" name="TextBox 49"/>
          <p:cNvSpPr txBox="1">
            <a:spLocks noChangeArrowheads="1"/>
          </p:cNvSpPr>
          <p:nvPr/>
        </p:nvSpPr>
        <p:spPr bwMode="auto">
          <a:xfrm>
            <a:off x="7164288" y="1124744"/>
            <a:ext cx="940068" cy="3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569" tIns="49785" rIns="99569" bIns="49785">
            <a:spAutoFit/>
          </a:bodyPr>
          <a:lstStyle/>
          <a:p>
            <a:r>
              <a:rPr lang="en-US" altLang="zh-CN" sz="1300" b="1" dirty="0" smtClean="0">
                <a:latin typeface="Calibri" pitchFamily="34" charset="0"/>
                <a:ea typeface="微软雅黑" pitchFamily="34" charset="-122"/>
              </a:rPr>
              <a:t>2016/3/31</a:t>
            </a:r>
            <a:endParaRPr lang="zh-CN" altLang="en-US" sz="1300" b="1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TextBox 45"/>
          <p:cNvSpPr txBox="1"/>
          <p:nvPr/>
        </p:nvSpPr>
        <p:spPr>
          <a:xfrm>
            <a:off x="7020272" y="1700808"/>
            <a:ext cx="144016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运维监控内部上线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54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13356</TotalTime>
  <Words>334</Words>
  <Application>Microsoft Office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Meiryo UI</vt:lpstr>
      <vt:lpstr>宋体</vt:lpstr>
      <vt:lpstr>微软雅黑</vt:lpstr>
      <vt:lpstr>微软雅黑 Light</vt:lpstr>
      <vt:lpstr>Arial</vt:lpstr>
      <vt:lpstr>Calibri</vt:lpstr>
      <vt:lpstr>Office 主题​​</vt:lpstr>
      <vt:lpstr>开放接口 监控 2015.12.02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WIN8</cp:lastModifiedBy>
  <cp:revision>1889</cp:revision>
  <cp:lastPrinted>2015-06-10T01:56:50Z</cp:lastPrinted>
  <dcterms:created xsi:type="dcterms:W3CDTF">2006-10-24T06:38:26Z</dcterms:created>
  <dcterms:modified xsi:type="dcterms:W3CDTF">2015-12-03T01:24:48Z</dcterms:modified>
</cp:coreProperties>
</file>