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5F03-0610-4008-87C4-21637081E0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F8A6-D2C8-44C7-8932-28CB8AF0A9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OS Projects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SDCS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Design and implement a simple command interpreter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min_shell.exe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(a command shell) using the Windows application programming interface 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Windows API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command interpreter should be able to read input line by line either from standard input or from a file (given on the command line). Each line of input should be interpreted as a program, which is executed within a separate process.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7207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Usage of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min_shell.exe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$type script.txt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C:\Winddows\system32\notepad.exe script.txt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C:\Winddows\system32\calc.exe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C:\Winddows\system32\charmap.exe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$min_shell.exe script.txt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Can also include user-defined process. E.g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., homework 3.7.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 the Windows functions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CreateProcess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WaitForSingleObject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to sequentially execute commands in separate processes.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Platforms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Microsft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Windows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Programming language and compiler: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Microsft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Visual C++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Working with Windows API https://msdn.microsoft.com/zh-cn/library/aa187916.aspx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600200"/>
            <a:ext cx="900115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project report should be submitted before the deadline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1: Project function design / description (in English /Chinese)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2: Program running screenshot with some running examples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3: Executable program and its source code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4: Others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Deadline: THREE weeks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500174"/>
            <a:ext cx="9001156" cy="504351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Design and implement two versions of a Producer-Consumer application.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Producer thread shall increment a counter value and display it on standard output.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Consumer thread shall decrement the counter and print the current counter value on standard output.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Both threads shall communicate using a shared variable.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Version 1: Write a version of your program that uses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Criti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calSection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synchronization.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Version 2: Write a version of your program that uses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Mutex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synchronization.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2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 a performance comparison of both versions of your program.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Measure the maximum/minimum counter values reached by both versions of the program. Explain the results.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Have a GUI (option).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Can set the number of threads (option).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006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 project report should be submitted before the deadline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1: Project function design / description (in English /Chinese)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2: Program running screenshot with some running examples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3: Executable program and its source code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itchFamily="2" charset="2"/>
              <a:buChar char="ü"/>
            </a:pPr>
            <a:r>
              <a:rPr kumimoji="1"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Part 4: Others</a:t>
            </a:r>
            <a:endParaRPr kumimoji="1"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Deadline: THREE weeks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WPS 演示</Application>
  <PresentationFormat>全屏显示(4:3)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OS Projects</vt:lpstr>
      <vt:lpstr>Project 1</vt:lpstr>
      <vt:lpstr>Usage example</vt:lpstr>
      <vt:lpstr>Platforms</vt:lpstr>
      <vt:lpstr>Skill development</vt:lpstr>
      <vt:lpstr>Report 1</vt:lpstr>
      <vt:lpstr>Project 2</vt:lpstr>
      <vt:lpstr>Project 2 (cont)</vt:lpstr>
      <vt:lpstr>Report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Projects</dc:title>
  <dc:creator>liuyubao</dc:creator>
  <cp:lastModifiedBy>gd</cp:lastModifiedBy>
  <cp:revision>14</cp:revision>
  <dcterms:created xsi:type="dcterms:W3CDTF">2016-03-28T02:17:00Z</dcterms:created>
  <dcterms:modified xsi:type="dcterms:W3CDTF">2016-05-29T12:45:07Z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