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F03-0610-4008-87C4-21637081E0DA}" type="datetimeFigureOut">
              <a:rPr lang="zh-CN" altLang="en-US" smtClean="0"/>
              <a:pPr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F8A6-D2C8-44C7-8932-28CB8AF0A9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F03-0610-4008-87C4-21637081E0DA}" type="datetimeFigureOut">
              <a:rPr lang="zh-CN" altLang="en-US" smtClean="0"/>
              <a:pPr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F8A6-D2C8-44C7-8932-28CB8AF0A9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F03-0610-4008-87C4-21637081E0DA}" type="datetimeFigureOut">
              <a:rPr lang="zh-CN" altLang="en-US" smtClean="0"/>
              <a:pPr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F8A6-D2C8-44C7-8932-28CB8AF0A9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F03-0610-4008-87C4-21637081E0DA}" type="datetimeFigureOut">
              <a:rPr lang="zh-CN" altLang="en-US" smtClean="0"/>
              <a:pPr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F8A6-D2C8-44C7-8932-28CB8AF0A9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F03-0610-4008-87C4-21637081E0DA}" type="datetimeFigureOut">
              <a:rPr lang="zh-CN" altLang="en-US" smtClean="0"/>
              <a:pPr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F8A6-D2C8-44C7-8932-28CB8AF0A9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F03-0610-4008-87C4-21637081E0DA}" type="datetimeFigureOut">
              <a:rPr lang="zh-CN" altLang="en-US" smtClean="0"/>
              <a:pPr/>
              <a:t>2016/5/25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F8A6-D2C8-44C7-8932-28CB8AF0A9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F03-0610-4008-87C4-21637081E0DA}" type="datetimeFigureOut">
              <a:rPr lang="zh-CN" altLang="en-US" smtClean="0"/>
              <a:pPr/>
              <a:t>2016/5/25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F8A6-D2C8-44C7-8932-28CB8AF0A9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F03-0610-4008-87C4-21637081E0DA}" type="datetimeFigureOut">
              <a:rPr lang="zh-CN" altLang="en-US" smtClean="0"/>
              <a:pPr/>
              <a:t>2016/5/25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F8A6-D2C8-44C7-8932-28CB8AF0A9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F03-0610-4008-87C4-21637081E0DA}" type="datetimeFigureOut">
              <a:rPr lang="zh-CN" altLang="en-US" smtClean="0"/>
              <a:pPr/>
              <a:t>2016/5/25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F8A6-D2C8-44C7-8932-28CB8AF0A9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F03-0610-4008-87C4-21637081E0DA}" type="datetimeFigureOut">
              <a:rPr lang="zh-CN" altLang="en-US" smtClean="0"/>
              <a:pPr/>
              <a:t>2016/5/25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F8A6-D2C8-44C7-8932-28CB8AF0A9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F03-0610-4008-87C4-21637081E0DA}" type="datetimeFigureOut">
              <a:rPr lang="zh-CN" altLang="en-US" smtClean="0"/>
              <a:pPr/>
              <a:t>2016/5/25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F8A6-D2C8-44C7-8932-28CB8AF0A9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5F03-0610-4008-87C4-21637081E0DA}" type="datetimeFigureOut">
              <a:rPr lang="zh-CN" altLang="en-US" smtClean="0"/>
              <a:pPr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3F8A6-D2C8-44C7-8932-28CB8AF0A9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OS Projects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SDCS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70912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Design and implement a simple sort program that uses memory-mapped file I/O to open a binary file filled with integer values and uses quicksort to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sort the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file content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Use the function 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qsort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stdlib.h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to perform the actual sorting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Use the Windows-functions 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CreateFileMapping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MapViewOfFile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FlushViewOfFile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perform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memory-mapped file I/O.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7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Report</a:t>
            </a:r>
            <a:r>
              <a:rPr lang="en-US" altLang="zh-CN" dirty="0" smtClean="0"/>
              <a:t>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90063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 project report should be submitted before the deadline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itchFamily="2" charset="2"/>
              <a:buChar char="ü"/>
            </a:pPr>
            <a:r>
              <a:rPr kumimoji="1"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Part 1: Project function design / description (in English /Chinese)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itchFamily="2" charset="2"/>
              <a:buChar char="ü"/>
            </a:pPr>
            <a:r>
              <a:rPr kumimoji="1"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Part 2: Program running screenshot with some running examples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itchFamily="2" charset="2"/>
              <a:buChar char="ü"/>
            </a:pPr>
            <a:r>
              <a:rPr kumimoji="1"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Part 3: Executable program and its source code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itchFamily="2" charset="2"/>
              <a:buChar char="ü"/>
            </a:pPr>
            <a:r>
              <a:rPr kumimoji="1"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Part 4: Others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Deadline: THREE weeks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72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00200"/>
            <a:ext cx="8786874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Design and implement a simple command interpreter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min_shell.exe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(a command shell) using the Windows application programming interface (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Windows API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The command interpreter should be able to read input line by line either from standard input or from a file (given on the command line). Each line of input should be interpreted as a program, which is executed within a separate process.</a:t>
            </a:r>
          </a:p>
          <a:p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Usage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00200"/>
            <a:ext cx="8929718" cy="4972072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Usage of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min_shell.exe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$type script.txt</a:t>
            </a:r>
          </a:p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C:\Winddows\system32\notepad.exe script.txt</a:t>
            </a:r>
          </a:p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C:\Winddows\system32\calc.exe</a:t>
            </a:r>
          </a:p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C:\Winddows\system32\charmap.exe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$min_shell.exe script.txt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Can also include user-defined process. E.g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., homework 3.7.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Use the Windows functions 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CreateProcess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WaitForSingleObject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to sequentially execute commands in separate processes.</a:t>
            </a:r>
          </a:p>
          <a:p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Platforms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Operating system: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Microsft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Windows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Programming language and compiler: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Microsft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Visual C++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Skill development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Working with Windows API https://msdn.microsoft.com/zh-cn/library/aa187916.aspx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Report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8" y="1600200"/>
            <a:ext cx="900115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 project report should be submitted before the deadline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itchFamily="2" charset="2"/>
              <a:buChar char="ü"/>
            </a:pPr>
            <a:r>
              <a:rPr kumimoji="1"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Part 1: Project function design / description (in English /Chinese)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itchFamily="2" charset="2"/>
              <a:buChar char="ü"/>
            </a:pPr>
            <a:r>
              <a:rPr kumimoji="1"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Part 2: Program running screenshot with some running examples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itchFamily="2" charset="2"/>
              <a:buChar char="ü"/>
            </a:pPr>
            <a:r>
              <a:rPr kumimoji="1"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Part 3: Executable program and its source code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itchFamily="2" charset="2"/>
              <a:buChar char="ü"/>
            </a:pPr>
            <a:r>
              <a:rPr kumimoji="1"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Part 4: Others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Deadline: THREE weeks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8" y="1500174"/>
            <a:ext cx="9001156" cy="504351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Design and implement two versions of a Producer-Consumer application.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Producer thread shall increment a counter value and display it on standard output. 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Consumer thread shall decrement the counter and print the current counter value on standard output.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Both threads shall communicate using a shared variable.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Version 1: Write a version of your program that uses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CritcalSection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for synchronization.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Version 2: Write a version of your program that uses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Mutex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for synchronization.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2 (cont)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00200"/>
            <a:ext cx="8472518" cy="4525963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Do a performance comparison of both versions of your program. 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Measure the maximum/minimum counter values reached by both versions of the program. Explain the results. 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Have a GUI (option).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Can set the number of threads (option).</a:t>
            </a:r>
          </a:p>
          <a:p>
            <a:pPr>
              <a:buNone/>
            </a:pP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Report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90063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 project report should be submitted before the deadline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itchFamily="2" charset="2"/>
              <a:buChar char="ü"/>
            </a:pPr>
            <a:r>
              <a:rPr kumimoji="1"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Part 1: Project function design / description (in English /Chinese)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itchFamily="2" charset="2"/>
              <a:buChar char="ü"/>
            </a:pPr>
            <a:r>
              <a:rPr kumimoji="1"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Part 2: Program running screenshot with some running examples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itchFamily="2" charset="2"/>
              <a:buChar char="ü"/>
            </a:pPr>
            <a:r>
              <a:rPr kumimoji="1"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Part 3: Executable program and its source code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itchFamily="2" charset="2"/>
              <a:buChar char="ü"/>
            </a:pPr>
            <a:r>
              <a:rPr kumimoji="1"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Part 4: Others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Deadline: THREE weeks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500</Words>
  <Application>Microsoft Office PowerPoint</Application>
  <PresentationFormat>全屏显示(4:3)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OS Projects</vt:lpstr>
      <vt:lpstr>Project 1</vt:lpstr>
      <vt:lpstr>Usage example</vt:lpstr>
      <vt:lpstr>Platforms</vt:lpstr>
      <vt:lpstr>Skill development</vt:lpstr>
      <vt:lpstr>Report 1</vt:lpstr>
      <vt:lpstr>Project 2</vt:lpstr>
      <vt:lpstr>Project 2 (cont)</vt:lpstr>
      <vt:lpstr>Report 2</vt:lpstr>
      <vt:lpstr>Project 3</vt:lpstr>
      <vt:lpstr>Report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Projects</dc:title>
  <dc:creator>liuyubao</dc:creator>
  <cp:lastModifiedBy>LiuYubao</cp:lastModifiedBy>
  <cp:revision>14</cp:revision>
  <dcterms:created xsi:type="dcterms:W3CDTF">2016-03-28T02:17:54Z</dcterms:created>
  <dcterms:modified xsi:type="dcterms:W3CDTF">2016-05-25T06:46:23Z</dcterms:modified>
</cp:coreProperties>
</file>