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57" r:id="rId5"/>
    <p:sldId id="260" r:id="rId6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查询电影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3628"/>
          <a:stretch>
            <a:fillRect/>
          </a:stretch>
        </p:blipFill>
        <p:spPr>
          <a:xfrm>
            <a:off x="908050" y="1399540"/>
            <a:ext cx="6999605" cy="48133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531610" y="3563620"/>
            <a:ext cx="1106170" cy="4851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豆瓣链接跳转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010" y="1691005"/>
            <a:ext cx="7205980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录入电影</a:t>
            </a:r>
            <a:r>
              <a:rPr lang="en-US" altLang="zh-CN"/>
              <a:t>(1)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" y="1907540"/>
            <a:ext cx="7886700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录入电影</a:t>
            </a:r>
            <a:r>
              <a:rPr lang="en-US" altLang="zh-CN"/>
              <a:t>(2)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7565" y="1495425"/>
            <a:ext cx="7677785" cy="49110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GZhMWIzMjg0ZjE5NGFjZWVlOGVmMjAwZDRkMDk2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冷心</cp:lastModifiedBy>
  <cp:revision>3</cp:revision>
  <dcterms:created xsi:type="dcterms:W3CDTF">2023-08-09T12:44:00Z</dcterms:created>
  <dcterms:modified xsi:type="dcterms:W3CDTF">2024-01-01T10:39:52Z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