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jpeg" /><Relationship Id="rId1" Type="http://schemas.openxmlformats.org/officeDocument/2006/relationships/slideLayout" Target="../slideLayouts/slideLayout4.xml" /><Relationship Id="rId5" Type="http://schemas.openxmlformats.org/officeDocument/2006/relationships/image" Target="../media/image27.jpeg" /><Relationship Id="rId4" Type="http://schemas.openxmlformats.org/officeDocument/2006/relationships/image" Target="../media/image26.jpeg" /></Relationships>
</file>

<file path=ppt/slides/_rels/slide12.xml.rels><?xml version="1.0" encoding="UTF-8" standalone="yes"?>
<Relationships xmlns="http://schemas.openxmlformats.org/package/2006/relationships"><Relationship Id="rId3" Type="http://schemas.openxmlformats.org/officeDocument/2006/relationships/image" Target="../media/image29.jpeg" /><Relationship Id="rId2" Type="http://schemas.openxmlformats.org/officeDocument/2006/relationships/image" Target="../media/image28.jpeg" /><Relationship Id="rId1" Type="http://schemas.openxmlformats.org/officeDocument/2006/relationships/slideLayout" Target="../slideLayouts/slideLayout4.xml" /><Relationship Id="rId4" Type="http://schemas.openxmlformats.org/officeDocument/2006/relationships/image" Target="../media/image30.jpeg" /></Relationships>
</file>

<file path=ppt/slides/_rels/slide13.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image" Target="../media/image3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11.jpeg" /><Relationship Id="rId4" Type="http://schemas.openxmlformats.org/officeDocument/2006/relationships/image" Target="../media/image10.jpeg" /></Relationships>
</file>

<file path=ppt/slides/_rels/slide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4.xml" /><Relationship Id="rId5" Type="http://schemas.openxmlformats.org/officeDocument/2006/relationships/image" Target="../media/image15.jpeg" /><Relationship Id="rId4" Type="http://schemas.openxmlformats.org/officeDocument/2006/relationships/image" Target="../media/image14.jpeg" /></Relationships>
</file>

<file path=ppt/slides/_rels/slide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17.jpeg" /></Relationships>
</file>

<file path=ppt/slides/_rels/slide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g" /><Relationship Id="rId1" Type="http://schemas.openxmlformats.org/officeDocument/2006/relationships/slideLayout" Target="../slideLayouts/slideLayout4.xml" /><Relationship Id="rId5" Type="http://schemas.openxmlformats.org/officeDocument/2006/relationships/image" Target="../media/image22.jpeg" /><Relationship Id="rId4" Type="http://schemas.openxmlformats.org/officeDocument/2006/relationships/image" Target="../media/image2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40583" y="99288"/>
            <a:ext cx="10760909" cy="1493999"/>
          </a:xfrm>
          <a:prstGeom prst="rect">
            <a:avLst/>
          </a:prstGeom>
        </p:spPr>
        <p:txBody>
          <a:bodyPr vert="horz" wrap="square" lIns="0" tIns="16510" rIns="0" bIns="0" rtlCol="0">
            <a:spAutoFit/>
          </a:bodyPr>
          <a:lstStyle/>
          <a:p>
            <a:pPr marL="3213735">
              <a:spcBef>
                <a:spcPts val="130"/>
              </a:spcBef>
            </a:pPr>
            <a:r>
              <a:rPr lang="en-IN" sz="4800" b="1" i="0">
                <a:solidFill>
                  <a:srgbClr val="0F0F0F"/>
                </a:solidFill>
                <a:effectLst/>
                <a:latin typeface="Times New Roman" panose="02020603050405020304" pitchFamily="18" charset="0"/>
                <a:cs typeface="Times New Roman" panose="02020603050405020304" pitchFamily="18" charset="0"/>
              </a:rPr>
              <a:t>DIGITAL PORTFOLIO</a:t>
            </a:r>
            <a:r>
              <a:rPr lang="en-IN" sz="4800" b="1" i="0" dirty="0">
                <a:solidFill>
                  <a:srgbClr val="0F0F0F"/>
                </a:solidFill>
                <a:effectLst/>
                <a:latin typeface="Times New Roman" panose="02020603050405020304" pitchFamily="18" charset="0"/>
                <a:cs typeface="Times New Roman" panose="02020603050405020304" pitchFamily="18" charset="0"/>
              </a:rPr>
              <a:t> !!</a:t>
            </a:r>
            <a:br>
              <a:rPr lang="en-US" sz="4800" b="1" i="0">
                <a:solidFill>
                  <a:srgbClr val="0F0F0F"/>
                </a:solidFill>
                <a:effectLst/>
                <a:latin typeface="Roboto" panose="020F0502020204030204" pitchFamily="2" charset="0"/>
              </a:rPr>
            </a:br>
            <a:endParaRPr sz="4800"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4524375" y="3132544"/>
            <a:ext cx="7308414" cy="2677656"/>
          </a:xfrm>
          <a:prstGeom prst="rect">
            <a:avLst/>
          </a:prstGeom>
          <a:noFill/>
        </p:spPr>
        <p:txBody>
          <a:bodyPr wrap="square" lIns="91440" tIns="45720" rIns="91440" bIns="45720" rtlCol="0" anchor="t">
            <a:spAutoFit/>
          </a:bodyPr>
          <a:lstStyle/>
          <a:p>
            <a:r>
              <a:rPr lang="en-US" sz="2800" b="1" dirty="0"/>
              <a:t>STUDENT NAME: </a:t>
            </a:r>
            <a:r>
              <a:rPr lang="en-IN" sz="2800" b="1" dirty="0"/>
              <a:t>THAMIZHARASI. L</a:t>
            </a:r>
          </a:p>
          <a:p>
            <a:r>
              <a:rPr lang="en-US" sz="2800" b="1" dirty="0"/>
              <a:t>REGISTER NO AND NMID: </a:t>
            </a:r>
            <a:r>
              <a:rPr lang="en-IN" sz="2800" b="1" dirty="0"/>
              <a:t>222403871/asumn293222403865</a:t>
            </a:r>
            <a:endParaRPr lang="en-US" sz="2800" b="1" dirty="0">
              <a:cs typeface="Calibri"/>
            </a:endParaRPr>
          </a:p>
          <a:p>
            <a:r>
              <a:rPr lang="en-US" sz="2800" b="1" dirty="0"/>
              <a:t>DEPARTMENT: </a:t>
            </a:r>
            <a:r>
              <a:rPr lang="en-IN" sz="2800" b="1" dirty="0"/>
              <a:t>COMPUTER SCIENCE </a:t>
            </a:r>
            <a:endParaRPr lang="en-US" sz="2800" b="1" dirty="0"/>
          </a:p>
          <a:p>
            <a:r>
              <a:rPr lang="en-US" sz="2800" b="1" dirty="0"/>
              <a:t>COLLEGE: </a:t>
            </a:r>
            <a:r>
              <a:rPr lang="en-IN" sz="2800" b="1" dirty="0"/>
              <a:t>VIDHYA SAGAR WOMENS COLLEGE </a:t>
            </a:r>
            <a:endParaRPr lang="en-US" sz="2800" b="1" dirty="0"/>
          </a:p>
          <a:p>
            <a:r>
              <a:rPr lang="en-US" sz="2800" b="1" dirty="0"/>
              <a:t>           </a:t>
            </a:r>
            <a:endParaRPr lang="en-IN" sz="2800" b="1" dirty="0"/>
          </a:p>
        </p:txBody>
      </p:sp>
      <p:pic>
        <p:nvPicPr>
          <p:cNvPr id="8" name="Picture 7">
            <a:extLst>
              <a:ext uri="{FF2B5EF4-FFF2-40B4-BE49-F238E27FC236}">
                <a16:creationId xmlns:a16="http://schemas.microsoft.com/office/drawing/2014/main" id="{7360A672-8CF8-FECE-60C7-99DBBD3A0A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91" y="2408812"/>
            <a:ext cx="3507158" cy="3640577"/>
          </a:xfrm>
          <a:prstGeom prst="rect">
            <a:avLst/>
          </a:prstGeom>
        </p:spPr>
      </p:pic>
      <p:pic>
        <p:nvPicPr>
          <p:cNvPr id="10" name="Picture 9">
            <a:extLst>
              <a:ext uri="{FF2B5EF4-FFF2-40B4-BE49-F238E27FC236}">
                <a16:creationId xmlns:a16="http://schemas.microsoft.com/office/drawing/2014/main" id="{33FA14F5-AA7F-09A5-5D5B-04B2338979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5860" y="747641"/>
            <a:ext cx="2060903" cy="23242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0F2B0E-771C-BE3D-E4D2-86FEEAA8E134}"/>
              </a:ext>
            </a:extLst>
          </p:cNvPr>
          <p:cNvSpPr txBox="1"/>
          <p:nvPr/>
        </p:nvSpPr>
        <p:spPr>
          <a:xfrm>
            <a:off x="2554939" y="684433"/>
            <a:ext cx="6223747" cy="769441"/>
          </a:xfrm>
          <a:prstGeom prst="rect">
            <a:avLst/>
          </a:prstGeom>
          <a:noFill/>
        </p:spPr>
        <p:txBody>
          <a:bodyPr wrap="square" rtlCol="0">
            <a:spAutoFit/>
          </a:bodyPr>
          <a:lstStyle/>
          <a:p>
            <a:pPr algn="l"/>
            <a:r>
              <a:rPr lang="en-IN" sz="4400" b="1"/>
              <a:t>ABOUT ME !!</a:t>
            </a:r>
            <a:endParaRPr lang="en-US" sz="4400" b="1"/>
          </a:p>
        </p:txBody>
      </p:sp>
      <p:sp>
        <p:nvSpPr>
          <p:cNvPr id="5" name="TextBox 4">
            <a:extLst>
              <a:ext uri="{FF2B5EF4-FFF2-40B4-BE49-F238E27FC236}">
                <a16:creationId xmlns:a16="http://schemas.microsoft.com/office/drawing/2014/main" id="{1D21F4DE-C58B-9834-8334-1F52B6549222}"/>
              </a:ext>
            </a:extLst>
          </p:cNvPr>
          <p:cNvSpPr txBox="1"/>
          <p:nvPr/>
        </p:nvSpPr>
        <p:spPr>
          <a:xfrm flipV="1">
            <a:off x="5190564" y="1820161"/>
            <a:ext cx="206189" cy="707886"/>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FA33580D-5A10-8A11-EC5B-105F1A636706}"/>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sp>
        <p:nvSpPr>
          <p:cNvPr id="7" name="TextBox 6">
            <a:extLst>
              <a:ext uri="{FF2B5EF4-FFF2-40B4-BE49-F238E27FC236}">
                <a16:creationId xmlns:a16="http://schemas.microsoft.com/office/drawing/2014/main" id="{31556B3F-0C41-E633-264B-F6C5A0DB3AB2}"/>
              </a:ext>
            </a:extLst>
          </p:cNvPr>
          <p:cNvSpPr txBox="1"/>
          <p:nvPr/>
        </p:nvSpPr>
        <p:spPr>
          <a:xfrm>
            <a:off x="5190564" y="2528047"/>
            <a:ext cx="1828800" cy="646331"/>
          </a:xfrm>
          <a:prstGeom prst="rect">
            <a:avLst/>
          </a:prstGeom>
          <a:noFill/>
        </p:spPr>
        <p:txBody>
          <a:bodyPr wrap="square" rtlCol="0">
            <a:spAutoFit/>
          </a:bodyPr>
          <a:lstStyle/>
          <a:p>
            <a:pPr algn="l"/>
            <a:endParaRPr lang="en-IN" dirty="0"/>
          </a:p>
          <a:p>
            <a:pPr algn="l"/>
            <a:endParaRPr lang="en-US" dirty="0"/>
          </a:p>
        </p:txBody>
      </p:sp>
      <p:sp>
        <p:nvSpPr>
          <p:cNvPr id="4" name="TextBox 3">
            <a:extLst>
              <a:ext uri="{FF2B5EF4-FFF2-40B4-BE49-F238E27FC236}">
                <a16:creationId xmlns:a16="http://schemas.microsoft.com/office/drawing/2014/main" id="{9B3B71AA-8A58-1971-2613-3581B753B9EB}"/>
              </a:ext>
            </a:extLst>
          </p:cNvPr>
          <p:cNvSpPr txBox="1"/>
          <p:nvPr/>
        </p:nvSpPr>
        <p:spPr>
          <a:xfrm>
            <a:off x="410135" y="2068412"/>
            <a:ext cx="6223748" cy="3046988"/>
          </a:xfrm>
          <a:prstGeom prst="rect">
            <a:avLst/>
          </a:prstGeom>
          <a:noFill/>
        </p:spPr>
        <p:txBody>
          <a:bodyPr wrap="square" rtlCol="0">
            <a:spAutoFit/>
          </a:bodyPr>
          <a:lstStyle/>
          <a:p>
            <a:pPr algn="l"/>
            <a:r>
              <a:rPr lang="en-IN" sz="2400" b="1" dirty="0"/>
              <a:t>Hello! I am Thamizharasi L, a Computer Science student and an aspiring developer. I am passionate about web development, programming, and problem-solving. I enjoy exploring new technologies and building projects that enhance my skills. My goal is to grow as an IT professional and create meaningful contributions through my work</a:t>
            </a:r>
            <a:endParaRPr lang="en-US" sz="2400" b="1" dirty="0"/>
          </a:p>
        </p:txBody>
      </p:sp>
      <p:pic>
        <p:nvPicPr>
          <p:cNvPr id="8" name="Picture 7">
            <a:extLst>
              <a:ext uri="{FF2B5EF4-FFF2-40B4-BE49-F238E27FC236}">
                <a16:creationId xmlns:a16="http://schemas.microsoft.com/office/drawing/2014/main" id="{DC378058-EDBD-EF82-A782-9FF60ADE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3" y="2127718"/>
            <a:ext cx="2885519" cy="3046988"/>
          </a:xfrm>
          <a:prstGeom prst="rect">
            <a:avLst/>
          </a:prstGeom>
        </p:spPr>
      </p:pic>
    </p:spTree>
    <p:extLst>
      <p:ext uri="{BB962C8B-B14F-4D97-AF65-F5344CB8AC3E}">
        <p14:creationId xmlns:p14="http://schemas.microsoft.com/office/powerpoint/2010/main" val="17204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8C9C-127F-BF32-36DA-CD5FA0F8F552}"/>
              </a:ext>
            </a:extLst>
          </p:cNvPr>
          <p:cNvSpPr>
            <a:spLocks noGrp="1"/>
          </p:cNvSpPr>
          <p:nvPr>
            <p:ph type="title"/>
          </p:nvPr>
        </p:nvSpPr>
        <p:spPr>
          <a:xfrm>
            <a:off x="441570" y="138396"/>
            <a:ext cx="10681335" cy="1015663"/>
          </a:xfrm>
        </p:spPr>
        <p:txBody>
          <a:bodyPr/>
          <a:lstStyle/>
          <a:p>
            <a:r>
              <a:rPr lang="en-IN" sz="6600" dirty="0"/>
              <a:t>SKILLS</a:t>
            </a:r>
            <a:endParaRPr lang="en-US" sz="6600" dirty="0"/>
          </a:p>
        </p:txBody>
      </p:sp>
      <p:sp>
        <p:nvSpPr>
          <p:cNvPr id="3" name="TextBox 2">
            <a:extLst>
              <a:ext uri="{FF2B5EF4-FFF2-40B4-BE49-F238E27FC236}">
                <a16:creationId xmlns:a16="http://schemas.microsoft.com/office/drawing/2014/main" id="{04A98BE8-5E39-CC76-FA88-00771CB3DA28}"/>
              </a:ext>
            </a:extLst>
          </p:cNvPr>
          <p:cNvSpPr txBox="1"/>
          <p:nvPr/>
        </p:nvSpPr>
        <p:spPr>
          <a:xfrm>
            <a:off x="5190564" y="2528047"/>
            <a:ext cx="1828800" cy="646331"/>
          </a:xfrm>
          <a:prstGeom prst="rect">
            <a:avLst/>
          </a:prstGeom>
          <a:noFill/>
        </p:spPr>
        <p:txBody>
          <a:bodyPr wrap="square" rtlCol="0">
            <a:spAutoFit/>
          </a:bodyPr>
          <a:lstStyle/>
          <a:p>
            <a:pPr algn="l"/>
            <a:endParaRPr lang="en-IN" dirty="0"/>
          </a:p>
          <a:p>
            <a:pPr algn="l"/>
            <a:endParaRPr lang="en-US" dirty="0"/>
          </a:p>
        </p:txBody>
      </p:sp>
      <p:sp>
        <p:nvSpPr>
          <p:cNvPr id="4" name="TextBox 3">
            <a:extLst>
              <a:ext uri="{FF2B5EF4-FFF2-40B4-BE49-F238E27FC236}">
                <a16:creationId xmlns:a16="http://schemas.microsoft.com/office/drawing/2014/main" id="{703152CE-8620-6FCC-EF75-5AAB2492EF58}"/>
              </a:ext>
            </a:extLst>
          </p:cNvPr>
          <p:cNvSpPr txBox="1"/>
          <p:nvPr/>
        </p:nvSpPr>
        <p:spPr>
          <a:xfrm>
            <a:off x="4141693" y="2414302"/>
            <a:ext cx="5755342" cy="2246769"/>
          </a:xfrm>
          <a:prstGeom prst="rect">
            <a:avLst/>
          </a:prstGeom>
          <a:noFill/>
        </p:spPr>
        <p:txBody>
          <a:bodyPr wrap="square" rtlCol="0">
            <a:spAutoFit/>
          </a:bodyPr>
          <a:lstStyle/>
          <a:p>
            <a:pPr algn="l"/>
            <a:r>
              <a:rPr lang="en-IN" sz="2000" b="1" dirty="0"/>
              <a:t>I have a strong foundation in web development and programming. I am skilled in HTML, CSS, JavaScript, Java, Python, and MySQL. Along with technical skills, I possess problem-solving and teamwork abilities.
I have also completed certified courses from Infosys Springboard and Simplilearn, which helped me improve my technical knowledge and practical skills</a:t>
            </a:r>
            <a:endParaRPr lang="en-US" sz="2000" b="1" dirty="0"/>
          </a:p>
        </p:txBody>
      </p:sp>
      <p:pic>
        <p:nvPicPr>
          <p:cNvPr id="5" name="Picture 4">
            <a:extLst>
              <a:ext uri="{FF2B5EF4-FFF2-40B4-BE49-F238E27FC236}">
                <a16:creationId xmlns:a16="http://schemas.microsoft.com/office/drawing/2014/main" id="{C3CE359B-26EE-2261-376F-98735D622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91" y="1703294"/>
            <a:ext cx="3929815" cy="3929815"/>
          </a:xfrm>
          <a:prstGeom prst="rect">
            <a:avLst/>
          </a:prstGeom>
        </p:spPr>
      </p:pic>
      <p:pic>
        <p:nvPicPr>
          <p:cNvPr id="14" name="Picture 13">
            <a:extLst>
              <a:ext uri="{FF2B5EF4-FFF2-40B4-BE49-F238E27FC236}">
                <a16:creationId xmlns:a16="http://schemas.microsoft.com/office/drawing/2014/main" id="{029C6DBF-1376-A2ED-76CD-5DAE4CDD5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456" y="259636"/>
            <a:ext cx="2114751" cy="1614487"/>
          </a:xfrm>
          <a:prstGeom prst="rect">
            <a:avLst/>
          </a:prstGeom>
        </p:spPr>
      </p:pic>
      <p:pic>
        <p:nvPicPr>
          <p:cNvPr id="15" name="Picture 14">
            <a:extLst>
              <a:ext uri="{FF2B5EF4-FFF2-40B4-BE49-F238E27FC236}">
                <a16:creationId xmlns:a16="http://schemas.microsoft.com/office/drawing/2014/main" id="{529C88A2-57BD-DB80-1BF8-885057D89C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564" y="5103903"/>
            <a:ext cx="3785666" cy="1058411"/>
          </a:xfrm>
          <a:prstGeom prst="rect">
            <a:avLst/>
          </a:prstGeom>
        </p:spPr>
      </p:pic>
      <p:pic>
        <p:nvPicPr>
          <p:cNvPr id="17" name="Picture 16">
            <a:extLst>
              <a:ext uri="{FF2B5EF4-FFF2-40B4-BE49-F238E27FC236}">
                <a16:creationId xmlns:a16="http://schemas.microsoft.com/office/drawing/2014/main" id="{A410B63F-8D9A-19F8-D97E-16385A4D3D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2707" y="315366"/>
            <a:ext cx="2130697" cy="1558757"/>
          </a:xfrm>
          <a:prstGeom prst="rect">
            <a:avLst/>
          </a:prstGeom>
        </p:spPr>
      </p:pic>
    </p:spTree>
    <p:extLst>
      <p:ext uri="{BB962C8B-B14F-4D97-AF65-F5344CB8AC3E}">
        <p14:creationId xmlns:p14="http://schemas.microsoft.com/office/powerpoint/2010/main" val="414400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D05D-3F68-4FCB-1DF1-37EB8D7D3285}"/>
              </a:ext>
            </a:extLst>
          </p:cNvPr>
          <p:cNvSpPr>
            <a:spLocks noGrp="1"/>
          </p:cNvSpPr>
          <p:nvPr>
            <p:ph type="title"/>
          </p:nvPr>
        </p:nvSpPr>
        <p:spPr>
          <a:xfrm>
            <a:off x="755332" y="385444"/>
            <a:ext cx="10681335" cy="2954655"/>
          </a:xfrm>
        </p:spPr>
        <p:txBody>
          <a:bodyPr/>
          <a:lstStyle/>
          <a:p>
            <a:r>
              <a:rPr lang="en-IN" dirty="0"/>
              <a:t>CONTACT DETAILS </a:t>
            </a:r>
            <a:br>
              <a:rPr lang="en-IN" dirty="0"/>
            </a:br>
            <a:br>
              <a:rPr lang="en-IN" dirty="0"/>
            </a:br>
            <a:br>
              <a:rPr lang="en-IN" dirty="0"/>
            </a:br>
            <a:endParaRPr lang="en-US" dirty="0"/>
          </a:p>
        </p:txBody>
      </p:sp>
      <p:sp>
        <p:nvSpPr>
          <p:cNvPr id="3" name="TextBox 2">
            <a:extLst>
              <a:ext uri="{FF2B5EF4-FFF2-40B4-BE49-F238E27FC236}">
                <a16:creationId xmlns:a16="http://schemas.microsoft.com/office/drawing/2014/main" id="{0C0D5B85-C169-A5D5-5A5E-90DDB0DDECCB}"/>
              </a:ext>
            </a:extLst>
          </p:cNvPr>
          <p:cNvSpPr txBox="1"/>
          <p:nvPr/>
        </p:nvSpPr>
        <p:spPr>
          <a:xfrm>
            <a:off x="3052481" y="2122165"/>
            <a:ext cx="9421907" cy="1754326"/>
          </a:xfrm>
          <a:prstGeom prst="rect">
            <a:avLst/>
          </a:prstGeom>
          <a:noFill/>
        </p:spPr>
        <p:txBody>
          <a:bodyPr wrap="square" rtlCol="0">
            <a:spAutoFit/>
          </a:bodyPr>
          <a:lstStyle/>
          <a:p>
            <a:pPr algn="l"/>
            <a:r>
              <a:rPr lang="en-IN" sz="3600" b="1" dirty="0"/>
              <a:t>1.EMAIL NO  : lingesantamil78@gamil. Com</a:t>
            </a:r>
          </a:p>
          <a:p>
            <a:pPr algn="l"/>
            <a:r>
              <a:rPr lang="en-IN" sz="3600" b="1" dirty="0"/>
              <a:t>2.CONTANCT NO  : 7538841390</a:t>
            </a:r>
          </a:p>
          <a:p>
            <a:pPr algn="l"/>
            <a:r>
              <a:rPr lang="en-IN" sz="3600" b="1" dirty="0"/>
              <a:t>3.NM ID : asunm293222403865</a:t>
            </a:r>
            <a:endParaRPr lang="en-US" sz="3600" b="1" dirty="0"/>
          </a:p>
        </p:txBody>
      </p:sp>
      <p:pic>
        <p:nvPicPr>
          <p:cNvPr id="7" name="Picture 6">
            <a:extLst>
              <a:ext uri="{FF2B5EF4-FFF2-40B4-BE49-F238E27FC236}">
                <a16:creationId xmlns:a16="http://schemas.microsoft.com/office/drawing/2014/main" id="{B640E3B6-F092-2C76-C988-172DAA96D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80" y="1461132"/>
            <a:ext cx="2624965" cy="3076392"/>
          </a:xfrm>
          <a:prstGeom prst="rect">
            <a:avLst/>
          </a:prstGeom>
        </p:spPr>
      </p:pic>
      <p:pic>
        <p:nvPicPr>
          <p:cNvPr id="8" name="Picture 7">
            <a:extLst>
              <a:ext uri="{FF2B5EF4-FFF2-40B4-BE49-F238E27FC236}">
                <a16:creationId xmlns:a16="http://schemas.microsoft.com/office/drawing/2014/main" id="{B7122E17-6FDE-4EE2-C992-276E31FE0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876491"/>
            <a:ext cx="2664549" cy="2664549"/>
          </a:xfrm>
          <a:prstGeom prst="rect">
            <a:avLst/>
          </a:prstGeom>
        </p:spPr>
      </p:pic>
      <p:pic>
        <p:nvPicPr>
          <p:cNvPr id="9" name="Picture 8">
            <a:extLst>
              <a:ext uri="{FF2B5EF4-FFF2-40B4-BE49-F238E27FC236}">
                <a16:creationId xmlns:a16="http://schemas.microsoft.com/office/drawing/2014/main" id="{EFE7B9AF-675B-4018-C132-B5C2755FE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755" y="4331602"/>
            <a:ext cx="1754325" cy="1754325"/>
          </a:xfrm>
          <a:prstGeom prst="rect">
            <a:avLst/>
          </a:prstGeom>
        </p:spPr>
      </p:pic>
    </p:spTree>
    <p:extLst>
      <p:ext uri="{BB962C8B-B14F-4D97-AF65-F5344CB8AC3E}">
        <p14:creationId xmlns:p14="http://schemas.microsoft.com/office/powerpoint/2010/main" val="3709280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5630" y="137660"/>
            <a:ext cx="4578668" cy="844462"/>
          </a:xfrm>
          <a:prstGeom prst="rect">
            <a:avLst/>
          </a:prstGeom>
        </p:spPr>
        <p:txBody>
          <a:bodyPr vert="horz" wrap="square" lIns="0" tIns="13335" rIns="0" bIns="0" rtlCol="0">
            <a:spAutoFit/>
          </a:bodyPr>
          <a:lstStyle/>
          <a:p>
            <a:pPr marL="12700">
              <a:lnSpc>
                <a:spcPct val="100000"/>
              </a:lnSpc>
              <a:spcBef>
                <a:spcPts val="105"/>
              </a:spcBef>
            </a:pPr>
            <a:r>
              <a:rPr lang="en-IN" sz="5400"/>
              <a:t>CONCLUSION</a:t>
            </a:r>
            <a:endParaRPr sz="54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a16="http://schemas.microsoft.com/office/drawing/2014/main" id="{9473AFBA-1C67-6F35-89F9-7213BD058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89835"/>
            <a:ext cx="3728852" cy="4787115"/>
          </a:xfrm>
          <a:prstGeom prst="rect">
            <a:avLst/>
          </a:prstGeom>
        </p:spPr>
      </p:pic>
      <p:sp>
        <p:nvSpPr>
          <p:cNvPr id="2" name="TextBox 1">
            <a:extLst>
              <a:ext uri="{FF2B5EF4-FFF2-40B4-BE49-F238E27FC236}">
                <a16:creationId xmlns:a16="http://schemas.microsoft.com/office/drawing/2014/main" id="{DBFEA491-3D7D-D733-758E-E2D7F50E74D8}"/>
              </a:ext>
            </a:extLst>
          </p:cNvPr>
          <p:cNvSpPr txBox="1"/>
          <p:nvPr/>
        </p:nvSpPr>
        <p:spPr>
          <a:xfrm>
            <a:off x="5190564" y="2528047"/>
            <a:ext cx="1828800" cy="646331"/>
          </a:xfrm>
          <a:prstGeom prst="rect">
            <a:avLst/>
          </a:prstGeom>
          <a:noFill/>
        </p:spPr>
        <p:txBody>
          <a:bodyPr wrap="square" rtlCol="0">
            <a:spAutoFit/>
          </a:bodyPr>
          <a:lstStyle/>
          <a:p>
            <a:pPr algn="l"/>
            <a:endParaRPr lang="en-IN" dirty="0"/>
          </a:p>
          <a:p>
            <a:pPr algn="l"/>
            <a:endParaRPr lang="en-US" dirty="0"/>
          </a:p>
        </p:txBody>
      </p:sp>
      <p:sp>
        <p:nvSpPr>
          <p:cNvPr id="10" name="TextBox 9">
            <a:extLst>
              <a:ext uri="{FF2B5EF4-FFF2-40B4-BE49-F238E27FC236}">
                <a16:creationId xmlns:a16="http://schemas.microsoft.com/office/drawing/2014/main" id="{96B114A8-44E4-860E-F204-B19417B28A14}"/>
              </a:ext>
            </a:extLst>
          </p:cNvPr>
          <p:cNvSpPr txBox="1"/>
          <p:nvPr/>
        </p:nvSpPr>
        <p:spPr>
          <a:xfrm flipH="1">
            <a:off x="855662" y="1547148"/>
            <a:ext cx="5226236" cy="4154984"/>
          </a:xfrm>
          <a:prstGeom prst="rect">
            <a:avLst/>
          </a:prstGeom>
          <a:noFill/>
        </p:spPr>
        <p:txBody>
          <a:bodyPr wrap="square" rtlCol="0">
            <a:spAutoFit/>
          </a:bodyPr>
          <a:lstStyle/>
          <a:p>
            <a:pPr algn="l"/>
            <a:r>
              <a:rPr lang="en-IN" sz="2400" b="1" dirty="0"/>
              <a:t>This project gave me the opportunity to design and build my own portfolio website using HTML, CSS, and JavaScript. It not only helped me showcase my skills and projects in a professional way but also improved my confidence in web development. The website is simple, responsive, and easy to use, and I believe it will be very useful for placements, internships, and future opportunities</a:t>
            </a:r>
            <a:endParaRPr lang="en-US" sz="2400" b="1" dirty="0"/>
          </a:p>
        </p:txBody>
      </p:sp>
      <p:sp>
        <p:nvSpPr>
          <p:cNvPr id="11" name="TextBox 10">
            <a:extLst>
              <a:ext uri="{FF2B5EF4-FFF2-40B4-BE49-F238E27FC236}">
                <a16:creationId xmlns:a16="http://schemas.microsoft.com/office/drawing/2014/main" id="{867F0892-243D-B026-9C81-8447CB1CC2C5}"/>
              </a:ext>
            </a:extLst>
          </p:cNvPr>
          <p:cNvSpPr txBox="1"/>
          <p:nvPr/>
        </p:nvSpPr>
        <p:spPr>
          <a:xfrm>
            <a:off x="6333051" y="6151680"/>
            <a:ext cx="3446042" cy="523220"/>
          </a:xfrm>
          <a:prstGeom prst="rect">
            <a:avLst/>
          </a:prstGeom>
          <a:noFill/>
        </p:spPr>
        <p:txBody>
          <a:bodyPr wrap="square" rtlCol="0">
            <a:spAutoFit/>
          </a:bodyPr>
          <a:lstStyle/>
          <a:p>
            <a:pPr algn="l"/>
            <a:r>
              <a:rPr lang="en-IN" sz="2800" b="1" dirty="0"/>
              <a:t>THANKING YOU</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u="s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1" name="TextBox 20">
            <a:extLst>
              <a:ext uri="{FF2B5EF4-FFF2-40B4-BE49-F238E27FC236}">
                <a16:creationId xmlns:a16="http://schemas.microsoft.com/office/drawing/2014/main" id="{A0ABDC44-C4B5-CCFC-5319-FF05AF83BD2F}"/>
              </a:ext>
            </a:extLst>
          </p:cNvPr>
          <p:cNvSpPr txBox="1"/>
          <p:nvPr/>
        </p:nvSpPr>
        <p:spPr>
          <a:xfrm flipH="1">
            <a:off x="5495926" y="1800105"/>
            <a:ext cx="1398079" cy="646331"/>
          </a:xfrm>
          <a:prstGeom prst="rect">
            <a:avLst/>
          </a:prstGeom>
          <a:noFill/>
        </p:spPr>
        <p:txBody>
          <a:bodyPr wrap="square" rtlCol="0">
            <a:spAutoFit/>
          </a:bodyPr>
          <a:lstStyle/>
          <a:p>
            <a:pPr algn="l"/>
            <a:endParaRPr lang="en-IN"/>
          </a:p>
          <a:p>
            <a:pPr algn="l"/>
            <a:endParaRPr lang="en-US"/>
          </a:p>
        </p:txBody>
      </p:sp>
      <p:sp>
        <p:nvSpPr>
          <p:cNvPr id="23" name="TextBox 22">
            <a:extLst>
              <a:ext uri="{FF2B5EF4-FFF2-40B4-BE49-F238E27FC236}">
                <a16:creationId xmlns:a16="http://schemas.microsoft.com/office/drawing/2014/main" id="{C62F6451-4B0F-C85B-8463-10B8817ABA8D}"/>
              </a:ext>
            </a:extLst>
          </p:cNvPr>
          <p:cNvSpPr txBox="1"/>
          <p:nvPr/>
        </p:nvSpPr>
        <p:spPr>
          <a:xfrm>
            <a:off x="5190564" y="2528047"/>
            <a:ext cx="1828800" cy="369332"/>
          </a:xfrm>
          <a:prstGeom prst="rect">
            <a:avLst/>
          </a:prstGeom>
          <a:noFill/>
        </p:spPr>
        <p:txBody>
          <a:bodyPr wrap="square" rtlCol="0">
            <a:spAutoFit/>
          </a:bodyPr>
          <a:lstStyle/>
          <a:p>
            <a:pPr algn="l"/>
            <a:endParaRPr lang="en-US" b="1"/>
          </a:p>
        </p:txBody>
      </p:sp>
      <p:sp>
        <p:nvSpPr>
          <p:cNvPr id="24" name="TextBox 23">
            <a:extLst>
              <a:ext uri="{FF2B5EF4-FFF2-40B4-BE49-F238E27FC236}">
                <a16:creationId xmlns:a16="http://schemas.microsoft.com/office/drawing/2014/main" id="{6E4F3ABB-1777-8D35-28DC-2D388FCB5F53}"/>
              </a:ext>
            </a:extLst>
          </p:cNvPr>
          <p:cNvSpPr txBox="1"/>
          <p:nvPr/>
        </p:nvSpPr>
        <p:spPr>
          <a:xfrm rot="10800000" flipV="1">
            <a:off x="2754962" y="2036491"/>
            <a:ext cx="8161462" cy="769441"/>
          </a:xfrm>
          <a:prstGeom prst="rect">
            <a:avLst/>
          </a:prstGeom>
          <a:noFill/>
        </p:spPr>
        <p:txBody>
          <a:bodyPr wrap="square" rtlCol="0">
            <a:spAutoFit/>
          </a:bodyPr>
          <a:lstStyle/>
          <a:p>
            <a:pPr algn="l"/>
            <a:r>
              <a:rPr lang="en-IN" sz="4400" b="1"/>
              <a:t>DIGITAL PORTFOLIO </a:t>
            </a:r>
            <a:endParaRPr lang="en-US" sz="4400" b="1" dirty="0"/>
          </a:p>
        </p:txBody>
      </p:sp>
      <p:sp>
        <p:nvSpPr>
          <p:cNvPr id="25" name="TextBox 24">
            <a:extLst>
              <a:ext uri="{FF2B5EF4-FFF2-40B4-BE49-F238E27FC236}">
                <a16:creationId xmlns:a16="http://schemas.microsoft.com/office/drawing/2014/main" id="{2D2BB190-BF2F-3C56-29B5-6305590D5081}"/>
              </a:ext>
            </a:extLst>
          </p:cNvPr>
          <p:cNvSpPr txBox="1"/>
          <p:nvPr/>
        </p:nvSpPr>
        <p:spPr>
          <a:xfrm>
            <a:off x="679081" y="2489146"/>
            <a:ext cx="9393035" cy="1384995"/>
          </a:xfrm>
          <a:prstGeom prst="rect">
            <a:avLst/>
          </a:prstGeom>
          <a:noFill/>
        </p:spPr>
        <p:txBody>
          <a:bodyPr wrap="square" rtlCol="0">
            <a:spAutoFit/>
          </a:bodyPr>
          <a:lstStyle/>
          <a:p>
            <a:pPr algn="l"/>
            <a:r>
              <a:rPr lang="en-IN" sz="2800" b="1" dirty="0"/>
              <a:t>
A Digital Portfolio is a personal website that shows who you are, what skills you have, and what projects you did.</a:t>
            </a:r>
            <a:endParaRPr lang="en-US" sz="2800" b="1" dirty="0"/>
          </a:p>
        </p:txBody>
      </p:sp>
      <p:sp>
        <p:nvSpPr>
          <p:cNvPr id="27" name="Title 26">
            <a:extLst>
              <a:ext uri="{FF2B5EF4-FFF2-40B4-BE49-F238E27FC236}">
                <a16:creationId xmlns:a16="http://schemas.microsoft.com/office/drawing/2014/main" id="{C9F23DC7-B3F0-B83D-0A22-51FF962366B1}"/>
              </a:ext>
            </a:extLst>
          </p:cNvPr>
          <p:cNvSpPr>
            <a:spLocks noGrp="1"/>
          </p:cNvSpPr>
          <p:nvPr>
            <p:ph type="title"/>
          </p:nvPr>
        </p:nvSpPr>
        <p:spPr>
          <a:xfrm>
            <a:off x="447675" y="314016"/>
            <a:ext cx="10681335" cy="1477328"/>
          </a:xfrm>
        </p:spPr>
        <p:txBody>
          <a:bodyPr/>
          <a:lstStyle/>
          <a:p>
            <a:r>
              <a:rPr lang="en-IN" dirty="0"/>
              <a:t>PROJECT TITLE </a:t>
            </a:r>
            <a:br>
              <a:rPr lang="en-IN" dirty="0"/>
            </a:br>
            <a:endParaRPr lang="en-US" dirty="0"/>
          </a:p>
        </p:txBody>
      </p:sp>
      <p:pic>
        <p:nvPicPr>
          <p:cNvPr id="28" name="Picture 27">
            <a:extLst>
              <a:ext uri="{FF2B5EF4-FFF2-40B4-BE49-F238E27FC236}">
                <a16:creationId xmlns:a16="http://schemas.microsoft.com/office/drawing/2014/main" id="{53B2E9D1-4630-F5DB-7C49-937090BFD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2047" y="3592257"/>
            <a:ext cx="2636798" cy="29752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02513" y="1701893"/>
            <a:ext cx="3705225" cy="4832089"/>
            <a:chOff x="466725" y="3699078"/>
            <a:chExt cx="37052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518125" y="3699078"/>
              <a:ext cx="3142554" cy="3009898"/>
            </a:xfrm>
            <a:prstGeom prst="rect">
              <a:avLst/>
            </a:prstGeom>
          </p:spPr>
        </p:pic>
      </p:grpSp>
      <p:sp>
        <p:nvSpPr>
          <p:cNvPr id="21" name="object 21"/>
          <p:cNvSpPr txBox="1">
            <a:spLocks noGrp="1"/>
          </p:cNvSpPr>
          <p:nvPr>
            <p:ph type="title"/>
          </p:nvPr>
        </p:nvSpPr>
        <p:spPr>
          <a:xfrm>
            <a:off x="89647" y="504833"/>
            <a:ext cx="5858249" cy="844462"/>
          </a:xfrm>
          <a:prstGeom prst="rect">
            <a:avLst/>
          </a:prstGeom>
        </p:spPr>
        <p:txBody>
          <a:bodyPr vert="horz" wrap="square" lIns="0" tIns="13335" rIns="0" bIns="0" rtlCol="0">
            <a:spAutoFit/>
          </a:bodyPr>
          <a:lstStyle/>
          <a:p>
            <a:pPr marL="12700">
              <a:lnSpc>
                <a:spcPct val="100000"/>
              </a:lnSpc>
              <a:spcBef>
                <a:spcPts val="105"/>
              </a:spcBef>
            </a:pPr>
            <a:r>
              <a:rPr sz="5400" spc="25"/>
              <a:t>A</a:t>
            </a:r>
            <a:r>
              <a:rPr sz="5400" spc="-5"/>
              <a:t>G</a:t>
            </a:r>
            <a:r>
              <a:rPr sz="5400" spc="-35"/>
              <a:t>E</a:t>
            </a:r>
            <a:r>
              <a:rPr sz="5400" spc="15"/>
              <a:t>N</a:t>
            </a:r>
            <a:r>
              <a:rPr sz="5400"/>
              <a:t>DA</a:t>
            </a:r>
            <a:r>
              <a:rPr lang="en-IN" sz="5400"/>
              <a:t>:</a:t>
            </a:r>
            <a:endParaRPr sz="54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4476015" y="1653945"/>
            <a:ext cx="5029200" cy="4832092"/>
          </a:xfrm>
          <a:prstGeom prst="rect">
            <a:avLst/>
          </a:prstGeom>
          <a:noFill/>
        </p:spPr>
        <p:txBody>
          <a:bodyPr wrap="square" rtlCol="0">
            <a:spAutoFit/>
          </a:bodyPr>
          <a:lstStyle/>
          <a:p>
            <a:pPr algn="l"/>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Tools and Technologies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Features and Functionality</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Results and </a:t>
            </a:r>
            <a:r>
              <a:rPr lang="en-US" sz="2800" b="1">
                <a:solidFill>
                  <a:srgbClr val="0D0D0D"/>
                </a:solidFill>
                <a:latin typeface="Times New Roman" panose="02020603050405020304" pitchFamily="18" charset="0"/>
                <a:cs typeface="Times New Roman" panose="02020603050405020304" pitchFamily="18" charset="0"/>
              </a:rPr>
              <a:t>Screenshots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err="1">
                <a:solidFill>
                  <a:srgbClr val="0D0D0D"/>
                </a:solidFill>
                <a:latin typeface="Times New Roman" panose="02020603050405020304" pitchFamily="18" charset="0"/>
                <a:cs typeface="Times New Roman" panose="02020603050405020304" pitchFamily="18" charset="0"/>
              </a:rPr>
              <a:t>Github</a:t>
            </a:r>
            <a:r>
              <a:rPr lang="en-US" sz="2800" b="1">
                <a:solidFill>
                  <a:srgbClr val="0D0D0D"/>
                </a:solidFill>
                <a:latin typeface="Times New Roman" panose="02020603050405020304" pitchFamily="18" charset="0"/>
                <a:cs typeface="Times New Roman" panose="02020603050405020304" pitchFamily="18" charset="0"/>
              </a:rPr>
              <a:t> Link</a:t>
            </a:r>
            <a:endParaRPr lang="en-US" sz="2800" b="1" i="0">
              <a:solidFill>
                <a:srgbClr val="0D0D0D"/>
              </a:solidFill>
              <a:effectLst/>
              <a:latin typeface="Times New Roman" panose="02020603050405020304" pitchFamily="18" charset="0"/>
              <a:cs typeface="Times New Roman" panose="02020603050405020304" pitchFamily="18" charset="0"/>
            </a:endParaRPr>
          </a:p>
          <a:p>
            <a:endParaRPr lang="en-IN"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BC6AA10C-702D-5D39-D66E-84C59E3E3F25}"/>
              </a:ext>
            </a:extLst>
          </p:cNvPr>
          <p:cNvSpPr txBox="1"/>
          <p:nvPr/>
        </p:nvSpPr>
        <p:spPr>
          <a:xfrm>
            <a:off x="1330137" y="1647185"/>
            <a:ext cx="5523100" cy="1384995"/>
          </a:xfrm>
          <a:prstGeom prst="rect">
            <a:avLst/>
          </a:prstGeom>
          <a:noFill/>
        </p:spPr>
        <p:txBody>
          <a:bodyPr wrap="square" rtlCol="0">
            <a:spAutoFit/>
          </a:bodyPr>
          <a:lstStyle/>
          <a:p>
            <a:pPr algn="l"/>
            <a:r>
              <a:rPr lang="en-IN" sz="2800" b="1" i="1"/>
              <a:t>&gt;&gt; The gap or difficulty in the current system that your project solves.</a:t>
            </a:r>
            <a:endParaRPr lang="en-US" sz="2800" b="1" i="1"/>
          </a:p>
        </p:txBody>
      </p:sp>
      <p:sp>
        <p:nvSpPr>
          <p:cNvPr id="11" name="TextBox 10">
            <a:extLst>
              <a:ext uri="{FF2B5EF4-FFF2-40B4-BE49-F238E27FC236}">
                <a16:creationId xmlns:a16="http://schemas.microsoft.com/office/drawing/2014/main" id="{964C05B7-D17A-6672-3E14-088F958D33BF}"/>
              </a:ext>
            </a:extLst>
          </p:cNvPr>
          <p:cNvSpPr txBox="1"/>
          <p:nvPr/>
        </p:nvSpPr>
        <p:spPr>
          <a:xfrm>
            <a:off x="2451417" y="3280521"/>
            <a:ext cx="2762249" cy="646331"/>
          </a:xfrm>
          <a:prstGeom prst="rect">
            <a:avLst/>
          </a:prstGeom>
          <a:noFill/>
        </p:spPr>
        <p:txBody>
          <a:bodyPr wrap="square" rtlCol="0">
            <a:spAutoFit/>
          </a:bodyPr>
          <a:lstStyle/>
          <a:p>
            <a:pPr algn="l"/>
            <a:endParaRPr lang="en-IN"/>
          </a:p>
          <a:p>
            <a:pPr algn="l"/>
            <a:endParaRPr lang="en-US"/>
          </a:p>
        </p:txBody>
      </p:sp>
      <p:sp>
        <p:nvSpPr>
          <p:cNvPr id="12" name="TextBox 11">
            <a:extLst>
              <a:ext uri="{FF2B5EF4-FFF2-40B4-BE49-F238E27FC236}">
                <a16:creationId xmlns:a16="http://schemas.microsoft.com/office/drawing/2014/main" id="{BCCCBC3A-F895-3A8E-C8FA-3947F4B8919A}"/>
              </a:ext>
            </a:extLst>
          </p:cNvPr>
          <p:cNvSpPr txBox="1"/>
          <p:nvPr/>
        </p:nvSpPr>
        <p:spPr>
          <a:xfrm>
            <a:off x="2121694" y="3178455"/>
            <a:ext cx="5300662" cy="2677656"/>
          </a:xfrm>
          <a:prstGeom prst="rect">
            <a:avLst/>
          </a:prstGeom>
          <a:noFill/>
        </p:spPr>
        <p:txBody>
          <a:bodyPr wrap="square" rtlCol="0">
            <a:spAutoFit/>
          </a:bodyPr>
          <a:lstStyle/>
          <a:p>
            <a:pPr algn="l"/>
            <a:r>
              <a:rPr lang="en-IN" sz="2400" b="1" i="1"/>
              <a:t>“In today’s competitive world, talent often gets lost in plain resumes. Students with great projects fail to present them effectively, while recruiters waste time searching for the right candidate. Our project solves this communication gap.”</a:t>
            </a:r>
            <a:endParaRPr lang="en-US" sz="2400" b="1" i="1"/>
          </a:p>
        </p:txBody>
      </p:sp>
      <p:sp>
        <p:nvSpPr>
          <p:cNvPr id="14" name="TextBox 13">
            <a:extLst>
              <a:ext uri="{FF2B5EF4-FFF2-40B4-BE49-F238E27FC236}">
                <a16:creationId xmlns:a16="http://schemas.microsoft.com/office/drawing/2014/main" id="{CBE4BC6F-FA7C-0BF3-BA24-4B593298FAB2}"/>
              </a:ext>
            </a:extLst>
          </p:cNvPr>
          <p:cNvSpPr txBox="1"/>
          <p:nvPr/>
        </p:nvSpPr>
        <p:spPr>
          <a:xfrm>
            <a:off x="5024437" y="1793460"/>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717440" y="110354"/>
            <a:ext cx="528144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9" name="TextBox 8">
            <a:extLst>
              <a:ext uri="{FF2B5EF4-FFF2-40B4-BE49-F238E27FC236}">
                <a16:creationId xmlns:a16="http://schemas.microsoft.com/office/drawing/2014/main" id="{535F96F0-F1E9-366E-C929-FF75F3721081}"/>
              </a:ext>
            </a:extLst>
          </p:cNvPr>
          <p:cNvSpPr txBox="1"/>
          <p:nvPr/>
        </p:nvSpPr>
        <p:spPr>
          <a:xfrm>
            <a:off x="676275" y="1038225"/>
            <a:ext cx="8677275" cy="3108543"/>
          </a:xfrm>
          <a:prstGeom prst="rect">
            <a:avLst/>
          </a:prstGeom>
          <a:noFill/>
        </p:spPr>
        <p:txBody>
          <a:bodyPr wrap="square" rtlCol="0">
            <a:spAutoFit/>
          </a:bodyPr>
          <a:lstStyle/>
          <a:p>
            <a:pPr algn="l"/>
            <a:r>
              <a:rPr lang="en-IN" sz="2800" b="1"/>
              <a:t>The project is a Personal Portfolio Website developed in three stages:
         1. Basic HTML structure (skeleton).</a:t>
            </a:r>
          </a:p>
          <a:p>
            <a:pPr algn="l"/>
            <a:r>
              <a:rPr lang="en-IN" sz="2800" b="1"/>
              <a:t>         2. Styled version using CSS.</a:t>
            </a:r>
          </a:p>
          <a:p>
            <a:pPr algn="l"/>
            <a:r>
              <a:rPr lang="en-IN" sz="2800" b="1"/>
              <a:t>         3. Interactive version using JavaScript.
</a:t>
            </a:r>
            <a:endParaRPr lang="en-US" sz="2800" b="1"/>
          </a:p>
        </p:txBody>
      </p:sp>
      <p:pic>
        <p:nvPicPr>
          <p:cNvPr id="12" name="Picture 11">
            <a:extLst>
              <a:ext uri="{FF2B5EF4-FFF2-40B4-BE49-F238E27FC236}">
                <a16:creationId xmlns:a16="http://schemas.microsoft.com/office/drawing/2014/main" id="{2D0D191B-C0DB-950B-2EE6-D8624703D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925" y="3901956"/>
            <a:ext cx="1926852" cy="1611358"/>
          </a:xfrm>
          <a:prstGeom prst="rect">
            <a:avLst/>
          </a:prstGeom>
          <a:effectLst/>
        </p:spPr>
      </p:pic>
      <p:pic>
        <p:nvPicPr>
          <p:cNvPr id="11" name="Picture 10">
            <a:extLst>
              <a:ext uri="{FF2B5EF4-FFF2-40B4-BE49-F238E27FC236}">
                <a16:creationId xmlns:a16="http://schemas.microsoft.com/office/drawing/2014/main" id="{ADEA99BF-84DE-ACE9-CD3D-3BA4EDAE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427" y="3901955"/>
            <a:ext cx="2029615" cy="1611359"/>
          </a:xfrm>
          <a:prstGeom prst="rect">
            <a:avLst/>
          </a:prstGeom>
        </p:spPr>
      </p:pic>
      <p:pic>
        <p:nvPicPr>
          <p:cNvPr id="14" name="Picture 13">
            <a:extLst>
              <a:ext uri="{FF2B5EF4-FFF2-40B4-BE49-F238E27FC236}">
                <a16:creationId xmlns:a16="http://schemas.microsoft.com/office/drawing/2014/main" id="{B85B2990-FCA4-2EF1-B8AD-C9CF60FFC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974" y="3901956"/>
            <a:ext cx="2542220" cy="16182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36022" y="860612"/>
            <a:ext cx="5996623" cy="570669"/>
          </a:xfrm>
          <a:prstGeom prst="rect">
            <a:avLst/>
          </a:prstGeom>
        </p:spPr>
        <p:txBody>
          <a:bodyPr vert="horz" wrap="square" lIns="0" tIns="16510" rIns="0" bIns="0" rtlCol="0">
            <a:spAutoFit/>
          </a:bodyPr>
          <a:lstStyle/>
          <a:p>
            <a:pPr marL="12700">
              <a:lnSpc>
                <a:spcPct val="100000"/>
              </a:lnSpc>
              <a:spcBef>
                <a:spcPts val="130"/>
              </a:spcBef>
            </a:pPr>
            <a:r>
              <a:rPr sz="3600" spc="25"/>
              <a:t>W</a:t>
            </a:r>
            <a:r>
              <a:rPr sz="3600" spc="-20"/>
              <a:t>H</a:t>
            </a:r>
            <a:r>
              <a:rPr sz="3600" spc="20"/>
              <a:t>O</a:t>
            </a:r>
            <a:r>
              <a:rPr sz="3600" spc="-235"/>
              <a:t> </a:t>
            </a:r>
            <a:r>
              <a:rPr sz="3600" spc="-10"/>
              <a:t>AR</a:t>
            </a:r>
            <a:r>
              <a:rPr sz="3600" spc="15"/>
              <a:t>E</a:t>
            </a:r>
            <a:r>
              <a:rPr sz="3600" spc="-35"/>
              <a:t> </a:t>
            </a:r>
            <a:r>
              <a:rPr sz="3600" spc="-10"/>
              <a:t>T</a:t>
            </a:r>
            <a:r>
              <a:rPr sz="3600" spc="-15"/>
              <a:t>H</a:t>
            </a:r>
            <a:r>
              <a:rPr sz="3600" spc="15"/>
              <a:t>E</a:t>
            </a:r>
            <a:r>
              <a:rPr sz="3600" spc="-35"/>
              <a:t> </a:t>
            </a:r>
            <a:r>
              <a:rPr sz="3600" spc="-20"/>
              <a:t>E</a:t>
            </a:r>
            <a:r>
              <a:rPr sz="3600" spc="30"/>
              <a:t>N</a:t>
            </a:r>
            <a:r>
              <a:rPr sz="3600" spc="15"/>
              <a:t>D</a:t>
            </a:r>
            <a:r>
              <a:rPr sz="3600" spc="-45"/>
              <a:t> </a:t>
            </a:r>
            <a:r>
              <a:rPr sz="3600"/>
              <a:t>U</a:t>
            </a:r>
            <a:r>
              <a:rPr sz="3600" spc="10"/>
              <a:t>S</a:t>
            </a:r>
            <a:r>
              <a:rPr sz="3600" spc="-25"/>
              <a:t>E</a:t>
            </a:r>
            <a:r>
              <a:rPr sz="3600" spc="-10"/>
              <a:t>R</a:t>
            </a:r>
            <a:r>
              <a:rPr sz="3600" spc="5"/>
              <a:t>S?</a:t>
            </a:r>
            <a:endParaRPr sz="36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9E3134B1-46E9-10FA-A4E3-AE28E1186290}"/>
              </a:ext>
            </a:extLst>
          </p:cNvPr>
          <p:cNvSpPr txBox="1"/>
          <p:nvPr/>
        </p:nvSpPr>
        <p:spPr>
          <a:xfrm>
            <a:off x="5190564" y="2528047"/>
            <a:ext cx="3845860" cy="646331"/>
          </a:xfrm>
          <a:prstGeom prst="rect">
            <a:avLst/>
          </a:prstGeom>
          <a:noFill/>
        </p:spPr>
        <p:txBody>
          <a:bodyPr wrap="square" rtlCol="0">
            <a:spAutoFit/>
          </a:bodyPr>
          <a:lstStyle/>
          <a:p>
            <a:pPr algn="l"/>
            <a:endParaRPr lang="en-IN"/>
          </a:p>
          <a:p>
            <a:pPr algn="l"/>
            <a:endParaRPr lang="en-US"/>
          </a:p>
        </p:txBody>
      </p:sp>
      <p:sp>
        <p:nvSpPr>
          <p:cNvPr id="10" name="TextBox 9">
            <a:extLst>
              <a:ext uri="{FF2B5EF4-FFF2-40B4-BE49-F238E27FC236}">
                <a16:creationId xmlns:a16="http://schemas.microsoft.com/office/drawing/2014/main" id="{FD711E78-DA0F-9320-77A1-D27BB12167D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000E04AF-B6D0-E133-F6BA-2B45809A902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4B201902-D939-1E77-C9C9-0B2342F1D47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E4C08738-039E-62BD-7A94-DB569677E889}"/>
              </a:ext>
            </a:extLst>
          </p:cNvPr>
          <p:cNvSpPr txBox="1"/>
          <p:nvPr/>
        </p:nvSpPr>
        <p:spPr>
          <a:xfrm flipV="1">
            <a:off x="5190563" y="1695450"/>
            <a:ext cx="4343961" cy="646331"/>
          </a:xfrm>
          <a:prstGeom prst="rect">
            <a:avLst/>
          </a:prstGeom>
          <a:noFill/>
        </p:spPr>
        <p:txBody>
          <a:bodyPr wrap="square" rtlCol="0">
            <a:spAutoFit/>
          </a:bodyPr>
          <a:lstStyle/>
          <a:p>
            <a:pPr algn="l"/>
            <a:endParaRPr lang="en-IN"/>
          </a:p>
          <a:p>
            <a:pPr algn="l"/>
            <a:endParaRPr lang="en-US"/>
          </a:p>
        </p:txBody>
      </p:sp>
      <p:sp>
        <p:nvSpPr>
          <p:cNvPr id="15" name="TextBox 14">
            <a:extLst>
              <a:ext uri="{FF2B5EF4-FFF2-40B4-BE49-F238E27FC236}">
                <a16:creationId xmlns:a16="http://schemas.microsoft.com/office/drawing/2014/main" id="{7FA8441C-3B80-82EC-920B-1679A85D90D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6" name="TextBox 15">
            <a:extLst>
              <a:ext uri="{FF2B5EF4-FFF2-40B4-BE49-F238E27FC236}">
                <a16:creationId xmlns:a16="http://schemas.microsoft.com/office/drawing/2014/main" id="{A06B83B1-A117-D5D2-8A07-FB9BBDDDEDB2}"/>
              </a:ext>
            </a:extLst>
          </p:cNvPr>
          <p:cNvSpPr txBox="1"/>
          <p:nvPr/>
        </p:nvSpPr>
        <p:spPr>
          <a:xfrm>
            <a:off x="2905125" y="2673012"/>
            <a:ext cx="9742677" cy="2246769"/>
          </a:xfrm>
          <a:prstGeom prst="rect">
            <a:avLst/>
          </a:prstGeom>
          <a:noFill/>
        </p:spPr>
        <p:txBody>
          <a:bodyPr wrap="square" rtlCol="0">
            <a:spAutoFit/>
          </a:bodyPr>
          <a:lstStyle/>
          <a:p>
            <a:pPr algn="l"/>
            <a:r>
              <a:rPr lang="en-IN" sz="2000" b="1"/>
              <a:t>Students → To showcase their projects and skills.
Fresher's / Job Seekers → To present their portfolio to recruiters.
Employers / Recruiters → To quickly evaluate candidates.
General Audience → To know more about the developer.</a:t>
            </a:r>
            <a:endParaRPr lang="en-US" sz="2000" b="1"/>
          </a:p>
        </p:txBody>
      </p:sp>
      <p:pic>
        <p:nvPicPr>
          <p:cNvPr id="7" name="Picture 6">
            <a:extLst>
              <a:ext uri="{FF2B5EF4-FFF2-40B4-BE49-F238E27FC236}">
                <a16:creationId xmlns:a16="http://schemas.microsoft.com/office/drawing/2014/main" id="{1ABD4607-887D-053C-C3D1-F668A5FFC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19" y="1945394"/>
            <a:ext cx="2738206" cy="4131556"/>
          </a:xfrm>
          <a:prstGeom prst="rect">
            <a:avLst/>
          </a:prstGeom>
        </p:spPr>
      </p:pic>
      <p:pic>
        <p:nvPicPr>
          <p:cNvPr id="12" name="Picture 11">
            <a:extLst>
              <a:ext uri="{FF2B5EF4-FFF2-40B4-BE49-F238E27FC236}">
                <a16:creationId xmlns:a16="http://schemas.microsoft.com/office/drawing/2014/main" id="{4036E8D7-7297-C7A8-2985-0074D5479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301316" y="2574683"/>
            <a:ext cx="573743" cy="537259"/>
          </a:xfrm>
          <a:prstGeom prst="rect">
            <a:avLst/>
          </a:prstGeom>
        </p:spPr>
      </p:pic>
      <p:pic>
        <p:nvPicPr>
          <p:cNvPr id="18" name="Picture 17">
            <a:extLst>
              <a:ext uri="{FF2B5EF4-FFF2-40B4-BE49-F238E27FC236}">
                <a16:creationId xmlns:a16="http://schemas.microsoft.com/office/drawing/2014/main" id="{5F5DC3BF-31E0-E98D-7CA7-14E1E7C49C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3279" y="3783106"/>
            <a:ext cx="647472" cy="616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06401" y="575310"/>
            <a:ext cx="9763125" cy="690574"/>
          </a:xfrm>
          <a:prstGeom prst="rect">
            <a:avLst/>
          </a:prstGeom>
        </p:spPr>
        <p:txBody>
          <a:bodyPr vert="horz" wrap="square" lIns="0" tIns="13335" rIns="0" bIns="0" rtlCol="0">
            <a:spAutoFit/>
          </a:bodyPr>
          <a:lstStyle/>
          <a:p>
            <a:pPr marL="12700">
              <a:lnSpc>
                <a:spcPct val="100000"/>
              </a:lnSpc>
              <a:spcBef>
                <a:spcPts val="105"/>
              </a:spcBef>
            </a:pPr>
            <a:r>
              <a:rPr lang="en-IN" sz="4400" spc="10"/>
              <a:t>TOOLS AND TECHNIQUES</a:t>
            </a:r>
            <a:endParaRPr sz="44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E1282179-E0BD-74C2-A473-A13C5C2C0C9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0A06344F-92D3-8A48-4FCB-060BD029F774}"/>
              </a:ext>
            </a:extLst>
          </p:cNvPr>
          <p:cNvSpPr txBox="1"/>
          <p:nvPr/>
        </p:nvSpPr>
        <p:spPr>
          <a:xfrm>
            <a:off x="3864905" y="2242841"/>
            <a:ext cx="5669619" cy="3119734"/>
          </a:xfrm>
          <a:prstGeom prst="rect">
            <a:avLst/>
          </a:prstGeom>
          <a:noFill/>
        </p:spPr>
        <p:txBody>
          <a:bodyPr wrap="square" rtlCol="0">
            <a:spAutoFit/>
          </a:bodyPr>
          <a:lstStyle/>
          <a:p>
            <a:pPr algn="l"/>
            <a:r>
              <a:rPr lang="en-IN" sz="2400" b="1"/>
              <a:t>1.HTML5 → Structure of the website.
2.CSS3 → Styling, layout, responsive design.
3.JavaScript (ES6) → Interactivity, form validation, smooth scroll.
4.Code Pen → Development &amp; online demo.
5.GitHub → Version control &amp; hosting link.</a:t>
            </a:r>
            <a:endParaRPr lang="en-US" sz="2400" b="1"/>
          </a:p>
        </p:txBody>
      </p:sp>
      <p:pic>
        <p:nvPicPr>
          <p:cNvPr id="14" name="Picture 13">
            <a:extLst>
              <a:ext uri="{FF2B5EF4-FFF2-40B4-BE49-F238E27FC236}">
                <a16:creationId xmlns:a16="http://schemas.microsoft.com/office/drawing/2014/main" id="{8C555ED6-E4D0-4191-31AD-5DB93801D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12" y="1569458"/>
            <a:ext cx="2530275" cy="4763087"/>
          </a:xfrm>
          <a:prstGeom prst="rect">
            <a:avLst/>
          </a:prstGeom>
        </p:spPr>
      </p:pic>
      <p:pic>
        <p:nvPicPr>
          <p:cNvPr id="2" name="Picture 1">
            <a:extLst>
              <a:ext uri="{FF2B5EF4-FFF2-40B4-BE49-F238E27FC236}">
                <a16:creationId xmlns:a16="http://schemas.microsoft.com/office/drawing/2014/main" id="{ED1168D7-7119-D170-536B-73631666C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434" y="624813"/>
            <a:ext cx="1306144" cy="11716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25026" y="288149"/>
            <a:ext cx="9141703" cy="677108"/>
          </a:xfrm>
        </p:spPr>
        <p:txBody>
          <a:bodyPr/>
          <a:lstStyle/>
          <a:p>
            <a:r>
              <a:rPr lang="en-IN" sz="4400"/>
              <a:t>FEATURES AND FUNCTIONALITY</a:t>
            </a:r>
          </a:p>
        </p:txBody>
      </p:sp>
      <p:sp>
        <p:nvSpPr>
          <p:cNvPr id="3" name="TextBox 2">
            <a:extLst>
              <a:ext uri="{FF2B5EF4-FFF2-40B4-BE49-F238E27FC236}">
                <a16:creationId xmlns:a16="http://schemas.microsoft.com/office/drawing/2014/main" id="{2082DF6A-9802-0411-BB22-1FEFAB8221E8}"/>
              </a:ext>
            </a:extLst>
          </p:cNvPr>
          <p:cNvSpPr txBox="1"/>
          <p:nvPr/>
        </p:nvSpPr>
        <p:spPr>
          <a:xfrm>
            <a:off x="5190564" y="2528047"/>
            <a:ext cx="1828800" cy="400110"/>
          </a:xfrm>
          <a:prstGeom prst="rect">
            <a:avLst/>
          </a:prstGeom>
          <a:noFill/>
        </p:spPr>
        <p:txBody>
          <a:bodyPr wrap="square" rtlCol="0">
            <a:spAutoFit/>
          </a:bodyPr>
          <a:lstStyle/>
          <a:p>
            <a:pPr algn="l"/>
            <a:endParaRPr lang="en-US" sz="2000"/>
          </a:p>
        </p:txBody>
      </p:sp>
      <p:sp>
        <p:nvSpPr>
          <p:cNvPr id="4" name="TextBox 3">
            <a:extLst>
              <a:ext uri="{FF2B5EF4-FFF2-40B4-BE49-F238E27FC236}">
                <a16:creationId xmlns:a16="http://schemas.microsoft.com/office/drawing/2014/main" id="{06651694-33B6-E79D-3A88-40CF0E514C4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b="1" i="1"/>
          </a:p>
        </p:txBody>
      </p:sp>
      <p:sp>
        <p:nvSpPr>
          <p:cNvPr id="7" name="TextBox 6">
            <a:extLst>
              <a:ext uri="{FF2B5EF4-FFF2-40B4-BE49-F238E27FC236}">
                <a16:creationId xmlns:a16="http://schemas.microsoft.com/office/drawing/2014/main" id="{2D816107-D72A-F5D9-13A1-283063621D8E}"/>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68EAA220-AD1B-6C1E-AD11-F1F0556CFEE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sp>
        <p:nvSpPr>
          <p:cNvPr id="5" name="TextBox 4">
            <a:extLst>
              <a:ext uri="{FF2B5EF4-FFF2-40B4-BE49-F238E27FC236}">
                <a16:creationId xmlns:a16="http://schemas.microsoft.com/office/drawing/2014/main" id="{BFB66C90-D132-7A61-5BFC-809F4807945B}"/>
              </a:ext>
            </a:extLst>
          </p:cNvPr>
          <p:cNvSpPr txBox="1"/>
          <p:nvPr/>
        </p:nvSpPr>
        <p:spPr>
          <a:xfrm>
            <a:off x="664780" y="1439333"/>
            <a:ext cx="5976906" cy="4401205"/>
          </a:xfrm>
          <a:prstGeom prst="rect">
            <a:avLst/>
          </a:prstGeom>
          <a:noFill/>
        </p:spPr>
        <p:txBody>
          <a:bodyPr wrap="square" rtlCol="0">
            <a:spAutoFit/>
          </a:bodyPr>
          <a:lstStyle/>
          <a:p>
            <a:pPr algn="l"/>
            <a:r>
              <a:rPr lang="en-IN" sz="2800" b="1"/>
              <a:t>1.HTML Structure → Header, About, Skills, Projects, Contact, Footer.
2.CSS Styling → Colours, responsive layout, cards, sticky nav.
3.JavaScript → Smooth scroll, mobile menu toggle, form validation.
4.Responsive Design → Works on mobile, tablet &amp; desktop.
5.Contact Section → Email, LinkedIn, phone with functional form.</a:t>
            </a:r>
            <a:endParaRPr lang="en-US" sz="2800" b="1"/>
          </a:p>
        </p:txBody>
      </p:sp>
      <p:pic>
        <p:nvPicPr>
          <p:cNvPr id="6" name="Picture 5">
            <a:extLst>
              <a:ext uri="{FF2B5EF4-FFF2-40B4-BE49-F238E27FC236}">
                <a16:creationId xmlns:a16="http://schemas.microsoft.com/office/drawing/2014/main" id="{8CADFE2A-F2D2-5D8D-C856-B756FFE40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729" y="1234196"/>
            <a:ext cx="3263154" cy="537177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57803" y="1599072"/>
            <a:ext cx="3448032" cy="4296903"/>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77E4C45-3749-D693-7593-0A4D61D94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57" y="1830428"/>
            <a:ext cx="2295944" cy="4642909"/>
          </a:xfrm>
          <a:prstGeom prst="rect">
            <a:avLst/>
          </a:prstGeom>
        </p:spPr>
      </p:pic>
      <p:pic>
        <p:nvPicPr>
          <p:cNvPr id="11" name="Picture 10">
            <a:extLst>
              <a:ext uri="{FF2B5EF4-FFF2-40B4-BE49-F238E27FC236}">
                <a16:creationId xmlns:a16="http://schemas.microsoft.com/office/drawing/2014/main" id="{6A311DE2-78C5-E194-E686-D60978FD6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233" y="1956540"/>
            <a:ext cx="2392407" cy="4246522"/>
          </a:xfrm>
          <a:prstGeom prst="rect">
            <a:avLst/>
          </a:prstGeom>
        </p:spPr>
      </p:pic>
      <p:pic>
        <p:nvPicPr>
          <p:cNvPr id="12" name="Picture 11">
            <a:extLst>
              <a:ext uri="{FF2B5EF4-FFF2-40B4-BE49-F238E27FC236}">
                <a16:creationId xmlns:a16="http://schemas.microsoft.com/office/drawing/2014/main" id="{A1030D8F-8108-FF7F-9C36-5AAEE9009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0750" y="360418"/>
            <a:ext cx="2275571" cy="39885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 </vt:lpstr>
      <vt:lpstr>PROJECT TITLE  </vt:lpstr>
      <vt:lpstr>AGENDA:</vt:lpstr>
      <vt:lpstr>PROBLEM STATEMENT</vt:lpstr>
      <vt:lpstr>PROJECT OVERVIEW</vt:lpstr>
      <vt:lpstr>WHO ARE THE END USERS?</vt:lpstr>
      <vt:lpstr>TOOLS AND TECHNIQUES</vt:lpstr>
      <vt:lpstr>FEATURES AND FUNCTIONALITY</vt:lpstr>
      <vt:lpstr>RESULTS AND SCREENSHOTS</vt:lpstr>
      <vt:lpstr>PowerPoint Presentation</vt:lpstr>
      <vt:lpstr>SKILLS</vt:lpstr>
      <vt:lpstr>CONTACT DETAILS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Lingam Lingesan</cp:lastModifiedBy>
  <cp:revision>4</cp:revision>
  <dcterms:created xsi:type="dcterms:W3CDTF">2024-03-29T15:07:22Z</dcterms:created>
  <dcterms:modified xsi:type="dcterms:W3CDTF">2025-09-05T12:56:07Z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