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677656"/>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Lingesh K</a:t>
            </a:r>
            <a:endParaRPr lang="en-US" sz="2400" b="1" dirty="0"/>
          </a:p>
          <a:p>
            <a:r>
              <a:rPr lang="en-US" sz="2400" b="1" dirty="0"/>
              <a:t>REGISTER NO AND NMID: </a:t>
            </a:r>
            <a:r>
              <a:rPr lang="en-IN" sz="2400" b="1" dirty="0">
                <a:cs typeface="Calibri"/>
              </a:rPr>
              <a:t>4FCABC35D556D81A8A44C9AE0F383D1E</a:t>
            </a: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A816E1B-BAC8-0CC6-B36D-55084A342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585" y="2354703"/>
            <a:ext cx="5744829" cy="4116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Lingesh K</cp:lastModifiedBy>
  <cp:revision>31</cp:revision>
  <dcterms:created xsi:type="dcterms:W3CDTF">2024-03-29T15:07:22Z</dcterms:created>
  <dcterms:modified xsi:type="dcterms:W3CDTF">2025-09-03T05:57:32Z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