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B262-628F-5345-A256-0971822F2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15067-2BF4-BB4A-88EC-06D540617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8FAE-A17E-6B41-BD7E-EE79B065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676B-169E-2F42-A82B-F01EC222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4612-C00E-E942-A58E-CA01D319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9A6-02F4-164D-9F62-E7F00A45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BFC5B-F7CF-D548-B122-E648B5C50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2797-AC83-C24A-8B9C-CD521D54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0992-9DC8-CD41-A111-983B66E6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9C26-D720-564E-885A-39474088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2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2CBF7-DC62-4748-BE28-1224E9037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0AC94-482C-8843-8EB0-FC1209E29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3FF1-CEB8-FC4E-B7CA-CA2DF2C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6E46-8561-CC4C-91C0-A28AC686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0668-6EF0-F041-A468-1BA7B919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4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830C-8E83-6342-B3D4-5F85F04E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A408-363E-4D4F-A572-64B0E1E1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ED90-3423-2147-BAC8-4D0EFC8D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8E70-3AAB-F942-911A-E3A97717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073D-FD94-E047-AC82-9D719D02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6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D128-1479-9647-B3AC-0597C9F1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8CA4-4B88-204E-B81C-A55F7564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264E-4E82-DC4C-B89F-2D264DAA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691DF-0CEE-034F-B4AA-28023E43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2152-6042-0D40-8568-D9FECB3A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3C82-BCC3-5F4D-8FE1-2626B931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CF41-E564-5848-821F-82211BB7A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EA87D-2342-994D-AAE2-8D9138A9A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D0E1E-E9E8-FE44-9699-7E78FA98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D796B-B5AC-B849-B1B0-2EDEFA8E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E3BAB-A77D-7C44-8289-415D1ED9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B008-69EE-1C40-A670-6BEACEEE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557F-2D0D-B84E-B760-DB6CCF31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AEFB3-0AA7-5049-9010-E9C9B280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0641D-F830-DA4F-BF3F-89C7681B7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56690-A8DC-7444-BCA4-53F8E9C0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D024D-7C4E-394D-AC4A-5A01C724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7483D-7A93-054A-8CF7-DBC40750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7522A-3C2B-4246-955C-84D9CFF4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3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FDE8-977F-F248-AE2F-C7D8FAB9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D9711-037F-1940-8AD6-21E7CF2A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33E68-684F-0B4E-AE9D-1A5A5D52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BFF3F-B288-F84B-9979-6D47596F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1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4B703-DBC5-8A4B-AEC0-EEB66707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11497-3264-1A4B-B5A9-3EC89C61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42D2-FAC3-8149-8D54-7DF91A2E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6579-DF47-184A-A330-A59319F5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5EB0-7868-7F4B-B14A-FD9BBF839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F86D1-3FBB-7F40-8FF9-E609AA92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F388B-1A59-004B-8D2A-EEBF2594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45897-4646-3D44-BC54-3D220FD8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9E1C2-4372-EB48-BBE1-86C77757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4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CF95-926D-5A47-A4F2-F093BDCB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6B28F-B2D9-5E41-9EB8-677EC752C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87DCD-A05B-A145-AA6E-411A9BD1C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7C74B-02F7-C649-9B27-7F9A903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72BA-A267-E74C-BF40-12C1C096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FD657-CCFD-AE4C-9C1B-5AACDF1F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3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1DD3F-42B8-8E4C-ADFD-2BB81B44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875A-7AA5-874C-A557-4C0483F8F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8B38B-576B-674E-9FB3-9F5788834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E98A-50BF-2947-8342-5FCD5810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6234-57C7-2247-87D6-5F9293C4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6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ABB4-B64F-4BE9-8AFF-E17D3B4B4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battle of the Neighbourhoods - Chennai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B03E0-32A6-41D0-822A-323BCF83A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By,</a:t>
            </a:r>
          </a:p>
          <a:p>
            <a:r>
              <a:rPr lang="en-CA" dirty="0" err="1"/>
              <a:t>Lingesh</a:t>
            </a:r>
            <a:r>
              <a:rPr lang="en-CA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336505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8BE0-1F97-4AB1-8EBD-CA008494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Cluster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CCD2C-24F2-2247-9830-93D31517CC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3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6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D05C-C169-4A1D-A162-D5C71BFC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12F1-B981-4A4D-9BF3-50F46602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Best type of restaurant: Indian</a:t>
            </a:r>
          </a:p>
          <a:p>
            <a:r>
              <a:rPr lang="en-CA" dirty="0"/>
              <a:t>Optimal Location: Any District in cluster 1 </a:t>
            </a:r>
          </a:p>
          <a:p>
            <a:r>
              <a:rPr lang="en-CA" dirty="0"/>
              <a:t>Final Decision left to stakeholders</a:t>
            </a:r>
          </a:p>
          <a:p>
            <a:r>
              <a:rPr lang="en-CA" dirty="0"/>
              <a:t>Analyses are not perfect</a:t>
            </a:r>
          </a:p>
          <a:p>
            <a:r>
              <a:rPr lang="en-CA" dirty="0"/>
              <a:t>Should be used with other tools/techniques of decision making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904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E1E7-7566-42F2-B931-12CC5B8D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C025-EE6A-47D6-A184-4FFF2B65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Chennai, Tamil Nadu is home to a large number of business, from micro to big companies.</a:t>
            </a:r>
          </a:p>
          <a:p>
            <a:r>
              <a:rPr lang="en-US" dirty="0"/>
              <a:t>In this project we will determine the optimal location to open a restaurant in the Chennai district.</a:t>
            </a:r>
          </a:p>
          <a:p>
            <a:r>
              <a:rPr lang="en-US" dirty="0"/>
              <a:t> We will be targeted at stakeholders interested in opening a restaurant in Chennai.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We will utilize data science and machine learning techniques in order to do this.</a:t>
            </a:r>
            <a:r>
              <a:rPr lang="en-US" dirty="0">
                <a:effectLst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637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5B11-9EF4-4ECF-AF65-C8898DF7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7CDC-253D-4DF7-BC86-D68D17C0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 data sets</a:t>
            </a:r>
          </a:p>
          <a:p>
            <a:r>
              <a:rPr lang="en-CA" dirty="0"/>
              <a:t>1. Data Set containing names of municipality scrapped from Wikipedia </a:t>
            </a:r>
          </a:p>
          <a:p>
            <a:r>
              <a:rPr lang="en-CA" dirty="0"/>
              <a:t>2. Data set containing geo coordinates, creating using Geocoder package</a:t>
            </a:r>
          </a:p>
          <a:p>
            <a:r>
              <a:rPr lang="en-CA" dirty="0"/>
              <a:t>Data from </a:t>
            </a:r>
            <a:r>
              <a:rPr lang="en-CA" dirty="0" err="1"/>
              <a:t>FourSquare</a:t>
            </a:r>
            <a:r>
              <a:rPr lang="en-CA" dirty="0"/>
              <a:t> API showing venues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173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143A-AC48-4F21-B9BB-97D73032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51EC-78D4-41D6-B686-34BD57DC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84580"/>
            <a:ext cx="9613861" cy="3599316"/>
          </a:xfrm>
        </p:spPr>
        <p:txBody>
          <a:bodyPr/>
          <a:lstStyle/>
          <a:p>
            <a:r>
              <a:rPr lang="en-CA" dirty="0"/>
              <a:t>Utilized one hot encoding to replace categorical variables w/ 1’s and 0’s </a:t>
            </a:r>
          </a:p>
          <a:p>
            <a:r>
              <a:rPr lang="en-CA" dirty="0"/>
              <a:t>Analyzed frequency of mean occurrence of each category </a:t>
            </a:r>
          </a:p>
          <a:p>
            <a:r>
              <a:rPr lang="en-CA" dirty="0"/>
              <a:t>Clustered Data using K-means clustering</a:t>
            </a:r>
          </a:p>
          <a:p>
            <a:r>
              <a:rPr lang="en-CA" dirty="0"/>
              <a:t>K-Means simple and efficient  </a:t>
            </a:r>
          </a:p>
        </p:txBody>
      </p:sp>
    </p:spTree>
    <p:extLst>
      <p:ext uri="{BB962C8B-B14F-4D97-AF65-F5344CB8AC3E}">
        <p14:creationId xmlns:p14="http://schemas.microsoft.com/office/powerpoint/2010/main" val="34276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076-0A16-4D29-9197-91F8003A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frequency of four Venue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3C4D40-13DB-F94D-8F90-27AA1C3CE4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40" y="1690688"/>
            <a:ext cx="3375676" cy="3916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12A11F-0D4F-6B44-B989-33C4BF688E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70" y="1690688"/>
            <a:ext cx="3375676" cy="39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7A06D1-46EE-4F4F-8A93-DDD90675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Clustering: choosing the right 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97DE9A-2974-44E7-848E-0CC8843ED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Utilized ‘elbow’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Optimal k: 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DB8C2-E841-264F-B7BF-CB5D2D0F65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05" y="1620836"/>
            <a:ext cx="5689183" cy="38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4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2077-F8E8-4543-898E-49830CB7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Visualizing the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5F363-AFDF-C14A-AB04-BD75E566EB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67" y="1690688"/>
            <a:ext cx="5654066" cy="43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E8A9-3FC0-4EDD-AE96-50490836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Cluster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518C4-904B-0443-8C4C-6B73166810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515599" cy="41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6E0E-342F-41C0-8FAE-2C0D48CB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Cluster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CD60A-E024-EC40-81EE-2CC33DA5D3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47849"/>
            <a:ext cx="10511539" cy="27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215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battle of the Neighbourhoods - Chennai </vt:lpstr>
      <vt:lpstr>Introduction</vt:lpstr>
      <vt:lpstr>Data Description</vt:lpstr>
      <vt:lpstr>Methodology </vt:lpstr>
      <vt:lpstr>Example frequency of four Venue</vt:lpstr>
      <vt:lpstr>K-Means Clustering: choosing the right K</vt:lpstr>
      <vt:lpstr>K-Means Visualizing the clusters</vt:lpstr>
      <vt:lpstr>K-Means Cluster 1</vt:lpstr>
      <vt:lpstr>K-Means Cluster 2</vt:lpstr>
      <vt:lpstr>K-Means Cluster 3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Neighbourhoods </dc:title>
  <dc:creator>ahmed</dc:creator>
  <cp:lastModifiedBy>Microsoft Office User</cp:lastModifiedBy>
  <cp:revision>5</cp:revision>
  <dcterms:created xsi:type="dcterms:W3CDTF">2019-07-06T07:38:02Z</dcterms:created>
  <dcterms:modified xsi:type="dcterms:W3CDTF">2020-08-14T14:12:21Z</dcterms:modified>
</cp:coreProperties>
</file>