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60" r:id="rId2"/>
    <p:sldId id="257" r:id="rId3"/>
    <p:sldId id="256" r:id="rId4"/>
    <p:sldId id="258" r:id="rId5"/>
    <p:sldId id="259"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16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EADB894-D0B9-4FD3-A6E6-D1BEF0BDF4FF}"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82518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29501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2346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1946535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364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4170834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1263675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4051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151036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DB894-D0B9-4FD3-A6E6-D1BEF0BDF4FF}"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407875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DB894-D0B9-4FD3-A6E6-D1BEF0BDF4FF}"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6049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DB894-D0B9-4FD3-A6E6-D1BEF0BDF4FF}"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76990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DB894-D0B9-4FD3-A6E6-D1BEF0BDF4FF}"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30675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DB894-D0B9-4FD3-A6E6-D1BEF0BDF4FF}"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6123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B894-D0B9-4FD3-A6E6-D1BEF0BDF4FF}"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262600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DB894-D0B9-4FD3-A6E6-D1BEF0BDF4FF}"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51CC35-876B-4801-B8D3-68F77C6FEDBE}" type="slidenum">
              <a:rPr lang="en-IN" smtClean="0"/>
              <a:t>‹#›</a:t>
            </a:fld>
            <a:endParaRPr lang="en-IN"/>
          </a:p>
        </p:txBody>
      </p:sp>
    </p:spTree>
    <p:extLst>
      <p:ext uri="{BB962C8B-B14F-4D97-AF65-F5344CB8AC3E}">
        <p14:creationId xmlns:p14="http://schemas.microsoft.com/office/powerpoint/2010/main" val="43068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EADB894-D0B9-4FD3-A6E6-D1BEF0BDF4FF}" type="datetimeFigureOut">
              <a:rPr lang="en-IN" smtClean="0"/>
              <a:t>18-03-2023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D51CC35-876B-4801-B8D3-68F77C6FEDBE}" type="slidenum">
              <a:rPr lang="en-IN" smtClean="0"/>
              <a:t>‹#›</a:t>
            </a:fld>
            <a:endParaRPr lang="en-IN"/>
          </a:p>
        </p:txBody>
      </p:sp>
    </p:spTree>
    <p:extLst>
      <p:ext uri="{BB962C8B-B14F-4D97-AF65-F5344CB8AC3E}">
        <p14:creationId xmlns:p14="http://schemas.microsoft.com/office/powerpoint/2010/main" val="1264444429"/>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C97F-7AD2-694E-9B92-A6B878AFFA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4358C0-3DCF-C4A9-7A90-EDB45BEED7FC}"/>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C81AAAEB-1057-C77E-8F17-C74DC3B61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7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CFDB5C-D97B-3F30-29B7-5D3EAC46A151}"/>
              </a:ext>
            </a:extLst>
          </p:cNvPr>
          <p:cNvSpPr/>
          <p:nvPr/>
        </p:nvSpPr>
        <p:spPr>
          <a:xfrm>
            <a:off x="684212" y="2281682"/>
            <a:ext cx="6116463" cy="1200329"/>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rgbClr val="B10B2F"/>
                </a:solidFill>
                <a:effectLst>
                  <a:outerShdw blurRad="12700" dist="38100" dir="2700000" algn="tl" rotWithShape="0">
                    <a:schemeClr val="accent5">
                      <a:lumMod val="60000"/>
                      <a:lumOff val="40000"/>
                    </a:schemeClr>
                  </a:outerShdw>
                </a:effectLst>
              </a:rPr>
              <a:t>Cloud Native</a:t>
            </a:r>
          </a:p>
        </p:txBody>
      </p:sp>
      <p:sp>
        <p:nvSpPr>
          <p:cNvPr id="5" name="Rectangle 4">
            <a:extLst>
              <a:ext uri="{FF2B5EF4-FFF2-40B4-BE49-F238E27FC236}">
                <a16:creationId xmlns:a16="http://schemas.microsoft.com/office/drawing/2014/main" id="{BA4FA918-F1C8-2AB3-6D19-3A2B21D35E51}"/>
              </a:ext>
            </a:extLst>
          </p:cNvPr>
          <p:cNvSpPr/>
          <p:nvPr/>
        </p:nvSpPr>
        <p:spPr>
          <a:xfrm>
            <a:off x="1043944" y="3539235"/>
            <a:ext cx="10397847" cy="830997"/>
          </a:xfrm>
          <a:prstGeom prst="rect">
            <a:avLst/>
          </a:prstGeom>
          <a:noFill/>
        </p:spPr>
        <p:txBody>
          <a:bodyPr wrap="none" lIns="91440" tIns="45720" rIns="91440" bIns="45720">
            <a:spAutoFit/>
          </a:bodyPr>
          <a:lstStyle/>
          <a:p>
            <a:pPr algn="ctr"/>
            <a:r>
              <a:rPr lang="en-US" sz="4800" b="0" cap="none" spc="0" dirty="0">
                <a:ln w="0"/>
                <a:solidFill>
                  <a:schemeClr val="accent5">
                    <a:lumMod val="40000"/>
                    <a:lumOff val="60000"/>
                  </a:schemeClr>
                </a:solidFill>
                <a:effectLst>
                  <a:reflection blurRad="6350" stA="53000" endA="300" endPos="35500" dir="5400000" sy="-90000" algn="bl" rotWithShape="0"/>
                </a:effectLst>
              </a:rPr>
              <a:t>Building apps using Cloud Technology</a:t>
            </a:r>
          </a:p>
        </p:txBody>
      </p:sp>
    </p:spTree>
    <p:extLst>
      <p:ext uri="{BB962C8B-B14F-4D97-AF65-F5344CB8AC3E}">
        <p14:creationId xmlns:p14="http://schemas.microsoft.com/office/powerpoint/2010/main" val="322634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70D2-E41C-8F9A-3085-70F2AF6E4B02}"/>
              </a:ext>
            </a:extLst>
          </p:cNvPr>
          <p:cNvSpPr>
            <a:spLocks noGrp="1"/>
          </p:cNvSpPr>
          <p:nvPr>
            <p:ph type="title"/>
          </p:nvPr>
        </p:nvSpPr>
        <p:spPr>
          <a:xfrm>
            <a:off x="2034840" y="2339750"/>
            <a:ext cx="8534400" cy="1507067"/>
          </a:xfrm>
        </p:spPr>
        <p:txBody>
          <a:bodyPr>
            <a:normAutofit/>
          </a:bodyPr>
          <a:lstStyle/>
          <a:p>
            <a:r>
              <a:rPr lang="en-US" sz="8000" b="1" i="1" dirty="0">
                <a:latin typeface="Times New Roman" panose="02020603050405020304" pitchFamily="18" charset="0"/>
                <a:cs typeface="Times New Roman" panose="02020603050405020304" pitchFamily="18" charset="0"/>
              </a:rPr>
              <a:t>Thank you </a:t>
            </a:r>
            <a:endParaRPr lang="en-IN" sz="8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1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465528-AAE9-F8A3-94E1-574A4DB853C3}"/>
              </a:ext>
            </a:extLst>
          </p:cNvPr>
          <p:cNvSpPr/>
          <p:nvPr/>
        </p:nvSpPr>
        <p:spPr>
          <a:xfrm>
            <a:off x="355877" y="484194"/>
            <a:ext cx="772198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What is Cloud-native ?</a:t>
            </a:r>
          </a:p>
        </p:txBody>
      </p:sp>
      <p:sp>
        <p:nvSpPr>
          <p:cNvPr id="5" name="TextBox 4">
            <a:extLst>
              <a:ext uri="{FF2B5EF4-FFF2-40B4-BE49-F238E27FC236}">
                <a16:creationId xmlns:a16="http://schemas.microsoft.com/office/drawing/2014/main" id="{5732D664-A44B-03B0-E5CD-A96C7FA3E475}"/>
              </a:ext>
            </a:extLst>
          </p:cNvPr>
          <p:cNvSpPr txBox="1"/>
          <p:nvPr/>
        </p:nvSpPr>
        <p:spPr>
          <a:xfrm>
            <a:off x="822119" y="1602297"/>
            <a:ext cx="9739619" cy="3416320"/>
          </a:xfrm>
          <a:prstGeom prst="rect">
            <a:avLst/>
          </a:prstGeom>
          <a:noFill/>
        </p:spPr>
        <p:txBody>
          <a:bodyPr wrap="square" rtlCol="0">
            <a:spAutoFit/>
          </a:bodyPr>
          <a:lstStyle/>
          <a:p>
            <a:r>
              <a:rPr lang="en-US" sz="3600" b="0" i="0" dirty="0">
                <a:solidFill>
                  <a:schemeClr val="accent1">
                    <a:lumMod val="20000"/>
                    <a:lumOff val="80000"/>
                  </a:schemeClr>
                </a:solidFill>
                <a:effectLst/>
                <a:latin typeface="Times New Roman" panose="02020603050405020304" pitchFamily="18" charset="0"/>
                <a:cs typeface="Times New Roman" panose="02020603050405020304" pitchFamily="18" charset="0"/>
              </a:rPr>
              <a:t>Cloud native is the software approach of building, deploying, and managing modern applications in cloud computing environments. Modern companies want to build highly scalable, flexible, and resilient applications that they can update quickly to meet customer demands.</a:t>
            </a:r>
            <a:endParaRPr lang="en-IN" sz="36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2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60C5-FFDD-20DA-A515-D3272C60793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6ACEF0C5-FA30-2D0F-8599-5B142C1413D3}"/>
              </a:ext>
            </a:extLst>
          </p:cNvPr>
          <p:cNvSpPr>
            <a:spLocks noGrp="1"/>
          </p:cNvSpPr>
          <p:nvPr>
            <p:ph type="subTitle" idx="1"/>
          </p:nvPr>
        </p:nvSpPr>
        <p:spPr/>
        <p:txBody>
          <a:bodyPr/>
          <a:lstStyle/>
          <a:p>
            <a:endParaRPr lang="en-IN"/>
          </a:p>
        </p:txBody>
      </p:sp>
      <p:pic>
        <p:nvPicPr>
          <p:cNvPr id="2050" name="Picture 2">
            <a:extLst>
              <a:ext uri="{FF2B5EF4-FFF2-40B4-BE49-F238E27FC236}">
                <a16:creationId xmlns:a16="http://schemas.microsoft.com/office/drawing/2014/main" id="{3059A280-4C07-8C6F-E475-08A87A0A0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37" y="2332140"/>
            <a:ext cx="9915787" cy="36319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FB1EDB4-E9EC-4BEF-7389-E4B4B771BD71}"/>
              </a:ext>
            </a:extLst>
          </p:cNvPr>
          <p:cNvSpPr/>
          <p:nvPr/>
        </p:nvSpPr>
        <p:spPr>
          <a:xfrm>
            <a:off x="447137" y="685799"/>
            <a:ext cx="861325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Evolution of Cloud Native</a:t>
            </a:r>
          </a:p>
        </p:txBody>
      </p:sp>
    </p:spTree>
    <p:extLst>
      <p:ext uri="{BB962C8B-B14F-4D97-AF65-F5344CB8AC3E}">
        <p14:creationId xmlns:p14="http://schemas.microsoft.com/office/powerpoint/2010/main" val="280302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DADC-1006-2BCD-3E9D-4895B4DB97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50D88B8-4C90-0180-68A1-722EA8AD6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78252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880F13-19AC-6765-BA8A-C0CF047E0107}"/>
              </a:ext>
            </a:extLst>
          </p:cNvPr>
          <p:cNvSpPr/>
          <p:nvPr/>
        </p:nvSpPr>
        <p:spPr>
          <a:xfrm>
            <a:off x="0" y="155275"/>
            <a:ext cx="9848972"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Four Pillars of Cloud Native </a:t>
            </a:r>
          </a:p>
        </p:txBody>
      </p:sp>
      <p:sp>
        <p:nvSpPr>
          <p:cNvPr id="5" name="TextBox 4">
            <a:extLst>
              <a:ext uri="{FF2B5EF4-FFF2-40B4-BE49-F238E27FC236}">
                <a16:creationId xmlns:a16="http://schemas.microsoft.com/office/drawing/2014/main" id="{833497F3-24AB-B752-E1CF-3F332F76DB7B}"/>
              </a:ext>
            </a:extLst>
          </p:cNvPr>
          <p:cNvSpPr txBox="1"/>
          <p:nvPr/>
        </p:nvSpPr>
        <p:spPr>
          <a:xfrm>
            <a:off x="595223" y="1897811"/>
            <a:ext cx="9672902" cy="4031873"/>
          </a:xfrm>
          <a:prstGeom prst="rect">
            <a:avLst/>
          </a:prstGeom>
          <a:noFill/>
        </p:spPr>
        <p:txBody>
          <a:bodyPr wrap="square" rtlCol="0">
            <a:spAutoFit/>
          </a:bodyPr>
          <a:lstStyle/>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What we build ?</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Micro services</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How we build ?</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3200" i="1" dirty="0" err="1">
                <a:solidFill>
                  <a:schemeClr val="accent3">
                    <a:lumMod val="20000"/>
                    <a:lumOff val="80000"/>
                  </a:schemeClr>
                </a:solidFill>
                <a:latin typeface="Times New Roman" panose="02020603050405020304" pitchFamily="18" charset="0"/>
                <a:cs typeface="Times New Roman" panose="02020603050405020304" pitchFamily="18" charset="0"/>
              </a:rPr>
              <a:t>Conatinerization</a:t>
            </a:r>
            <a:endPar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endParaRP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How we Deliver ?</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3200" i="1" dirty="0" err="1">
                <a:solidFill>
                  <a:schemeClr val="accent3">
                    <a:lumMod val="20000"/>
                    <a:lumOff val="80000"/>
                  </a:schemeClr>
                </a:solidFill>
                <a:latin typeface="Times New Roman" panose="02020603050405020304" pitchFamily="18" charset="0"/>
                <a:cs typeface="Times New Roman" panose="02020603050405020304" pitchFamily="18" charset="0"/>
              </a:rPr>
              <a:t>Continous</a:t>
            </a:r>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3200" i="1" dirty="0" err="1">
                <a:solidFill>
                  <a:schemeClr val="accent3">
                    <a:lumMod val="20000"/>
                    <a:lumOff val="80000"/>
                  </a:schemeClr>
                </a:solidFill>
                <a:latin typeface="Times New Roman" panose="02020603050405020304" pitchFamily="18" charset="0"/>
                <a:cs typeface="Times New Roman" panose="02020603050405020304" pitchFamily="18" charset="0"/>
              </a:rPr>
              <a:t>Devlivery</a:t>
            </a:r>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(CI/CD)</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How we manage ?</a:t>
            </a:r>
          </a:p>
          <a:p>
            <a:r>
              <a:rPr lang="en-US" sz="3200" i="1" dirty="0">
                <a:solidFill>
                  <a:schemeClr val="accent3">
                    <a:lumMod val="20000"/>
                    <a:lumOff val="80000"/>
                  </a:schemeClr>
                </a:solidFill>
                <a:latin typeface="Times New Roman" panose="02020603050405020304" pitchFamily="18" charset="0"/>
                <a:cs typeface="Times New Roman" panose="02020603050405020304" pitchFamily="18" charset="0"/>
              </a:rPr>
              <a:t>							DevOps</a:t>
            </a:r>
          </a:p>
        </p:txBody>
      </p:sp>
    </p:spTree>
    <p:extLst>
      <p:ext uri="{BB962C8B-B14F-4D97-AF65-F5344CB8AC3E}">
        <p14:creationId xmlns:p14="http://schemas.microsoft.com/office/powerpoint/2010/main" val="327056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4E94-03F4-67E1-BB62-A3D793A932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E1F5C9-6B54-EA08-E696-9A4F541CF271}"/>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B4BDF28B-9E56-9BE8-1463-9995FD661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71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195D-E283-26A0-FF33-CBE0E459C1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D3E74A-575C-1241-7747-5BD1AD1878A4}"/>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CEEEAEBC-00C6-A606-BB32-EA381D3B3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88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65F-4E5F-D0EC-F3E2-F12AB71005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DD26BB-BAC6-4511-6C8A-F13B142DC0EE}"/>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7D1C38A7-54DA-76C5-9AB9-EBE65076B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82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C22D-C352-E140-B1C7-67EBDCD28C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CE3902-F812-6DD1-B1C3-C5374C344C48}"/>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5F28DA09-E713-88C9-6367-8E49FFCDD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669752"/>
      </p:ext>
    </p:extLst>
  </p:cSld>
  <p:clrMapOvr>
    <a:masterClrMapping/>
  </p:clrMapOvr>
</p:sld>
</file>

<file path=ppt/theme/theme1.xml><?xml version="1.0" encoding="utf-8"?>
<a:theme xmlns:a="http://schemas.openxmlformats.org/drawingml/2006/main" name="Slic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TotalTime>
  <Words>120</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Lingeshwaran K</dc:creator>
  <cp:lastModifiedBy>Lingeshwaran K</cp:lastModifiedBy>
  <cp:revision>1</cp:revision>
  <dcterms:created xsi:type="dcterms:W3CDTF">2023-03-18T02:50:13Z</dcterms:created>
  <dcterms:modified xsi:type="dcterms:W3CDTF">2023-03-18T03:26:47Z</dcterms:modified>
</cp:coreProperties>
</file>