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7DD5-2493-8341-812E-B4C1B0D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68C4D-3B26-9249-9510-ACD999903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8D83-963D-4743-B8D5-7CD2C6F4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CD09-2844-4AA8-807F-CDC9DC0C4E64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C411A-6A7F-2149-854D-61E6BEF9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9527A-3EB5-8245-8C90-4822BBF3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EF49-D333-4E38-9E6A-9C0B304C2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51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2C1CF17-B816-5442-BB74-7141382970E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59213" y="2432393"/>
            <a:ext cx="5236787" cy="3836887"/>
          </a:xfrm>
          <a:custGeom>
            <a:avLst/>
            <a:gdLst>
              <a:gd name="connsiteX0" fmla="*/ 2021138 w 3927590"/>
              <a:gd name="connsiteY0" fmla="*/ 1175 h 2877665"/>
              <a:gd name="connsiteX1" fmla="*/ 3151897 w 3927590"/>
              <a:gd name="connsiteY1" fmla="*/ 627414 h 2877665"/>
              <a:gd name="connsiteX2" fmla="*/ 3154275 w 3927590"/>
              <a:gd name="connsiteY2" fmla="*/ 631314 h 2877665"/>
              <a:gd name="connsiteX3" fmla="*/ 3244004 w 3927590"/>
              <a:gd name="connsiteY3" fmla="*/ 609928 h 2877665"/>
              <a:gd name="connsiteX4" fmla="*/ 3921939 w 3927590"/>
              <a:gd name="connsiteY4" fmla="*/ 619447 h 2877665"/>
              <a:gd name="connsiteX5" fmla="*/ 3452821 w 3927590"/>
              <a:gd name="connsiteY5" fmla="*/ 1108951 h 2877665"/>
              <a:gd name="connsiteX6" fmla="*/ 3374602 w 3927590"/>
              <a:gd name="connsiteY6" fmla="*/ 1157843 h 2877665"/>
              <a:gd name="connsiteX7" fmla="*/ 3375710 w 3927590"/>
              <a:gd name="connsiteY7" fmla="*/ 1162274 h 2877665"/>
              <a:gd name="connsiteX8" fmla="*/ 2519066 w 3927590"/>
              <a:gd name="connsiteY8" fmla="*/ 2765798 h 2877665"/>
              <a:gd name="connsiteX9" fmla="*/ 775697 w 3927590"/>
              <a:gd name="connsiteY9" fmla="*/ 2250252 h 2877665"/>
              <a:gd name="connsiteX10" fmla="*/ 773318 w 3927590"/>
              <a:gd name="connsiteY10" fmla="*/ 2246354 h 2877665"/>
              <a:gd name="connsiteX11" fmla="*/ 683587 w 3927590"/>
              <a:gd name="connsiteY11" fmla="*/ 2267740 h 2877665"/>
              <a:gd name="connsiteX12" fmla="*/ 5652 w 3927590"/>
              <a:gd name="connsiteY12" fmla="*/ 2258221 h 2877665"/>
              <a:gd name="connsiteX13" fmla="*/ 474770 w 3927590"/>
              <a:gd name="connsiteY13" fmla="*/ 1768716 h 2877665"/>
              <a:gd name="connsiteX14" fmla="*/ 552991 w 3927590"/>
              <a:gd name="connsiteY14" fmla="*/ 1719822 h 2877665"/>
              <a:gd name="connsiteX15" fmla="*/ 551884 w 3927590"/>
              <a:gd name="connsiteY15" fmla="*/ 1715392 h 2877665"/>
              <a:gd name="connsiteX16" fmla="*/ 1408527 w 3927590"/>
              <a:gd name="connsiteY16" fmla="*/ 111868 h 2877665"/>
              <a:gd name="connsiteX17" fmla="*/ 2021138 w 3927590"/>
              <a:gd name="connsiteY17" fmla="*/ 1175 h 2877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27590" h="2877665">
                <a:moveTo>
                  <a:pt x="2021138" y="1175"/>
                </a:moveTo>
                <a:cubicBezTo>
                  <a:pt x="2469086" y="19335"/>
                  <a:pt x="2892874" y="247297"/>
                  <a:pt x="3151897" y="627414"/>
                </a:cubicBezTo>
                <a:lnTo>
                  <a:pt x="3154275" y="631314"/>
                </a:lnTo>
                <a:lnTo>
                  <a:pt x="3244004" y="609928"/>
                </a:lnTo>
                <a:cubicBezTo>
                  <a:pt x="3625079" y="525504"/>
                  <a:pt x="3881165" y="522006"/>
                  <a:pt x="3921939" y="619447"/>
                </a:cubicBezTo>
                <a:cubicBezTo>
                  <a:pt x="3962713" y="716887"/>
                  <a:pt x="3780455" y="896815"/>
                  <a:pt x="3452821" y="1108951"/>
                </a:cubicBezTo>
                <a:lnTo>
                  <a:pt x="3374602" y="1157843"/>
                </a:lnTo>
                <a:lnTo>
                  <a:pt x="3375710" y="1162274"/>
                </a:lnTo>
                <a:cubicBezTo>
                  <a:pt x="3505002" y="1818726"/>
                  <a:pt x="3160322" y="2497464"/>
                  <a:pt x="2519066" y="2765798"/>
                </a:cubicBezTo>
                <a:cubicBezTo>
                  <a:pt x="1877811" y="3034132"/>
                  <a:pt x="1152457" y="2803150"/>
                  <a:pt x="775697" y="2250252"/>
                </a:cubicBezTo>
                <a:lnTo>
                  <a:pt x="773318" y="2246354"/>
                </a:lnTo>
                <a:lnTo>
                  <a:pt x="683587" y="2267740"/>
                </a:lnTo>
                <a:cubicBezTo>
                  <a:pt x="302513" y="2352164"/>
                  <a:pt x="46426" y="2355661"/>
                  <a:pt x="5652" y="2258221"/>
                </a:cubicBezTo>
                <a:cubicBezTo>
                  <a:pt x="-35122" y="2160780"/>
                  <a:pt x="147137" y="1980852"/>
                  <a:pt x="474770" y="1768716"/>
                </a:cubicBezTo>
                <a:lnTo>
                  <a:pt x="552991" y="1719822"/>
                </a:lnTo>
                <a:lnTo>
                  <a:pt x="551884" y="1715392"/>
                </a:lnTo>
                <a:cubicBezTo>
                  <a:pt x="422591" y="1058940"/>
                  <a:pt x="767272" y="380202"/>
                  <a:pt x="1408527" y="111868"/>
                </a:cubicBezTo>
                <a:cubicBezTo>
                  <a:pt x="1608919" y="28014"/>
                  <a:pt x="1817525" y="-7079"/>
                  <a:pt x="2021138" y="117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18069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D6E13-2F88-48F4-8224-D668AE75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F32A-D6E7-448E-AD70-AF0C13A98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D4AF2-0A15-47B5-82F0-48DD8896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CD09-2844-4AA8-807F-CDC9DC0C4E64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D68D0-243B-4713-86FE-7621853B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B973D-0B21-4A00-912E-9464CAFE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EF49-D333-4E38-9E6A-9C0B304C2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64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1BFFE-E4B4-F243-8722-F04EDEC7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C61AE-7BCE-CB42-B025-A014ECB0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3E79F-F14E-F644-AAAF-0EF7ED90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850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atercolor Spla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999856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2404917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A0123C-EFBF-5E4C-8519-844F7D186E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05600" y="72356"/>
            <a:ext cx="4838700" cy="6728494"/>
          </a:xfrm>
          <a:custGeom>
            <a:avLst/>
            <a:gdLst>
              <a:gd name="connsiteX0" fmla="*/ 2419350 w 4838700"/>
              <a:gd name="connsiteY0" fmla="*/ 0 h 6728494"/>
              <a:gd name="connsiteX1" fmla="*/ 4838700 w 4838700"/>
              <a:gd name="connsiteY1" fmla="*/ 3364247 h 6728494"/>
              <a:gd name="connsiteX2" fmla="*/ 2419350 w 4838700"/>
              <a:gd name="connsiteY2" fmla="*/ 6728494 h 6728494"/>
              <a:gd name="connsiteX3" fmla="*/ 0 w 4838700"/>
              <a:gd name="connsiteY3" fmla="*/ 3364247 h 6728494"/>
              <a:gd name="connsiteX4" fmla="*/ 2419350 w 4838700"/>
              <a:gd name="connsiteY4" fmla="*/ 0 h 6728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6728494">
                <a:moveTo>
                  <a:pt x="2419350" y="0"/>
                </a:moveTo>
                <a:cubicBezTo>
                  <a:pt x="3755520" y="0"/>
                  <a:pt x="4838700" y="1506225"/>
                  <a:pt x="4838700" y="3364247"/>
                </a:cubicBezTo>
                <a:cubicBezTo>
                  <a:pt x="4838700" y="5222269"/>
                  <a:pt x="3755520" y="6728494"/>
                  <a:pt x="2419350" y="6728494"/>
                </a:cubicBezTo>
                <a:cubicBezTo>
                  <a:pt x="1083180" y="6728494"/>
                  <a:pt x="0" y="5222269"/>
                  <a:pt x="0" y="3364247"/>
                </a:cubicBezTo>
                <a:cubicBezTo>
                  <a:pt x="0" y="1506225"/>
                  <a:pt x="1083180" y="0"/>
                  <a:pt x="241935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539986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785936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175CD7A9-E177-EC4A-AD93-D5EC6334DA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3785" y="1573067"/>
            <a:ext cx="2182217" cy="3847171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629092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icture Placeholder 13">
            <a:extLst>
              <a:ext uri="{FF2B5EF4-FFF2-40B4-BE49-F238E27FC236}">
                <a16:creationId xmlns:a16="http://schemas.microsoft.com/office/drawing/2014/main" id="{320510A6-CFA1-B949-A389-23542C07A0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98509" y="2077515"/>
            <a:ext cx="3671032" cy="232395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89358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sktop 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7000211" y="2165938"/>
            <a:ext cx="3671032" cy="2082501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40785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D552-C10E-614A-B810-77E320220E26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CEF49-D333-4E38-9E6A-9C0B304C2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70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ransition>
    <p:fade thruBlk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DE6F-EB1B-4E6B-A459-C86961DC9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02038"/>
            <a:ext cx="9144000" cy="2387600"/>
          </a:xfrm>
        </p:spPr>
        <p:txBody>
          <a:bodyPr>
            <a:noAutofit/>
          </a:bodyPr>
          <a:lstStyle/>
          <a:p>
            <a:r>
              <a:rPr lang="en-US" sz="8800" b="1" dirty="0">
                <a:effectLst/>
                <a:latin typeface="Century751 BT" panose="02040503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YOUTUBE VIDEO DOWNLOADER</a:t>
            </a:r>
            <a:br>
              <a:rPr lang="en-IN" sz="8800" dirty="0">
                <a:effectLst/>
                <a:latin typeface="Century751 BT" panose="02040503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8800" dirty="0">
              <a:latin typeface="Century751 BT" panose="020405030505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D7033-2B26-4E6D-954E-85D4F3DD7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945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3FA89-A2F4-4917-A20F-459465586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4677" y="156574"/>
            <a:ext cx="9144000" cy="23876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87817-DF6B-44A3-B403-8191090B8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454" y="2722807"/>
            <a:ext cx="9144000" cy="165576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FA6AE2-E1E7-4033-BDD1-B9CF95279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400" y="2863505"/>
            <a:ext cx="8131245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2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75EE-8B81-4371-877B-A4044408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2868C3-5609-4F8F-BB6D-B58B2C886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475" y="1825625"/>
            <a:ext cx="7789049" cy="4351338"/>
          </a:xfrm>
        </p:spPr>
      </p:pic>
    </p:spTree>
    <p:extLst>
      <p:ext uri="{BB962C8B-B14F-4D97-AF65-F5344CB8AC3E}">
        <p14:creationId xmlns:p14="http://schemas.microsoft.com/office/powerpoint/2010/main" val="333988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BAAC-83E6-4F27-BC9D-E2FD99F3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5079-E127-4D6A-8256-53C3F90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48D676-4460-4413-9096-CDD9AA2A9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87" y="1988695"/>
            <a:ext cx="7902625" cy="2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29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B876-77EA-4AFA-AF05-859CBAB4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BC797-74E4-4887-B592-F973B206F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D3D8B-1CD5-4ADF-AC9F-78184FD47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549" y="1817230"/>
            <a:ext cx="7856901" cy="32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94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991D-28EA-4DC8-B87B-F4052A71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661EA-D390-4925-AEC3-7739F0E4A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F31A1-51C4-488D-8B5D-95FCDDCC0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481" y="1840092"/>
            <a:ext cx="8055038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46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1FD6-F4BE-483E-83E6-6A6ADC83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E4280-97E1-45B7-B0C6-B871DC15F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0266A-13E6-423B-ACB5-5BB0AD24A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894" y="1828661"/>
            <a:ext cx="7750212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22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C862-FBB7-4CAB-86F1-D5C7E08C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B1868-F8A0-45BC-89BB-C0A20042B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AFB21-AF83-4459-9303-052031886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896" y="647459"/>
            <a:ext cx="8634208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51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2638-4D37-44F6-A4D9-9A1F8202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0D1B6-DBB6-4A1F-B5E3-140E19C55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EB6DD3-21FA-4A55-9EF5-B96DFE62A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360" y="2636451"/>
            <a:ext cx="7849280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06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86C0-E197-437E-B232-43CFD8ED7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81037"/>
            <a:ext cx="10515600" cy="542961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effectLst/>
                <a:latin typeface="Clarendon Blk BT" panose="02040905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FEATURES:</a:t>
            </a:r>
            <a:br>
              <a:rPr lang="en-US" sz="3600" b="1" dirty="0">
                <a:effectLst/>
                <a:latin typeface="Clarendon Blk BT" panose="02040905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 to other websites , our website does not contain any Ads</a:t>
            </a:r>
            <a:b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Introduced Quality control option up to high resolution (also only audio) to download best quality video.</a:t>
            </a:r>
            <a:b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Simple, Fast and efficient.</a:t>
            </a:r>
            <a:b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467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422C-06BD-4938-BE3B-6F7DF6D9C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6579"/>
            <a:ext cx="10515600" cy="405740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bg1"/>
                </a:solidFill>
                <a:effectLst/>
                <a:latin typeface="Century751 BT" panose="02040503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this project, we have successfully developed the you tube video Downloader Web Application  using HTML, CSS, BOOTSRATP and</a:t>
            </a:r>
            <a:br>
              <a:rPr lang="en-IN" sz="3200" dirty="0">
                <a:solidFill>
                  <a:schemeClr val="bg1"/>
                </a:solidFill>
                <a:effectLst/>
                <a:latin typeface="Century751 BT" panose="02040503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bg1"/>
                </a:solidFill>
                <a:effectLst/>
                <a:latin typeface="Century751 BT" panose="02040503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JQUERY.</a:t>
            </a:r>
            <a:br>
              <a:rPr lang="en-IN" sz="3200" dirty="0">
                <a:solidFill>
                  <a:schemeClr val="bg1"/>
                </a:solidFill>
                <a:effectLst/>
                <a:latin typeface="Century751 BT" panose="02040503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200" dirty="0">
              <a:solidFill>
                <a:schemeClr val="bg1"/>
              </a:solidFill>
              <a:latin typeface="Century751 BT" panose="02040503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79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76D4C-BCB5-4BC1-907C-F56870060020}"/>
              </a:ext>
            </a:extLst>
          </p:cNvPr>
          <p:cNvSpPr txBox="1"/>
          <p:nvPr/>
        </p:nvSpPr>
        <p:spPr>
          <a:xfrm>
            <a:off x="545124" y="951783"/>
            <a:ext cx="10761784" cy="4324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ABSTRACT:</a:t>
            </a:r>
            <a:endParaRPr lang="en-IN" sz="3600" dirty="0">
              <a:solidFill>
                <a:schemeClr val="bg2">
                  <a:lumMod val="50000"/>
                  <a:lumOff val="50000"/>
                </a:schemeClr>
              </a:solidFill>
              <a:effectLst/>
              <a:latin typeface="Bahnschrift Semi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200" b="1" dirty="0">
              <a:solidFill>
                <a:schemeClr val="bg1"/>
              </a:solidFill>
              <a:effectLst/>
              <a:latin typeface="Century751 BT" panose="02040503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/>
                <a:latin typeface="Century751 BT" panose="02040503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tube Video Downloader</a:t>
            </a:r>
            <a:r>
              <a:rPr lang="en-US" sz="3200" dirty="0">
                <a:solidFill>
                  <a:schemeClr val="bg1"/>
                </a:solidFill>
                <a:effectLst/>
                <a:latin typeface="Century751 BT" panose="02040503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is an Web Application  to download videos from YouTube.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200" dirty="0">
              <a:solidFill>
                <a:schemeClr val="bg1"/>
              </a:solidFill>
              <a:latin typeface="Century751 BT" panose="02040503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solidFill>
                  <a:schemeClr val="bg1"/>
                </a:solidFill>
                <a:effectLst/>
                <a:latin typeface="Century751 BT" panose="02040503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This provides users to download videos they need in their </a:t>
            </a:r>
            <a:endParaRPr lang="en-IN" sz="3200" dirty="0">
              <a:solidFill>
                <a:schemeClr val="bg1"/>
              </a:solidFill>
              <a:effectLst/>
              <a:latin typeface="Century751 BT" panose="02040503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solidFill>
                  <a:schemeClr val="bg1"/>
                </a:solidFill>
                <a:effectLst/>
                <a:latin typeface="Century751 BT" panose="02040503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devices and watch them offline.</a:t>
            </a:r>
            <a:endParaRPr lang="en-IN" sz="3200" dirty="0">
              <a:solidFill>
                <a:schemeClr val="bg1"/>
              </a:solidFill>
              <a:effectLst/>
              <a:latin typeface="Century751 BT" panose="02040503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04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664575-20D8-4EED-8110-BF28E8C50E64}"/>
              </a:ext>
            </a:extLst>
          </p:cNvPr>
          <p:cNvSpPr txBox="1"/>
          <p:nvPr/>
        </p:nvSpPr>
        <p:spPr>
          <a:xfrm>
            <a:off x="1362809" y="791308"/>
            <a:ext cx="8704384" cy="439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INTRODUCTION:</a:t>
            </a:r>
            <a:endParaRPr lang="en-IN" sz="360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800" dirty="0">
              <a:solidFill>
                <a:schemeClr val="bg1"/>
              </a:solidFill>
              <a:effectLst/>
              <a:latin typeface="Century751 BT" panose="02040503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chemeClr val="bg1"/>
                </a:solidFill>
                <a:effectLst/>
                <a:latin typeface="Century751 BT" panose="02040503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You tube downloader project is a Web Application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chemeClr val="bg1"/>
                </a:solidFill>
                <a:effectLst/>
                <a:latin typeface="Century751 BT" panose="02040503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project.</a:t>
            </a:r>
            <a:endParaRPr lang="en-IN" sz="2800" dirty="0">
              <a:solidFill>
                <a:schemeClr val="bg1"/>
              </a:solidFill>
              <a:effectLst/>
              <a:latin typeface="Century751 BT" panose="02040503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800" dirty="0">
              <a:solidFill>
                <a:schemeClr val="bg1"/>
              </a:solidFill>
              <a:effectLst/>
              <a:latin typeface="Century751 BT" panose="02040503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chemeClr val="bg1"/>
                </a:solidFill>
                <a:effectLst/>
                <a:latin typeface="Century751 BT" panose="02040503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object of this project is to download any type of video in a fast and easy way from you tube with quality control in your device</a:t>
            </a:r>
            <a:r>
              <a:rPr lang="en-US" sz="1800" dirty="0">
                <a:solidFill>
                  <a:srgbClr val="444444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20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29DF1F-6F00-49F8-B955-F73DEC280C2C}"/>
              </a:ext>
            </a:extLst>
          </p:cNvPr>
          <p:cNvSpPr txBox="1"/>
          <p:nvPr/>
        </p:nvSpPr>
        <p:spPr>
          <a:xfrm>
            <a:off x="1512278" y="1169378"/>
            <a:ext cx="8862646" cy="4039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36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1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YouTube is very popular video sharing website. Downloading a video from YouTube is a tough job.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spc="1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1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Downloading the Downloader and get the video using that or go to any other website with lots of ads and then which fetches the video and saves on your computer.</a:t>
            </a:r>
            <a:endParaRPr lang="en-IN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4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8E421B-03B8-4E1C-9462-8DCE9809F0BE}"/>
              </a:ext>
            </a:extLst>
          </p:cNvPr>
          <p:cNvSpPr txBox="1"/>
          <p:nvPr/>
        </p:nvSpPr>
        <p:spPr>
          <a:xfrm>
            <a:off x="1934308" y="720968"/>
            <a:ext cx="7860323" cy="513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spc="1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LANGUAGES USED: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3600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Blip>
                <a:blip r:embed="rId2"/>
              </a:buBlip>
            </a:pPr>
            <a:r>
              <a:rPr lang="en-US" sz="3200" spc="10" dirty="0">
                <a:solidFill>
                  <a:schemeClr val="bg1"/>
                </a:solidFill>
                <a:effectLst/>
                <a:latin typeface="Century751 BT" panose="02040503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</a:p>
          <a:p>
            <a:pPr lvl="0">
              <a:lnSpc>
                <a:spcPct val="107000"/>
              </a:lnSpc>
            </a:pPr>
            <a:endParaRPr lang="en-IN" sz="3200" dirty="0">
              <a:solidFill>
                <a:schemeClr val="bg1"/>
              </a:solidFill>
              <a:effectLst/>
              <a:latin typeface="Century751 BT" panose="02040503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Blip>
                <a:blip r:embed="rId2"/>
              </a:buBlip>
            </a:pPr>
            <a:r>
              <a:rPr lang="en-US" sz="3200" spc="10" dirty="0">
                <a:solidFill>
                  <a:schemeClr val="bg1"/>
                </a:solidFill>
                <a:effectLst/>
                <a:latin typeface="Century751 BT" panose="02040503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</a:p>
          <a:p>
            <a:pPr lvl="0">
              <a:lnSpc>
                <a:spcPct val="107000"/>
              </a:lnSpc>
            </a:pPr>
            <a:endParaRPr lang="en-IN" sz="3200" dirty="0">
              <a:solidFill>
                <a:schemeClr val="bg1"/>
              </a:solidFill>
              <a:effectLst/>
              <a:latin typeface="Century751 BT" panose="02040503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Blip>
                <a:blip r:embed="rId2"/>
              </a:buBlip>
            </a:pPr>
            <a:r>
              <a:rPr lang="en-US" sz="3200" spc="10" dirty="0">
                <a:solidFill>
                  <a:schemeClr val="bg1"/>
                </a:solidFill>
                <a:effectLst/>
                <a:latin typeface="Century751 BT" panose="02040503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BOOTSTRAP</a:t>
            </a:r>
          </a:p>
          <a:p>
            <a:pPr lvl="0">
              <a:lnSpc>
                <a:spcPct val="107000"/>
              </a:lnSpc>
            </a:pPr>
            <a:endParaRPr lang="en-IN" sz="3200" dirty="0">
              <a:solidFill>
                <a:schemeClr val="bg1"/>
              </a:solidFill>
              <a:effectLst/>
              <a:latin typeface="Century751 BT" panose="02040503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US" sz="3200" spc="10" dirty="0">
                <a:solidFill>
                  <a:schemeClr val="bg1"/>
                </a:solidFill>
                <a:effectLst/>
                <a:latin typeface="Century751 BT" panose="02040503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JQUERY</a:t>
            </a:r>
            <a:endParaRPr lang="en-IN" sz="3200" dirty="0">
              <a:solidFill>
                <a:schemeClr val="bg1"/>
              </a:solidFill>
              <a:effectLst/>
              <a:latin typeface="Century751 BT" panose="02040503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50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A76E87-4B5D-4C36-8B0B-82927D43483F}"/>
              </a:ext>
            </a:extLst>
          </p:cNvPr>
          <p:cNvSpPr txBox="1"/>
          <p:nvPr/>
        </p:nvSpPr>
        <p:spPr>
          <a:xfrm>
            <a:off x="2013437" y="2863813"/>
            <a:ext cx="8660424" cy="11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600" b="1" spc="1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 CODE:</a:t>
            </a:r>
            <a:endParaRPr lang="en-IN" sz="66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01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8E2505-FCAB-44B8-AA8C-84EF50F198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78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AC1529-BAEE-4697-A777-9809A65EA5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8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A6D161-882D-4093-88BD-0937553F939B}"/>
              </a:ext>
            </a:extLst>
          </p:cNvPr>
          <p:cNvSpPr txBox="1"/>
          <p:nvPr/>
        </p:nvSpPr>
        <p:spPr>
          <a:xfrm>
            <a:off x="2373924" y="1477107"/>
            <a:ext cx="8510954" cy="2577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07000"/>
              </a:lnSpc>
              <a:spcAft>
                <a:spcPts val="1050"/>
              </a:spcAft>
            </a:pPr>
            <a:r>
              <a:rPr lang="en-US" sz="4800" b="1" spc="-55" dirty="0">
                <a:solidFill>
                  <a:schemeClr val="bg1"/>
                </a:solidFill>
                <a:effectLst/>
                <a:latin typeface="Century751 BT" panose="02040503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 to Develop Python YouTube Downloader:</a:t>
            </a:r>
            <a:endParaRPr lang="en-IN" sz="4800" dirty="0">
              <a:solidFill>
                <a:schemeClr val="bg1"/>
              </a:solidFill>
              <a:effectLst/>
              <a:latin typeface="Century751 BT" panose="02040503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r>
              <a:rPr lang="en-US" sz="4800" b="1" spc="-40" dirty="0">
                <a:solidFill>
                  <a:schemeClr val="bg1"/>
                </a:solidFill>
                <a:effectLst/>
                <a:latin typeface="Century751 BT" panose="02040503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Prerequisites</a:t>
            </a:r>
            <a:endParaRPr lang="en-IN" sz="4800" b="1" dirty="0">
              <a:solidFill>
                <a:schemeClr val="bg1"/>
              </a:solidFill>
              <a:effectLst/>
              <a:latin typeface="Century751 BT" panose="020405030505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596469"/>
      </p:ext>
    </p:extLst>
  </p:cSld>
  <p:clrMapOvr>
    <a:masterClrMapping/>
  </p:clrMapOvr>
</p:sld>
</file>

<file path=ppt/theme/theme1.xml><?xml version="1.0" encoding="utf-8"?>
<a:theme xmlns:a="http://schemas.openxmlformats.org/drawingml/2006/main" name="Moonstone Free Presentation Template">
  <a:themeElements>
    <a:clrScheme name="PPTIFY Space - Dark">
      <a:dk1>
        <a:srgbClr val="FFFFFF"/>
      </a:dk1>
      <a:lt1>
        <a:srgbClr val="FFFFFF"/>
      </a:lt1>
      <a:dk2>
        <a:srgbClr val="FFFFFF"/>
      </a:dk2>
      <a:lt2>
        <a:srgbClr val="0B0D43"/>
      </a:lt2>
      <a:accent1>
        <a:srgbClr val="6A38A0"/>
      </a:accent1>
      <a:accent2>
        <a:srgbClr val="57C0FC"/>
      </a:accent2>
      <a:accent3>
        <a:srgbClr val="E89BC8"/>
      </a:accent3>
      <a:accent4>
        <a:srgbClr val="1669CF"/>
      </a:accent4>
      <a:accent5>
        <a:srgbClr val="3FE4EC"/>
      </a:accent5>
      <a:accent6>
        <a:srgbClr val="B445BB"/>
      </a:accent6>
      <a:hlink>
        <a:srgbClr val="F6F7F6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Moonstone Free Presentation Template</Template>
  <TotalTime>67</TotalTime>
  <Words>230</Words>
  <Application>Microsoft Office PowerPoint</Application>
  <PresentationFormat>Widescreen</PresentationFormat>
  <Paragraphs>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Arial Black</vt:lpstr>
      <vt:lpstr>Bahnschrift SemiCondensed</vt:lpstr>
      <vt:lpstr>Calibri</vt:lpstr>
      <vt:lpstr>Calibri Light</vt:lpstr>
      <vt:lpstr>Century751 BT</vt:lpstr>
      <vt:lpstr>Clarendon Blk BT</vt:lpstr>
      <vt:lpstr>Georgia</vt:lpstr>
      <vt:lpstr>Roboto Regular</vt:lpstr>
      <vt:lpstr>Symbol</vt:lpstr>
      <vt:lpstr>Times New Roman</vt:lpstr>
      <vt:lpstr>Moonstone Free Presentation Template</vt:lpstr>
      <vt:lpstr>YOUTUBE VIDEO DOWNLOADER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FEATURES:  Compare to other websites , our website does not contain any Ads   We Introduced Quality control option up to high resolution (also only audio) to download best quality video.   Simple, Fast and efficient.   </vt:lpstr>
      <vt:lpstr>CONCLUSION:  With this project, we have successfully developed the you tube video Downloader Web Application  using HTML, CSS, BOOTSRATP and JQUERY.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Lingeshwaran K</dc:creator>
  <cp:lastModifiedBy>Lingeshwaran K</cp:lastModifiedBy>
  <cp:revision>10</cp:revision>
  <dcterms:created xsi:type="dcterms:W3CDTF">2021-10-07T16:25:00Z</dcterms:created>
  <dcterms:modified xsi:type="dcterms:W3CDTF">2021-10-07T17:32:32Z</dcterms:modified>
</cp:coreProperties>
</file>