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LINGESHWARAN. R</a:t>
            </a:r>
            <a:endParaRPr lang="en-GB" sz="2000" dirty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</a:t>
            </a:r>
            <a:r>
              <a:rPr lang="en-US" sz="200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 </a:t>
            </a:r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312219091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706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60</cp:revision>
  <dcterms:created xsi:type="dcterms:W3CDTF">2024-03-29T15:07:00Z</dcterms:created>
  <dcterms:modified xsi:type="dcterms:W3CDTF">2024-09-27T05:34:44Z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