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7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7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29" name=""/>
        <p:cNvGrpSpPr/>
        <p:nvPr/>
      </p:nvGrpSpPr>
      <p:grpSpPr>
        <a:xfrm>
          <a:off x="0" y="0"/>
          <a:ext cx="0" cy="0"/>
          <a:chOff x="0" y="0"/>
          <a:chExt cx="0" cy="0"/>
        </a:xfrm>
      </p:grpSpPr>
      <p:sp>
        <p:nvSpPr>
          <p:cNvPr id="104861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1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3" name=""/>
        <p:cNvGrpSpPr/>
        <p:nvPr/>
      </p:nvGrpSpPr>
      <p:grpSpPr>
        <a:xfrm>
          <a:off x="0" y="0"/>
          <a:ext cx="0" cy="0"/>
          <a:chOff x="0" y="0"/>
          <a:chExt cx="0" cy="0"/>
        </a:xfrm>
      </p:grpSpPr>
      <p:sp>
        <p:nvSpPr>
          <p:cNvPr id="104862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2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9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72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73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74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6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64"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6" name=""/>
        <p:cNvGrpSpPr/>
        <p:nvPr/>
      </p:nvGrpSpPr>
      <p:grpSpPr>
        <a:xfrm>
          <a:off x="0" y="0"/>
          <a:ext cx="0" cy="0"/>
          <a:chOff x="0" y="0"/>
          <a:chExt cx="0" cy="0"/>
        </a:xfrm>
      </p:grpSpPr>
      <p:sp>
        <p:nvSpPr>
          <p:cNvPr id="104862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2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5"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746"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6"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7" name="文本框"/>
          <p:cNvSpPr>
            <a:spLocks noGrp="1"/>
          </p:cNvSpPr>
          <p:nvPr>
            <p:ph type="body" orient="vert" idx="1"/>
          </p:nvPr>
        </p:nvSpPr>
        <p:spPr>
          <a:xfrm rot="0">
            <a:off x="10248900" y="1577340"/>
            <a:ext cx="1333500" cy="4526276"/>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4"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755"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7" name=""/>
        <p:cNvGrpSpPr/>
        <p:nvPr/>
      </p:nvGrpSpPr>
      <p:grpSpPr>
        <a:xfrm>
          <a:off x="0" y="0"/>
          <a:ext cx="0" cy="0"/>
          <a:chOff x="0" y="0"/>
          <a:chExt cx="0" cy="0"/>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文本框"/>
          <p:cNvSpPr>
            <a:spLocks noGrp="1"/>
          </p:cNvSpPr>
          <p:nvPr>
            <p:ph type="title"/>
          </p:nvPr>
        </p:nvSpPr>
        <p:spPr>
          <a:xfrm rot="0">
            <a:off x="3195573" y="2067305"/>
            <a:ext cx="5800851" cy="5740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42" name="文本框"/>
          <p:cNvSpPr>
            <a:spLocks noGrp="1"/>
          </p:cNvSpPr>
          <p:nvPr>
            <p:ph type="body" idx="4"/>
          </p:nvPr>
        </p:nvSpPr>
        <p:spPr>
          <a:xfrm rot="0">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4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4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4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02"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3"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2" name="文本框"/>
          <p:cNvSpPr>
            <a:spLocks noGrp="1"/>
          </p:cNvSpPr>
          <p:nvPr>
            <p:ph idx="1"/>
          </p:nvPr>
        </p:nvSpPr>
        <p:spPr>
          <a:xfrm rot="0">
            <a:off x="609600" y="1577340"/>
            <a:ext cx="1097280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5"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766"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92"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7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71"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2"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5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5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2" name="文本框"/>
          <p:cNvSpPr>
            <a:spLocks noGrp="1"/>
          </p:cNvSpPr>
          <p:nvPr>
            <p:ph type="ftr" sz="quarter" idx="11"/>
          </p:nvPr>
        </p:nvSpPr>
        <p:spPr/>
        <p:txBody>
          <a:bodyPr/>
          <a:p>
            <a:endParaRPr altLang="en-US" lang="zh-CN"/>
          </a:p>
        </p:txBody>
      </p:sp>
      <p:sp>
        <p:nvSpPr>
          <p:cNvPr id="104875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7"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798"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9"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76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1"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4" name=""/>
        <p:cNvGrpSpPr/>
        <p:nvPr/>
      </p:nvGrpSpPr>
      <p:grpSpPr>
        <a:xfrm>
          <a:off x="0" y="0"/>
          <a:ext cx="0" cy="0"/>
          <a:chOff x="0" y="0"/>
          <a:chExt cx="0" cy="0"/>
        </a:xfrm>
      </p:grpSpPr>
      <p:grpSp>
        <p:nvGrpSpPr>
          <p:cNvPr id="45" name="组合"/>
          <p:cNvGrpSpPr/>
          <p:nvPr/>
        </p:nvGrpSpPr>
        <p:grpSpPr>
          <a:xfrm>
            <a:off x="876298" y="990599"/>
            <a:ext cx="1743074" cy="1333500"/>
            <a:chOff x="876298" y="990599"/>
            <a:chExt cx="1743074" cy="1333500"/>
          </a:xfrm>
        </p:grpSpPr>
        <p:sp>
          <p:nvSpPr>
            <p:cNvPr id="104866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6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6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6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7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7"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en-IN" baseline="0" b="0" cap="none" sz="2400" i="0" kern="1200" lang="en-US" spc="0" strike="noStrike" u="none">
                <a:solidFill>
                  <a:schemeClr val="tx1"/>
                </a:solidFill>
                <a:latin typeface="Calibri" pitchFamily="0" charset="0"/>
                <a:ea typeface="宋体" pitchFamily="0" charset="0"/>
                <a:cs typeface="Calibri" pitchFamily="0" charset="0"/>
              </a:rPr>
              <a:t>L</a:t>
            </a:r>
            <a:r>
              <a:rPr altLang="en-IN" baseline="0" b="0" cap="none" sz="2400" i="0" kern="1200" lang="en-US" spc="0" strike="noStrike" u="none">
                <a:solidFill>
                  <a:schemeClr val="tx1"/>
                </a:solidFill>
                <a:latin typeface="Calibri" pitchFamily="0" charset="0"/>
                <a:ea typeface="宋体" pitchFamily="0" charset="0"/>
                <a:cs typeface="Calibri" pitchFamily="0" charset="0"/>
              </a:rPr>
              <a:t>I</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G</a:t>
            </a:r>
            <a:r>
              <a:rPr altLang="en-IN" baseline="0" b="0" cap="none" sz="2400" i="0" kern="1200" lang="en-US" spc="0" strike="noStrike" u="none">
                <a:solidFill>
                  <a:schemeClr val="tx1"/>
                </a:solidFill>
                <a:latin typeface="Calibri" pitchFamily="0" charset="0"/>
                <a:ea typeface="宋体" pitchFamily="0" charset="0"/>
                <a:cs typeface="Calibri" pitchFamily="0" charset="0"/>
              </a:rPr>
              <a:t>E</a:t>
            </a:r>
            <a:r>
              <a:rPr altLang="en-IN" baseline="0" b="0" cap="none" sz="2400" i="0" kern="1200" lang="en-US" spc="0" strike="noStrike" u="none">
                <a:solidFill>
                  <a:schemeClr val="tx1"/>
                </a:solidFill>
                <a:latin typeface="Calibri" pitchFamily="0" charset="0"/>
                <a:ea typeface="宋体" pitchFamily="0" charset="0"/>
                <a:cs typeface="Calibri" pitchFamily="0" charset="0"/>
              </a:rPr>
              <a:t>S</a:t>
            </a:r>
            <a:r>
              <a:rPr altLang="en-IN" baseline="0" b="0" cap="none" sz="2400" i="0" kern="1200" lang="en-US" spc="0" strike="noStrike" u="none">
                <a:solidFill>
                  <a:schemeClr val="tx1"/>
                </a:solidFill>
                <a:latin typeface="Calibri" pitchFamily="0" charset="0"/>
                <a:ea typeface="宋体" pitchFamily="0" charset="0"/>
                <a:cs typeface="Calibri" pitchFamily="0" charset="0"/>
              </a:rPr>
              <a:t>W</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R</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r>
              <a:rPr altLang="en-IN" baseline="0" b="0" cap="none" sz="2400" i="0" kern="1200" lang="en-US" spc="0" strike="noStrike" u="none">
                <a:solidFill>
                  <a:schemeClr val="tx1"/>
                </a:solidFill>
                <a:latin typeface="Calibri" pitchFamily="0" charset="0"/>
                <a:ea typeface="宋体" pitchFamily="0" charset="0"/>
                <a:cs typeface="Calibri" pitchFamily="0" charset="0"/>
              </a:rPr>
              <a:t>N</a:t>
            </a:r>
            <a:r>
              <a:rPr altLang="en-IN" baseline="0" b="0" cap="none" sz="2400" i="0" kern="1200" lang="en-US" spc="0" strike="noStrike" u="none">
                <a:solidFill>
                  <a:schemeClr val="tx1"/>
                </a:solidFill>
                <a:latin typeface="Calibri" pitchFamily="0" charset="0"/>
                <a:ea typeface="宋体" pitchFamily="0" charset="0"/>
                <a:cs typeface="Calibri" pitchFamily="0" charset="0"/>
              </a:rPr>
              <a:t> </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en-IN" baseline="0" b="0" cap="none" sz="2400" i="0" kern="1200" lang="en-US" spc="0" strike="noStrike" u="none">
                <a:solidFill>
                  <a:schemeClr val="tx1"/>
                </a:solidFill>
                <a:latin typeface="Calibri" pitchFamily="0" charset="0"/>
                <a:ea typeface="宋体" pitchFamily="0" charset="0"/>
                <a:cs typeface="Calibri" pitchFamily="0" charset="0"/>
              </a:rPr>
              <a:t>617419</a:t>
            </a:r>
            <a:r>
              <a:rPr altLang="en-IN" baseline="0" b="0" cap="none" sz="2400" i="0" kern="1200" lang="en-US" spc="0" strike="noStrike" u="none">
                <a:solidFill>
                  <a:schemeClr val="tx1"/>
                </a:solidFill>
                <a:latin typeface="Calibri" pitchFamily="0" charset="0"/>
                <a:ea typeface="宋体" pitchFamily="0" charset="0"/>
                <a:cs typeface="Calibri" pitchFamily="0" charset="0"/>
              </a:rPr>
              <a:t>asbru172422j0181</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a:t>
            </a:r>
            <a:r>
              <a:rPr altLang="en-IN" baseline="0" b="0" cap="none" sz="2400" i="0" kern="1200" lang="en-US" spc="0" strike="noStrike" u="none">
                <a:solidFill>
                  <a:schemeClr val="tx1"/>
                </a:solidFill>
                <a:latin typeface="Calibri" pitchFamily="0" charset="0"/>
                <a:ea typeface="宋体" pitchFamily="0" charset="0"/>
                <a:cs typeface="Calibri" pitchFamily="0" charset="0"/>
              </a:rPr>
              <a:t>B</a:t>
            </a:r>
            <a:r>
              <a:rPr altLang="en-IN" baseline="0" b="0" cap="none" sz="2400" i="0" kern="1200" lang="en-US" spc="0" strike="noStrike" u="none">
                <a:solidFill>
                  <a:schemeClr val="tx1"/>
                </a:solidFill>
                <a:latin typeface="Calibri" pitchFamily="0" charset="0"/>
                <a:ea typeface="宋体" pitchFamily="0" charset="0"/>
                <a:cs typeface="Calibri" pitchFamily="0" charset="0"/>
              </a:rPr>
              <a:t>C</a:t>
            </a:r>
            <a:r>
              <a:rPr altLang="en-IN" baseline="0" b="0" cap="none" sz="2400" i="0" kern="1200" lang="en-US" spc="0" strike="noStrike" u="none">
                <a:solidFill>
                  <a:schemeClr val="tx1"/>
                </a:solidFill>
                <a:latin typeface="Calibri" pitchFamily="0" charset="0"/>
                <a:ea typeface="宋体" pitchFamily="0" charset="0"/>
                <a:cs typeface="Calibri" pitchFamily="0" charset="0"/>
              </a:rPr>
              <a:t>A</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Sri Vasavi College Self Finance Wing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Bharathiyar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sp>
        <p:nvSpPr>
          <p:cNvPr id="1048605"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09" name="文本框"/>
          <p:cNvSpPr>
            <a:spLocks noGrp="1"/>
          </p:cNvSpPr>
          <p:nvPr>
            <p:ph type="title"/>
          </p:nvPr>
        </p:nvSpPr>
        <p:spPr>
          <a:xfrm rot="0">
            <a:off x="739774" y="654938"/>
            <a:ext cx="848042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610"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11"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61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18"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1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20" name="矩形"/>
          <p:cNvSpPr/>
          <p:nvPr/>
        </p:nvSpPr>
        <p:spPr>
          <a:xfrm rot="0">
            <a:off x="2851849" y="1483155"/>
            <a:ext cx="6335904" cy="481964"/>
          </a:xfrm>
          <a:prstGeom prst="rect"/>
          <a:noFill/>
          <a:ln w="12700" cap="flat" cmpd="sng">
            <a:noFill/>
            <a:prstDash val="solid"/>
            <a:miter/>
          </a:ln>
        </p:spPr>
      </p:sp>
      <p:sp>
        <p:nvSpPr>
          <p:cNvPr id="1048621" name="矩形"/>
          <p:cNvSpPr/>
          <p:nvPr/>
        </p:nvSpPr>
        <p:spPr>
          <a:xfrm rot="0">
            <a:off x="5677494" y="3007132"/>
            <a:ext cx="857235" cy="386715"/>
          </a:xfrm>
          <a:prstGeom prst="rect"/>
          <a:noFill/>
          <a:ln w="12700" cap="flat" cmpd="sng">
            <a:noFill/>
            <a:prstDash val="solid"/>
            <a:miter/>
          </a:ln>
        </p:spPr>
      </p:sp>
      <p:sp>
        <p:nvSpPr>
          <p:cNvPr id="1048622" name="矩形"/>
          <p:cNvSpPr/>
          <p:nvPr/>
        </p:nvSpPr>
        <p:spPr>
          <a:xfrm rot="0">
            <a:off x="1631243" y="1337207"/>
            <a:ext cx="9359858" cy="5425441"/>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48" name=""/>
        <p:cNvGrpSpPr/>
        <p:nvPr/>
      </p:nvGrpSpPr>
      <p:grpSpPr>
        <a:xfrm>
          <a:off x="0" y="0"/>
          <a:ext cx="0" cy="0"/>
          <a:chOff x="0" y="0"/>
          <a:chExt cx="0" cy="0"/>
        </a:xfrm>
      </p:grpSpPr>
      <p:sp>
        <p:nvSpPr>
          <p:cNvPr id="1048676"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3" cy="6858466"/>
            <a:chOff x="7448612" y="0"/>
            <a:chExt cx="4743793" cy="6858466"/>
          </a:xfrm>
        </p:grpSpPr>
        <p:sp>
          <p:nvSpPr>
            <p:cNvPr id="1048677"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78"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79"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80"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81"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82"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83"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84"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85"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86"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8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rot="0">
            <a:off x="739774" y="829626"/>
            <a:ext cx="39096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50" name="组合"/>
          <p:cNvGrpSpPr/>
          <p:nvPr/>
        </p:nvGrpSpPr>
        <p:grpSpPr>
          <a:xfrm>
            <a:off x="466725" y="6410325"/>
            <a:ext cx="3705224" cy="295275"/>
            <a:chOff x="466725" y="6410325"/>
            <a:chExt cx="3705224" cy="295275"/>
          </a:xfrm>
        </p:grpSpPr>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9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2" name="矩形"/>
          <p:cNvSpPr/>
          <p:nvPr/>
        </p:nvSpPr>
        <p:spPr>
          <a:xfrm rot="0">
            <a:off x="5667288" y="3017647"/>
            <a:ext cx="857235" cy="358140"/>
          </a:xfrm>
          <a:prstGeom prst="rect"/>
          <a:noFill/>
          <a:ln w="12700" cap="flat" cmpd="sng">
            <a:noFill/>
            <a:prstDash val="solid"/>
            <a:miter/>
          </a:ln>
        </p:spPr>
      </p:sp>
      <p:sp>
        <p:nvSpPr>
          <p:cNvPr id="1048693" name="矩形"/>
          <p:cNvSpPr/>
          <p:nvPr/>
        </p:nvSpPr>
        <p:spPr>
          <a:xfrm rot="0">
            <a:off x="3216568" y="1912763"/>
            <a:ext cx="7703882" cy="157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53" name=""/>
        <p:cNvGrpSpPr/>
        <p:nvPr/>
      </p:nvGrpSpPr>
      <p:grpSpPr>
        <a:xfrm>
          <a:off x="0" y="0"/>
          <a:ext cx="0" cy="0"/>
          <a:chOff x="0" y="0"/>
          <a:chExt cx="0" cy="0"/>
        </a:xfrm>
      </p:grpSpPr>
      <p:sp>
        <p:nvSpPr>
          <p:cNvPr id="1048697"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54" name="组合"/>
          <p:cNvGrpSpPr/>
          <p:nvPr/>
        </p:nvGrpSpPr>
        <p:grpSpPr>
          <a:xfrm>
            <a:off x="7448612" y="0"/>
            <a:ext cx="4743793" cy="6858466"/>
            <a:chOff x="7448612" y="0"/>
            <a:chExt cx="4743793" cy="6858466"/>
          </a:xfrm>
        </p:grpSpPr>
        <p:sp>
          <p:nvSpPr>
            <p:cNvPr id="1048698"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99"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700"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701"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702"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703"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704"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705"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706"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707"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708"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710"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55" name="组合"/>
          <p:cNvGrpSpPr/>
          <p:nvPr/>
        </p:nvGrpSpPr>
        <p:grpSpPr>
          <a:xfrm>
            <a:off x="47625" y="3819523"/>
            <a:ext cx="4124324" cy="3009896"/>
            <a:chOff x="47625" y="3819523"/>
            <a:chExt cx="4124324" cy="3009896"/>
          </a:xfrm>
        </p:grpSpPr>
        <p:pic>
          <p:nvPicPr>
            <p:cNvPr id="2097161"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62"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711"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3"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14"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9"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720"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21" name="矩形"/>
          <p:cNvSpPr/>
          <p:nvPr/>
        </p:nvSpPr>
        <p:spPr>
          <a:xfrm rot="0">
            <a:off x="1487770" y="1413647"/>
            <a:ext cx="10655837" cy="5425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grpSp>
        <p:nvGrpSpPr>
          <p:cNvPr id="62" name="组合"/>
          <p:cNvGrpSpPr/>
          <p:nvPr/>
        </p:nvGrpSpPr>
        <p:grpSpPr>
          <a:xfrm>
            <a:off x="8658225" y="2647950"/>
            <a:ext cx="3533775" cy="3810000"/>
            <a:chOff x="8658225" y="2647950"/>
            <a:chExt cx="3533775" cy="3810000"/>
          </a:xfrm>
        </p:grpSpPr>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72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8"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2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30" name="矩形"/>
          <p:cNvSpPr/>
          <p:nvPr/>
        </p:nvSpPr>
        <p:spPr>
          <a:xfrm rot="0">
            <a:off x="5667288" y="3008988"/>
            <a:ext cx="857235" cy="815339"/>
          </a:xfrm>
          <a:prstGeom prst="rect"/>
          <a:noFill/>
          <a:ln w="12700" cap="flat" cmpd="sng">
            <a:noFill/>
            <a:prstDash val="solid"/>
            <a:miter/>
          </a:ln>
        </p:spPr>
      </p:sp>
      <p:sp>
        <p:nvSpPr>
          <p:cNvPr id="1048731" name="矩形"/>
          <p:cNvSpPr/>
          <p:nvPr/>
        </p:nvSpPr>
        <p:spPr>
          <a:xfrm rot="0">
            <a:off x="1852564" y="2208034"/>
            <a:ext cx="6839896"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38" name="文本框"/>
          <p:cNvSpPr>
            <a:spLocks noGrp="1"/>
          </p:cNvSpPr>
          <p:nvPr>
            <p:ph type="title"/>
          </p:nvPr>
        </p:nvSpPr>
        <p:spPr>
          <a:xfrm rot="0">
            <a:off x="699452" y="891793"/>
            <a:ext cx="5014595" cy="981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6"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739"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40" name="矩形"/>
          <p:cNvSpPr/>
          <p:nvPr/>
        </p:nvSpPr>
        <p:spPr>
          <a:xfrm rot="0">
            <a:off x="3219944" y="1699392"/>
            <a:ext cx="5899185" cy="634365"/>
          </a:xfrm>
          <a:prstGeom prst="rect"/>
          <a:noFill/>
          <a:ln w="12700" cap="flat" cmpd="sng">
            <a:noFill/>
            <a:prstDash val="solid"/>
            <a:miter/>
          </a:ln>
        </p:spPr>
      </p:sp>
      <p:sp>
        <p:nvSpPr>
          <p:cNvPr id="1048741" name="矩形"/>
          <p:cNvSpPr/>
          <p:nvPr/>
        </p:nvSpPr>
        <p:spPr>
          <a:xfrm rot="0">
            <a:off x="3504039" y="2273718"/>
            <a:ext cx="4607930" cy="1062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1" name=""/>
        <p:cNvGrpSpPr/>
        <p:nvPr/>
      </p:nvGrpSpPr>
      <p:grpSpPr>
        <a:xfrm>
          <a:off x="0" y="0"/>
          <a:ext cx="0" cy="0"/>
          <a:chOff x="0" y="0"/>
          <a:chExt cx="0" cy="0"/>
        </a:xfrm>
      </p:grpSpPr>
      <p:pic>
        <p:nvPicPr>
          <p:cNvPr id="2097155"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5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6"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6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2"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4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4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8" name="矩形"/>
          <p:cNvSpPr/>
          <p:nvPr/>
        </p:nvSpPr>
        <p:spPr>
          <a:xfrm rot="0">
            <a:off x="739774" y="291147"/>
            <a:ext cx="8794750" cy="1207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49"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0"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651"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652"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653"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626"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27"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2024-03-27T19:07:22Z</dcterms:created>
  <dcterms:modified xsi:type="dcterms:W3CDTF">2025-09-08T04:03:04Z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0c9d89e3ae144af0b4615fc2b279ee70</vt:lpwstr>
  </property>
</Properties>
</file>