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8" r:id="rId2"/>
    <p:sldId id="27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C9D01-EF1E-924A-AD2B-FE6D9BDFCD0B}" v="1" dt="2022-05-07T03:31:4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567"/>
  </p:normalViewPr>
  <p:slideViewPr>
    <p:cSldViewPr snapToGrid="0" snapToObjects="1" showGuides="1">
      <p:cViewPr varScale="1">
        <p:scale>
          <a:sx n="82" d="100"/>
          <a:sy n="82" d="100"/>
        </p:scale>
        <p:origin x="1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iyee" userId="95208c8b16cd1f6f" providerId="LiveId" clId="{B4AC9D01-EF1E-924A-AD2B-FE6D9BDFCD0B}"/>
    <pc:docChg chg="modSld">
      <pc:chgData name="Lee Siyee" userId="95208c8b16cd1f6f" providerId="LiveId" clId="{B4AC9D01-EF1E-924A-AD2B-FE6D9BDFCD0B}" dt="2022-05-07T03:32:10.787" v="30" actId="1076"/>
      <pc:docMkLst>
        <pc:docMk/>
      </pc:docMkLst>
      <pc:sldChg chg="addSp modSp mod">
        <pc:chgData name="Lee Siyee" userId="95208c8b16cd1f6f" providerId="LiveId" clId="{B4AC9D01-EF1E-924A-AD2B-FE6D9BDFCD0B}" dt="2022-05-07T03:32:10.787" v="30" actId="1076"/>
        <pc:sldMkLst>
          <pc:docMk/>
          <pc:sldMk cId="2351676391" sldId="277"/>
        </pc:sldMkLst>
        <pc:spChg chg="add mod">
          <ac:chgData name="Lee Siyee" userId="95208c8b16cd1f6f" providerId="LiveId" clId="{B4AC9D01-EF1E-924A-AD2B-FE6D9BDFCD0B}" dt="2022-05-07T03:32:10.787" v="30" actId="1076"/>
          <ac:spMkLst>
            <pc:docMk/>
            <pc:sldMk cId="2351676391" sldId="277"/>
            <ac:spMk id="2" creationId="{F7FCBD80-52F7-8E26-D3F3-D2963A3AD5A2}"/>
          </ac:spMkLst>
        </pc:spChg>
        <pc:spChg chg="mod">
          <ac:chgData name="Lee Siyee" userId="95208c8b16cd1f6f" providerId="LiveId" clId="{B4AC9D01-EF1E-924A-AD2B-FE6D9BDFCD0B}" dt="2022-05-07T03:31:42.111" v="3" actId="20577"/>
          <ac:spMkLst>
            <pc:docMk/>
            <pc:sldMk cId="2351676391" sldId="277"/>
            <ac:spMk id="6" creationId="{E00B5402-DAA4-1747-91D0-DAF891A19660}"/>
          </ac:spMkLst>
        </pc:spChg>
      </pc:sldChg>
    </pc:docChg>
  </pc:docChgLst>
  <pc:docChgLst>
    <pc:chgData name="Lee Siyee" userId="95208c8b16cd1f6f" providerId="LiveId" clId="{52639E73-475C-2C47-A13E-AE723535DE49}"/>
    <pc:docChg chg="undo custSel addSld delSld modSld sldOrd">
      <pc:chgData name="Lee Siyee" userId="95208c8b16cd1f6f" providerId="LiveId" clId="{52639E73-475C-2C47-A13E-AE723535DE49}" dt="2022-04-06T07:26:35.461" v="1263" actId="2696"/>
      <pc:docMkLst>
        <pc:docMk/>
      </pc:docMkLst>
      <pc:sldChg chg="modSp mod">
        <pc:chgData name="Lee Siyee" userId="95208c8b16cd1f6f" providerId="LiveId" clId="{52639E73-475C-2C47-A13E-AE723535DE49}" dt="2022-04-06T06:46:40.618" v="59" actId="20577"/>
        <pc:sldMkLst>
          <pc:docMk/>
          <pc:sldMk cId="2351676391" sldId="277"/>
        </pc:sldMkLst>
        <pc:spChg chg="mod">
          <ac:chgData name="Lee Siyee" userId="95208c8b16cd1f6f" providerId="LiveId" clId="{52639E73-475C-2C47-A13E-AE723535DE49}" dt="2022-04-06T06:46:40.618" v="59" actId="20577"/>
          <ac:spMkLst>
            <pc:docMk/>
            <pc:sldMk cId="2351676391" sldId="277"/>
            <ac:spMk id="6" creationId="{E00B5402-DAA4-1747-91D0-DAF891A19660}"/>
          </ac:spMkLst>
        </pc:spChg>
      </pc:sldChg>
      <pc:sldChg chg="modSp mod">
        <pc:chgData name="Lee Siyee" userId="95208c8b16cd1f6f" providerId="LiveId" clId="{52639E73-475C-2C47-A13E-AE723535DE49}" dt="2022-04-06T06:46:29.865" v="54" actId="20577"/>
        <pc:sldMkLst>
          <pc:docMk/>
          <pc:sldMk cId="3186278634" sldId="278"/>
        </pc:sldMkLst>
        <pc:spChg chg="mod">
          <ac:chgData name="Lee Siyee" userId="95208c8b16cd1f6f" providerId="LiveId" clId="{52639E73-475C-2C47-A13E-AE723535DE49}" dt="2022-04-06T06:46:29.865" v="54" actId="20577"/>
          <ac:spMkLst>
            <pc:docMk/>
            <pc:sldMk cId="3186278634" sldId="278"/>
            <ac:spMk id="13" creationId="{C6BCEA06-32F0-524C-A230-0FF3D5966541}"/>
          </ac:spMkLst>
        </pc:spChg>
      </pc:sldChg>
      <pc:sldChg chg="addSp delSp modSp del mod modNotesTx">
        <pc:chgData name="Lee Siyee" userId="95208c8b16cd1f6f" providerId="LiveId" clId="{52639E73-475C-2C47-A13E-AE723535DE49}" dt="2022-03-25T02:52:31.928" v="14" actId="2696"/>
        <pc:sldMkLst>
          <pc:docMk/>
          <pc:sldMk cId="3683681685" sldId="289"/>
        </pc:sldMkLst>
        <pc:picChg chg="add del mod">
          <ac:chgData name="Lee Siyee" userId="95208c8b16cd1f6f" providerId="LiveId" clId="{52639E73-475C-2C47-A13E-AE723535DE49}" dt="2022-03-25T02:50:45.016" v="8" actId="478"/>
          <ac:picMkLst>
            <pc:docMk/>
            <pc:sldMk cId="3683681685" sldId="289"/>
            <ac:picMk id="3" creationId="{F65D65D7-E457-8443-89D8-645482A44A54}"/>
          </ac:picMkLst>
        </pc:picChg>
      </pc:sldChg>
      <pc:sldChg chg="del">
        <pc:chgData name="Lee Siyee" userId="95208c8b16cd1f6f" providerId="LiveId" clId="{52639E73-475C-2C47-A13E-AE723535DE49}" dt="2022-03-24T13:04:43.856" v="0" actId="2696"/>
        <pc:sldMkLst>
          <pc:docMk/>
          <pc:sldMk cId="317622372" sldId="296"/>
        </pc:sldMkLst>
      </pc:sldChg>
      <pc:sldChg chg="addSp modSp mod modNotesTx">
        <pc:chgData name="Lee Siyee" userId="95208c8b16cd1f6f" providerId="LiveId" clId="{52639E73-475C-2C47-A13E-AE723535DE49}" dt="2022-04-06T07:07:35.063" v="341" actId="14100"/>
        <pc:sldMkLst>
          <pc:docMk/>
          <pc:sldMk cId="610426784" sldId="297"/>
        </pc:sldMkLst>
        <pc:spChg chg="add mod">
          <ac:chgData name="Lee Siyee" userId="95208c8b16cd1f6f" providerId="LiveId" clId="{52639E73-475C-2C47-A13E-AE723535DE49}" dt="2022-04-06T07:02:27.020" v="190" actId="14100"/>
          <ac:spMkLst>
            <pc:docMk/>
            <pc:sldMk cId="610426784" sldId="297"/>
            <ac:spMk id="4" creationId="{C20A9776-0FE2-6449-A86D-8DF914B1567B}"/>
          </ac:spMkLst>
        </pc:spChg>
        <pc:spChg chg="add mod">
          <ac:chgData name="Lee Siyee" userId="95208c8b16cd1f6f" providerId="LiveId" clId="{52639E73-475C-2C47-A13E-AE723535DE49}" dt="2022-04-06T07:03:45.030" v="233" actId="20577"/>
          <ac:spMkLst>
            <pc:docMk/>
            <pc:sldMk cId="610426784" sldId="297"/>
            <ac:spMk id="7" creationId="{22831309-E7CB-084C-82A3-DA33F32DFEEC}"/>
          </ac:spMkLst>
        </pc:spChg>
        <pc:spChg chg="add mod">
          <ac:chgData name="Lee Siyee" userId="95208c8b16cd1f6f" providerId="LiveId" clId="{52639E73-475C-2C47-A13E-AE723535DE49}" dt="2022-04-06T07:06:17.598" v="283" actId="20577"/>
          <ac:spMkLst>
            <pc:docMk/>
            <pc:sldMk cId="610426784" sldId="297"/>
            <ac:spMk id="10" creationId="{E6AD3DCD-6D08-FA4D-852A-635DEDCB6AB0}"/>
          </ac:spMkLst>
        </pc:spChg>
        <pc:spChg chg="add mod">
          <ac:chgData name="Lee Siyee" userId="95208c8b16cd1f6f" providerId="LiveId" clId="{52639E73-475C-2C47-A13E-AE723535DE49}" dt="2022-04-06T07:07:35.063" v="341" actId="14100"/>
          <ac:spMkLst>
            <pc:docMk/>
            <pc:sldMk cId="610426784" sldId="297"/>
            <ac:spMk id="12" creationId="{3ACA6091-765F-B441-85E0-BD721DF65602}"/>
          </ac:spMkLst>
        </pc:spChg>
        <pc:cxnChg chg="add mod">
          <ac:chgData name="Lee Siyee" userId="95208c8b16cd1f6f" providerId="LiveId" clId="{52639E73-475C-2C47-A13E-AE723535DE49}" dt="2022-04-06T06:48:48.415" v="71" actId="14100"/>
          <ac:cxnSpMkLst>
            <pc:docMk/>
            <pc:sldMk cId="610426784" sldId="297"/>
            <ac:cxnSpMk id="5" creationId="{D5428572-4C83-9248-B9F0-6334A29FFE72}"/>
          </ac:cxnSpMkLst>
        </pc:cxnChg>
        <pc:cxnChg chg="add mod">
          <ac:chgData name="Lee Siyee" userId="95208c8b16cd1f6f" providerId="LiveId" clId="{52639E73-475C-2C47-A13E-AE723535DE49}" dt="2022-04-06T06:49:07.641" v="76" actId="14100"/>
          <ac:cxnSpMkLst>
            <pc:docMk/>
            <pc:sldMk cId="610426784" sldId="297"/>
            <ac:cxnSpMk id="8" creationId="{D52A899C-39C6-C947-953A-B2910C56FE23}"/>
          </ac:cxnSpMkLst>
        </pc:cxnChg>
        <pc:cxnChg chg="add mod">
          <ac:chgData name="Lee Siyee" userId="95208c8b16cd1f6f" providerId="LiveId" clId="{52639E73-475C-2C47-A13E-AE723535DE49}" dt="2022-04-06T06:49:24.165" v="78" actId="1076"/>
          <ac:cxnSpMkLst>
            <pc:docMk/>
            <pc:sldMk cId="610426784" sldId="297"/>
            <ac:cxnSpMk id="11" creationId="{DA605CCD-6347-3A4F-BD1E-F95088AC1BFC}"/>
          </ac:cxnSpMkLst>
        </pc:cxnChg>
        <pc:cxnChg chg="add mod">
          <ac:chgData name="Lee Siyee" userId="95208c8b16cd1f6f" providerId="LiveId" clId="{52639E73-475C-2C47-A13E-AE723535DE49}" dt="2022-04-06T06:49:41.124" v="80" actId="1076"/>
          <ac:cxnSpMkLst>
            <pc:docMk/>
            <pc:sldMk cId="610426784" sldId="297"/>
            <ac:cxnSpMk id="13" creationId="{0816A772-0D34-F247-A342-E4B172D3391A}"/>
          </ac:cxnSpMkLst>
        </pc:cxnChg>
      </pc:sldChg>
      <pc:sldChg chg="addSp modSp mod modNotesTx">
        <pc:chgData name="Lee Siyee" userId="95208c8b16cd1f6f" providerId="LiveId" clId="{52639E73-475C-2C47-A13E-AE723535DE49}" dt="2022-04-06T07:11:46.914" v="615" actId="14100"/>
        <pc:sldMkLst>
          <pc:docMk/>
          <pc:sldMk cId="2022067055" sldId="298"/>
        </pc:sldMkLst>
        <pc:spChg chg="add mod">
          <ac:chgData name="Lee Siyee" userId="95208c8b16cd1f6f" providerId="LiveId" clId="{52639E73-475C-2C47-A13E-AE723535DE49}" dt="2022-04-06T07:09:40.398" v="362" actId="14100"/>
          <ac:spMkLst>
            <pc:docMk/>
            <pc:sldMk cId="2022067055" sldId="298"/>
            <ac:spMk id="4" creationId="{81E3F4C0-C4DA-654F-BA5A-E13C4724AD24}"/>
          </ac:spMkLst>
        </pc:spChg>
        <pc:spChg chg="add mod">
          <ac:chgData name="Lee Siyee" userId="95208c8b16cd1f6f" providerId="LiveId" clId="{52639E73-475C-2C47-A13E-AE723535DE49}" dt="2022-04-06T07:11:40.271" v="595" actId="14100"/>
          <ac:spMkLst>
            <pc:docMk/>
            <pc:sldMk cId="2022067055" sldId="298"/>
            <ac:spMk id="7" creationId="{D420BFD6-6F52-E547-8D3D-37FD25CE0D5A}"/>
          </ac:spMkLst>
        </pc:spChg>
        <pc:spChg chg="add mod">
          <ac:chgData name="Lee Siyee" userId="95208c8b16cd1f6f" providerId="LiveId" clId="{52639E73-475C-2C47-A13E-AE723535DE49}" dt="2022-04-06T07:11:46.914" v="615" actId="14100"/>
          <ac:spMkLst>
            <pc:docMk/>
            <pc:sldMk cId="2022067055" sldId="298"/>
            <ac:spMk id="9" creationId="{CC5E7526-11CA-DC46-8F70-40A4A20EFE29}"/>
          </ac:spMkLst>
        </pc:spChg>
        <pc:spChg chg="add mod">
          <ac:chgData name="Lee Siyee" userId="95208c8b16cd1f6f" providerId="LiveId" clId="{52639E73-475C-2C47-A13E-AE723535DE49}" dt="2022-04-06T07:01:48.746" v="167" actId="14100"/>
          <ac:spMkLst>
            <pc:docMk/>
            <pc:sldMk cId="2022067055" sldId="298"/>
            <ac:spMk id="12" creationId="{52C2F860-829C-C344-BFE2-FAFCFCEE5687}"/>
          </ac:spMkLst>
        </pc:spChg>
        <pc:cxnChg chg="add mod">
          <ac:chgData name="Lee Siyee" userId="95208c8b16cd1f6f" providerId="LiveId" clId="{52639E73-475C-2C47-A13E-AE723535DE49}" dt="2022-04-06T06:49:55.446" v="82" actId="14100"/>
          <ac:cxnSpMkLst>
            <pc:docMk/>
            <pc:sldMk cId="2022067055" sldId="298"/>
            <ac:cxnSpMk id="5" creationId="{D265C513-856F-DC4E-9012-78F5C0691C4B}"/>
          </ac:cxnSpMkLst>
        </pc:cxnChg>
        <pc:cxnChg chg="add mod">
          <ac:chgData name="Lee Siyee" userId="95208c8b16cd1f6f" providerId="LiveId" clId="{52639E73-475C-2C47-A13E-AE723535DE49}" dt="2022-04-06T06:50:12.409" v="84" actId="1076"/>
          <ac:cxnSpMkLst>
            <pc:docMk/>
            <pc:sldMk cId="2022067055" sldId="298"/>
            <ac:cxnSpMk id="8" creationId="{177FEC46-3953-B144-88AA-22B853975281}"/>
          </ac:cxnSpMkLst>
        </pc:cxnChg>
        <pc:cxnChg chg="add mod">
          <ac:chgData name="Lee Siyee" userId="95208c8b16cd1f6f" providerId="LiveId" clId="{52639E73-475C-2C47-A13E-AE723535DE49}" dt="2022-04-06T06:50:36.595" v="87" actId="14100"/>
          <ac:cxnSpMkLst>
            <pc:docMk/>
            <pc:sldMk cId="2022067055" sldId="298"/>
            <ac:cxnSpMk id="10" creationId="{94B503CC-6ABE-5A48-8CB6-1A2D5210AA19}"/>
          </ac:cxnSpMkLst>
        </pc:cxnChg>
        <pc:cxnChg chg="add mod">
          <ac:chgData name="Lee Siyee" userId="95208c8b16cd1f6f" providerId="LiveId" clId="{52639E73-475C-2C47-A13E-AE723535DE49}" dt="2022-04-06T06:51:41.081" v="91" actId="14100"/>
          <ac:cxnSpMkLst>
            <pc:docMk/>
            <pc:sldMk cId="2022067055" sldId="298"/>
            <ac:cxnSpMk id="13" creationId="{0F6DF539-315B-5B41-A5A4-4DDA2AB06D11}"/>
          </ac:cxnSpMkLst>
        </pc:cxnChg>
      </pc:sldChg>
      <pc:sldChg chg="addSp modSp mod">
        <pc:chgData name="Lee Siyee" userId="95208c8b16cd1f6f" providerId="LiveId" clId="{52639E73-475C-2C47-A13E-AE723535DE49}" dt="2022-04-06T07:13:04.700" v="641" actId="14100"/>
        <pc:sldMkLst>
          <pc:docMk/>
          <pc:sldMk cId="3773549357" sldId="299"/>
        </pc:sldMkLst>
        <pc:spChg chg="mod">
          <ac:chgData name="Lee Siyee" userId="95208c8b16cd1f6f" providerId="LiveId" clId="{52639E73-475C-2C47-A13E-AE723535DE49}" dt="2022-04-06T07:12:00.637" v="632" actId="21"/>
          <ac:spMkLst>
            <pc:docMk/>
            <pc:sldMk cId="3773549357" sldId="299"/>
            <ac:spMk id="2" creationId="{D9772703-984C-D144-9D65-8E1B5083F05B}"/>
          </ac:spMkLst>
        </pc:spChg>
        <pc:spChg chg="add mod">
          <ac:chgData name="Lee Siyee" userId="95208c8b16cd1f6f" providerId="LiveId" clId="{52639E73-475C-2C47-A13E-AE723535DE49}" dt="2022-04-06T07:13:04.700" v="641" actId="14100"/>
          <ac:spMkLst>
            <pc:docMk/>
            <pc:sldMk cId="3773549357" sldId="299"/>
            <ac:spMk id="4" creationId="{19AF3C75-D107-5E45-B41F-D1CCF177D918}"/>
          </ac:spMkLst>
        </pc:spChg>
        <pc:cxnChg chg="add mod">
          <ac:chgData name="Lee Siyee" userId="95208c8b16cd1f6f" providerId="LiveId" clId="{52639E73-475C-2C47-A13E-AE723535DE49}" dt="2022-04-06T06:51:49.841" v="92" actId="1076"/>
          <ac:cxnSpMkLst>
            <pc:docMk/>
            <pc:sldMk cId="3773549357" sldId="299"/>
            <ac:cxnSpMk id="5" creationId="{CDD982D6-ED88-4B48-AECC-784ECD1B5AE2}"/>
          </ac:cxnSpMkLst>
        </pc:cxnChg>
      </pc:sldChg>
      <pc:sldChg chg="addSp modSp mod modNotesTx">
        <pc:chgData name="Lee Siyee" userId="95208c8b16cd1f6f" providerId="LiveId" clId="{52639E73-475C-2C47-A13E-AE723535DE49}" dt="2022-04-06T07:26:13.766" v="1262" actId="20577"/>
        <pc:sldMkLst>
          <pc:docMk/>
          <pc:sldMk cId="2132092080" sldId="300"/>
        </pc:sldMkLst>
        <pc:spChg chg="add mod">
          <ac:chgData name="Lee Siyee" userId="95208c8b16cd1f6f" providerId="LiveId" clId="{52639E73-475C-2C47-A13E-AE723535DE49}" dt="2022-04-06T07:14:09.708" v="691" actId="14100"/>
          <ac:spMkLst>
            <pc:docMk/>
            <pc:sldMk cId="2132092080" sldId="300"/>
            <ac:spMk id="4" creationId="{A80A3607-41F7-5347-801C-DF753858782B}"/>
          </ac:spMkLst>
        </pc:spChg>
        <pc:spChg chg="add mod">
          <ac:chgData name="Lee Siyee" userId="95208c8b16cd1f6f" providerId="LiveId" clId="{52639E73-475C-2C47-A13E-AE723535DE49}" dt="2022-04-06T07:13:40.048" v="660" actId="14100"/>
          <ac:spMkLst>
            <pc:docMk/>
            <pc:sldMk cId="2132092080" sldId="300"/>
            <ac:spMk id="7" creationId="{BA1D4802-0EFA-F741-9DEF-C62AFE248B39}"/>
          </ac:spMkLst>
        </pc:spChg>
        <pc:spChg chg="add mod">
          <ac:chgData name="Lee Siyee" userId="95208c8b16cd1f6f" providerId="LiveId" clId="{52639E73-475C-2C47-A13E-AE723535DE49}" dt="2022-04-06T07:16:11.054" v="754" actId="14100"/>
          <ac:spMkLst>
            <pc:docMk/>
            <pc:sldMk cId="2132092080" sldId="300"/>
            <ac:spMk id="10" creationId="{3794F2CF-A30D-D444-893D-D4F6ECF49E21}"/>
          </ac:spMkLst>
        </pc:spChg>
        <pc:spChg chg="add mod">
          <ac:chgData name="Lee Siyee" userId="95208c8b16cd1f6f" providerId="LiveId" clId="{52639E73-475C-2C47-A13E-AE723535DE49}" dt="2022-04-06T07:18:08.065" v="801" actId="20577"/>
          <ac:spMkLst>
            <pc:docMk/>
            <pc:sldMk cId="2132092080" sldId="300"/>
            <ac:spMk id="12" creationId="{C39B9DD5-58DA-254D-A0AF-A0C1F04967E2}"/>
          </ac:spMkLst>
        </pc:spChg>
        <pc:spChg chg="add mod">
          <ac:chgData name="Lee Siyee" userId="95208c8b16cd1f6f" providerId="LiveId" clId="{52639E73-475C-2C47-A13E-AE723535DE49}" dt="2022-04-06T07:18:41.481" v="811" actId="20577"/>
          <ac:spMkLst>
            <pc:docMk/>
            <pc:sldMk cId="2132092080" sldId="300"/>
            <ac:spMk id="15" creationId="{F66D0947-552B-504E-B55F-96B6E3E12416}"/>
          </ac:spMkLst>
        </pc:spChg>
        <pc:spChg chg="add mod">
          <ac:chgData name="Lee Siyee" userId="95208c8b16cd1f6f" providerId="LiveId" clId="{52639E73-475C-2C47-A13E-AE723535DE49}" dt="2022-04-06T07:19:31.661" v="819" actId="20577"/>
          <ac:spMkLst>
            <pc:docMk/>
            <pc:sldMk cId="2132092080" sldId="300"/>
            <ac:spMk id="18" creationId="{76C057F7-7278-D243-9BEF-C86451DDD788}"/>
          </ac:spMkLst>
        </pc:spChg>
        <pc:cxnChg chg="add mod">
          <ac:chgData name="Lee Siyee" userId="95208c8b16cd1f6f" providerId="LiveId" clId="{52639E73-475C-2C47-A13E-AE723535DE49}" dt="2022-04-06T06:52:03.634" v="94" actId="14100"/>
          <ac:cxnSpMkLst>
            <pc:docMk/>
            <pc:sldMk cId="2132092080" sldId="300"/>
            <ac:cxnSpMk id="5" creationId="{596428B7-A81A-7943-A514-0999E0C14DBB}"/>
          </ac:cxnSpMkLst>
        </pc:cxnChg>
        <pc:cxnChg chg="add mod">
          <ac:chgData name="Lee Siyee" userId="95208c8b16cd1f6f" providerId="LiveId" clId="{52639E73-475C-2C47-A13E-AE723535DE49}" dt="2022-04-06T06:52:20.515" v="97" actId="14100"/>
          <ac:cxnSpMkLst>
            <pc:docMk/>
            <pc:sldMk cId="2132092080" sldId="300"/>
            <ac:cxnSpMk id="8" creationId="{58B80E1F-F1F6-0D48-9F64-D5B6CBB2F1CF}"/>
          </ac:cxnSpMkLst>
        </pc:cxnChg>
        <pc:cxnChg chg="add mod">
          <ac:chgData name="Lee Siyee" userId="95208c8b16cd1f6f" providerId="LiveId" clId="{52639E73-475C-2C47-A13E-AE723535DE49}" dt="2022-04-06T06:52:42.244" v="99" actId="1076"/>
          <ac:cxnSpMkLst>
            <pc:docMk/>
            <pc:sldMk cId="2132092080" sldId="300"/>
            <ac:cxnSpMk id="11" creationId="{02FD8934-870B-1543-9F0D-6CF3A45FF0C0}"/>
          </ac:cxnSpMkLst>
        </pc:cxnChg>
        <pc:cxnChg chg="add mod">
          <ac:chgData name="Lee Siyee" userId="95208c8b16cd1f6f" providerId="LiveId" clId="{52639E73-475C-2C47-A13E-AE723535DE49}" dt="2022-04-06T07:17:37.748" v="755" actId="14100"/>
          <ac:cxnSpMkLst>
            <pc:docMk/>
            <pc:sldMk cId="2132092080" sldId="300"/>
            <ac:cxnSpMk id="13" creationId="{068FDF2A-E52A-3C40-A876-91E562D2CFAF}"/>
          </ac:cxnSpMkLst>
        </pc:cxnChg>
        <pc:cxnChg chg="add mod">
          <ac:chgData name="Lee Siyee" userId="95208c8b16cd1f6f" providerId="LiveId" clId="{52639E73-475C-2C47-A13E-AE723535DE49}" dt="2022-04-06T06:53:02.353" v="105" actId="14100"/>
          <ac:cxnSpMkLst>
            <pc:docMk/>
            <pc:sldMk cId="2132092080" sldId="300"/>
            <ac:cxnSpMk id="16" creationId="{F9A13F77-4A73-6941-A573-7D2B5B7FECD0}"/>
          </ac:cxnSpMkLst>
        </pc:cxnChg>
        <pc:cxnChg chg="add mod">
          <ac:chgData name="Lee Siyee" userId="95208c8b16cd1f6f" providerId="LiveId" clId="{52639E73-475C-2C47-A13E-AE723535DE49}" dt="2022-04-06T06:53:13.416" v="108" actId="14100"/>
          <ac:cxnSpMkLst>
            <pc:docMk/>
            <pc:sldMk cId="2132092080" sldId="300"/>
            <ac:cxnSpMk id="19" creationId="{1CE87BED-00C2-9E47-8656-FF5255A63670}"/>
          </ac:cxnSpMkLst>
        </pc:cxnChg>
      </pc:sldChg>
      <pc:sldChg chg="addSp modSp mod">
        <pc:chgData name="Lee Siyee" userId="95208c8b16cd1f6f" providerId="LiveId" clId="{52639E73-475C-2C47-A13E-AE723535DE49}" dt="2022-04-06T07:21:59.401" v="1031" actId="20577"/>
        <pc:sldMkLst>
          <pc:docMk/>
          <pc:sldMk cId="3804121975" sldId="301"/>
        </pc:sldMkLst>
        <pc:spChg chg="add mod">
          <ac:chgData name="Lee Siyee" userId="95208c8b16cd1f6f" providerId="LiveId" clId="{52639E73-475C-2C47-A13E-AE723535DE49}" dt="2022-04-06T07:20:48.673" v="1001" actId="14100"/>
          <ac:spMkLst>
            <pc:docMk/>
            <pc:sldMk cId="3804121975" sldId="301"/>
            <ac:spMk id="4" creationId="{6069FECE-B7A7-6D43-8D18-FD19D8D69F41}"/>
          </ac:spMkLst>
        </pc:spChg>
        <pc:spChg chg="add mod">
          <ac:chgData name="Lee Siyee" userId="95208c8b16cd1f6f" providerId="LiveId" clId="{52639E73-475C-2C47-A13E-AE723535DE49}" dt="2022-04-06T07:21:59.401" v="1031" actId="20577"/>
          <ac:spMkLst>
            <pc:docMk/>
            <pc:sldMk cId="3804121975" sldId="301"/>
            <ac:spMk id="7" creationId="{1281DB66-CF68-8841-8236-448EA847C87A}"/>
          </ac:spMkLst>
        </pc:spChg>
        <pc:cxnChg chg="add mod">
          <ac:chgData name="Lee Siyee" userId="95208c8b16cd1f6f" providerId="LiveId" clId="{52639E73-475C-2C47-A13E-AE723535DE49}" dt="2022-04-06T06:53:22.801" v="110" actId="14100"/>
          <ac:cxnSpMkLst>
            <pc:docMk/>
            <pc:sldMk cId="3804121975" sldId="301"/>
            <ac:cxnSpMk id="5" creationId="{18EDE03E-C6CD-AC41-855A-40592B85EDDD}"/>
          </ac:cxnSpMkLst>
        </pc:cxnChg>
        <pc:cxnChg chg="add mod">
          <ac:chgData name="Lee Siyee" userId="95208c8b16cd1f6f" providerId="LiveId" clId="{52639E73-475C-2C47-A13E-AE723535DE49}" dt="2022-04-06T06:53:29.436" v="112" actId="1076"/>
          <ac:cxnSpMkLst>
            <pc:docMk/>
            <pc:sldMk cId="3804121975" sldId="301"/>
            <ac:cxnSpMk id="8" creationId="{580B0A81-E7E4-F449-B4E6-8D875787ABE8}"/>
          </ac:cxnSpMkLst>
        </pc:cxnChg>
      </pc:sldChg>
      <pc:sldChg chg="addSp modSp mod">
        <pc:chgData name="Lee Siyee" userId="95208c8b16cd1f6f" providerId="LiveId" clId="{52639E73-475C-2C47-A13E-AE723535DE49}" dt="2022-04-06T07:25:01.493" v="1207" actId="14100"/>
        <pc:sldMkLst>
          <pc:docMk/>
          <pc:sldMk cId="4203553858" sldId="302"/>
        </pc:sldMkLst>
        <pc:spChg chg="add mod">
          <ac:chgData name="Lee Siyee" userId="95208c8b16cd1f6f" providerId="LiveId" clId="{52639E73-475C-2C47-A13E-AE723535DE49}" dt="2022-04-06T07:22:08.393" v="1048" actId="20577"/>
          <ac:spMkLst>
            <pc:docMk/>
            <pc:sldMk cId="4203553858" sldId="302"/>
            <ac:spMk id="4" creationId="{AAD5D23C-983D-9F42-8ECD-24E8FA35BBAD}"/>
          </ac:spMkLst>
        </pc:spChg>
        <pc:spChg chg="add mod">
          <ac:chgData name="Lee Siyee" userId="95208c8b16cd1f6f" providerId="LiveId" clId="{52639E73-475C-2C47-A13E-AE723535DE49}" dt="2022-04-06T07:23:15.230" v="1109" actId="20577"/>
          <ac:spMkLst>
            <pc:docMk/>
            <pc:sldMk cId="4203553858" sldId="302"/>
            <ac:spMk id="7" creationId="{456D8FC9-D290-714F-B803-B482AC90DAF8}"/>
          </ac:spMkLst>
        </pc:spChg>
        <pc:spChg chg="add mod">
          <ac:chgData name="Lee Siyee" userId="95208c8b16cd1f6f" providerId="LiveId" clId="{52639E73-475C-2C47-A13E-AE723535DE49}" dt="2022-04-06T07:23:23.857" v="1132" actId="14100"/>
          <ac:spMkLst>
            <pc:docMk/>
            <pc:sldMk cId="4203553858" sldId="302"/>
            <ac:spMk id="10" creationId="{B403B49F-41FD-1549-AE52-6A6482C404AB}"/>
          </ac:spMkLst>
        </pc:spChg>
        <pc:spChg chg="add mod">
          <ac:chgData name="Lee Siyee" userId="95208c8b16cd1f6f" providerId="LiveId" clId="{52639E73-475C-2C47-A13E-AE723535DE49}" dt="2022-04-06T07:23:44.011" v="1153" actId="14100"/>
          <ac:spMkLst>
            <pc:docMk/>
            <pc:sldMk cId="4203553858" sldId="302"/>
            <ac:spMk id="13" creationId="{7E6830EA-12BD-414F-A09F-7D7D7DF09A2F}"/>
          </ac:spMkLst>
        </pc:spChg>
        <pc:spChg chg="add mod">
          <ac:chgData name="Lee Siyee" userId="95208c8b16cd1f6f" providerId="LiveId" clId="{52639E73-475C-2C47-A13E-AE723535DE49}" dt="2022-04-06T07:24:12.647" v="1171" actId="14100"/>
          <ac:spMkLst>
            <pc:docMk/>
            <pc:sldMk cId="4203553858" sldId="302"/>
            <ac:spMk id="15" creationId="{909C70AE-7BD4-1747-B0DC-85D05E9C0CD4}"/>
          </ac:spMkLst>
        </pc:spChg>
        <pc:spChg chg="add mod">
          <ac:chgData name="Lee Siyee" userId="95208c8b16cd1f6f" providerId="LiveId" clId="{52639E73-475C-2C47-A13E-AE723535DE49}" dt="2022-04-06T07:25:01.493" v="1207" actId="14100"/>
          <ac:spMkLst>
            <pc:docMk/>
            <pc:sldMk cId="4203553858" sldId="302"/>
            <ac:spMk id="18" creationId="{26CFA6D7-66D0-0346-AC35-288202E91404}"/>
          </ac:spMkLst>
        </pc:spChg>
        <pc:cxnChg chg="add mod">
          <ac:chgData name="Lee Siyee" userId="95208c8b16cd1f6f" providerId="LiveId" clId="{52639E73-475C-2C47-A13E-AE723535DE49}" dt="2022-04-06T06:53:53.321" v="114" actId="14100"/>
          <ac:cxnSpMkLst>
            <pc:docMk/>
            <pc:sldMk cId="4203553858" sldId="302"/>
            <ac:cxnSpMk id="5" creationId="{8F6E4EED-752C-E741-84FD-B611F85A5E53}"/>
          </ac:cxnSpMkLst>
        </pc:cxnChg>
        <pc:cxnChg chg="add mod">
          <ac:chgData name="Lee Siyee" userId="95208c8b16cd1f6f" providerId="LiveId" clId="{52639E73-475C-2C47-A13E-AE723535DE49}" dt="2022-04-06T06:54:00.358" v="117" actId="14100"/>
          <ac:cxnSpMkLst>
            <pc:docMk/>
            <pc:sldMk cId="4203553858" sldId="302"/>
            <ac:cxnSpMk id="8" creationId="{298628D6-51DE-CE4A-A79B-138092551922}"/>
          </ac:cxnSpMkLst>
        </pc:cxnChg>
        <pc:cxnChg chg="add mod">
          <ac:chgData name="Lee Siyee" userId="95208c8b16cd1f6f" providerId="LiveId" clId="{52639E73-475C-2C47-A13E-AE723535DE49}" dt="2022-04-06T06:55:24.018" v="120" actId="14100"/>
          <ac:cxnSpMkLst>
            <pc:docMk/>
            <pc:sldMk cId="4203553858" sldId="302"/>
            <ac:cxnSpMk id="11" creationId="{7D9A497A-EE9D-5A43-BE39-2F753E30B328}"/>
          </ac:cxnSpMkLst>
        </pc:cxnChg>
        <pc:cxnChg chg="add mod">
          <ac:chgData name="Lee Siyee" userId="95208c8b16cd1f6f" providerId="LiveId" clId="{52639E73-475C-2C47-A13E-AE723535DE49}" dt="2022-04-06T06:55:30.134" v="122" actId="1076"/>
          <ac:cxnSpMkLst>
            <pc:docMk/>
            <pc:sldMk cId="4203553858" sldId="302"/>
            <ac:cxnSpMk id="14" creationId="{728553A0-DEFA-924D-9276-5212BA1BA4E6}"/>
          </ac:cxnSpMkLst>
        </pc:cxnChg>
        <pc:cxnChg chg="add mod">
          <ac:chgData name="Lee Siyee" userId="95208c8b16cd1f6f" providerId="LiveId" clId="{52639E73-475C-2C47-A13E-AE723535DE49}" dt="2022-04-06T07:24:04.665" v="1154" actId="14100"/>
          <ac:cxnSpMkLst>
            <pc:docMk/>
            <pc:sldMk cId="4203553858" sldId="302"/>
            <ac:cxnSpMk id="16" creationId="{3ECF4CC8-8E85-094F-A6F3-E5B558AC8770}"/>
          </ac:cxnSpMkLst>
        </pc:cxnChg>
        <pc:cxnChg chg="add mod">
          <ac:chgData name="Lee Siyee" userId="95208c8b16cd1f6f" providerId="LiveId" clId="{52639E73-475C-2C47-A13E-AE723535DE49}" dt="2022-04-06T06:55:50.875" v="128" actId="14100"/>
          <ac:cxnSpMkLst>
            <pc:docMk/>
            <pc:sldMk cId="4203553858" sldId="302"/>
            <ac:cxnSpMk id="19" creationId="{4EF98AC7-59C0-054D-876A-51E2DB534863}"/>
          </ac:cxnSpMkLst>
        </pc:cxnChg>
      </pc:sldChg>
      <pc:sldChg chg="addSp delSp modSp mod">
        <pc:chgData name="Lee Siyee" userId="95208c8b16cd1f6f" providerId="LiveId" clId="{52639E73-475C-2C47-A13E-AE723535DE49}" dt="2022-04-06T06:56:08.912" v="130" actId="478"/>
        <pc:sldMkLst>
          <pc:docMk/>
          <pc:sldMk cId="35874967" sldId="303"/>
        </pc:sldMkLst>
        <pc:spChg chg="add del mod">
          <ac:chgData name="Lee Siyee" userId="95208c8b16cd1f6f" providerId="LiveId" clId="{52639E73-475C-2C47-A13E-AE723535DE49}" dt="2022-04-06T06:56:08.912" v="130" actId="478"/>
          <ac:spMkLst>
            <pc:docMk/>
            <pc:sldMk cId="35874967" sldId="303"/>
            <ac:spMk id="4" creationId="{CB6D41AC-87EC-EA47-B9BF-9590759D8948}"/>
          </ac:spMkLst>
        </pc:spChg>
        <pc:cxnChg chg="add del mod">
          <ac:chgData name="Lee Siyee" userId="95208c8b16cd1f6f" providerId="LiveId" clId="{52639E73-475C-2C47-A13E-AE723535DE49}" dt="2022-04-06T06:56:08.912" v="130" actId="478"/>
          <ac:cxnSpMkLst>
            <pc:docMk/>
            <pc:sldMk cId="35874967" sldId="303"/>
            <ac:cxnSpMk id="5" creationId="{2C5DB900-B026-AD44-9E2E-C49DCF7B19DE}"/>
          </ac:cxnSpMkLst>
        </pc:cxnChg>
      </pc:sldChg>
      <pc:sldChg chg="addSp modSp mod">
        <pc:chgData name="Lee Siyee" userId="95208c8b16cd1f6f" providerId="LiveId" clId="{52639E73-475C-2C47-A13E-AE723535DE49}" dt="2022-04-06T07:25:38.868" v="1245" actId="20577"/>
        <pc:sldMkLst>
          <pc:docMk/>
          <pc:sldMk cId="1008094852" sldId="304"/>
        </pc:sldMkLst>
        <pc:spChg chg="add mod">
          <ac:chgData name="Lee Siyee" userId="95208c8b16cd1f6f" providerId="LiveId" clId="{52639E73-475C-2C47-A13E-AE723535DE49}" dt="2022-04-06T07:25:21.994" v="1236" actId="14100"/>
          <ac:spMkLst>
            <pc:docMk/>
            <pc:sldMk cId="1008094852" sldId="304"/>
            <ac:spMk id="4" creationId="{8B5EFB6C-AB7D-FF49-A09E-2C1AFD8F96AF}"/>
          </ac:spMkLst>
        </pc:spChg>
        <pc:spChg chg="add mod">
          <ac:chgData name="Lee Siyee" userId="95208c8b16cd1f6f" providerId="LiveId" clId="{52639E73-475C-2C47-A13E-AE723535DE49}" dt="2022-04-06T07:25:38.868" v="1245" actId="20577"/>
          <ac:spMkLst>
            <pc:docMk/>
            <pc:sldMk cId="1008094852" sldId="304"/>
            <ac:spMk id="7" creationId="{30616A6D-6342-524F-8C1D-C21827927DC9}"/>
          </ac:spMkLst>
        </pc:spChg>
        <pc:cxnChg chg="add mod">
          <ac:chgData name="Lee Siyee" userId="95208c8b16cd1f6f" providerId="LiveId" clId="{52639E73-475C-2C47-A13E-AE723535DE49}" dt="2022-04-06T06:56:24.438" v="132" actId="14100"/>
          <ac:cxnSpMkLst>
            <pc:docMk/>
            <pc:sldMk cId="1008094852" sldId="304"/>
            <ac:cxnSpMk id="5" creationId="{43E03DC6-680C-A848-BE09-D68B589061B9}"/>
          </ac:cxnSpMkLst>
        </pc:cxnChg>
        <pc:cxnChg chg="add mod">
          <ac:chgData name="Lee Siyee" userId="95208c8b16cd1f6f" providerId="LiveId" clId="{52639E73-475C-2C47-A13E-AE723535DE49}" dt="2022-04-06T06:56:33.212" v="134" actId="1076"/>
          <ac:cxnSpMkLst>
            <pc:docMk/>
            <pc:sldMk cId="1008094852" sldId="304"/>
            <ac:cxnSpMk id="8" creationId="{A93A9AB6-8D8D-C345-AC66-B56CA42796D4}"/>
          </ac:cxnSpMkLst>
        </pc:cxnChg>
      </pc:sldChg>
      <pc:sldChg chg="addSp delSp modSp mod">
        <pc:chgData name="Lee Siyee" userId="95208c8b16cd1f6f" providerId="LiveId" clId="{52639E73-475C-2C47-A13E-AE723535DE49}" dt="2022-04-06T06:56:43.514" v="135" actId="478"/>
        <pc:sldMkLst>
          <pc:docMk/>
          <pc:sldMk cId="2946556177" sldId="305"/>
        </pc:sldMkLst>
        <pc:spChg chg="add del mod">
          <ac:chgData name="Lee Siyee" userId="95208c8b16cd1f6f" providerId="LiveId" clId="{52639E73-475C-2C47-A13E-AE723535DE49}" dt="2022-04-06T06:56:43.514" v="135" actId="478"/>
          <ac:spMkLst>
            <pc:docMk/>
            <pc:sldMk cId="2946556177" sldId="305"/>
            <ac:spMk id="4" creationId="{55EF9D03-8BDE-C34D-A80D-0FE2EEAC917C}"/>
          </ac:spMkLst>
        </pc:spChg>
        <pc:cxnChg chg="add del mod">
          <ac:chgData name="Lee Siyee" userId="95208c8b16cd1f6f" providerId="LiveId" clId="{52639E73-475C-2C47-A13E-AE723535DE49}" dt="2022-04-06T06:56:43.514" v="135" actId="478"/>
          <ac:cxnSpMkLst>
            <pc:docMk/>
            <pc:sldMk cId="2946556177" sldId="305"/>
            <ac:cxnSpMk id="5" creationId="{088154F5-EC09-334F-BE15-321333754FD8}"/>
          </ac:cxnSpMkLst>
        </pc:cxnChg>
      </pc:sldChg>
      <pc:sldChg chg="add del">
        <pc:chgData name="Lee Siyee" userId="95208c8b16cd1f6f" providerId="LiveId" clId="{52639E73-475C-2C47-A13E-AE723535DE49}" dt="2022-04-06T07:26:35.461" v="1263" actId="2696"/>
        <pc:sldMkLst>
          <pc:docMk/>
          <pc:sldMk cId="3508834604" sldId="306"/>
        </pc:sldMkLst>
      </pc:sldChg>
      <pc:sldChg chg="modSp add del mod ord">
        <pc:chgData name="Lee Siyee" userId="95208c8b16cd1f6f" providerId="LiveId" clId="{52639E73-475C-2C47-A13E-AE723535DE49}" dt="2022-03-25T02:52:34.673" v="16" actId="2696"/>
        <pc:sldMkLst>
          <pc:docMk/>
          <pc:sldMk cId="4041773048" sldId="306"/>
        </pc:sldMkLst>
        <pc:picChg chg="mod">
          <ac:chgData name="Lee Siyee" userId="95208c8b16cd1f6f" providerId="LiveId" clId="{52639E73-475C-2C47-A13E-AE723535DE49}" dt="2022-03-25T02:50:53.782" v="11" actId="1440"/>
          <ac:picMkLst>
            <pc:docMk/>
            <pc:sldMk cId="4041773048" sldId="306"/>
            <ac:picMk id="3" creationId="{F65D65D7-E457-8443-89D8-645482A44A54}"/>
          </ac:picMkLst>
        </pc:picChg>
      </pc:sldChg>
      <pc:sldChg chg="add del">
        <pc:chgData name="Lee Siyee" userId="95208c8b16cd1f6f" providerId="LiveId" clId="{52639E73-475C-2C47-A13E-AE723535DE49}" dt="2022-04-06T06:48:52.402" v="73"/>
        <pc:sldMkLst>
          <pc:docMk/>
          <pc:sldMk cId="319777992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6D8A-2D44-E44E-AB25-EAF5C776DE2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C3E8-E61A-5F45-9D9D-F12ABA4C04E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89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みなさん、こんにちは。しぎです。首先非常感謝大家對這個系列的喜愛！接下來也會繼續努力，希望給夠大家提供更多日語相關的視頻。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在上一期視頻的時候，我們講到了小豆豆和媽媽在去新的學校的路上的故事，也提到了媽媽的擔心。那麼媽媽究竟在擔心什麼呢？接下裡我們來一起來看一下第二章，第二章的內容比較長，我們今天只看其中的一小截。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86005-9194-3847-957E-A2C63E039FD2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21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切：斷開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木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</a:t>
            </a:r>
            <a:r>
              <a:rPr lang="zh-TW" altLang="en-US" dirty="0"/>
              <a:t>切</a:t>
            </a:r>
            <a:r>
              <a:rPr lang="ja-JP" altLang="en-US"/>
              <a:t>る</a:t>
            </a:r>
            <a:r>
              <a:rPr lang="zh-TW" altLang="en-US" dirty="0"/>
              <a:t>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縁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</a:t>
            </a:r>
            <a:r>
              <a:rPr lang="zh-TW" altLang="en-US" dirty="0"/>
              <a:t>切</a:t>
            </a:r>
            <a:r>
              <a:rPr lang="ja-JP" altLang="en-US"/>
              <a:t>る</a:t>
            </a:r>
            <a:endParaRPr lang="en-US" altLang="ja-JP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駆</a:t>
            </a:r>
            <a:r>
              <a:rPr lang="ja-JP" altLang="en-US"/>
              <a:t>ける</a:t>
            </a:r>
            <a:r>
              <a:rPr lang="zh-TW" altLang="en-US" dirty="0"/>
              <a:t> ： 跑 </a:t>
            </a:r>
            <a:r>
              <a:rPr lang="en-US" altLang="zh-TW" dirty="0"/>
              <a:t>vs</a:t>
            </a:r>
            <a:r>
              <a:rPr lang="zh-TW" altLang="en-US" dirty="0"/>
              <a:t> </a:t>
            </a:r>
            <a:r>
              <a:rPr lang="en-US" altLang="zh-TW" dirty="0" err="1"/>
              <a:t>hashiru</a:t>
            </a:r>
            <a:r>
              <a:rPr lang="zh-CN" altLang="en-US" dirty="0"/>
              <a:t>。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「駆</a:t>
            </a:r>
            <a:r>
              <a:rPr lang="ja-JP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ける」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原指马的驰骋，现在只能用于“人”或“动物”的飞奔。</a:t>
            </a:r>
            <a:r>
              <a:rPr lang="zh-CN" altLang="en-US" dirty="0"/>
              <a:t>「駆</a:t>
            </a:r>
            <a:r>
              <a:rPr lang="ja-JP" altLang="en-US"/>
              <a:t>ける」</a:t>
            </a:r>
            <a:r>
              <a:rPr lang="zh-CN" altLang="en-US" dirty="0"/>
              <a:t>比「走</a:t>
            </a:r>
            <a:r>
              <a:rPr lang="ja-JP" altLang="en-US"/>
              <a:t>る」，</a:t>
            </a:r>
            <a:r>
              <a:rPr lang="zh-CN" altLang="en-US" dirty="0"/>
              <a:t>更显得“慌张”“匆忙”“着急”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「学校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駆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けた」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和「学校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走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った」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：（今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までと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変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わって）そちらに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働</a:t>
            </a:r>
            <a:r>
              <a:rPr lang="ja-JP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く。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转向。趋向。</a:t>
            </a: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07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氣：主意，打算</a:t>
            </a:r>
            <a:endParaRPr lang="en-US" altLang="zh-TW" dirty="0"/>
          </a:p>
          <a:p>
            <a:r>
              <a:rPr lang="zh-TW" altLang="en-US" dirty="0"/>
              <a:t>原意：空氣、跟空氣相關的：氣息、香氣  和 空氣一般看不見摸不著的狀態（主意、脾氣、氣質）</a:t>
            </a:r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0238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Yahari</a:t>
            </a:r>
            <a:r>
              <a:rPr lang="zh-TW" altLang="en-US" dirty="0"/>
              <a:t>： 從小豆豆的角度來看 媽媽果然，也開始警惕了起來</a:t>
            </a:r>
            <a:r>
              <a:rPr lang="en-US" altLang="zh-TW" dirty="0"/>
              <a:t>【</a:t>
            </a:r>
            <a:r>
              <a:rPr lang="zh-TW" altLang="en-US" dirty="0"/>
              <a:t>猜想</a:t>
            </a:r>
            <a:r>
              <a:rPr lang="en-US" altLang="zh-TW" dirty="0"/>
              <a:t>】</a:t>
            </a:r>
          </a:p>
          <a:p>
            <a:endParaRPr lang="en-US" altLang="zh-TW" dirty="0"/>
          </a:p>
          <a:p>
            <a:r>
              <a:rPr lang="en-US" altLang="zh-TW" dirty="0" err="1"/>
              <a:t>Tsukeru</a:t>
            </a:r>
            <a:r>
              <a:rPr lang="zh-TW" altLang="en-US" dirty="0"/>
              <a:t>：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消除某一事物与其他事物之间的距离，使其不能分开；跟随某人，某事；创造出某种新状态，比如养成了新的本领或者习惯；置身于某种地位及场所中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辛抱：忍，忍耐，忍受。</a:t>
            </a:r>
          </a:p>
          <a:p>
            <a:b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97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C3E8-E61A-5F45-9D9D-F12ABA4C04E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846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3E555B-1217-7249-8446-9971C68B7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919A9-D9B0-4C4D-9C91-9DF7C9487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87BD8-DCD8-164B-83F7-1697F01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7C8593-4D5A-3040-9795-2F75110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0D3AA-2DD7-954A-A211-66415E66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921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C01-3856-FE45-95BC-A96367CF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69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2345DA-2415-B241-B7D2-C42D11B2B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19352" y="365125"/>
            <a:ext cx="1268896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76BAA-DFD3-7940-8223-A399AB89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326217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4A160D-C44A-9B4A-A0A8-9AC424B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2020E0-FB0B-E84A-82D1-38752D10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6031F-BC28-BF4E-BA74-269FCA29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1845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8ADBC7-20F9-C241-9B49-10C43316B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204886" cy="5449330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ED425-D8AE-C041-B92F-FDF3D56B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D1DD5B-327C-0541-80C8-1702F52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FDED93-C9C0-FC4F-B3E1-A59A17F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手繪多邊形 6">
            <a:extLst>
              <a:ext uri="{FF2B5EF4-FFF2-40B4-BE49-F238E27FC236}">
                <a16:creationId xmlns:a16="http://schemas.microsoft.com/office/drawing/2014/main" id="{BE89C6A7-53B3-B647-B2C3-CBF0B6CE0CB7}"/>
              </a:ext>
            </a:extLst>
          </p:cNvPr>
          <p:cNvSpPr>
            <a:spLocks noChangeAspect="1"/>
          </p:cNvSpPr>
          <p:nvPr/>
        </p:nvSpPr>
        <p:spPr>
          <a:xfrm>
            <a:off x="11055179" y="-1"/>
            <a:ext cx="992659" cy="2979869"/>
          </a:xfrm>
          <a:custGeom>
            <a:avLst/>
            <a:gdLst>
              <a:gd name="connsiteX0" fmla="*/ 0 w 1087395"/>
              <a:gd name="connsiteY0" fmla="*/ 0 h 3086911"/>
              <a:gd name="connsiteX1" fmla="*/ 634314 w 1087395"/>
              <a:gd name="connsiteY1" fmla="*/ 0 h 3086911"/>
              <a:gd name="connsiteX2" fmla="*/ 1087395 w 1087395"/>
              <a:gd name="connsiteY2" fmla="*/ 752584 h 3086911"/>
              <a:gd name="connsiteX3" fmla="*/ 1087395 w 1087395"/>
              <a:gd name="connsiteY3" fmla="*/ 1072117 h 3086911"/>
              <a:gd name="connsiteX4" fmla="*/ 1087395 w 1087395"/>
              <a:gd name="connsiteY4" fmla="*/ 2966265 h 3086911"/>
              <a:gd name="connsiteX5" fmla="*/ 1087395 w 1087395"/>
              <a:gd name="connsiteY5" fmla="*/ 2991600 h 3086911"/>
              <a:gd name="connsiteX6" fmla="*/ 1084563 w 1087395"/>
              <a:gd name="connsiteY6" fmla="*/ 2987123 h 3086911"/>
              <a:gd name="connsiteX7" fmla="*/ 1079206 w 1087395"/>
              <a:gd name="connsiteY7" fmla="*/ 3026588 h 3086911"/>
              <a:gd name="connsiteX8" fmla="*/ 1057616 w 1087395"/>
              <a:gd name="connsiteY8" fmla="*/ 3068814 h 3086911"/>
              <a:gd name="connsiteX9" fmla="*/ 995079 w 1087395"/>
              <a:gd name="connsiteY9" fmla="*/ 3062782 h 3086911"/>
              <a:gd name="connsiteX10" fmla="*/ 676439 w 1087395"/>
              <a:gd name="connsiteY10" fmla="*/ 2610358 h 3086911"/>
              <a:gd name="connsiteX11" fmla="*/ 357800 w 1087395"/>
              <a:gd name="connsiteY11" fmla="*/ 3062782 h 3086911"/>
              <a:gd name="connsiteX12" fmla="*/ 322065 w 1087395"/>
              <a:gd name="connsiteY12" fmla="*/ 3086911 h 3086911"/>
              <a:gd name="connsiteX13" fmla="*/ 295263 w 1087395"/>
              <a:gd name="connsiteY13" fmla="*/ 3068814 h 3086911"/>
              <a:gd name="connsiteX14" fmla="*/ 271068 w 1087395"/>
              <a:gd name="connsiteY14" fmla="*/ 3026588 h 3086911"/>
              <a:gd name="connsiteX15" fmla="*/ 264600 w 1087395"/>
              <a:gd name="connsiteY15" fmla="*/ 2981019 h 3086911"/>
              <a:gd name="connsiteX16" fmla="*/ 257908 w 1087395"/>
              <a:gd name="connsiteY16" fmla="*/ 2991600 h 3086911"/>
              <a:gd name="connsiteX17" fmla="*/ 257908 w 1087395"/>
              <a:gd name="connsiteY17" fmla="*/ 793180 h 3086911"/>
              <a:gd name="connsiteX18" fmla="*/ 0 w 1087395"/>
              <a:gd name="connsiteY18" fmla="*/ 0 h 30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7395" h="3086911">
                <a:moveTo>
                  <a:pt x="0" y="0"/>
                </a:moveTo>
                <a:lnTo>
                  <a:pt x="634314" y="0"/>
                </a:lnTo>
                <a:cubicBezTo>
                  <a:pt x="932302" y="0"/>
                  <a:pt x="1087395" y="312276"/>
                  <a:pt x="1087395" y="752584"/>
                </a:cubicBezTo>
                <a:lnTo>
                  <a:pt x="1087395" y="1072117"/>
                </a:lnTo>
                <a:lnTo>
                  <a:pt x="1087395" y="2966265"/>
                </a:lnTo>
                <a:lnTo>
                  <a:pt x="1087395" y="2991600"/>
                </a:lnTo>
                <a:lnTo>
                  <a:pt x="1084563" y="2987123"/>
                </a:lnTo>
                <a:lnTo>
                  <a:pt x="1079206" y="3026588"/>
                </a:lnTo>
                <a:cubicBezTo>
                  <a:pt x="1073994" y="3044685"/>
                  <a:pt x="1066550" y="3059765"/>
                  <a:pt x="1057616" y="3068814"/>
                </a:cubicBezTo>
                <a:cubicBezTo>
                  <a:pt x="1036770" y="3092943"/>
                  <a:pt x="1012947" y="3086911"/>
                  <a:pt x="995079" y="3062782"/>
                </a:cubicBezTo>
                <a:lnTo>
                  <a:pt x="676439" y="2610358"/>
                </a:lnTo>
                <a:lnTo>
                  <a:pt x="357800" y="3062782"/>
                </a:lnTo>
                <a:cubicBezTo>
                  <a:pt x="345888" y="3074846"/>
                  <a:pt x="333977" y="3086911"/>
                  <a:pt x="322065" y="3086911"/>
                </a:cubicBezTo>
                <a:cubicBezTo>
                  <a:pt x="313131" y="3086911"/>
                  <a:pt x="304197" y="3080878"/>
                  <a:pt x="295263" y="3068814"/>
                </a:cubicBezTo>
                <a:cubicBezTo>
                  <a:pt x="284841" y="3059765"/>
                  <a:pt x="276651" y="3044685"/>
                  <a:pt x="271068" y="3026588"/>
                </a:cubicBezTo>
                <a:lnTo>
                  <a:pt x="264600" y="2981019"/>
                </a:lnTo>
                <a:lnTo>
                  <a:pt x="257908" y="2991600"/>
                </a:lnTo>
                <a:lnTo>
                  <a:pt x="257908" y="793180"/>
                </a:lnTo>
                <a:cubicBezTo>
                  <a:pt x="257908" y="343503"/>
                  <a:pt x="172519" y="1061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465DEBBD-705A-5F45-A496-B955004A1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248"/>
          <a:stretch/>
        </p:blipFill>
        <p:spPr>
          <a:xfrm>
            <a:off x="230658" y="5362832"/>
            <a:ext cx="859000" cy="12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292A9-E1C3-0E4C-B295-75F2CF53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C35A7-C8E4-9440-B090-69502B26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0B9015-3928-CB4D-AD5E-9B044AA6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EA03CE-07DF-9F47-BB35-D4195BA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884C6-4CB2-DE42-AD6B-EA486622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21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059576-2DDC-1442-BD2A-5A32A897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8FDAEC-C68E-594A-8411-BE9FE44A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7EFDF-CB98-1548-9C73-FCD6797E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D1944A-1AC3-D547-B216-728BE26F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CF0A2-0725-4C47-8DF0-610C5E0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46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91EDA-9F29-294A-8121-BD48398A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DD8C3-ECC7-3E4B-839C-FB9CF03CF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D27802-E428-F345-9713-6247732F6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A41B06-87AC-1645-930F-3EF8C5F7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76536A-7258-7646-B01A-FD936DD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99BF56-A352-2F4A-816C-32CACB17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25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F0D53-337F-0047-A407-4F3F9A5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730469-62EC-5048-B005-6FB8F3F3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496DFF-A058-1B45-ACBE-D4D5D7D3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5E51E0-14CC-114D-AA96-193BDD3E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121CCB-74ED-754F-980D-B8ACB43F9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F17D9A-47A9-1049-A1E0-AF17718C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DFC18C-EA92-CD41-B0B1-CF730FA0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A044B3-C308-1044-9424-29DE5ECC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42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D57AD-EFF0-F740-A823-6C662BDB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315C52-5FFA-074B-BDC3-1148030A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628FD-5B47-7246-BF55-B78544C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499C21-3859-5344-894A-F5991196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3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485070-0F98-A44B-9899-55F196BE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A492E0-F94A-224C-8C2C-16BFD71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AEB0C3-AF24-EC49-9D9E-2321C400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555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28062-1DBA-5742-AD6A-4C8DEF83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862D5-030D-254B-ACEE-8EC4CB99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E6227E-3D8A-544C-BBC5-9AFDE7FE3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0FACC-5039-0A42-819A-7CDE22E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387D4C-D661-0D45-ADB6-E9366A9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D4A9D1-3090-FC41-990D-5FAFE8DC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020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2F3818-A1D3-B44C-8BF8-74BB65A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3ADFCF-4246-8444-9365-940F0C3E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062D3-5CAE-7C42-8CD3-52F9C70D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00CE4B8-71D5-F845-B753-93CF7F33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880862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桜の花びら一枚」 - 無料イラスト［イラストareira］">
            <a:extLst>
              <a:ext uri="{FF2B5EF4-FFF2-40B4-BE49-F238E27FC236}">
                <a16:creationId xmlns:a16="http://schemas.microsoft.com/office/drawing/2014/main" id="{5AAFA563-9511-EF4C-9654-D810836D9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217" t="30198" r="33677" b="20829"/>
          <a:stretch/>
        </p:blipFill>
        <p:spPr bwMode="auto">
          <a:xfrm rot="15716951">
            <a:off x="1646005" y="-2593346"/>
            <a:ext cx="7838430" cy="11920163"/>
          </a:xfrm>
          <a:custGeom>
            <a:avLst/>
            <a:gdLst>
              <a:gd name="connsiteX0" fmla="*/ 7838430 w 7838430"/>
              <a:gd name="connsiteY0" fmla="*/ 2291051 h 11920163"/>
              <a:gd name="connsiteX1" fmla="*/ 6476436 w 7838430"/>
              <a:gd name="connsiteY1" fmla="*/ 11920163 h 11920163"/>
              <a:gd name="connsiteX2" fmla="*/ 0 w 7838430"/>
              <a:gd name="connsiteY2" fmla="*/ 11920163 h 11920163"/>
              <a:gd name="connsiteX3" fmla="*/ 0 w 7838430"/>
              <a:gd name="connsiteY3" fmla="*/ 8739946 h 11920163"/>
              <a:gd name="connsiteX4" fmla="*/ 1236225 w 7838430"/>
              <a:gd name="connsiteY4" fmla="*/ 0 h 11920163"/>
              <a:gd name="connsiteX5" fmla="*/ 1519235 w 7838430"/>
              <a:gd name="connsiteY5" fmla="*/ 0 h 11920163"/>
              <a:gd name="connsiteX6" fmla="*/ 7838430 w 7838430"/>
              <a:gd name="connsiteY6" fmla="*/ 893821 h 11920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8430" h="11920163">
                <a:moveTo>
                  <a:pt x="7838430" y="2291051"/>
                </a:moveTo>
                <a:lnTo>
                  <a:pt x="6476436" y="11920163"/>
                </a:lnTo>
                <a:lnTo>
                  <a:pt x="0" y="11920163"/>
                </a:lnTo>
                <a:lnTo>
                  <a:pt x="0" y="8739946"/>
                </a:lnTo>
                <a:lnTo>
                  <a:pt x="1236225" y="0"/>
                </a:lnTo>
                <a:lnTo>
                  <a:pt x="1519235" y="0"/>
                </a:lnTo>
                <a:lnTo>
                  <a:pt x="7838430" y="893821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766D3F-CD44-854B-B513-8C0945FA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DAC77D-44AC-C844-AFD8-06CD17A0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F90FE1-CCFE-924E-AACD-6DEC4D7F9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8E87-24D2-6B4D-8793-34F402ADAD4D}" type="datetimeFigureOut">
              <a:rPr kumimoji="1" lang="zh-TW" altLang="en-US" smtClean="0"/>
              <a:t>2022/5/7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DD6F2-2C93-B54F-86BA-CDDBC98B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1EFF29-19A1-6F48-A966-9EF63AFEE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0140-E1B2-2245-B2D3-321A7ED2021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209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ica" panose="020B0409020203020207" pitchFamily="49" charset="-128"/>
          <a:ea typeface="Cica" panose="020B0409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買切） 新装版・窓ぎわのトットちゃん | 黒柳 徹子 |本 | 通販 | Amazon">
            <a:extLst>
              <a:ext uri="{FF2B5EF4-FFF2-40B4-BE49-F238E27FC236}">
                <a16:creationId xmlns:a16="http://schemas.microsoft.com/office/drawing/2014/main" id="{129301A1-F8F6-A440-B314-9028744CC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61" y="1142313"/>
            <a:ext cx="2884715" cy="4202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us_57452">
            <a:extLst>
              <a:ext uri="{FF2B5EF4-FFF2-40B4-BE49-F238E27FC236}">
                <a16:creationId xmlns:a16="http://schemas.microsoft.com/office/drawing/2014/main" id="{B8E37EB3-A6F0-7A48-BB07-4168BD803306}"/>
              </a:ext>
            </a:extLst>
          </p:cNvPr>
          <p:cNvSpPr>
            <a:spLocks noChangeAspect="1"/>
          </p:cNvSpPr>
          <p:nvPr/>
        </p:nvSpPr>
        <p:spPr>
          <a:xfrm>
            <a:off x="9040302" y="5585695"/>
            <a:ext cx="2012181" cy="991557"/>
          </a:xfrm>
          <a:custGeom>
            <a:avLst/>
            <a:gdLst>
              <a:gd name="connsiteX0" fmla="*/ 256875 w 606828"/>
              <a:gd name="connsiteY0" fmla="*/ 279489 h 299032"/>
              <a:gd name="connsiteX1" fmla="*/ 244211 w 606828"/>
              <a:gd name="connsiteY1" fmla="*/ 288214 h 299032"/>
              <a:gd name="connsiteX2" fmla="*/ 254471 w 606828"/>
              <a:gd name="connsiteY2" fmla="*/ 282051 h 299032"/>
              <a:gd name="connsiteX3" fmla="*/ 256875 w 606828"/>
              <a:gd name="connsiteY3" fmla="*/ 279489 h 299032"/>
              <a:gd name="connsiteX4" fmla="*/ 490048 w 606828"/>
              <a:gd name="connsiteY4" fmla="*/ 276928 h 299032"/>
              <a:gd name="connsiteX5" fmla="*/ 485158 w 606828"/>
              <a:gd name="connsiteY5" fmla="*/ 280370 h 299032"/>
              <a:gd name="connsiteX6" fmla="*/ 472093 w 606828"/>
              <a:gd name="connsiteY6" fmla="*/ 289254 h 299032"/>
              <a:gd name="connsiteX7" fmla="*/ 485960 w 606828"/>
              <a:gd name="connsiteY7" fmla="*/ 282051 h 299032"/>
              <a:gd name="connsiteX8" fmla="*/ 490048 w 606828"/>
              <a:gd name="connsiteY8" fmla="*/ 276928 h 299032"/>
              <a:gd name="connsiteX9" fmla="*/ 228901 w 606828"/>
              <a:gd name="connsiteY9" fmla="*/ 274126 h 299032"/>
              <a:gd name="connsiteX10" fmla="*/ 217278 w 606828"/>
              <a:gd name="connsiteY10" fmla="*/ 284772 h 299032"/>
              <a:gd name="connsiteX11" fmla="*/ 220084 w 606828"/>
              <a:gd name="connsiteY11" fmla="*/ 286533 h 299032"/>
              <a:gd name="connsiteX12" fmla="*/ 234672 w 606828"/>
              <a:gd name="connsiteY12" fmla="*/ 274527 h 299032"/>
              <a:gd name="connsiteX13" fmla="*/ 232107 w 606828"/>
              <a:gd name="connsiteY13" fmla="*/ 274687 h 299032"/>
              <a:gd name="connsiteX14" fmla="*/ 228901 w 606828"/>
              <a:gd name="connsiteY14" fmla="*/ 274126 h 299032"/>
              <a:gd name="connsiteX15" fmla="*/ 458547 w 606828"/>
              <a:gd name="connsiteY15" fmla="*/ 273406 h 299032"/>
              <a:gd name="connsiteX16" fmla="*/ 447485 w 606828"/>
              <a:gd name="connsiteY16" fmla="*/ 283891 h 299032"/>
              <a:gd name="connsiteX17" fmla="*/ 451894 w 606828"/>
              <a:gd name="connsiteY17" fmla="*/ 286693 h 299032"/>
              <a:gd name="connsiteX18" fmla="*/ 465761 w 606828"/>
              <a:gd name="connsiteY18" fmla="*/ 274607 h 299032"/>
              <a:gd name="connsiteX19" fmla="*/ 463516 w 606828"/>
              <a:gd name="connsiteY19" fmla="*/ 274687 h 299032"/>
              <a:gd name="connsiteX20" fmla="*/ 458547 w 606828"/>
              <a:gd name="connsiteY20" fmla="*/ 273406 h 299032"/>
              <a:gd name="connsiteX21" fmla="*/ 223771 w 606828"/>
              <a:gd name="connsiteY21" fmla="*/ 271245 h 299032"/>
              <a:gd name="connsiteX22" fmla="*/ 213190 w 606828"/>
              <a:gd name="connsiteY22" fmla="*/ 281330 h 299032"/>
              <a:gd name="connsiteX23" fmla="*/ 214794 w 606828"/>
              <a:gd name="connsiteY23" fmla="*/ 282851 h 299032"/>
              <a:gd name="connsiteX24" fmla="*/ 215675 w 606828"/>
              <a:gd name="connsiteY24" fmla="*/ 283571 h 299032"/>
              <a:gd name="connsiteX25" fmla="*/ 226817 w 606828"/>
              <a:gd name="connsiteY25" fmla="*/ 273246 h 299032"/>
              <a:gd name="connsiteX26" fmla="*/ 224973 w 606828"/>
              <a:gd name="connsiteY26" fmla="*/ 272045 h 299032"/>
              <a:gd name="connsiteX27" fmla="*/ 223771 w 606828"/>
              <a:gd name="connsiteY27" fmla="*/ 271245 h 299032"/>
              <a:gd name="connsiteX28" fmla="*/ 453577 w 606828"/>
              <a:gd name="connsiteY28" fmla="*/ 269884 h 299032"/>
              <a:gd name="connsiteX29" fmla="*/ 442275 w 606828"/>
              <a:gd name="connsiteY29" fmla="*/ 278609 h 299032"/>
              <a:gd name="connsiteX30" fmla="*/ 445962 w 606828"/>
              <a:gd name="connsiteY30" fmla="*/ 282611 h 299032"/>
              <a:gd name="connsiteX31" fmla="*/ 446042 w 606828"/>
              <a:gd name="connsiteY31" fmla="*/ 282451 h 299032"/>
              <a:gd name="connsiteX32" fmla="*/ 456703 w 606828"/>
              <a:gd name="connsiteY32" fmla="*/ 272285 h 299032"/>
              <a:gd name="connsiteX33" fmla="*/ 456463 w 606828"/>
              <a:gd name="connsiteY33" fmla="*/ 272045 h 299032"/>
              <a:gd name="connsiteX34" fmla="*/ 453577 w 606828"/>
              <a:gd name="connsiteY34" fmla="*/ 269884 h 299032"/>
              <a:gd name="connsiteX35" fmla="*/ 261925 w 606828"/>
              <a:gd name="connsiteY35" fmla="*/ 269004 h 299032"/>
              <a:gd name="connsiteX36" fmla="*/ 254310 w 606828"/>
              <a:gd name="connsiteY36" fmla="*/ 273886 h 299032"/>
              <a:gd name="connsiteX37" fmla="*/ 234993 w 606828"/>
              <a:gd name="connsiteY37" fmla="*/ 289895 h 299032"/>
              <a:gd name="connsiteX38" fmla="*/ 239481 w 606828"/>
              <a:gd name="connsiteY38" fmla="*/ 289414 h 299032"/>
              <a:gd name="connsiteX39" fmla="*/ 259761 w 606828"/>
              <a:gd name="connsiteY39" fmla="*/ 274847 h 299032"/>
              <a:gd name="connsiteX40" fmla="*/ 261925 w 606828"/>
              <a:gd name="connsiteY40" fmla="*/ 269004 h 299032"/>
              <a:gd name="connsiteX41" fmla="*/ 220485 w 606828"/>
              <a:gd name="connsiteY41" fmla="*/ 268043 h 299032"/>
              <a:gd name="connsiteX42" fmla="*/ 210064 w 606828"/>
              <a:gd name="connsiteY42" fmla="*/ 277568 h 299032"/>
              <a:gd name="connsiteX43" fmla="*/ 211828 w 606828"/>
              <a:gd name="connsiteY43" fmla="*/ 279809 h 299032"/>
              <a:gd name="connsiteX44" fmla="*/ 222248 w 606828"/>
              <a:gd name="connsiteY44" fmla="*/ 269964 h 299032"/>
              <a:gd name="connsiteX45" fmla="*/ 220485 w 606828"/>
              <a:gd name="connsiteY45" fmla="*/ 268043 h 299032"/>
              <a:gd name="connsiteX46" fmla="*/ 450130 w 606828"/>
              <a:gd name="connsiteY46" fmla="*/ 265001 h 299032"/>
              <a:gd name="connsiteX47" fmla="*/ 439389 w 606828"/>
              <a:gd name="connsiteY47" fmla="*/ 274286 h 299032"/>
              <a:gd name="connsiteX48" fmla="*/ 441073 w 606828"/>
              <a:gd name="connsiteY48" fmla="*/ 277008 h 299032"/>
              <a:gd name="connsiteX49" fmla="*/ 452214 w 606828"/>
              <a:gd name="connsiteY49" fmla="*/ 268443 h 299032"/>
              <a:gd name="connsiteX50" fmla="*/ 450130 w 606828"/>
              <a:gd name="connsiteY50" fmla="*/ 265001 h 299032"/>
              <a:gd name="connsiteX51" fmla="*/ 494296 w 606828"/>
              <a:gd name="connsiteY51" fmla="*/ 263241 h 299032"/>
              <a:gd name="connsiteX52" fmla="*/ 489086 w 606828"/>
              <a:gd name="connsiteY52" fmla="*/ 267083 h 299032"/>
              <a:gd name="connsiteX53" fmla="*/ 476662 w 606828"/>
              <a:gd name="connsiteY53" fmla="*/ 276528 h 299032"/>
              <a:gd name="connsiteX54" fmla="*/ 460551 w 606828"/>
              <a:gd name="connsiteY54" fmla="*/ 289494 h 299032"/>
              <a:gd name="connsiteX55" fmla="*/ 467925 w 606828"/>
              <a:gd name="connsiteY55" fmla="*/ 289815 h 299032"/>
              <a:gd name="connsiteX56" fmla="*/ 480269 w 606828"/>
              <a:gd name="connsiteY56" fmla="*/ 281410 h 299032"/>
              <a:gd name="connsiteX57" fmla="*/ 492132 w 606828"/>
              <a:gd name="connsiteY57" fmla="*/ 272846 h 299032"/>
              <a:gd name="connsiteX58" fmla="*/ 494296 w 606828"/>
              <a:gd name="connsiteY58" fmla="*/ 263241 h 299032"/>
              <a:gd name="connsiteX59" fmla="*/ 218000 w 606828"/>
              <a:gd name="connsiteY59" fmla="*/ 263241 h 299032"/>
              <a:gd name="connsiteX60" fmla="*/ 207419 w 606828"/>
              <a:gd name="connsiteY60" fmla="*/ 273406 h 299032"/>
              <a:gd name="connsiteX61" fmla="*/ 208942 w 606828"/>
              <a:gd name="connsiteY61" fmla="*/ 275887 h 299032"/>
              <a:gd name="connsiteX62" fmla="*/ 219362 w 606828"/>
              <a:gd name="connsiteY62" fmla="*/ 266282 h 299032"/>
              <a:gd name="connsiteX63" fmla="*/ 218080 w 606828"/>
              <a:gd name="connsiteY63" fmla="*/ 263401 h 299032"/>
              <a:gd name="connsiteX64" fmla="*/ 218000 w 606828"/>
              <a:gd name="connsiteY64" fmla="*/ 263241 h 299032"/>
              <a:gd name="connsiteX65" fmla="*/ 152753 w 606828"/>
              <a:gd name="connsiteY65" fmla="*/ 263080 h 299032"/>
              <a:gd name="connsiteX66" fmla="*/ 149787 w 606828"/>
              <a:gd name="connsiteY66" fmla="*/ 266042 h 299032"/>
              <a:gd name="connsiteX67" fmla="*/ 153154 w 606828"/>
              <a:gd name="connsiteY67" fmla="*/ 265402 h 299032"/>
              <a:gd name="connsiteX68" fmla="*/ 152753 w 606828"/>
              <a:gd name="connsiteY68" fmla="*/ 263080 h 299032"/>
              <a:gd name="connsiteX69" fmla="*/ 262887 w 606828"/>
              <a:gd name="connsiteY69" fmla="*/ 261079 h 299032"/>
              <a:gd name="connsiteX70" fmla="*/ 245413 w 606828"/>
              <a:gd name="connsiteY70" fmla="*/ 274847 h 299032"/>
              <a:gd name="connsiteX71" fmla="*/ 227618 w 606828"/>
              <a:gd name="connsiteY71" fmla="*/ 289254 h 299032"/>
              <a:gd name="connsiteX72" fmla="*/ 231867 w 606828"/>
              <a:gd name="connsiteY72" fmla="*/ 289815 h 299032"/>
              <a:gd name="connsiteX73" fmla="*/ 251104 w 606828"/>
              <a:gd name="connsiteY73" fmla="*/ 273566 h 299032"/>
              <a:gd name="connsiteX74" fmla="*/ 258799 w 606828"/>
              <a:gd name="connsiteY74" fmla="*/ 268283 h 299032"/>
              <a:gd name="connsiteX75" fmla="*/ 262566 w 606828"/>
              <a:gd name="connsiteY75" fmla="*/ 265642 h 299032"/>
              <a:gd name="connsiteX76" fmla="*/ 262887 w 606828"/>
              <a:gd name="connsiteY76" fmla="*/ 261079 h 299032"/>
              <a:gd name="connsiteX77" fmla="*/ 216717 w 606828"/>
              <a:gd name="connsiteY77" fmla="*/ 258278 h 299032"/>
              <a:gd name="connsiteX78" fmla="*/ 205175 w 606828"/>
              <a:gd name="connsiteY78" fmla="*/ 268683 h 299032"/>
              <a:gd name="connsiteX79" fmla="*/ 206457 w 606828"/>
              <a:gd name="connsiteY79" fmla="*/ 271485 h 299032"/>
              <a:gd name="connsiteX80" fmla="*/ 217278 w 606828"/>
              <a:gd name="connsiteY80" fmla="*/ 261239 h 299032"/>
              <a:gd name="connsiteX81" fmla="*/ 216717 w 606828"/>
              <a:gd name="connsiteY81" fmla="*/ 258278 h 299032"/>
              <a:gd name="connsiteX82" fmla="*/ 448126 w 606828"/>
              <a:gd name="connsiteY82" fmla="*/ 257397 h 299032"/>
              <a:gd name="connsiteX83" fmla="*/ 436504 w 606828"/>
              <a:gd name="connsiteY83" fmla="*/ 268363 h 299032"/>
              <a:gd name="connsiteX84" fmla="*/ 438347 w 606828"/>
              <a:gd name="connsiteY84" fmla="*/ 272525 h 299032"/>
              <a:gd name="connsiteX85" fmla="*/ 449329 w 606828"/>
              <a:gd name="connsiteY85" fmla="*/ 262920 h 299032"/>
              <a:gd name="connsiteX86" fmla="*/ 448126 w 606828"/>
              <a:gd name="connsiteY86" fmla="*/ 257397 h 299032"/>
              <a:gd name="connsiteX87" fmla="*/ 151711 w 606828"/>
              <a:gd name="connsiteY87" fmla="*/ 257157 h 299032"/>
              <a:gd name="connsiteX88" fmla="*/ 139207 w 606828"/>
              <a:gd name="connsiteY88" fmla="*/ 268123 h 299032"/>
              <a:gd name="connsiteX89" fmla="*/ 146180 w 606828"/>
              <a:gd name="connsiteY89" fmla="*/ 266762 h 299032"/>
              <a:gd name="connsiteX90" fmla="*/ 152272 w 606828"/>
              <a:gd name="connsiteY90" fmla="*/ 260599 h 299032"/>
              <a:gd name="connsiteX91" fmla="*/ 151711 w 606828"/>
              <a:gd name="connsiteY91" fmla="*/ 257157 h 299032"/>
              <a:gd name="connsiteX92" fmla="*/ 493895 w 606828"/>
              <a:gd name="connsiteY92" fmla="*/ 255476 h 299032"/>
              <a:gd name="connsiteX93" fmla="*/ 475540 w 606828"/>
              <a:gd name="connsiteY93" fmla="*/ 269404 h 299032"/>
              <a:gd name="connsiteX94" fmla="*/ 453978 w 606828"/>
              <a:gd name="connsiteY94" fmla="*/ 287653 h 299032"/>
              <a:gd name="connsiteX95" fmla="*/ 457665 w 606828"/>
              <a:gd name="connsiteY95" fmla="*/ 288934 h 299032"/>
              <a:gd name="connsiteX96" fmla="*/ 477704 w 606828"/>
              <a:gd name="connsiteY96" fmla="*/ 273086 h 299032"/>
              <a:gd name="connsiteX97" fmla="*/ 486601 w 606828"/>
              <a:gd name="connsiteY97" fmla="*/ 266442 h 299032"/>
              <a:gd name="connsiteX98" fmla="*/ 494296 w 606828"/>
              <a:gd name="connsiteY98" fmla="*/ 260519 h 299032"/>
              <a:gd name="connsiteX99" fmla="*/ 493895 w 606828"/>
              <a:gd name="connsiteY99" fmla="*/ 255476 h 299032"/>
              <a:gd name="connsiteX100" fmla="*/ 174475 w 606828"/>
              <a:gd name="connsiteY100" fmla="*/ 254916 h 299032"/>
              <a:gd name="connsiteX101" fmla="*/ 168143 w 606828"/>
              <a:gd name="connsiteY101" fmla="*/ 260279 h 299032"/>
              <a:gd name="connsiteX102" fmla="*/ 166299 w 606828"/>
              <a:gd name="connsiteY102" fmla="*/ 262040 h 299032"/>
              <a:gd name="connsiteX103" fmla="*/ 175597 w 606828"/>
              <a:gd name="connsiteY103" fmla="*/ 259398 h 299032"/>
              <a:gd name="connsiteX104" fmla="*/ 174876 w 606828"/>
              <a:gd name="connsiteY104" fmla="*/ 256597 h 299032"/>
              <a:gd name="connsiteX105" fmla="*/ 174475 w 606828"/>
              <a:gd name="connsiteY105" fmla="*/ 254916 h 299032"/>
              <a:gd name="connsiteX106" fmla="*/ 262326 w 606828"/>
              <a:gd name="connsiteY106" fmla="*/ 254836 h 299032"/>
              <a:gd name="connsiteX107" fmla="*/ 256074 w 606828"/>
              <a:gd name="connsiteY107" fmla="*/ 259478 h 299032"/>
              <a:gd name="connsiteX108" fmla="*/ 243088 w 606828"/>
              <a:gd name="connsiteY108" fmla="*/ 269964 h 299032"/>
              <a:gd name="connsiteX109" fmla="*/ 222248 w 606828"/>
              <a:gd name="connsiteY109" fmla="*/ 287493 h 299032"/>
              <a:gd name="connsiteX110" fmla="*/ 225134 w 606828"/>
              <a:gd name="connsiteY110" fmla="*/ 288534 h 299032"/>
              <a:gd name="connsiteX111" fmla="*/ 246936 w 606828"/>
              <a:gd name="connsiteY111" fmla="*/ 271005 h 299032"/>
              <a:gd name="connsiteX112" fmla="*/ 262807 w 606828"/>
              <a:gd name="connsiteY112" fmla="*/ 258518 h 299032"/>
              <a:gd name="connsiteX113" fmla="*/ 262326 w 606828"/>
              <a:gd name="connsiteY113" fmla="*/ 254836 h 299032"/>
              <a:gd name="connsiteX114" fmla="*/ 217920 w 606828"/>
              <a:gd name="connsiteY114" fmla="*/ 251554 h 299032"/>
              <a:gd name="connsiteX115" fmla="*/ 203411 w 606828"/>
              <a:gd name="connsiteY115" fmla="*/ 262920 h 299032"/>
              <a:gd name="connsiteX116" fmla="*/ 204453 w 606828"/>
              <a:gd name="connsiteY116" fmla="*/ 266602 h 299032"/>
              <a:gd name="connsiteX117" fmla="*/ 216717 w 606828"/>
              <a:gd name="connsiteY117" fmla="*/ 255957 h 299032"/>
              <a:gd name="connsiteX118" fmla="*/ 217118 w 606828"/>
              <a:gd name="connsiteY118" fmla="*/ 253956 h 299032"/>
              <a:gd name="connsiteX119" fmla="*/ 217519 w 606828"/>
              <a:gd name="connsiteY119" fmla="*/ 252835 h 299032"/>
              <a:gd name="connsiteX120" fmla="*/ 217920 w 606828"/>
              <a:gd name="connsiteY120" fmla="*/ 251554 h 299032"/>
              <a:gd name="connsiteX121" fmla="*/ 150669 w 606828"/>
              <a:gd name="connsiteY121" fmla="*/ 251394 h 299032"/>
              <a:gd name="connsiteX122" fmla="*/ 136241 w 606828"/>
              <a:gd name="connsiteY122" fmla="*/ 264761 h 299032"/>
              <a:gd name="connsiteX123" fmla="*/ 136081 w 606828"/>
              <a:gd name="connsiteY123" fmla="*/ 264921 h 299032"/>
              <a:gd name="connsiteX124" fmla="*/ 136161 w 606828"/>
              <a:gd name="connsiteY124" fmla="*/ 265322 h 299032"/>
              <a:gd name="connsiteX125" fmla="*/ 136642 w 606828"/>
              <a:gd name="connsiteY125" fmla="*/ 267643 h 299032"/>
              <a:gd name="connsiteX126" fmla="*/ 151310 w 606828"/>
              <a:gd name="connsiteY126" fmla="*/ 254916 h 299032"/>
              <a:gd name="connsiteX127" fmla="*/ 150669 w 606828"/>
              <a:gd name="connsiteY127" fmla="*/ 251394 h 299032"/>
              <a:gd name="connsiteX128" fmla="*/ 173353 w 606828"/>
              <a:gd name="connsiteY128" fmla="*/ 248513 h 299032"/>
              <a:gd name="connsiteX129" fmla="*/ 168624 w 606828"/>
              <a:gd name="connsiteY129" fmla="*/ 252275 h 299032"/>
              <a:gd name="connsiteX130" fmla="*/ 161089 w 606828"/>
              <a:gd name="connsiteY130" fmla="*/ 257878 h 299032"/>
              <a:gd name="connsiteX131" fmla="*/ 162051 w 606828"/>
              <a:gd name="connsiteY131" fmla="*/ 263241 h 299032"/>
              <a:gd name="connsiteX132" fmla="*/ 162211 w 606828"/>
              <a:gd name="connsiteY132" fmla="*/ 263160 h 299032"/>
              <a:gd name="connsiteX133" fmla="*/ 170227 w 606828"/>
              <a:gd name="connsiteY133" fmla="*/ 255716 h 299032"/>
              <a:gd name="connsiteX134" fmla="*/ 174074 w 606828"/>
              <a:gd name="connsiteY134" fmla="*/ 253075 h 299032"/>
              <a:gd name="connsiteX135" fmla="*/ 173353 w 606828"/>
              <a:gd name="connsiteY135" fmla="*/ 248513 h 299032"/>
              <a:gd name="connsiteX136" fmla="*/ 491811 w 606828"/>
              <a:gd name="connsiteY136" fmla="*/ 247712 h 299032"/>
              <a:gd name="connsiteX137" fmla="*/ 480269 w 606828"/>
              <a:gd name="connsiteY137" fmla="*/ 256357 h 299032"/>
              <a:gd name="connsiteX138" fmla="*/ 479467 w 606828"/>
              <a:gd name="connsiteY138" fmla="*/ 261640 h 299032"/>
              <a:gd name="connsiteX139" fmla="*/ 478025 w 606828"/>
              <a:gd name="connsiteY139" fmla="*/ 265001 h 299032"/>
              <a:gd name="connsiteX140" fmla="*/ 493495 w 606828"/>
              <a:gd name="connsiteY140" fmla="*/ 253235 h 299032"/>
              <a:gd name="connsiteX141" fmla="*/ 491811 w 606828"/>
              <a:gd name="connsiteY141" fmla="*/ 247712 h 299032"/>
              <a:gd name="connsiteX142" fmla="*/ 260242 w 606828"/>
              <a:gd name="connsiteY142" fmla="*/ 247392 h 299032"/>
              <a:gd name="connsiteX143" fmla="*/ 248780 w 606828"/>
              <a:gd name="connsiteY143" fmla="*/ 256037 h 299032"/>
              <a:gd name="connsiteX144" fmla="*/ 248058 w 606828"/>
              <a:gd name="connsiteY144" fmla="*/ 261640 h 299032"/>
              <a:gd name="connsiteX145" fmla="*/ 247096 w 606828"/>
              <a:gd name="connsiteY145" fmla="*/ 264041 h 299032"/>
              <a:gd name="connsiteX146" fmla="*/ 256074 w 606828"/>
              <a:gd name="connsiteY146" fmla="*/ 256837 h 299032"/>
              <a:gd name="connsiteX147" fmla="*/ 261925 w 606828"/>
              <a:gd name="connsiteY147" fmla="*/ 252595 h 299032"/>
              <a:gd name="connsiteX148" fmla="*/ 260242 w 606828"/>
              <a:gd name="connsiteY148" fmla="*/ 247392 h 299032"/>
              <a:gd name="connsiteX149" fmla="*/ 18726 w 606828"/>
              <a:gd name="connsiteY149" fmla="*/ 247291 h 299032"/>
              <a:gd name="connsiteX150" fmla="*/ 23379 w 606828"/>
              <a:gd name="connsiteY150" fmla="*/ 255200 h 299032"/>
              <a:gd name="connsiteX151" fmla="*/ 11103 w 606828"/>
              <a:gd name="connsiteY151" fmla="*/ 261352 h 299032"/>
              <a:gd name="connsiteX152" fmla="*/ 6450 w 606828"/>
              <a:gd name="connsiteY152" fmla="*/ 253443 h 299032"/>
              <a:gd name="connsiteX153" fmla="*/ 149707 w 606828"/>
              <a:gd name="connsiteY153" fmla="*/ 245231 h 299032"/>
              <a:gd name="connsiteX154" fmla="*/ 135199 w 606828"/>
              <a:gd name="connsiteY154" fmla="*/ 259238 h 299032"/>
              <a:gd name="connsiteX155" fmla="*/ 135680 w 606828"/>
              <a:gd name="connsiteY155" fmla="*/ 262520 h 299032"/>
              <a:gd name="connsiteX156" fmla="*/ 150348 w 606828"/>
              <a:gd name="connsiteY156" fmla="*/ 249073 h 299032"/>
              <a:gd name="connsiteX157" fmla="*/ 149707 w 606828"/>
              <a:gd name="connsiteY157" fmla="*/ 245231 h 299032"/>
              <a:gd name="connsiteX158" fmla="*/ 257997 w 606828"/>
              <a:gd name="connsiteY158" fmla="*/ 242830 h 299032"/>
              <a:gd name="connsiteX159" fmla="*/ 256555 w 606828"/>
              <a:gd name="connsiteY159" fmla="*/ 243870 h 299032"/>
              <a:gd name="connsiteX160" fmla="*/ 247737 w 606828"/>
              <a:gd name="connsiteY160" fmla="*/ 251234 h 299032"/>
              <a:gd name="connsiteX161" fmla="*/ 248459 w 606828"/>
              <a:gd name="connsiteY161" fmla="*/ 253635 h 299032"/>
              <a:gd name="connsiteX162" fmla="*/ 259440 w 606828"/>
              <a:gd name="connsiteY162" fmla="*/ 245551 h 299032"/>
              <a:gd name="connsiteX163" fmla="*/ 258639 w 606828"/>
              <a:gd name="connsiteY163" fmla="*/ 243950 h 299032"/>
              <a:gd name="connsiteX164" fmla="*/ 257997 w 606828"/>
              <a:gd name="connsiteY164" fmla="*/ 242830 h 299032"/>
              <a:gd name="connsiteX165" fmla="*/ 172632 w 606828"/>
              <a:gd name="connsiteY165" fmla="*/ 242109 h 299032"/>
              <a:gd name="connsiteX166" fmla="*/ 159887 w 606828"/>
              <a:gd name="connsiteY166" fmla="*/ 251154 h 299032"/>
              <a:gd name="connsiteX167" fmla="*/ 160689 w 606828"/>
              <a:gd name="connsiteY167" fmla="*/ 255636 h 299032"/>
              <a:gd name="connsiteX168" fmla="*/ 168945 w 606828"/>
              <a:gd name="connsiteY168" fmla="*/ 249473 h 299032"/>
              <a:gd name="connsiteX169" fmla="*/ 173113 w 606828"/>
              <a:gd name="connsiteY169" fmla="*/ 246432 h 299032"/>
              <a:gd name="connsiteX170" fmla="*/ 172632 w 606828"/>
              <a:gd name="connsiteY170" fmla="*/ 242109 h 299032"/>
              <a:gd name="connsiteX171" fmla="*/ 488926 w 606828"/>
              <a:gd name="connsiteY171" fmla="*/ 241869 h 299032"/>
              <a:gd name="connsiteX172" fmla="*/ 478746 w 606828"/>
              <a:gd name="connsiteY172" fmla="*/ 250194 h 299032"/>
              <a:gd name="connsiteX173" fmla="*/ 480028 w 606828"/>
              <a:gd name="connsiteY173" fmla="*/ 254036 h 299032"/>
              <a:gd name="connsiteX174" fmla="*/ 491010 w 606828"/>
              <a:gd name="connsiteY174" fmla="*/ 245791 h 299032"/>
              <a:gd name="connsiteX175" fmla="*/ 490048 w 606828"/>
              <a:gd name="connsiteY175" fmla="*/ 243950 h 299032"/>
              <a:gd name="connsiteX176" fmla="*/ 488926 w 606828"/>
              <a:gd name="connsiteY176" fmla="*/ 241869 h 299032"/>
              <a:gd name="connsiteX177" fmla="*/ 148745 w 606828"/>
              <a:gd name="connsiteY177" fmla="*/ 239068 h 299032"/>
              <a:gd name="connsiteX178" fmla="*/ 134638 w 606828"/>
              <a:gd name="connsiteY178" fmla="*/ 252755 h 299032"/>
              <a:gd name="connsiteX179" fmla="*/ 134317 w 606828"/>
              <a:gd name="connsiteY179" fmla="*/ 252995 h 299032"/>
              <a:gd name="connsiteX180" fmla="*/ 134798 w 606828"/>
              <a:gd name="connsiteY180" fmla="*/ 256517 h 299032"/>
              <a:gd name="connsiteX181" fmla="*/ 149387 w 606828"/>
              <a:gd name="connsiteY181" fmla="*/ 242990 h 299032"/>
              <a:gd name="connsiteX182" fmla="*/ 148745 w 606828"/>
              <a:gd name="connsiteY182" fmla="*/ 239068 h 299032"/>
              <a:gd name="connsiteX183" fmla="*/ 254390 w 606828"/>
              <a:gd name="connsiteY183" fmla="*/ 237627 h 299032"/>
              <a:gd name="connsiteX184" fmla="*/ 253669 w 606828"/>
              <a:gd name="connsiteY184" fmla="*/ 238187 h 299032"/>
              <a:gd name="connsiteX185" fmla="*/ 244211 w 606828"/>
              <a:gd name="connsiteY185" fmla="*/ 245631 h 299032"/>
              <a:gd name="connsiteX186" fmla="*/ 246856 w 606828"/>
              <a:gd name="connsiteY186" fmla="*/ 249313 h 299032"/>
              <a:gd name="connsiteX187" fmla="*/ 252066 w 606828"/>
              <a:gd name="connsiteY187" fmla="*/ 244911 h 299032"/>
              <a:gd name="connsiteX188" fmla="*/ 257116 w 606828"/>
              <a:gd name="connsiteY188" fmla="*/ 241309 h 299032"/>
              <a:gd name="connsiteX189" fmla="*/ 254390 w 606828"/>
              <a:gd name="connsiteY189" fmla="*/ 237627 h 299032"/>
              <a:gd name="connsiteX190" fmla="*/ 172311 w 606828"/>
              <a:gd name="connsiteY190" fmla="*/ 236026 h 299032"/>
              <a:gd name="connsiteX191" fmla="*/ 159085 w 606828"/>
              <a:gd name="connsiteY191" fmla="*/ 246271 h 299032"/>
              <a:gd name="connsiteX192" fmla="*/ 159566 w 606828"/>
              <a:gd name="connsiteY192" fmla="*/ 248913 h 299032"/>
              <a:gd name="connsiteX193" fmla="*/ 172471 w 606828"/>
              <a:gd name="connsiteY193" fmla="*/ 239788 h 299032"/>
              <a:gd name="connsiteX194" fmla="*/ 172311 w 606828"/>
              <a:gd name="connsiteY194" fmla="*/ 236026 h 299032"/>
              <a:gd name="connsiteX195" fmla="*/ 483796 w 606828"/>
              <a:gd name="connsiteY195" fmla="*/ 235306 h 299032"/>
              <a:gd name="connsiteX196" fmla="*/ 475059 w 606828"/>
              <a:gd name="connsiteY196" fmla="*/ 242910 h 299032"/>
              <a:gd name="connsiteX197" fmla="*/ 473856 w 606828"/>
              <a:gd name="connsiteY197" fmla="*/ 243950 h 299032"/>
              <a:gd name="connsiteX198" fmla="*/ 477784 w 606828"/>
              <a:gd name="connsiteY198" fmla="*/ 248353 h 299032"/>
              <a:gd name="connsiteX199" fmla="*/ 487804 w 606828"/>
              <a:gd name="connsiteY199" fmla="*/ 240188 h 299032"/>
              <a:gd name="connsiteX200" fmla="*/ 483796 w 606828"/>
              <a:gd name="connsiteY200" fmla="*/ 235306 h 299032"/>
              <a:gd name="connsiteX201" fmla="*/ 251906 w 606828"/>
              <a:gd name="connsiteY201" fmla="*/ 234825 h 299032"/>
              <a:gd name="connsiteX202" fmla="*/ 251665 w 606828"/>
              <a:gd name="connsiteY202" fmla="*/ 235146 h 299032"/>
              <a:gd name="connsiteX203" fmla="*/ 242046 w 606828"/>
              <a:gd name="connsiteY203" fmla="*/ 243710 h 299032"/>
              <a:gd name="connsiteX204" fmla="*/ 242688 w 606828"/>
              <a:gd name="connsiteY204" fmla="*/ 244270 h 299032"/>
              <a:gd name="connsiteX205" fmla="*/ 248940 w 606828"/>
              <a:gd name="connsiteY205" fmla="*/ 239388 h 299032"/>
              <a:gd name="connsiteX206" fmla="*/ 253108 w 606828"/>
              <a:gd name="connsiteY206" fmla="*/ 236106 h 299032"/>
              <a:gd name="connsiteX207" fmla="*/ 251906 w 606828"/>
              <a:gd name="connsiteY207" fmla="*/ 234825 h 299032"/>
              <a:gd name="connsiteX208" fmla="*/ 147944 w 606828"/>
              <a:gd name="connsiteY208" fmla="*/ 233785 h 299032"/>
              <a:gd name="connsiteX209" fmla="*/ 133756 w 606828"/>
              <a:gd name="connsiteY209" fmla="*/ 247632 h 299032"/>
              <a:gd name="connsiteX210" fmla="*/ 134077 w 606828"/>
              <a:gd name="connsiteY210" fmla="*/ 250514 h 299032"/>
              <a:gd name="connsiteX211" fmla="*/ 148425 w 606828"/>
              <a:gd name="connsiteY211" fmla="*/ 236746 h 299032"/>
              <a:gd name="connsiteX212" fmla="*/ 147944 w 606828"/>
              <a:gd name="connsiteY212" fmla="*/ 233785 h 299032"/>
              <a:gd name="connsiteX213" fmla="*/ 17890 w 606828"/>
              <a:gd name="connsiteY213" fmla="*/ 232375 h 299032"/>
              <a:gd name="connsiteX214" fmla="*/ 17890 w 606828"/>
              <a:gd name="connsiteY214" fmla="*/ 241625 h 299032"/>
              <a:gd name="connsiteX215" fmla="*/ 7977 w 606828"/>
              <a:gd name="connsiteY215" fmla="*/ 242510 h 299032"/>
              <a:gd name="connsiteX216" fmla="*/ 5499 w 606828"/>
              <a:gd name="connsiteY216" fmla="*/ 233582 h 299032"/>
              <a:gd name="connsiteX217" fmla="*/ 17890 w 606828"/>
              <a:gd name="connsiteY217" fmla="*/ 232375 h 299032"/>
              <a:gd name="connsiteX218" fmla="*/ 247898 w 606828"/>
              <a:gd name="connsiteY218" fmla="*/ 231544 h 299032"/>
              <a:gd name="connsiteX219" fmla="*/ 240443 w 606828"/>
              <a:gd name="connsiteY219" fmla="*/ 237707 h 299032"/>
              <a:gd name="connsiteX220" fmla="*/ 237157 w 606828"/>
              <a:gd name="connsiteY220" fmla="*/ 240989 h 299032"/>
              <a:gd name="connsiteX221" fmla="*/ 240283 w 606828"/>
              <a:gd name="connsiteY221" fmla="*/ 242509 h 299032"/>
              <a:gd name="connsiteX222" fmla="*/ 250222 w 606828"/>
              <a:gd name="connsiteY222" fmla="*/ 233705 h 299032"/>
              <a:gd name="connsiteX223" fmla="*/ 250463 w 606828"/>
              <a:gd name="connsiteY223" fmla="*/ 233545 h 299032"/>
              <a:gd name="connsiteX224" fmla="*/ 247898 w 606828"/>
              <a:gd name="connsiteY224" fmla="*/ 231544 h 299032"/>
              <a:gd name="connsiteX225" fmla="*/ 478185 w 606828"/>
              <a:gd name="connsiteY225" fmla="*/ 230743 h 299032"/>
              <a:gd name="connsiteX226" fmla="*/ 472895 w 606828"/>
              <a:gd name="connsiteY226" fmla="*/ 235306 h 299032"/>
              <a:gd name="connsiteX227" fmla="*/ 466963 w 606828"/>
              <a:gd name="connsiteY227" fmla="*/ 240508 h 299032"/>
              <a:gd name="connsiteX228" fmla="*/ 468005 w 606828"/>
              <a:gd name="connsiteY228" fmla="*/ 240749 h 299032"/>
              <a:gd name="connsiteX229" fmla="*/ 471853 w 606828"/>
              <a:gd name="connsiteY229" fmla="*/ 242589 h 299032"/>
              <a:gd name="connsiteX230" fmla="*/ 482193 w 606828"/>
              <a:gd name="connsiteY230" fmla="*/ 233785 h 299032"/>
              <a:gd name="connsiteX231" fmla="*/ 478185 w 606828"/>
              <a:gd name="connsiteY231" fmla="*/ 230743 h 299032"/>
              <a:gd name="connsiteX232" fmla="*/ 243730 w 606828"/>
              <a:gd name="connsiteY232" fmla="*/ 229142 h 299032"/>
              <a:gd name="connsiteX233" fmla="*/ 240363 w 606828"/>
              <a:gd name="connsiteY233" fmla="*/ 232264 h 299032"/>
              <a:gd name="connsiteX234" fmla="*/ 231386 w 606828"/>
              <a:gd name="connsiteY234" fmla="*/ 240188 h 299032"/>
              <a:gd name="connsiteX235" fmla="*/ 234832 w 606828"/>
              <a:gd name="connsiteY235" fmla="*/ 240348 h 299032"/>
              <a:gd name="connsiteX236" fmla="*/ 241646 w 606828"/>
              <a:gd name="connsiteY236" fmla="*/ 233785 h 299032"/>
              <a:gd name="connsiteX237" fmla="*/ 245894 w 606828"/>
              <a:gd name="connsiteY237" fmla="*/ 230263 h 299032"/>
              <a:gd name="connsiteX238" fmla="*/ 243730 w 606828"/>
              <a:gd name="connsiteY238" fmla="*/ 229142 h 299032"/>
              <a:gd name="connsiteX239" fmla="*/ 451172 w 606828"/>
              <a:gd name="connsiteY239" fmla="*/ 228902 h 299032"/>
              <a:gd name="connsiteX240" fmla="*/ 434821 w 606828"/>
              <a:gd name="connsiteY240" fmla="*/ 245311 h 299032"/>
              <a:gd name="connsiteX241" fmla="*/ 447485 w 606828"/>
              <a:gd name="connsiteY241" fmla="*/ 232744 h 299032"/>
              <a:gd name="connsiteX242" fmla="*/ 451172 w 606828"/>
              <a:gd name="connsiteY242" fmla="*/ 228902 h 299032"/>
              <a:gd name="connsiteX243" fmla="*/ 47429 w 606828"/>
              <a:gd name="connsiteY243" fmla="*/ 228742 h 299032"/>
              <a:gd name="connsiteX244" fmla="*/ 43180 w 606828"/>
              <a:gd name="connsiteY244" fmla="*/ 229462 h 299032"/>
              <a:gd name="connsiteX245" fmla="*/ 41177 w 606828"/>
              <a:gd name="connsiteY245" fmla="*/ 233945 h 299032"/>
              <a:gd name="connsiteX246" fmla="*/ 43180 w 606828"/>
              <a:gd name="connsiteY246" fmla="*/ 238667 h 299032"/>
              <a:gd name="connsiteX247" fmla="*/ 47990 w 606828"/>
              <a:gd name="connsiteY247" fmla="*/ 239948 h 299032"/>
              <a:gd name="connsiteX248" fmla="*/ 47429 w 606828"/>
              <a:gd name="connsiteY248" fmla="*/ 228742 h 299032"/>
              <a:gd name="connsiteX249" fmla="*/ 147222 w 606828"/>
              <a:gd name="connsiteY249" fmla="*/ 228502 h 299032"/>
              <a:gd name="connsiteX250" fmla="*/ 133035 w 606828"/>
              <a:gd name="connsiteY250" fmla="*/ 240829 h 299032"/>
              <a:gd name="connsiteX251" fmla="*/ 133436 w 606828"/>
              <a:gd name="connsiteY251" fmla="*/ 245071 h 299032"/>
              <a:gd name="connsiteX252" fmla="*/ 147623 w 606828"/>
              <a:gd name="connsiteY252" fmla="*/ 231384 h 299032"/>
              <a:gd name="connsiteX253" fmla="*/ 147222 w 606828"/>
              <a:gd name="connsiteY253" fmla="*/ 228502 h 299032"/>
              <a:gd name="connsiteX254" fmla="*/ 172071 w 606828"/>
              <a:gd name="connsiteY254" fmla="*/ 228022 h 299032"/>
              <a:gd name="connsiteX255" fmla="*/ 157963 w 606828"/>
              <a:gd name="connsiteY255" fmla="*/ 238988 h 299032"/>
              <a:gd name="connsiteX256" fmla="*/ 158765 w 606828"/>
              <a:gd name="connsiteY256" fmla="*/ 243950 h 299032"/>
              <a:gd name="connsiteX257" fmla="*/ 172231 w 606828"/>
              <a:gd name="connsiteY257" fmla="*/ 233625 h 299032"/>
              <a:gd name="connsiteX258" fmla="*/ 172071 w 606828"/>
              <a:gd name="connsiteY258" fmla="*/ 228022 h 299032"/>
              <a:gd name="connsiteX259" fmla="*/ 226256 w 606828"/>
              <a:gd name="connsiteY259" fmla="*/ 227942 h 299032"/>
              <a:gd name="connsiteX260" fmla="*/ 223290 w 606828"/>
              <a:gd name="connsiteY260" fmla="*/ 228182 h 299032"/>
              <a:gd name="connsiteX261" fmla="*/ 203331 w 606828"/>
              <a:gd name="connsiteY261" fmla="*/ 245631 h 299032"/>
              <a:gd name="connsiteX262" fmla="*/ 203011 w 606828"/>
              <a:gd name="connsiteY262" fmla="*/ 246912 h 299032"/>
              <a:gd name="connsiteX263" fmla="*/ 202690 w 606828"/>
              <a:gd name="connsiteY263" fmla="*/ 248913 h 299032"/>
              <a:gd name="connsiteX264" fmla="*/ 218481 w 606828"/>
              <a:gd name="connsiteY264" fmla="*/ 234985 h 299032"/>
              <a:gd name="connsiteX265" fmla="*/ 226256 w 606828"/>
              <a:gd name="connsiteY265" fmla="*/ 227942 h 299032"/>
              <a:gd name="connsiteX266" fmla="*/ 472093 w 606828"/>
              <a:gd name="connsiteY266" fmla="*/ 227862 h 299032"/>
              <a:gd name="connsiteX267" fmla="*/ 454379 w 606828"/>
              <a:gd name="connsiteY267" fmla="*/ 243550 h 299032"/>
              <a:gd name="connsiteX268" fmla="*/ 434740 w 606828"/>
              <a:gd name="connsiteY268" fmla="*/ 261319 h 299032"/>
              <a:gd name="connsiteX269" fmla="*/ 434500 w 606828"/>
              <a:gd name="connsiteY269" fmla="*/ 261399 h 299032"/>
              <a:gd name="connsiteX270" fmla="*/ 435782 w 606828"/>
              <a:gd name="connsiteY270" fmla="*/ 266202 h 299032"/>
              <a:gd name="connsiteX271" fmla="*/ 448607 w 606828"/>
              <a:gd name="connsiteY271" fmla="*/ 253956 h 299032"/>
              <a:gd name="connsiteX272" fmla="*/ 448928 w 606828"/>
              <a:gd name="connsiteY272" fmla="*/ 252835 h 299032"/>
              <a:gd name="connsiteX273" fmla="*/ 464318 w 606828"/>
              <a:gd name="connsiteY273" fmla="*/ 240188 h 299032"/>
              <a:gd name="connsiteX274" fmla="*/ 475540 w 606828"/>
              <a:gd name="connsiteY274" fmla="*/ 230263 h 299032"/>
              <a:gd name="connsiteX275" fmla="*/ 476261 w 606828"/>
              <a:gd name="connsiteY275" fmla="*/ 229623 h 299032"/>
              <a:gd name="connsiteX276" fmla="*/ 472093 w 606828"/>
              <a:gd name="connsiteY276" fmla="*/ 227862 h 299032"/>
              <a:gd name="connsiteX277" fmla="*/ 460470 w 606828"/>
              <a:gd name="connsiteY277" fmla="*/ 227541 h 299032"/>
              <a:gd name="connsiteX278" fmla="*/ 458867 w 606828"/>
              <a:gd name="connsiteY278" fmla="*/ 227862 h 299032"/>
              <a:gd name="connsiteX279" fmla="*/ 454779 w 606828"/>
              <a:gd name="connsiteY279" fmla="*/ 228182 h 299032"/>
              <a:gd name="connsiteX280" fmla="*/ 448287 w 606828"/>
              <a:gd name="connsiteY280" fmla="*/ 234825 h 299032"/>
              <a:gd name="connsiteX281" fmla="*/ 434099 w 606828"/>
              <a:gd name="connsiteY281" fmla="*/ 248833 h 299032"/>
              <a:gd name="connsiteX282" fmla="*/ 433859 w 606828"/>
              <a:gd name="connsiteY282" fmla="*/ 252675 h 299032"/>
              <a:gd name="connsiteX283" fmla="*/ 460470 w 606828"/>
              <a:gd name="connsiteY283" fmla="*/ 227541 h 299032"/>
              <a:gd name="connsiteX284" fmla="*/ 237478 w 606828"/>
              <a:gd name="connsiteY284" fmla="*/ 226981 h 299032"/>
              <a:gd name="connsiteX285" fmla="*/ 220164 w 606828"/>
              <a:gd name="connsiteY285" fmla="*/ 242029 h 299032"/>
              <a:gd name="connsiteX286" fmla="*/ 202530 w 606828"/>
              <a:gd name="connsiteY286" fmla="*/ 257557 h 299032"/>
              <a:gd name="connsiteX287" fmla="*/ 203011 w 606828"/>
              <a:gd name="connsiteY287" fmla="*/ 260759 h 299032"/>
              <a:gd name="connsiteX288" fmla="*/ 220565 w 606828"/>
              <a:gd name="connsiteY288" fmla="*/ 246672 h 299032"/>
              <a:gd name="connsiteX289" fmla="*/ 226496 w 606828"/>
              <a:gd name="connsiteY289" fmla="*/ 241629 h 299032"/>
              <a:gd name="connsiteX290" fmla="*/ 236596 w 606828"/>
              <a:gd name="connsiteY290" fmla="*/ 232904 h 299032"/>
              <a:gd name="connsiteX291" fmla="*/ 241726 w 606828"/>
              <a:gd name="connsiteY291" fmla="*/ 228262 h 299032"/>
              <a:gd name="connsiteX292" fmla="*/ 237478 w 606828"/>
              <a:gd name="connsiteY292" fmla="*/ 226981 h 299032"/>
              <a:gd name="connsiteX293" fmla="*/ 464959 w 606828"/>
              <a:gd name="connsiteY293" fmla="*/ 226421 h 299032"/>
              <a:gd name="connsiteX294" fmla="*/ 433859 w 606828"/>
              <a:gd name="connsiteY294" fmla="*/ 255636 h 299032"/>
              <a:gd name="connsiteX295" fmla="*/ 434179 w 606828"/>
              <a:gd name="connsiteY295" fmla="*/ 259158 h 299032"/>
              <a:gd name="connsiteX296" fmla="*/ 455340 w 606828"/>
              <a:gd name="connsiteY296" fmla="*/ 239868 h 299032"/>
              <a:gd name="connsiteX297" fmla="*/ 469769 w 606828"/>
              <a:gd name="connsiteY297" fmla="*/ 227141 h 299032"/>
              <a:gd name="connsiteX298" fmla="*/ 464959 w 606828"/>
              <a:gd name="connsiteY298" fmla="*/ 226421 h 299032"/>
              <a:gd name="connsiteX299" fmla="*/ 232027 w 606828"/>
              <a:gd name="connsiteY299" fmla="*/ 226341 h 299032"/>
              <a:gd name="connsiteX300" fmla="*/ 219924 w 606828"/>
              <a:gd name="connsiteY300" fmla="*/ 236506 h 299032"/>
              <a:gd name="connsiteX301" fmla="*/ 202530 w 606828"/>
              <a:gd name="connsiteY301" fmla="*/ 251714 h 299032"/>
              <a:gd name="connsiteX302" fmla="*/ 202369 w 606828"/>
              <a:gd name="connsiteY302" fmla="*/ 251794 h 299032"/>
              <a:gd name="connsiteX303" fmla="*/ 202369 w 606828"/>
              <a:gd name="connsiteY303" fmla="*/ 254996 h 299032"/>
              <a:gd name="connsiteX304" fmla="*/ 221527 w 606828"/>
              <a:gd name="connsiteY304" fmla="*/ 238107 h 299032"/>
              <a:gd name="connsiteX305" fmla="*/ 234752 w 606828"/>
              <a:gd name="connsiteY305" fmla="*/ 226581 h 299032"/>
              <a:gd name="connsiteX306" fmla="*/ 232027 w 606828"/>
              <a:gd name="connsiteY306" fmla="*/ 226341 h 299032"/>
              <a:gd name="connsiteX307" fmla="*/ 122374 w 606828"/>
              <a:gd name="connsiteY307" fmla="*/ 225620 h 299032"/>
              <a:gd name="connsiteX308" fmla="*/ 119889 w 606828"/>
              <a:gd name="connsiteY308" fmla="*/ 226181 h 299032"/>
              <a:gd name="connsiteX309" fmla="*/ 60093 w 606828"/>
              <a:gd name="connsiteY309" fmla="*/ 234825 h 299032"/>
              <a:gd name="connsiteX310" fmla="*/ 56967 w 606828"/>
              <a:gd name="connsiteY310" fmla="*/ 235386 h 299032"/>
              <a:gd name="connsiteX311" fmla="*/ 57368 w 606828"/>
              <a:gd name="connsiteY311" fmla="*/ 248192 h 299032"/>
              <a:gd name="connsiteX312" fmla="*/ 76044 w 606828"/>
              <a:gd name="connsiteY312" fmla="*/ 255316 h 299032"/>
              <a:gd name="connsiteX313" fmla="*/ 85663 w 606828"/>
              <a:gd name="connsiteY313" fmla="*/ 269564 h 299032"/>
              <a:gd name="connsiteX314" fmla="*/ 91194 w 606828"/>
              <a:gd name="connsiteY314" fmla="*/ 271565 h 299032"/>
              <a:gd name="connsiteX315" fmla="*/ 86464 w 606828"/>
              <a:gd name="connsiteY315" fmla="*/ 260279 h 299032"/>
              <a:gd name="connsiteX316" fmla="*/ 88388 w 606828"/>
              <a:gd name="connsiteY316" fmla="*/ 259719 h 299032"/>
              <a:gd name="connsiteX317" fmla="*/ 93839 w 606828"/>
              <a:gd name="connsiteY317" fmla="*/ 271965 h 299032"/>
              <a:gd name="connsiteX318" fmla="*/ 99209 w 606828"/>
              <a:gd name="connsiteY318" fmla="*/ 272285 h 299032"/>
              <a:gd name="connsiteX319" fmla="*/ 92396 w 606828"/>
              <a:gd name="connsiteY319" fmla="*/ 260519 h 299032"/>
              <a:gd name="connsiteX320" fmla="*/ 94159 w 606828"/>
              <a:gd name="connsiteY320" fmla="*/ 259478 h 299032"/>
              <a:gd name="connsiteX321" fmla="*/ 101614 w 606828"/>
              <a:gd name="connsiteY321" fmla="*/ 272285 h 299032"/>
              <a:gd name="connsiteX322" fmla="*/ 102896 w 606828"/>
              <a:gd name="connsiteY322" fmla="*/ 272285 h 299032"/>
              <a:gd name="connsiteX323" fmla="*/ 105301 w 606828"/>
              <a:gd name="connsiteY323" fmla="*/ 272205 h 299032"/>
              <a:gd name="connsiteX324" fmla="*/ 99450 w 606828"/>
              <a:gd name="connsiteY324" fmla="*/ 262280 h 299032"/>
              <a:gd name="connsiteX325" fmla="*/ 101213 w 606828"/>
              <a:gd name="connsiteY325" fmla="*/ 261239 h 299032"/>
              <a:gd name="connsiteX326" fmla="*/ 107626 w 606828"/>
              <a:gd name="connsiteY326" fmla="*/ 272125 h 299032"/>
              <a:gd name="connsiteX327" fmla="*/ 112836 w 606828"/>
              <a:gd name="connsiteY327" fmla="*/ 271805 h 299032"/>
              <a:gd name="connsiteX328" fmla="*/ 108828 w 606828"/>
              <a:gd name="connsiteY328" fmla="*/ 262920 h 299032"/>
              <a:gd name="connsiteX329" fmla="*/ 110591 w 606828"/>
              <a:gd name="connsiteY329" fmla="*/ 261880 h 299032"/>
              <a:gd name="connsiteX330" fmla="*/ 115000 w 606828"/>
              <a:gd name="connsiteY330" fmla="*/ 271645 h 299032"/>
              <a:gd name="connsiteX331" fmla="*/ 121733 w 606828"/>
              <a:gd name="connsiteY331" fmla="*/ 270925 h 299032"/>
              <a:gd name="connsiteX332" fmla="*/ 116523 w 606828"/>
              <a:gd name="connsiteY332" fmla="*/ 259318 h 299032"/>
              <a:gd name="connsiteX333" fmla="*/ 118286 w 606828"/>
              <a:gd name="connsiteY333" fmla="*/ 258358 h 299032"/>
              <a:gd name="connsiteX334" fmla="*/ 123977 w 606828"/>
              <a:gd name="connsiteY334" fmla="*/ 270684 h 299032"/>
              <a:gd name="connsiteX335" fmla="*/ 127825 w 606828"/>
              <a:gd name="connsiteY335" fmla="*/ 270044 h 299032"/>
              <a:gd name="connsiteX336" fmla="*/ 126542 w 606828"/>
              <a:gd name="connsiteY336" fmla="*/ 263641 h 299032"/>
              <a:gd name="connsiteX337" fmla="*/ 125099 w 606828"/>
              <a:gd name="connsiteY337" fmla="*/ 252195 h 299032"/>
              <a:gd name="connsiteX338" fmla="*/ 122374 w 606828"/>
              <a:gd name="connsiteY338" fmla="*/ 225620 h 299032"/>
              <a:gd name="connsiteX339" fmla="*/ 171990 w 606828"/>
              <a:gd name="connsiteY339" fmla="*/ 220818 h 299032"/>
              <a:gd name="connsiteX340" fmla="*/ 156921 w 606828"/>
              <a:gd name="connsiteY340" fmla="*/ 232104 h 299032"/>
              <a:gd name="connsiteX341" fmla="*/ 157562 w 606828"/>
              <a:gd name="connsiteY341" fmla="*/ 236586 h 299032"/>
              <a:gd name="connsiteX342" fmla="*/ 171990 w 606828"/>
              <a:gd name="connsiteY342" fmla="*/ 225540 h 299032"/>
              <a:gd name="connsiteX343" fmla="*/ 171990 w 606828"/>
              <a:gd name="connsiteY343" fmla="*/ 220818 h 299032"/>
              <a:gd name="connsiteX344" fmla="*/ 146100 w 606828"/>
              <a:gd name="connsiteY344" fmla="*/ 220258 h 299032"/>
              <a:gd name="connsiteX345" fmla="*/ 132233 w 606828"/>
              <a:gd name="connsiteY345" fmla="*/ 231864 h 299032"/>
              <a:gd name="connsiteX346" fmla="*/ 132794 w 606828"/>
              <a:gd name="connsiteY346" fmla="*/ 238187 h 299032"/>
              <a:gd name="connsiteX347" fmla="*/ 146902 w 606828"/>
              <a:gd name="connsiteY347" fmla="*/ 226261 h 299032"/>
              <a:gd name="connsiteX348" fmla="*/ 146100 w 606828"/>
              <a:gd name="connsiteY348" fmla="*/ 220258 h 299032"/>
              <a:gd name="connsiteX349" fmla="*/ 171910 w 606828"/>
              <a:gd name="connsiteY349" fmla="*/ 212814 h 299032"/>
              <a:gd name="connsiteX350" fmla="*/ 155879 w 606828"/>
              <a:gd name="connsiteY350" fmla="*/ 224740 h 299032"/>
              <a:gd name="connsiteX351" fmla="*/ 156601 w 606828"/>
              <a:gd name="connsiteY351" fmla="*/ 229703 h 299032"/>
              <a:gd name="connsiteX352" fmla="*/ 171990 w 606828"/>
              <a:gd name="connsiteY352" fmla="*/ 218337 h 299032"/>
              <a:gd name="connsiteX353" fmla="*/ 171910 w 606828"/>
              <a:gd name="connsiteY353" fmla="*/ 212814 h 299032"/>
              <a:gd name="connsiteX354" fmla="*/ 7887 w 606828"/>
              <a:gd name="connsiteY354" fmla="*/ 211342 h 299032"/>
              <a:gd name="connsiteX355" fmla="*/ 21290 w 606828"/>
              <a:gd name="connsiteY355" fmla="*/ 220781 h 299032"/>
              <a:gd name="connsiteX356" fmla="*/ 16635 w 606828"/>
              <a:gd name="connsiteY356" fmla="*/ 228700 h 299032"/>
              <a:gd name="connsiteX357" fmla="*/ 1386 w 606828"/>
              <a:gd name="connsiteY357" fmla="*/ 217822 h 299032"/>
              <a:gd name="connsiteX358" fmla="*/ 7887 w 606828"/>
              <a:gd name="connsiteY358" fmla="*/ 211342 h 299032"/>
              <a:gd name="connsiteX359" fmla="*/ 144898 w 606828"/>
              <a:gd name="connsiteY359" fmla="*/ 210733 h 299032"/>
              <a:gd name="connsiteX360" fmla="*/ 131592 w 606828"/>
              <a:gd name="connsiteY360" fmla="*/ 225781 h 299032"/>
              <a:gd name="connsiteX361" fmla="*/ 131993 w 606828"/>
              <a:gd name="connsiteY361" fmla="*/ 229543 h 299032"/>
              <a:gd name="connsiteX362" fmla="*/ 145780 w 606828"/>
              <a:gd name="connsiteY362" fmla="*/ 217856 h 299032"/>
              <a:gd name="connsiteX363" fmla="*/ 144898 w 606828"/>
              <a:gd name="connsiteY363" fmla="*/ 210733 h 299032"/>
              <a:gd name="connsiteX364" fmla="*/ 171510 w 606828"/>
              <a:gd name="connsiteY364" fmla="*/ 204169 h 299032"/>
              <a:gd name="connsiteX365" fmla="*/ 154917 w 606828"/>
              <a:gd name="connsiteY365" fmla="*/ 217696 h 299032"/>
              <a:gd name="connsiteX366" fmla="*/ 155559 w 606828"/>
              <a:gd name="connsiteY366" fmla="*/ 222339 h 299032"/>
              <a:gd name="connsiteX367" fmla="*/ 171830 w 606828"/>
              <a:gd name="connsiteY367" fmla="*/ 210412 h 299032"/>
              <a:gd name="connsiteX368" fmla="*/ 171510 w 606828"/>
              <a:gd name="connsiteY368" fmla="*/ 204169 h 299032"/>
              <a:gd name="connsiteX369" fmla="*/ 143936 w 606828"/>
              <a:gd name="connsiteY369" fmla="*/ 203048 h 299032"/>
              <a:gd name="connsiteX370" fmla="*/ 130710 w 606828"/>
              <a:gd name="connsiteY370" fmla="*/ 217456 h 299032"/>
              <a:gd name="connsiteX371" fmla="*/ 131271 w 606828"/>
              <a:gd name="connsiteY371" fmla="*/ 222819 h 299032"/>
              <a:gd name="connsiteX372" fmla="*/ 144577 w 606828"/>
              <a:gd name="connsiteY372" fmla="*/ 208251 h 299032"/>
              <a:gd name="connsiteX373" fmla="*/ 143936 w 606828"/>
              <a:gd name="connsiteY373" fmla="*/ 203048 h 299032"/>
              <a:gd name="connsiteX374" fmla="*/ 170948 w 606828"/>
              <a:gd name="connsiteY374" fmla="*/ 198246 h 299032"/>
              <a:gd name="connsiteX375" fmla="*/ 154276 w 606828"/>
              <a:gd name="connsiteY375" fmla="*/ 211293 h 299032"/>
              <a:gd name="connsiteX376" fmla="*/ 154116 w 606828"/>
              <a:gd name="connsiteY376" fmla="*/ 211453 h 299032"/>
              <a:gd name="connsiteX377" fmla="*/ 154597 w 606828"/>
              <a:gd name="connsiteY377" fmla="*/ 215215 h 299032"/>
              <a:gd name="connsiteX378" fmla="*/ 171349 w 606828"/>
              <a:gd name="connsiteY378" fmla="*/ 201848 h 299032"/>
              <a:gd name="connsiteX379" fmla="*/ 170948 w 606828"/>
              <a:gd name="connsiteY379" fmla="*/ 198246 h 299032"/>
              <a:gd name="connsiteX380" fmla="*/ 143295 w 606828"/>
              <a:gd name="connsiteY380" fmla="*/ 197846 h 299032"/>
              <a:gd name="connsiteX381" fmla="*/ 130069 w 606828"/>
              <a:gd name="connsiteY381" fmla="*/ 210733 h 299032"/>
              <a:gd name="connsiteX382" fmla="*/ 130390 w 606828"/>
              <a:gd name="connsiteY382" fmla="*/ 214334 h 299032"/>
              <a:gd name="connsiteX383" fmla="*/ 143615 w 606828"/>
              <a:gd name="connsiteY383" fmla="*/ 200647 h 299032"/>
              <a:gd name="connsiteX384" fmla="*/ 143295 w 606828"/>
              <a:gd name="connsiteY384" fmla="*/ 197846 h 299032"/>
              <a:gd name="connsiteX385" fmla="*/ 555775 w 606828"/>
              <a:gd name="connsiteY385" fmla="*/ 195204 h 299032"/>
              <a:gd name="connsiteX386" fmla="*/ 531729 w 606828"/>
              <a:gd name="connsiteY386" fmla="*/ 196165 h 299032"/>
              <a:gd name="connsiteX387" fmla="*/ 481391 w 606828"/>
              <a:gd name="connsiteY387" fmla="*/ 198326 h 299032"/>
              <a:gd name="connsiteX388" fmla="*/ 380395 w 606828"/>
              <a:gd name="connsiteY388" fmla="*/ 203609 h 299032"/>
              <a:gd name="connsiteX389" fmla="*/ 281162 w 606828"/>
              <a:gd name="connsiteY389" fmla="*/ 210813 h 299032"/>
              <a:gd name="connsiteX390" fmla="*/ 182731 w 606828"/>
              <a:gd name="connsiteY390" fmla="*/ 216175 h 299032"/>
              <a:gd name="connsiteX391" fmla="*/ 181048 w 606828"/>
              <a:gd name="connsiteY391" fmla="*/ 215855 h 299032"/>
              <a:gd name="connsiteX392" fmla="*/ 183693 w 606828"/>
              <a:gd name="connsiteY392" fmla="*/ 254196 h 299032"/>
              <a:gd name="connsiteX393" fmla="*/ 184174 w 606828"/>
              <a:gd name="connsiteY393" fmla="*/ 257397 h 299032"/>
              <a:gd name="connsiteX394" fmla="*/ 186819 w 606828"/>
              <a:gd name="connsiteY394" fmla="*/ 256917 h 299032"/>
              <a:gd name="connsiteX395" fmla="*/ 184014 w 606828"/>
              <a:gd name="connsiteY395" fmla="*/ 249713 h 299032"/>
              <a:gd name="connsiteX396" fmla="*/ 185938 w 606828"/>
              <a:gd name="connsiteY396" fmla="*/ 249233 h 299032"/>
              <a:gd name="connsiteX397" fmla="*/ 188903 w 606828"/>
              <a:gd name="connsiteY397" fmla="*/ 256597 h 299032"/>
              <a:gd name="connsiteX398" fmla="*/ 192510 w 606828"/>
              <a:gd name="connsiteY398" fmla="*/ 256197 h 299032"/>
              <a:gd name="connsiteX399" fmla="*/ 189304 w 606828"/>
              <a:gd name="connsiteY399" fmla="*/ 249153 h 299032"/>
              <a:gd name="connsiteX400" fmla="*/ 191228 w 606828"/>
              <a:gd name="connsiteY400" fmla="*/ 248593 h 299032"/>
              <a:gd name="connsiteX401" fmla="*/ 193152 w 606828"/>
              <a:gd name="connsiteY401" fmla="*/ 252915 h 299032"/>
              <a:gd name="connsiteX402" fmla="*/ 194915 w 606828"/>
              <a:gd name="connsiteY402" fmla="*/ 241469 h 299032"/>
              <a:gd name="connsiteX403" fmla="*/ 218240 w 606828"/>
              <a:gd name="connsiteY403" fmla="*/ 219857 h 299032"/>
              <a:gd name="connsiteX404" fmla="*/ 220084 w 606828"/>
              <a:gd name="connsiteY404" fmla="*/ 218897 h 299032"/>
              <a:gd name="connsiteX405" fmla="*/ 260001 w 606828"/>
              <a:gd name="connsiteY405" fmla="*/ 229783 h 299032"/>
              <a:gd name="connsiteX406" fmla="*/ 270101 w 606828"/>
              <a:gd name="connsiteY406" fmla="*/ 248032 h 299032"/>
              <a:gd name="connsiteX407" fmla="*/ 275071 w 606828"/>
              <a:gd name="connsiteY407" fmla="*/ 247312 h 299032"/>
              <a:gd name="connsiteX408" fmla="*/ 271704 w 606828"/>
              <a:gd name="connsiteY408" fmla="*/ 240028 h 299032"/>
              <a:gd name="connsiteX409" fmla="*/ 273467 w 606828"/>
              <a:gd name="connsiteY409" fmla="*/ 238988 h 299032"/>
              <a:gd name="connsiteX410" fmla="*/ 277155 w 606828"/>
              <a:gd name="connsiteY410" fmla="*/ 247072 h 299032"/>
              <a:gd name="connsiteX411" fmla="*/ 281323 w 606828"/>
              <a:gd name="connsiteY411" fmla="*/ 246592 h 299032"/>
              <a:gd name="connsiteX412" fmla="*/ 278116 w 606828"/>
              <a:gd name="connsiteY412" fmla="*/ 240588 h 299032"/>
              <a:gd name="connsiteX413" fmla="*/ 279880 w 606828"/>
              <a:gd name="connsiteY413" fmla="*/ 239548 h 299032"/>
              <a:gd name="connsiteX414" fmla="*/ 283487 w 606828"/>
              <a:gd name="connsiteY414" fmla="*/ 246351 h 299032"/>
              <a:gd name="connsiteX415" fmla="*/ 287815 w 606828"/>
              <a:gd name="connsiteY415" fmla="*/ 245871 h 299032"/>
              <a:gd name="connsiteX416" fmla="*/ 285811 w 606828"/>
              <a:gd name="connsiteY416" fmla="*/ 241789 h 299032"/>
              <a:gd name="connsiteX417" fmla="*/ 287575 w 606828"/>
              <a:gd name="connsiteY417" fmla="*/ 240749 h 299032"/>
              <a:gd name="connsiteX418" fmla="*/ 289899 w 606828"/>
              <a:gd name="connsiteY418" fmla="*/ 245631 h 299032"/>
              <a:gd name="connsiteX419" fmla="*/ 293426 w 606828"/>
              <a:gd name="connsiteY419" fmla="*/ 245311 h 299032"/>
              <a:gd name="connsiteX420" fmla="*/ 292144 w 606828"/>
              <a:gd name="connsiteY420" fmla="*/ 242109 h 299032"/>
              <a:gd name="connsiteX421" fmla="*/ 294148 w 606828"/>
              <a:gd name="connsiteY421" fmla="*/ 241549 h 299032"/>
              <a:gd name="connsiteX422" fmla="*/ 295510 w 606828"/>
              <a:gd name="connsiteY422" fmla="*/ 245151 h 299032"/>
              <a:gd name="connsiteX423" fmla="*/ 305049 w 606828"/>
              <a:gd name="connsiteY423" fmla="*/ 244350 h 299032"/>
              <a:gd name="connsiteX424" fmla="*/ 302243 w 606828"/>
              <a:gd name="connsiteY424" fmla="*/ 238267 h 299032"/>
              <a:gd name="connsiteX425" fmla="*/ 304007 w 606828"/>
              <a:gd name="connsiteY425" fmla="*/ 237227 h 299032"/>
              <a:gd name="connsiteX426" fmla="*/ 307213 w 606828"/>
              <a:gd name="connsiteY426" fmla="*/ 244110 h 299032"/>
              <a:gd name="connsiteX427" fmla="*/ 313545 w 606828"/>
              <a:gd name="connsiteY427" fmla="*/ 243710 h 299032"/>
              <a:gd name="connsiteX428" fmla="*/ 310339 w 606828"/>
              <a:gd name="connsiteY428" fmla="*/ 235626 h 299032"/>
              <a:gd name="connsiteX429" fmla="*/ 312343 w 606828"/>
              <a:gd name="connsiteY429" fmla="*/ 235146 h 299032"/>
              <a:gd name="connsiteX430" fmla="*/ 315629 w 606828"/>
              <a:gd name="connsiteY430" fmla="*/ 243550 h 299032"/>
              <a:gd name="connsiteX431" fmla="*/ 321000 w 606828"/>
              <a:gd name="connsiteY431" fmla="*/ 243230 h 299032"/>
              <a:gd name="connsiteX432" fmla="*/ 318595 w 606828"/>
              <a:gd name="connsiteY432" fmla="*/ 237387 h 299032"/>
              <a:gd name="connsiteX433" fmla="*/ 320599 w 606828"/>
              <a:gd name="connsiteY433" fmla="*/ 236906 h 299032"/>
              <a:gd name="connsiteX434" fmla="*/ 323164 w 606828"/>
              <a:gd name="connsiteY434" fmla="*/ 243070 h 299032"/>
              <a:gd name="connsiteX435" fmla="*/ 327733 w 606828"/>
              <a:gd name="connsiteY435" fmla="*/ 242830 h 299032"/>
              <a:gd name="connsiteX436" fmla="*/ 324446 w 606828"/>
              <a:gd name="connsiteY436" fmla="*/ 234505 h 299032"/>
              <a:gd name="connsiteX437" fmla="*/ 326450 w 606828"/>
              <a:gd name="connsiteY437" fmla="*/ 233945 h 299032"/>
              <a:gd name="connsiteX438" fmla="*/ 329897 w 606828"/>
              <a:gd name="connsiteY438" fmla="*/ 242670 h 299032"/>
              <a:gd name="connsiteX439" fmla="*/ 334626 w 606828"/>
              <a:gd name="connsiteY439" fmla="*/ 242429 h 299032"/>
              <a:gd name="connsiteX440" fmla="*/ 332783 w 606828"/>
              <a:gd name="connsiteY440" fmla="*/ 238267 h 299032"/>
              <a:gd name="connsiteX441" fmla="*/ 334546 w 606828"/>
              <a:gd name="connsiteY441" fmla="*/ 237227 h 299032"/>
              <a:gd name="connsiteX442" fmla="*/ 336790 w 606828"/>
              <a:gd name="connsiteY442" fmla="*/ 242269 h 299032"/>
              <a:gd name="connsiteX443" fmla="*/ 340798 w 606828"/>
              <a:gd name="connsiteY443" fmla="*/ 242029 h 299032"/>
              <a:gd name="connsiteX444" fmla="*/ 338073 w 606828"/>
              <a:gd name="connsiteY444" fmla="*/ 236506 h 299032"/>
              <a:gd name="connsiteX445" fmla="*/ 339836 w 606828"/>
              <a:gd name="connsiteY445" fmla="*/ 235466 h 299032"/>
              <a:gd name="connsiteX446" fmla="*/ 342962 w 606828"/>
              <a:gd name="connsiteY446" fmla="*/ 241869 h 299032"/>
              <a:gd name="connsiteX447" fmla="*/ 349054 w 606828"/>
              <a:gd name="connsiteY447" fmla="*/ 241549 h 299032"/>
              <a:gd name="connsiteX448" fmla="*/ 351058 w 606828"/>
              <a:gd name="connsiteY448" fmla="*/ 241469 h 299032"/>
              <a:gd name="connsiteX449" fmla="*/ 347531 w 606828"/>
              <a:gd name="connsiteY449" fmla="*/ 234745 h 299032"/>
              <a:gd name="connsiteX450" fmla="*/ 349295 w 606828"/>
              <a:gd name="connsiteY450" fmla="*/ 233705 h 299032"/>
              <a:gd name="connsiteX451" fmla="*/ 353222 w 606828"/>
              <a:gd name="connsiteY451" fmla="*/ 241309 h 299032"/>
              <a:gd name="connsiteX452" fmla="*/ 360597 w 606828"/>
              <a:gd name="connsiteY452" fmla="*/ 240829 h 299032"/>
              <a:gd name="connsiteX453" fmla="*/ 358112 w 606828"/>
              <a:gd name="connsiteY453" fmla="*/ 234745 h 299032"/>
              <a:gd name="connsiteX454" fmla="*/ 359875 w 606828"/>
              <a:gd name="connsiteY454" fmla="*/ 233705 h 299032"/>
              <a:gd name="connsiteX455" fmla="*/ 362681 w 606828"/>
              <a:gd name="connsiteY455" fmla="*/ 240668 h 299032"/>
              <a:gd name="connsiteX456" fmla="*/ 365807 w 606828"/>
              <a:gd name="connsiteY456" fmla="*/ 240508 h 299032"/>
              <a:gd name="connsiteX457" fmla="*/ 362120 w 606828"/>
              <a:gd name="connsiteY457" fmla="*/ 231544 h 299032"/>
              <a:gd name="connsiteX458" fmla="*/ 364043 w 606828"/>
              <a:gd name="connsiteY458" fmla="*/ 230983 h 299032"/>
              <a:gd name="connsiteX459" fmla="*/ 367971 w 606828"/>
              <a:gd name="connsiteY459" fmla="*/ 240348 h 299032"/>
              <a:gd name="connsiteX460" fmla="*/ 373261 w 606828"/>
              <a:gd name="connsiteY460" fmla="*/ 240028 h 299032"/>
              <a:gd name="connsiteX461" fmla="*/ 371017 w 606828"/>
              <a:gd name="connsiteY461" fmla="*/ 235866 h 299032"/>
              <a:gd name="connsiteX462" fmla="*/ 372780 w 606828"/>
              <a:gd name="connsiteY462" fmla="*/ 234825 h 299032"/>
              <a:gd name="connsiteX463" fmla="*/ 375425 w 606828"/>
              <a:gd name="connsiteY463" fmla="*/ 239948 h 299032"/>
              <a:gd name="connsiteX464" fmla="*/ 378872 w 606828"/>
              <a:gd name="connsiteY464" fmla="*/ 239708 h 299032"/>
              <a:gd name="connsiteX465" fmla="*/ 376868 w 606828"/>
              <a:gd name="connsiteY465" fmla="*/ 235306 h 299032"/>
              <a:gd name="connsiteX466" fmla="*/ 378632 w 606828"/>
              <a:gd name="connsiteY466" fmla="*/ 234265 h 299032"/>
              <a:gd name="connsiteX467" fmla="*/ 381036 w 606828"/>
              <a:gd name="connsiteY467" fmla="*/ 239628 h 299032"/>
              <a:gd name="connsiteX468" fmla="*/ 385044 w 606828"/>
              <a:gd name="connsiteY468" fmla="*/ 239468 h 299032"/>
              <a:gd name="connsiteX469" fmla="*/ 383361 w 606828"/>
              <a:gd name="connsiteY469" fmla="*/ 235866 h 299032"/>
              <a:gd name="connsiteX470" fmla="*/ 385124 w 606828"/>
              <a:gd name="connsiteY470" fmla="*/ 234825 h 299032"/>
              <a:gd name="connsiteX471" fmla="*/ 387208 w 606828"/>
              <a:gd name="connsiteY471" fmla="*/ 239388 h 299032"/>
              <a:gd name="connsiteX472" fmla="*/ 389533 w 606828"/>
              <a:gd name="connsiteY472" fmla="*/ 239308 h 299032"/>
              <a:gd name="connsiteX473" fmla="*/ 393861 w 606828"/>
              <a:gd name="connsiteY473" fmla="*/ 239228 h 299032"/>
              <a:gd name="connsiteX474" fmla="*/ 390976 w 606828"/>
              <a:gd name="connsiteY474" fmla="*/ 234105 h 299032"/>
              <a:gd name="connsiteX475" fmla="*/ 392739 w 606828"/>
              <a:gd name="connsiteY475" fmla="*/ 233064 h 299032"/>
              <a:gd name="connsiteX476" fmla="*/ 396186 w 606828"/>
              <a:gd name="connsiteY476" fmla="*/ 239308 h 299032"/>
              <a:gd name="connsiteX477" fmla="*/ 401797 w 606828"/>
              <a:gd name="connsiteY477" fmla="*/ 239388 h 299032"/>
              <a:gd name="connsiteX478" fmla="*/ 399151 w 606828"/>
              <a:gd name="connsiteY478" fmla="*/ 230983 h 299032"/>
              <a:gd name="connsiteX479" fmla="*/ 401075 w 606828"/>
              <a:gd name="connsiteY479" fmla="*/ 230423 h 299032"/>
              <a:gd name="connsiteX480" fmla="*/ 403961 w 606828"/>
              <a:gd name="connsiteY480" fmla="*/ 239468 h 299032"/>
              <a:gd name="connsiteX481" fmla="*/ 409171 w 606828"/>
              <a:gd name="connsiteY481" fmla="*/ 239628 h 299032"/>
              <a:gd name="connsiteX482" fmla="*/ 407327 w 606828"/>
              <a:gd name="connsiteY482" fmla="*/ 233865 h 299032"/>
              <a:gd name="connsiteX483" fmla="*/ 409331 w 606828"/>
              <a:gd name="connsiteY483" fmla="*/ 233305 h 299032"/>
              <a:gd name="connsiteX484" fmla="*/ 411335 w 606828"/>
              <a:gd name="connsiteY484" fmla="*/ 239708 h 299032"/>
              <a:gd name="connsiteX485" fmla="*/ 417186 w 606828"/>
              <a:gd name="connsiteY485" fmla="*/ 239948 h 299032"/>
              <a:gd name="connsiteX486" fmla="*/ 414381 w 606828"/>
              <a:gd name="connsiteY486" fmla="*/ 230983 h 299032"/>
              <a:gd name="connsiteX487" fmla="*/ 416385 w 606828"/>
              <a:gd name="connsiteY487" fmla="*/ 230423 h 299032"/>
              <a:gd name="connsiteX488" fmla="*/ 419351 w 606828"/>
              <a:gd name="connsiteY488" fmla="*/ 239948 h 299032"/>
              <a:gd name="connsiteX489" fmla="*/ 423439 w 606828"/>
              <a:gd name="connsiteY489" fmla="*/ 240108 h 299032"/>
              <a:gd name="connsiteX490" fmla="*/ 422156 w 606828"/>
              <a:gd name="connsiteY490" fmla="*/ 237067 h 299032"/>
              <a:gd name="connsiteX491" fmla="*/ 423919 w 606828"/>
              <a:gd name="connsiteY491" fmla="*/ 236026 h 299032"/>
              <a:gd name="connsiteX492" fmla="*/ 425442 w 606828"/>
              <a:gd name="connsiteY492" fmla="*/ 239628 h 299032"/>
              <a:gd name="connsiteX493" fmla="*/ 427046 w 606828"/>
              <a:gd name="connsiteY493" fmla="*/ 239468 h 299032"/>
              <a:gd name="connsiteX494" fmla="*/ 449730 w 606828"/>
              <a:gd name="connsiteY494" fmla="*/ 219857 h 299032"/>
              <a:gd name="connsiteX495" fmla="*/ 451493 w 606828"/>
              <a:gd name="connsiteY495" fmla="*/ 218897 h 299032"/>
              <a:gd name="connsiteX496" fmla="*/ 491411 w 606828"/>
              <a:gd name="connsiteY496" fmla="*/ 229783 h 299032"/>
              <a:gd name="connsiteX497" fmla="*/ 500468 w 606828"/>
              <a:gd name="connsiteY497" fmla="*/ 244911 h 299032"/>
              <a:gd name="connsiteX498" fmla="*/ 501831 w 606828"/>
              <a:gd name="connsiteY498" fmla="*/ 244671 h 299032"/>
              <a:gd name="connsiteX499" fmla="*/ 499186 w 606828"/>
              <a:gd name="connsiteY499" fmla="*/ 238267 h 299032"/>
              <a:gd name="connsiteX500" fmla="*/ 500949 w 606828"/>
              <a:gd name="connsiteY500" fmla="*/ 237227 h 299032"/>
              <a:gd name="connsiteX501" fmla="*/ 504075 w 606828"/>
              <a:gd name="connsiteY501" fmla="*/ 244911 h 299032"/>
              <a:gd name="connsiteX502" fmla="*/ 508163 w 606828"/>
              <a:gd name="connsiteY502" fmla="*/ 245391 h 299032"/>
              <a:gd name="connsiteX503" fmla="*/ 506079 w 606828"/>
              <a:gd name="connsiteY503" fmla="*/ 239148 h 299032"/>
              <a:gd name="connsiteX504" fmla="*/ 508083 w 606828"/>
              <a:gd name="connsiteY504" fmla="*/ 238587 h 299032"/>
              <a:gd name="connsiteX505" fmla="*/ 510488 w 606828"/>
              <a:gd name="connsiteY505" fmla="*/ 245631 h 299032"/>
              <a:gd name="connsiteX506" fmla="*/ 512491 w 606828"/>
              <a:gd name="connsiteY506" fmla="*/ 245791 h 299032"/>
              <a:gd name="connsiteX507" fmla="*/ 514335 w 606828"/>
              <a:gd name="connsiteY507" fmla="*/ 245551 h 299032"/>
              <a:gd name="connsiteX508" fmla="*/ 511530 w 606828"/>
              <a:gd name="connsiteY508" fmla="*/ 239388 h 299032"/>
              <a:gd name="connsiteX509" fmla="*/ 513293 w 606828"/>
              <a:gd name="connsiteY509" fmla="*/ 238347 h 299032"/>
              <a:gd name="connsiteX510" fmla="*/ 516419 w 606828"/>
              <a:gd name="connsiteY510" fmla="*/ 245311 h 299032"/>
              <a:gd name="connsiteX511" fmla="*/ 522431 w 606828"/>
              <a:gd name="connsiteY511" fmla="*/ 244751 h 299032"/>
              <a:gd name="connsiteX512" fmla="*/ 520347 w 606828"/>
              <a:gd name="connsiteY512" fmla="*/ 240028 h 299032"/>
              <a:gd name="connsiteX513" fmla="*/ 522110 w 606828"/>
              <a:gd name="connsiteY513" fmla="*/ 238988 h 299032"/>
              <a:gd name="connsiteX514" fmla="*/ 524595 w 606828"/>
              <a:gd name="connsiteY514" fmla="*/ 244671 h 299032"/>
              <a:gd name="connsiteX515" fmla="*/ 527881 w 606828"/>
              <a:gd name="connsiteY515" fmla="*/ 244591 h 299032"/>
              <a:gd name="connsiteX516" fmla="*/ 524916 w 606828"/>
              <a:gd name="connsiteY516" fmla="*/ 235065 h 299032"/>
              <a:gd name="connsiteX517" fmla="*/ 526919 w 606828"/>
              <a:gd name="connsiteY517" fmla="*/ 234505 h 299032"/>
              <a:gd name="connsiteX518" fmla="*/ 530046 w 606828"/>
              <a:gd name="connsiteY518" fmla="*/ 244511 h 299032"/>
              <a:gd name="connsiteX519" fmla="*/ 534695 w 606828"/>
              <a:gd name="connsiteY519" fmla="*/ 244430 h 299032"/>
              <a:gd name="connsiteX520" fmla="*/ 531488 w 606828"/>
              <a:gd name="connsiteY520" fmla="*/ 236506 h 299032"/>
              <a:gd name="connsiteX521" fmla="*/ 533252 w 606828"/>
              <a:gd name="connsiteY521" fmla="*/ 235466 h 299032"/>
              <a:gd name="connsiteX522" fmla="*/ 536859 w 606828"/>
              <a:gd name="connsiteY522" fmla="*/ 244430 h 299032"/>
              <a:gd name="connsiteX523" fmla="*/ 540466 w 606828"/>
              <a:gd name="connsiteY523" fmla="*/ 244430 h 299032"/>
              <a:gd name="connsiteX524" fmla="*/ 536779 w 606828"/>
              <a:gd name="connsiteY524" fmla="*/ 236506 h 299032"/>
              <a:gd name="connsiteX525" fmla="*/ 538542 w 606828"/>
              <a:gd name="connsiteY525" fmla="*/ 235466 h 299032"/>
              <a:gd name="connsiteX526" fmla="*/ 542630 w 606828"/>
              <a:gd name="connsiteY526" fmla="*/ 244430 h 299032"/>
              <a:gd name="connsiteX527" fmla="*/ 542951 w 606828"/>
              <a:gd name="connsiteY527" fmla="*/ 244430 h 299032"/>
              <a:gd name="connsiteX528" fmla="*/ 547439 w 606828"/>
              <a:gd name="connsiteY528" fmla="*/ 244350 h 299032"/>
              <a:gd name="connsiteX529" fmla="*/ 544393 w 606828"/>
              <a:gd name="connsiteY529" fmla="*/ 237067 h 299032"/>
              <a:gd name="connsiteX530" fmla="*/ 546157 w 606828"/>
              <a:gd name="connsiteY530" fmla="*/ 236026 h 299032"/>
              <a:gd name="connsiteX531" fmla="*/ 549604 w 606828"/>
              <a:gd name="connsiteY531" fmla="*/ 244270 h 299032"/>
              <a:gd name="connsiteX532" fmla="*/ 554092 w 606828"/>
              <a:gd name="connsiteY532" fmla="*/ 244110 h 299032"/>
              <a:gd name="connsiteX533" fmla="*/ 552569 w 606828"/>
              <a:gd name="connsiteY533" fmla="*/ 240348 h 299032"/>
              <a:gd name="connsiteX534" fmla="*/ 554493 w 606828"/>
              <a:gd name="connsiteY534" fmla="*/ 239788 h 299032"/>
              <a:gd name="connsiteX535" fmla="*/ 556176 w 606828"/>
              <a:gd name="connsiteY535" fmla="*/ 243950 h 299032"/>
              <a:gd name="connsiteX536" fmla="*/ 560665 w 606828"/>
              <a:gd name="connsiteY536" fmla="*/ 243470 h 299032"/>
              <a:gd name="connsiteX537" fmla="*/ 557940 w 606828"/>
              <a:gd name="connsiteY537" fmla="*/ 237627 h 299032"/>
              <a:gd name="connsiteX538" fmla="*/ 559703 w 606828"/>
              <a:gd name="connsiteY538" fmla="*/ 236586 h 299032"/>
              <a:gd name="connsiteX539" fmla="*/ 562749 w 606828"/>
              <a:gd name="connsiteY539" fmla="*/ 243230 h 299032"/>
              <a:gd name="connsiteX540" fmla="*/ 567398 w 606828"/>
              <a:gd name="connsiteY540" fmla="*/ 242670 h 299032"/>
              <a:gd name="connsiteX541" fmla="*/ 565554 w 606828"/>
              <a:gd name="connsiteY541" fmla="*/ 240028 h 299032"/>
              <a:gd name="connsiteX542" fmla="*/ 567318 w 606828"/>
              <a:gd name="connsiteY542" fmla="*/ 238988 h 299032"/>
              <a:gd name="connsiteX543" fmla="*/ 569642 w 606828"/>
              <a:gd name="connsiteY543" fmla="*/ 242429 h 299032"/>
              <a:gd name="connsiteX544" fmla="*/ 574211 w 606828"/>
              <a:gd name="connsiteY544" fmla="*/ 241949 h 299032"/>
              <a:gd name="connsiteX545" fmla="*/ 575173 w 606828"/>
              <a:gd name="connsiteY545" fmla="*/ 199927 h 299032"/>
              <a:gd name="connsiteX546" fmla="*/ 575173 w 606828"/>
              <a:gd name="connsiteY546" fmla="*/ 196565 h 299032"/>
              <a:gd name="connsiteX547" fmla="*/ 574211 w 606828"/>
              <a:gd name="connsiteY547" fmla="*/ 196245 h 299032"/>
              <a:gd name="connsiteX548" fmla="*/ 555775 w 606828"/>
              <a:gd name="connsiteY548" fmla="*/ 195204 h 299032"/>
              <a:gd name="connsiteX549" fmla="*/ 142654 w 606828"/>
              <a:gd name="connsiteY549" fmla="*/ 192563 h 299032"/>
              <a:gd name="connsiteX550" fmla="*/ 129508 w 606828"/>
              <a:gd name="connsiteY550" fmla="*/ 205530 h 299032"/>
              <a:gd name="connsiteX551" fmla="*/ 129748 w 606828"/>
              <a:gd name="connsiteY551" fmla="*/ 207931 h 299032"/>
              <a:gd name="connsiteX552" fmla="*/ 143054 w 606828"/>
              <a:gd name="connsiteY552" fmla="*/ 195604 h 299032"/>
              <a:gd name="connsiteX553" fmla="*/ 142654 w 606828"/>
              <a:gd name="connsiteY553" fmla="*/ 192563 h 299032"/>
              <a:gd name="connsiteX554" fmla="*/ 169906 w 606828"/>
              <a:gd name="connsiteY554" fmla="*/ 191282 h 299032"/>
              <a:gd name="connsiteX555" fmla="*/ 153715 w 606828"/>
              <a:gd name="connsiteY555" fmla="*/ 204729 h 299032"/>
              <a:gd name="connsiteX556" fmla="*/ 153314 w 606828"/>
              <a:gd name="connsiteY556" fmla="*/ 204969 h 299032"/>
              <a:gd name="connsiteX557" fmla="*/ 153875 w 606828"/>
              <a:gd name="connsiteY557" fmla="*/ 209132 h 299032"/>
              <a:gd name="connsiteX558" fmla="*/ 170628 w 606828"/>
              <a:gd name="connsiteY558" fmla="*/ 195925 h 299032"/>
              <a:gd name="connsiteX559" fmla="*/ 170467 w 606828"/>
              <a:gd name="connsiteY559" fmla="*/ 194484 h 299032"/>
              <a:gd name="connsiteX560" fmla="*/ 169906 w 606828"/>
              <a:gd name="connsiteY560" fmla="*/ 191282 h 299032"/>
              <a:gd name="connsiteX561" fmla="*/ 142012 w 606828"/>
              <a:gd name="connsiteY561" fmla="*/ 186560 h 299032"/>
              <a:gd name="connsiteX562" fmla="*/ 128947 w 606828"/>
              <a:gd name="connsiteY562" fmla="*/ 199927 h 299032"/>
              <a:gd name="connsiteX563" fmla="*/ 129187 w 606828"/>
              <a:gd name="connsiteY563" fmla="*/ 202888 h 299032"/>
              <a:gd name="connsiteX564" fmla="*/ 142413 w 606828"/>
              <a:gd name="connsiteY564" fmla="*/ 190162 h 299032"/>
              <a:gd name="connsiteX565" fmla="*/ 142012 w 606828"/>
              <a:gd name="connsiteY565" fmla="*/ 186560 h 299032"/>
              <a:gd name="connsiteX566" fmla="*/ 168544 w 606828"/>
              <a:gd name="connsiteY566" fmla="*/ 183678 h 299032"/>
              <a:gd name="connsiteX567" fmla="*/ 152352 w 606828"/>
              <a:gd name="connsiteY567" fmla="*/ 196885 h 299032"/>
              <a:gd name="connsiteX568" fmla="*/ 153074 w 606828"/>
              <a:gd name="connsiteY568" fmla="*/ 202648 h 299032"/>
              <a:gd name="connsiteX569" fmla="*/ 169506 w 606828"/>
              <a:gd name="connsiteY569" fmla="*/ 189121 h 299032"/>
              <a:gd name="connsiteX570" fmla="*/ 168544 w 606828"/>
              <a:gd name="connsiteY570" fmla="*/ 183678 h 299032"/>
              <a:gd name="connsiteX571" fmla="*/ 141211 w 606828"/>
              <a:gd name="connsiteY571" fmla="*/ 179836 h 299032"/>
              <a:gd name="connsiteX572" fmla="*/ 134878 w 606828"/>
              <a:gd name="connsiteY572" fmla="*/ 186319 h 299032"/>
              <a:gd name="connsiteX573" fmla="*/ 128225 w 606828"/>
              <a:gd name="connsiteY573" fmla="*/ 193523 h 299032"/>
              <a:gd name="connsiteX574" fmla="*/ 128626 w 606828"/>
              <a:gd name="connsiteY574" fmla="*/ 197205 h 299032"/>
              <a:gd name="connsiteX575" fmla="*/ 141692 w 606828"/>
              <a:gd name="connsiteY575" fmla="*/ 184318 h 299032"/>
              <a:gd name="connsiteX576" fmla="*/ 141211 w 606828"/>
              <a:gd name="connsiteY576" fmla="*/ 179836 h 299032"/>
              <a:gd name="connsiteX577" fmla="*/ 167181 w 606828"/>
              <a:gd name="connsiteY577" fmla="*/ 176314 h 299032"/>
              <a:gd name="connsiteX578" fmla="*/ 151390 w 606828"/>
              <a:gd name="connsiteY578" fmla="*/ 189041 h 299032"/>
              <a:gd name="connsiteX579" fmla="*/ 152032 w 606828"/>
              <a:gd name="connsiteY579" fmla="*/ 194244 h 299032"/>
              <a:gd name="connsiteX580" fmla="*/ 168143 w 606828"/>
              <a:gd name="connsiteY580" fmla="*/ 181517 h 299032"/>
              <a:gd name="connsiteX581" fmla="*/ 167181 w 606828"/>
              <a:gd name="connsiteY581" fmla="*/ 176314 h 299032"/>
              <a:gd name="connsiteX582" fmla="*/ 140569 w 606828"/>
              <a:gd name="connsiteY582" fmla="*/ 174633 h 299032"/>
              <a:gd name="connsiteX583" fmla="*/ 127504 w 606828"/>
              <a:gd name="connsiteY583" fmla="*/ 186720 h 299032"/>
              <a:gd name="connsiteX584" fmla="*/ 127985 w 606828"/>
              <a:gd name="connsiteY584" fmla="*/ 190802 h 299032"/>
              <a:gd name="connsiteX585" fmla="*/ 136562 w 606828"/>
              <a:gd name="connsiteY585" fmla="*/ 181757 h 299032"/>
              <a:gd name="connsiteX586" fmla="*/ 140970 w 606828"/>
              <a:gd name="connsiteY586" fmla="*/ 177675 h 299032"/>
              <a:gd name="connsiteX587" fmla="*/ 140569 w 606828"/>
              <a:gd name="connsiteY587" fmla="*/ 174633 h 299032"/>
              <a:gd name="connsiteX588" fmla="*/ 165658 w 606828"/>
              <a:gd name="connsiteY588" fmla="*/ 168470 h 299032"/>
              <a:gd name="connsiteX589" fmla="*/ 150749 w 606828"/>
              <a:gd name="connsiteY589" fmla="*/ 182237 h 299032"/>
              <a:gd name="connsiteX590" fmla="*/ 150669 w 606828"/>
              <a:gd name="connsiteY590" fmla="*/ 182317 h 299032"/>
              <a:gd name="connsiteX591" fmla="*/ 151150 w 606828"/>
              <a:gd name="connsiteY591" fmla="*/ 186400 h 299032"/>
              <a:gd name="connsiteX592" fmla="*/ 166780 w 606828"/>
              <a:gd name="connsiteY592" fmla="*/ 174153 h 299032"/>
              <a:gd name="connsiteX593" fmla="*/ 165658 w 606828"/>
              <a:gd name="connsiteY593" fmla="*/ 168470 h 299032"/>
              <a:gd name="connsiteX594" fmla="*/ 139768 w 606828"/>
              <a:gd name="connsiteY594" fmla="*/ 167590 h 299032"/>
              <a:gd name="connsiteX595" fmla="*/ 135119 w 606828"/>
              <a:gd name="connsiteY595" fmla="*/ 172152 h 299032"/>
              <a:gd name="connsiteX596" fmla="*/ 126943 w 606828"/>
              <a:gd name="connsiteY596" fmla="*/ 181197 h 299032"/>
              <a:gd name="connsiteX597" fmla="*/ 127264 w 606828"/>
              <a:gd name="connsiteY597" fmla="*/ 184078 h 299032"/>
              <a:gd name="connsiteX598" fmla="*/ 140329 w 606828"/>
              <a:gd name="connsiteY598" fmla="*/ 172312 h 299032"/>
              <a:gd name="connsiteX599" fmla="*/ 139768 w 606828"/>
              <a:gd name="connsiteY599" fmla="*/ 167590 h 299032"/>
              <a:gd name="connsiteX600" fmla="*/ 164696 w 606828"/>
              <a:gd name="connsiteY600" fmla="*/ 163107 h 299032"/>
              <a:gd name="connsiteX601" fmla="*/ 149787 w 606828"/>
              <a:gd name="connsiteY601" fmla="*/ 175114 h 299032"/>
              <a:gd name="connsiteX602" fmla="*/ 150348 w 606828"/>
              <a:gd name="connsiteY602" fmla="*/ 179676 h 299032"/>
              <a:gd name="connsiteX603" fmla="*/ 165257 w 606828"/>
              <a:gd name="connsiteY603" fmla="*/ 166309 h 299032"/>
              <a:gd name="connsiteX604" fmla="*/ 164696 w 606828"/>
              <a:gd name="connsiteY604" fmla="*/ 163107 h 299032"/>
              <a:gd name="connsiteX605" fmla="*/ 139207 w 606828"/>
              <a:gd name="connsiteY605" fmla="*/ 162707 h 299032"/>
              <a:gd name="connsiteX606" fmla="*/ 126302 w 606828"/>
              <a:gd name="connsiteY606" fmla="*/ 174793 h 299032"/>
              <a:gd name="connsiteX607" fmla="*/ 126622 w 606828"/>
              <a:gd name="connsiteY607" fmla="*/ 178395 h 299032"/>
              <a:gd name="connsiteX608" fmla="*/ 136001 w 606828"/>
              <a:gd name="connsiteY608" fmla="*/ 168470 h 299032"/>
              <a:gd name="connsiteX609" fmla="*/ 139527 w 606828"/>
              <a:gd name="connsiteY609" fmla="*/ 165348 h 299032"/>
              <a:gd name="connsiteX610" fmla="*/ 139207 w 606828"/>
              <a:gd name="connsiteY610" fmla="*/ 162707 h 299032"/>
              <a:gd name="connsiteX611" fmla="*/ 163654 w 606828"/>
              <a:gd name="connsiteY611" fmla="*/ 157024 h 299032"/>
              <a:gd name="connsiteX612" fmla="*/ 149146 w 606828"/>
              <a:gd name="connsiteY612" fmla="*/ 169270 h 299032"/>
              <a:gd name="connsiteX613" fmla="*/ 149547 w 606828"/>
              <a:gd name="connsiteY613" fmla="*/ 172712 h 299032"/>
              <a:gd name="connsiteX614" fmla="*/ 164296 w 606828"/>
              <a:gd name="connsiteY614" fmla="*/ 160946 h 299032"/>
              <a:gd name="connsiteX615" fmla="*/ 163654 w 606828"/>
              <a:gd name="connsiteY615" fmla="*/ 157024 h 299032"/>
              <a:gd name="connsiteX616" fmla="*/ 138325 w 606828"/>
              <a:gd name="connsiteY616" fmla="*/ 155823 h 299032"/>
              <a:gd name="connsiteX617" fmla="*/ 125661 w 606828"/>
              <a:gd name="connsiteY617" fmla="*/ 168790 h 299032"/>
              <a:gd name="connsiteX618" fmla="*/ 125981 w 606828"/>
              <a:gd name="connsiteY618" fmla="*/ 172312 h 299032"/>
              <a:gd name="connsiteX619" fmla="*/ 138886 w 606828"/>
              <a:gd name="connsiteY619" fmla="*/ 160306 h 299032"/>
              <a:gd name="connsiteX620" fmla="*/ 138325 w 606828"/>
              <a:gd name="connsiteY620" fmla="*/ 155823 h 299032"/>
              <a:gd name="connsiteX621" fmla="*/ 162853 w 606828"/>
              <a:gd name="connsiteY621" fmla="*/ 151741 h 299032"/>
              <a:gd name="connsiteX622" fmla="*/ 148345 w 606828"/>
              <a:gd name="connsiteY622" fmla="*/ 162787 h 299032"/>
              <a:gd name="connsiteX623" fmla="*/ 148825 w 606828"/>
              <a:gd name="connsiteY623" fmla="*/ 166629 h 299032"/>
              <a:gd name="connsiteX624" fmla="*/ 163334 w 606828"/>
              <a:gd name="connsiteY624" fmla="*/ 154863 h 299032"/>
              <a:gd name="connsiteX625" fmla="*/ 162853 w 606828"/>
              <a:gd name="connsiteY625" fmla="*/ 151741 h 299032"/>
              <a:gd name="connsiteX626" fmla="*/ 137604 w 606828"/>
              <a:gd name="connsiteY626" fmla="*/ 149980 h 299032"/>
              <a:gd name="connsiteX627" fmla="*/ 124939 w 606828"/>
              <a:gd name="connsiteY627" fmla="*/ 162547 h 299032"/>
              <a:gd name="connsiteX628" fmla="*/ 125340 w 606828"/>
              <a:gd name="connsiteY628" fmla="*/ 166069 h 299032"/>
              <a:gd name="connsiteX629" fmla="*/ 138004 w 606828"/>
              <a:gd name="connsiteY629" fmla="*/ 153422 h 299032"/>
              <a:gd name="connsiteX630" fmla="*/ 137604 w 606828"/>
              <a:gd name="connsiteY630" fmla="*/ 149980 h 299032"/>
              <a:gd name="connsiteX631" fmla="*/ 162292 w 606828"/>
              <a:gd name="connsiteY631" fmla="*/ 146618 h 299032"/>
              <a:gd name="connsiteX632" fmla="*/ 147783 w 606828"/>
              <a:gd name="connsiteY632" fmla="*/ 158465 h 299032"/>
              <a:gd name="connsiteX633" fmla="*/ 148024 w 606828"/>
              <a:gd name="connsiteY633" fmla="*/ 160386 h 299032"/>
              <a:gd name="connsiteX634" fmla="*/ 162612 w 606828"/>
              <a:gd name="connsiteY634" fmla="*/ 149500 h 299032"/>
              <a:gd name="connsiteX635" fmla="*/ 162292 w 606828"/>
              <a:gd name="connsiteY635" fmla="*/ 146618 h 299032"/>
              <a:gd name="connsiteX636" fmla="*/ 136802 w 606828"/>
              <a:gd name="connsiteY636" fmla="*/ 143817 h 299032"/>
              <a:gd name="connsiteX637" fmla="*/ 124298 w 606828"/>
              <a:gd name="connsiteY637" fmla="*/ 156063 h 299032"/>
              <a:gd name="connsiteX638" fmla="*/ 124699 w 606828"/>
              <a:gd name="connsiteY638" fmla="*/ 159985 h 299032"/>
              <a:gd name="connsiteX639" fmla="*/ 137283 w 606828"/>
              <a:gd name="connsiteY639" fmla="*/ 147419 h 299032"/>
              <a:gd name="connsiteX640" fmla="*/ 136802 w 606828"/>
              <a:gd name="connsiteY640" fmla="*/ 143817 h 299032"/>
              <a:gd name="connsiteX641" fmla="*/ 128466 w 606828"/>
              <a:gd name="connsiteY641" fmla="*/ 141816 h 299032"/>
              <a:gd name="connsiteX642" fmla="*/ 122855 w 606828"/>
              <a:gd name="connsiteY642" fmla="*/ 142216 h 299032"/>
              <a:gd name="connsiteX643" fmla="*/ 123416 w 606828"/>
              <a:gd name="connsiteY643" fmla="*/ 147499 h 299032"/>
              <a:gd name="connsiteX644" fmla="*/ 128466 w 606828"/>
              <a:gd name="connsiteY644" fmla="*/ 141816 h 299032"/>
              <a:gd name="connsiteX645" fmla="*/ 136482 w 606828"/>
              <a:gd name="connsiteY645" fmla="*/ 141496 h 299032"/>
              <a:gd name="connsiteX646" fmla="*/ 131271 w 606828"/>
              <a:gd name="connsiteY646" fmla="*/ 141736 h 299032"/>
              <a:gd name="connsiteX647" fmla="*/ 123657 w 606828"/>
              <a:gd name="connsiteY647" fmla="*/ 150140 h 299032"/>
              <a:gd name="connsiteX648" fmla="*/ 123977 w 606828"/>
              <a:gd name="connsiteY648" fmla="*/ 153342 h 299032"/>
              <a:gd name="connsiteX649" fmla="*/ 136482 w 606828"/>
              <a:gd name="connsiteY649" fmla="*/ 141496 h 299032"/>
              <a:gd name="connsiteX650" fmla="*/ 148104 w 606828"/>
              <a:gd name="connsiteY650" fmla="*/ 140615 h 299032"/>
              <a:gd name="connsiteX651" fmla="*/ 145619 w 606828"/>
              <a:gd name="connsiteY651" fmla="*/ 140855 h 299032"/>
              <a:gd name="connsiteX652" fmla="*/ 145780 w 606828"/>
              <a:gd name="connsiteY652" fmla="*/ 142616 h 299032"/>
              <a:gd name="connsiteX653" fmla="*/ 148104 w 606828"/>
              <a:gd name="connsiteY653" fmla="*/ 140615 h 299032"/>
              <a:gd name="connsiteX654" fmla="*/ 161731 w 606828"/>
              <a:gd name="connsiteY654" fmla="*/ 139895 h 299032"/>
              <a:gd name="connsiteX655" fmla="*/ 147142 w 606828"/>
              <a:gd name="connsiteY655" fmla="*/ 153022 h 299032"/>
              <a:gd name="connsiteX656" fmla="*/ 147543 w 606828"/>
              <a:gd name="connsiteY656" fmla="*/ 155983 h 299032"/>
              <a:gd name="connsiteX657" fmla="*/ 162051 w 606828"/>
              <a:gd name="connsiteY657" fmla="*/ 144297 h 299032"/>
              <a:gd name="connsiteX658" fmla="*/ 161731 w 606828"/>
              <a:gd name="connsiteY658" fmla="*/ 139895 h 299032"/>
              <a:gd name="connsiteX659" fmla="*/ 586635 w 606828"/>
              <a:gd name="connsiteY659" fmla="*/ 139815 h 299032"/>
              <a:gd name="connsiteX660" fmla="*/ 581505 w 606828"/>
              <a:gd name="connsiteY660" fmla="*/ 145338 h 299032"/>
              <a:gd name="connsiteX661" fmla="*/ 583990 w 606828"/>
              <a:gd name="connsiteY661" fmla="*/ 169511 h 299032"/>
              <a:gd name="connsiteX662" fmla="*/ 584391 w 606828"/>
              <a:gd name="connsiteY662" fmla="*/ 207451 h 299032"/>
              <a:gd name="connsiteX663" fmla="*/ 583509 w 606828"/>
              <a:gd name="connsiteY663" fmla="*/ 240909 h 299032"/>
              <a:gd name="connsiteX664" fmla="*/ 587998 w 606828"/>
              <a:gd name="connsiteY664" fmla="*/ 240508 h 299032"/>
              <a:gd name="connsiteX665" fmla="*/ 596495 w 606828"/>
              <a:gd name="connsiteY665" fmla="*/ 239788 h 299032"/>
              <a:gd name="connsiteX666" fmla="*/ 596495 w 606828"/>
              <a:gd name="connsiteY666" fmla="*/ 237707 h 299032"/>
              <a:gd name="connsiteX667" fmla="*/ 591765 w 606828"/>
              <a:gd name="connsiteY667" fmla="*/ 237867 h 299032"/>
              <a:gd name="connsiteX668" fmla="*/ 591765 w 606828"/>
              <a:gd name="connsiteY668" fmla="*/ 235786 h 299032"/>
              <a:gd name="connsiteX669" fmla="*/ 596495 w 606828"/>
              <a:gd name="connsiteY669" fmla="*/ 235626 h 299032"/>
              <a:gd name="connsiteX670" fmla="*/ 596495 w 606828"/>
              <a:gd name="connsiteY670" fmla="*/ 233785 h 299032"/>
              <a:gd name="connsiteX671" fmla="*/ 592246 w 606828"/>
              <a:gd name="connsiteY671" fmla="*/ 233225 h 299032"/>
              <a:gd name="connsiteX672" fmla="*/ 592246 w 606828"/>
              <a:gd name="connsiteY672" fmla="*/ 231143 h 299032"/>
              <a:gd name="connsiteX673" fmla="*/ 596495 w 606828"/>
              <a:gd name="connsiteY673" fmla="*/ 231704 h 299032"/>
              <a:gd name="connsiteX674" fmla="*/ 596495 w 606828"/>
              <a:gd name="connsiteY674" fmla="*/ 228262 h 299032"/>
              <a:gd name="connsiteX675" fmla="*/ 592006 w 606828"/>
              <a:gd name="connsiteY675" fmla="*/ 228582 h 299032"/>
              <a:gd name="connsiteX676" fmla="*/ 592006 w 606828"/>
              <a:gd name="connsiteY676" fmla="*/ 226501 h 299032"/>
              <a:gd name="connsiteX677" fmla="*/ 596495 w 606828"/>
              <a:gd name="connsiteY677" fmla="*/ 226181 h 299032"/>
              <a:gd name="connsiteX678" fmla="*/ 596495 w 606828"/>
              <a:gd name="connsiteY678" fmla="*/ 223539 h 299032"/>
              <a:gd name="connsiteX679" fmla="*/ 592487 w 606828"/>
              <a:gd name="connsiteY679" fmla="*/ 223619 h 299032"/>
              <a:gd name="connsiteX680" fmla="*/ 592487 w 606828"/>
              <a:gd name="connsiteY680" fmla="*/ 221618 h 299032"/>
              <a:gd name="connsiteX681" fmla="*/ 596414 w 606828"/>
              <a:gd name="connsiteY681" fmla="*/ 221618 h 299032"/>
              <a:gd name="connsiteX682" fmla="*/ 596414 w 606828"/>
              <a:gd name="connsiteY682" fmla="*/ 218176 h 299032"/>
              <a:gd name="connsiteX683" fmla="*/ 592006 w 606828"/>
              <a:gd name="connsiteY683" fmla="*/ 217456 h 299032"/>
              <a:gd name="connsiteX684" fmla="*/ 592006 w 606828"/>
              <a:gd name="connsiteY684" fmla="*/ 215375 h 299032"/>
              <a:gd name="connsiteX685" fmla="*/ 596414 w 606828"/>
              <a:gd name="connsiteY685" fmla="*/ 216095 h 299032"/>
              <a:gd name="connsiteX686" fmla="*/ 596414 w 606828"/>
              <a:gd name="connsiteY686" fmla="*/ 213694 h 299032"/>
              <a:gd name="connsiteX687" fmla="*/ 592727 w 606828"/>
              <a:gd name="connsiteY687" fmla="*/ 214334 h 299032"/>
              <a:gd name="connsiteX688" fmla="*/ 592727 w 606828"/>
              <a:gd name="connsiteY688" fmla="*/ 212333 h 299032"/>
              <a:gd name="connsiteX689" fmla="*/ 596414 w 606828"/>
              <a:gd name="connsiteY689" fmla="*/ 211693 h 299032"/>
              <a:gd name="connsiteX690" fmla="*/ 596414 w 606828"/>
              <a:gd name="connsiteY690" fmla="*/ 209132 h 299032"/>
              <a:gd name="connsiteX691" fmla="*/ 592246 w 606828"/>
              <a:gd name="connsiteY691" fmla="*/ 208972 h 299032"/>
              <a:gd name="connsiteX692" fmla="*/ 592246 w 606828"/>
              <a:gd name="connsiteY692" fmla="*/ 206890 h 299032"/>
              <a:gd name="connsiteX693" fmla="*/ 596414 w 606828"/>
              <a:gd name="connsiteY693" fmla="*/ 207131 h 299032"/>
              <a:gd name="connsiteX694" fmla="*/ 596414 w 606828"/>
              <a:gd name="connsiteY694" fmla="*/ 205370 h 299032"/>
              <a:gd name="connsiteX695" fmla="*/ 593529 w 606828"/>
              <a:gd name="connsiteY695" fmla="*/ 205610 h 299032"/>
              <a:gd name="connsiteX696" fmla="*/ 593529 w 606828"/>
              <a:gd name="connsiteY696" fmla="*/ 203529 h 299032"/>
              <a:gd name="connsiteX697" fmla="*/ 596414 w 606828"/>
              <a:gd name="connsiteY697" fmla="*/ 203289 h 299032"/>
              <a:gd name="connsiteX698" fmla="*/ 596334 w 606828"/>
              <a:gd name="connsiteY698" fmla="*/ 201928 h 299032"/>
              <a:gd name="connsiteX699" fmla="*/ 593048 w 606828"/>
              <a:gd name="connsiteY699" fmla="*/ 202008 h 299032"/>
              <a:gd name="connsiteX700" fmla="*/ 593048 w 606828"/>
              <a:gd name="connsiteY700" fmla="*/ 199927 h 299032"/>
              <a:gd name="connsiteX701" fmla="*/ 596334 w 606828"/>
              <a:gd name="connsiteY701" fmla="*/ 199927 h 299032"/>
              <a:gd name="connsiteX702" fmla="*/ 596334 w 606828"/>
              <a:gd name="connsiteY702" fmla="*/ 196405 h 299032"/>
              <a:gd name="connsiteX703" fmla="*/ 593529 w 606828"/>
              <a:gd name="connsiteY703" fmla="*/ 196805 h 299032"/>
              <a:gd name="connsiteX704" fmla="*/ 593529 w 606828"/>
              <a:gd name="connsiteY704" fmla="*/ 194804 h 299032"/>
              <a:gd name="connsiteX705" fmla="*/ 596334 w 606828"/>
              <a:gd name="connsiteY705" fmla="*/ 194404 h 299032"/>
              <a:gd name="connsiteX706" fmla="*/ 596334 w 606828"/>
              <a:gd name="connsiteY706" fmla="*/ 190882 h 299032"/>
              <a:gd name="connsiteX707" fmla="*/ 594090 w 606828"/>
              <a:gd name="connsiteY707" fmla="*/ 191122 h 299032"/>
              <a:gd name="connsiteX708" fmla="*/ 593529 w 606828"/>
              <a:gd name="connsiteY708" fmla="*/ 189121 h 299032"/>
              <a:gd name="connsiteX709" fmla="*/ 596334 w 606828"/>
              <a:gd name="connsiteY709" fmla="*/ 188881 h 299032"/>
              <a:gd name="connsiteX710" fmla="*/ 596254 w 606828"/>
              <a:gd name="connsiteY710" fmla="*/ 186640 h 299032"/>
              <a:gd name="connsiteX711" fmla="*/ 593529 w 606828"/>
              <a:gd name="connsiteY711" fmla="*/ 186720 h 299032"/>
              <a:gd name="connsiteX712" fmla="*/ 592968 w 606828"/>
              <a:gd name="connsiteY712" fmla="*/ 184719 h 299032"/>
              <a:gd name="connsiteX713" fmla="*/ 596254 w 606828"/>
              <a:gd name="connsiteY713" fmla="*/ 184559 h 299032"/>
              <a:gd name="connsiteX714" fmla="*/ 596254 w 606828"/>
              <a:gd name="connsiteY714" fmla="*/ 181997 h 299032"/>
              <a:gd name="connsiteX715" fmla="*/ 592487 w 606828"/>
              <a:gd name="connsiteY715" fmla="*/ 182557 h 299032"/>
              <a:gd name="connsiteX716" fmla="*/ 591926 w 606828"/>
              <a:gd name="connsiteY716" fmla="*/ 180636 h 299032"/>
              <a:gd name="connsiteX717" fmla="*/ 596254 w 606828"/>
              <a:gd name="connsiteY717" fmla="*/ 179996 h 299032"/>
              <a:gd name="connsiteX718" fmla="*/ 596254 w 606828"/>
              <a:gd name="connsiteY718" fmla="*/ 177595 h 299032"/>
              <a:gd name="connsiteX719" fmla="*/ 593048 w 606828"/>
              <a:gd name="connsiteY719" fmla="*/ 178155 h 299032"/>
              <a:gd name="connsiteX720" fmla="*/ 592487 w 606828"/>
              <a:gd name="connsiteY720" fmla="*/ 176234 h 299032"/>
              <a:gd name="connsiteX721" fmla="*/ 596254 w 606828"/>
              <a:gd name="connsiteY721" fmla="*/ 175514 h 299032"/>
              <a:gd name="connsiteX722" fmla="*/ 596174 w 606828"/>
              <a:gd name="connsiteY722" fmla="*/ 172392 h 299032"/>
              <a:gd name="connsiteX723" fmla="*/ 592727 w 606828"/>
              <a:gd name="connsiteY723" fmla="*/ 173032 h 299032"/>
              <a:gd name="connsiteX724" fmla="*/ 592246 w 606828"/>
              <a:gd name="connsiteY724" fmla="*/ 171031 h 299032"/>
              <a:gd name="connsiteX725" fmla="*/ 596174 w 606828"/>
              <a:gd name="connsiteY725" fmla="*/ 170391 h 299032"/>
              <a:gd name="connsiteX726" fmla="*/ 596174 w 606828"/>
              <a:gd name="connsiteY726" fmla="*/ 167670 h 299032"/>
              <a:gd name="connsiteX727" fmla="*/ 593529 w 606828"/>
              <a:gd name="connsiteY727" fmla="*/ 168150 h 299032"/>
              <a:gd name="connsiteX728" fmla="*/ 592968 w 606828"/>
              <a:gd name="connsiteY728" fmla="*/ 166149 h 299032"/>
              <a:gd name="connsiteX729" fmla="*/ 596174 w 606828"/>
              <a:gd name="connsiteY729" fmla="*/ 165669 h 299032"/>
              <a:gd name="connsiteX730" fmla="*/ 596174 w 606828"/>
              <a:gd name="connsiteY730" fmla="*/ 162947 h 299032"/>
              <a:gd name="connsiteX731" fmla="*/ 591445 w 606828"/>
              <a:gd name="connsiteY731" fmla="*/ 163747 h 299032"/>
              <a:gd name="connsiteX732" fmla="*/ 590964 w 606828"/>
              <a:gd name="connsiteY732" fmla="*/ 161746 h 299032"/>
              <a:gd name="connsiteX733" fmla="*/ 596094 w 606828"/>
              <a:gd name="connsiteY733" fmla="*/ 160866 h 299032"/>
              <a:gd name="connsiteX734" fmla="*/ 596094 w 606828"/>
              <a:gd name="connsiteY734" fmla="*/ 157824 h 299032"/>
              <a:gd name="connsiteX735" fmla="*/ 594090 w 606828"/>
              <a:gd name="connsiteY735" fmla="*/ 158064 h 299032"/>
              <a:gd name="connsiteX736" fmla="*/ 593529 w 606828"/>
              <a:gd name="connsiteY736" fmla="*/ 156063 h 299032"/>
              <a:gd name="connsiteX737" fmla="*/ 596094 w 606828"/>
              <a:gd name="connsiteY737" fmla="*/ 155823 h 299032"/>
              <a:gd name="connsiteX738" fmla="*/ 596094 w 606828"/>
              <a:gd name="connsiteY738" fmla="*/ 153262 h 299032"/>
              <a:gd name="connsiteX739" fmla="*/ 590403 w 606828"/>
              <a:gd name="connsiteY739" fmla="*/ 153422 h 299032"/>
              <a:gd name="connsiteX740" fmla="*/ 590403 w 606828"/>
              <a:gd name="connsiteY740" fmla="*/ 151421 h 299032"/>
              <a:gd name="connsiteX741" fmla="*/ 596094 w 606828"/>
              <a:gd name="connsiteY741" fmla="*/ 151261 h 299032"/>
              <a:gd name="connsiteX742" fmla="*/ 596014 w 606828"/>
              <a:gd name="connsiteY742" fmla="*/ 148299 h 299032"/>
              <a:gd name="connsiteX743" fmla="*/ 590162 w 606828"/>
              <a:gd name="connsiteY743" fmla="*/ 148779 h 299032"/>
              <a:gd name="connsiteX744" fmla="*/ 589601 w 606828"/>
              <a:gd name="connsiteY744" fmla="*/ 146778 h 299032"/>
              <a:gd name="connsiteX745" fmla="*/ 596014 w 606828"/>
              <a:gd name="connsiteY745" fmla="*/ 146298 h 299032"/>
              <a:gd name="connsiteX746" fmla="*/ 596014 w 606828"/>
              <a:gd name="connsiteY746" fmla="*/ 140295 h 299032"/>
              <a:gd name="connsiteX747" fmla="*/ 586635 w 606828"/>
              <a:gd name="connsiteY747" fmla="*/ 139815 h 299032"/>
              <a:gd name="connsiteX748" fmla="*/ 159646 w 606828"/>
              <a:gd name="connsiteY748" fmla="*/ 138774 h 299032"/>
              <a:gd name="connsiteX749" fmla="*/ 152112 w 606828"/>
              <a:gd name="connsiteY749" fmla="*/ 140135 h 299032"/>
              <a:gd name="connsiteX750" fmla="*/ 146180 w 606828"/>
              <a:gd name="connsiteY750" fmla="*/ 145098 h 299032"/>
              <a:gd name="connsiteX751" fmla="*/ 146822 w 606828"/>
              <a:gd name="connsiteY751" fmla="*/ 150460 h 299032"/>
              <a:gd name="connsiteX752" fmla="*/ 159646 w 606828"/>
              <a:gd name="connsiteY752" fmla="*/ 138774 h 299032"/>
              <a:gd name="connsiteX753" fmla="*/ 509288 w 606828"/>
              <a:gd name="connsiteY753" fmla="*/ 120684 h 299032"/>
              <a:gd name="connsiteX754" fmla="*/ 491818 w 606828"/>
              <a:gd name="connsiteY754" fmla="*/ 136697 h 299032"/>
              <a:gd name="connsiteX755" fmla="*/ 509208 w 606828"/>
              <a:gd name="connsiteY755" fmla="*/ 135176 h 299032"/>
              <a:gd name="connsiteX756" fmla="*/ 509288 w 606828"/>
              <a:gd name="connsiteY756" fmla="*/ 120684 h 299032"/>
              <a:gd name="connsiteX757" fmla="*/ 79972 w 606828"/>
              <a:gd name="connsiteY757" fmla="*/ 111159 h 299032"/>
              <a:gd name="connsiteX758" fmla="*/ 51116 w 606828"/>
              <a:gd name="connsiteY758" fmla="*/ 136933 h 299032"/>
              <a:gd name="connsiteX759" fmla="*/ 51276 w 606828"/>
              <a:gd name="connsiteY759" fmla="*/ 147579 h 299032"/>
              <a:gd name="connsiteX760" fmla="*/ 55124 w 606828"/>
              <a:gd name="connsiteY760" fmla="*/ 205930 h 299032"/>
              <a:gd name="connsiteX761" fmla="*/ 83178 w 606828"/>
              <a:gd name="connsiteY761" fmla="*/ 205290 h 299032"/>
              <a:gd name="connsiteX762" fmla="*/ 79972 w 606828"/>
              <a:gd name="connsiteY762" fmla="*/ 111159 h 299032"/>
              <a:gd name="connsiteX763" fmla="*/ 129096 w 606828"/>
              <a:gd name="connsiteY763" fmla="*/ 102572 h 299032"/>
              <a:gd name="connsiteX764" fmla="*/ 124445 w 606828"/>
              <a:gd name="connsiteY764" fmla="*/ 107129 h 299032"/>
              <a:gd name="connsiteX765" fmla="*/ 129497 w 606828"/>
              <a:gd name="connsiteY765" fmla="*/ 106330 h 299032"/>
              <a:gd name="connsiteX766" fmla="*/ 129096 w 606828"/>
              <a:gd name="connsiteY766" fmla="*/ 102572 h 299032"/>
              <a:gd name="connsiteX767" fmla="*/ 127652 w 606828"/>
              <a:gd name="connsiteY767" fmla="*/ 93698 h 299032"/>
              <a:gd name="connsiteX768" fmla="*/ 117869 w 606828"/>
              <a:gd name="connsiteY768" fmla="*/ 103372 h 299032"/>
              <a:gd name="connsiteX769" fmla="*/ 118591 w 606828"/>
              <a:gd name="connsiteY769" fmla="*/ 108249 h 299032"/>
              <a:gd name="connsiteX770" fmla="*/ 120756 w 606828"/>
              <a:gd name="connsiteY770" fmla="*/ 107849 h 299032"/>
              <a:gd name="connsiteX771" fmla="*/ 128695 w 606828"/>
              <a:gd name="connsiteY771" fmla="*/ 100094 h 299032"/>
              <a:gd name="connsiteX772" fmla="*/ 127652 w 606828"/>
              <a:gd name="connsiteY772" fmla="*/ 93698 h 299032"/>
              <a:gd name="connsiteX773" fmla="*/ 50875 w 606828"/>
              <a:gd name="connsiteY773" fmla="*/ 89548 h 299032"/>
              <a:gd name="connsiteX774" fmla="*/ 51196 w 606828"/>
              <a:gd name="connsiteY774" fmla="*/ 107878 h 299032"/>
              <a:gd name="connsiteX775" fmla="*/ 65784 w 606828"/>
              <a:gd name="connsiteY775" fmla="*/ 90428 h 299032"/>
              <a:gd name="connsiteX776" fmla="*/ 50875 w 606828"/>
              <a:gd name="connsiteY776" fmla="*/ 89548 h 299032"/>
              <a:gd name="connsiteX777" fmla="*/ 76846 w 606828"/>
              <a:gd name="connsiteY777" fmla="*/ 88908 h 299032"/>
              <a:gd name="connsiteX778" fmla="*/ 76124 w 606828"/>
              <a:gd name="connsiteY778" fmla="*/ 89068 h 299032"/>
              <a:gd name="connsiteX779" fmla="*/ 74922 w 606828"/>
              <a:gd name="connsiteY779" fmla="*/ 91709 h 299032"/>
              <a:gd name="connsiteX780" fmla="*/ 51116 w 606828"/>
              <a:gd name="connsiteY780" fmla="*/ 121885 h 299032"/>
              <a:gd name="connsiteX781" fmla="*/ 51116 w 606828"/>
              <a:gd name="connsiteY781" fmla="*/ 128048 h 299032"/>
              <a:gd name="connsiteX782" fmla="*/ 78048 w 606828"/>
              <a:gd name="connsiteY782" fmla="*/ 102995 h 299032"/>
              <a:gd name="connsiteX783" fmla="*/ 79090 w 606828"/>
              <a:gd name="connsiteY783" fmla="*/ 102275 h 299032"/>
              <a:gd name="connsiteX784" fmla="*/ 76846 w 606828"/>
              <a:gd name="connsiteY784" fmla="*/ 88908 h 299032"/>
              <a:gd name="connsiteX785" fmla="*/ 126369 w 606828"/>
              <a:gd name="connsiteY785" fmla="*/ 85943 h 299032"/>
              <a:gd name="connsiteX786" fmla="*/ 116987 w 606828"/>
              <a:gd name="connsiteY786" fmla="*/ 95057 h 299032"/>
              <a:gd name="connsiteX787" fmla="*/ 117148 w 606828"/>
              <a:gd name="connsiteY787" fmla="*/ 96656 h 299032"/>
              <a:gd name="connsiteX788" fmla="*/ 117468 w 606828"/>
              <a:gd name="connsiteY788" fmla="*/ 98335 h 299032"/>
              <a:gd name="connsiteX789" fmla="*/ 117629 w 606828"/>
              <a:gd name="connsiteY789" fmla="*/ 100653 h 299032"/>
              <a:gd name="connsiteX790" fmla="*/ 127171 w 606828"/>
              <a:gd name="connsiteY790" fmla="*/ 91299 h 299032"/>
              <a:gd name="connsiteX791" fmla="*/ 126369 w 606828"/>
              <a:gd name="connsiteY791" fmla="*/ 85943 h 299032"/>
              <a:gd name="connsiteX792" fmla="*/ 264605 w 606828"/>
              <a:gd name="connsiteY792" fmla="*/ 83579 h 299032"/>
              <a:gd name="connsiteX793" fmla="*/ 241680 w 606828"/>
              <a:gd name="connsiteY793" fmla="*/ 84460 h 299032"/>
              <a:gd name="connsiteX794" fmla="*/ 244565 w 606828"/>
              <a:gd name="connsiteY794" fmla="*/ 106641 h 299032"/>
              <a:gd name="connsiteX795" fmla="*/ 264605 w 606828"/>
              <a:gd name="connsiteY795" fmla="*/ 83579 h 299032"/>
              <a:gd name="connsiteX796" fmla="*/ 279114 w 606828"/>
              <a:gd name="connsiteY796" fmla="*/ 83179 h 299032"/>
              <a:gd name="connsiteX797" fmla="*/ 273503 w 606828"/>
              <a:gd name="connsiteY797" fmla="*/ 83339 h 299032"/>
              <a:gd name="connsiteX798" fmla="*/ 268292 w 606828"/>
              <a:gd name="connsiteY798" fmla="*/ 90226 h 299032"/>
              <a:gd name="connsiteX799" fmla="*/ 245207 w 606828"/>
              <a:gd name="connsiteY799" fmla="*/ 116490 h 299032"/>
              <a:gd name="connsiteX800" fmla="*/ 245527 w 606828"/>
              <a:gd name="connsiteY800" fmla="*/ 120573 h 299032"/>
              <a:gd name="connsiteX801" fmla="*/ 279114 w 606828"/>
              <a:gd name="connsiteY801" fmla="*/ 83179 h 299032"/>
              <a:gd name="connsiteX802" fmla="*/ 118751 w 606828"/>
              <a:gd name="connsiteY802" fmla="*/ 82745 h 299032"/>
              <a:gd name="connsiteX803" fmla="*/ 114822 w 606828"/>
              <a:gd name="connsiteY803" fmla="*/ 82985 h 299032"/>
              <a:gd name="connsiteX804" fmla="*/ 115624 w 606828"/>
              <a:gd name="connsiteY804" fmla="*/ 86343 h 299032"/>
              <a:gd name="connsiteX805" fmla="*/ 118751 w 606828"/>
              <a:gd name="connsiteY805" fmla="*/ 82745 h 299032"/>
              <a:gd name="connsiteX806" fmla="*/ 290977 w 606828"/>
              <a:gd name="connsiteY806" fmla="*/ 82699 h 299032"/>
              <a:gd name="connsiteX807" fmla="*/ 287771 w 606828"/>
              <a:gd name="connsiteY807" fmla="*/ 82779 h 299032"/>
              <a:gd name="connsiteX808" fmla="*/ 287130 w 606828"/>
              <a:gd name="connsiteY808" fmla="*/ 84140 h 299032"/>
              <a:gd name="connsiteX809" fmla="*/ 246168 w 606828"/>
              <a:gd name="connsiteY809" fmla="*/ 130022 h 299032"/>
              <a:gd name="connsiteX810" fmla="*/ 252501 w 606828"/>
              <a:gd name="connsiteY810" fmla="*/ 165094 h 299032"/>
              <a:gd name="connsiteX811" fmla="*/ 264926 w 606828"/>
              <a:gd name="connsiteY811" fmla="*/ 162291 h 299032"/>
              <a:gd name="connsiteX812" fmla="*/ 285286 w 606828"/>
              <a:gd name="connsiteY812" fmla="*/ 137949 h 299032"/>
              <a:gd name="connsiteX813" fmla="*/ 290336 w 606828"/>
              <a:gd name="connsiteY813" fmla="*/ 142994 h 299032"/>
              <a:gd name="connsiteX814" fmla="*/ 275988 w 606828"/>
              <a:gd name="connsiteY814" fmla="*/ 160049 h 299032"/>
              <a:gd name="connsiteX815" fmla="*/ 282000 w 606828"/>
              <a:gd name="connsiteY815" fmla="*/ 158608 h 299032"/>
              <a:gd name="connsiteX816" fmla="*/ 300276 w 606828"/>
              <a:gd name="connsiteY816" fmla="*/ 142834 h 299032"/>
              <a:gd name="connsiteX817" fmla="*/ 290977 w 606828"/>
              <a:gd name="connsiteY817" fmla="*/ 82699 h 299032"/>
              <a:gd name="connsiteX818" fmla="*/ 125968 w 606828"/>
              <a:gd name="connsiteY818" fmla="*/ 82585 h 299032"/>
              <a:gd name="connsiteX819" fmla="*/ 121558 w 606828"/>
              <a:gd name="connsiteY819" fmla="*/ 82665 h 299032"/>
              <a:gd name="connsiteX820" fmla="*/ 116105 w 606828"/>
              <a:gd name="connsiteY820" fmla="*/ 88821 h 299032"/>
              <a:gd name="connsiteX821" fmla="*/ 116666 w 606828"/>
              <a:gd name="connsiteY821" fmla="*/ 92419 h 299032"/>
              <a:gd name="connsiteX822" fmla="*/ 126049 w 606828"/>
              <a:gd name="connsiteY822" fmla="*/ 83704 h 299032"/>
              <a:gd name="connsiteX823" fmla="*/ 125968 w 606828"/>
              <a:gd name="connsiteY823" fmla="*/ 82585 h 299032"/>
              <a:gd name="connsiteX824" fmla="*/ 364254 w 606828"/>
              <a:gd name="connsiteY824" fmla="*/ 76634 h 299032"/>
              <a:gd name="connsiteX825" fmla="*/ 341493 w 606828"/>
              <a:gd name="connsiteY825" fmla="*/ 78875 h 299032"/>
              <a:gd name="connsiteX826" fmla="*/ 342936 w 606828"/>
              <a:gd name="connsiteY826" fmla="*/ 93605 h 299032"/>
              <a:gd name="connsiteX827" fmla="*/ 364254 w 606828"/>
              <a:gd name="connsiteY827" fmla="*/ 76634 h 299032"/>
              <a:gd name="connsiteX828" fmla="*/ 389980 w 606828"/>
              <a:gd name="connsiteY828" fmla="*/ 76154 h 299032"/>
              <a:gd name="connsiteX829" fmla="*/ 389419 w 606828"/>
              <a:gd name="connsiteY829" fmla="*/ 76714 h 299032"/>
              <a:gd name="connsiteX830" fmla="*/ 343737 w 606828"/>
              <a:gd name="connsiteY830" fmla="*/ 115941 h 299032"/>
              <a:gd name="connsiteX831" fmla="*/ 348385 w 606828"/>
              <a:gd name="connsiteY831" fmla="*/ 141238 h 299032"/>
              <a:gd name="connsiteX832" fmla="*/ 354156 w 606828"/>
              <a:gd name="connsiteY832" fmla="*/ 149483 h 299032"/>
              <a:gd name="connsiteX833" fmla="*/ 374432 w 606828"/>
              <a:gd name="connsiteY833" fmla="*/ 149403 h 299032"/>
              <a:gd name="connsiteX834" fmla="*/ 414745 w 606828"/>
              <a:gd name="connsiteY834" fmla="*/ 140197 h 299032"/>
              <a:gd name="connsiteX835" fmla="*/ 410337 w 606828"/>
              <a:gd name="connsiteY835" fmla="*/ 110817 h 299032"/>
              <a:gd name="connsiteX836" fmla="*/ 409375 w 606828"/>
              <a:gd name="connsiteY836" fmla="*/ 105293 h 299032"/>
              <a:gd name="connsiteX837" fmla="*/ 383729 w 606828"/>
              <a:gd name="connsiteY837" fmla="*/ 132192 h 299032"/>
              <a:gd name="connsiteX838" fmla="*/ 378680 w 606828"/>
              <a:gd name="connsiteY838" fmla="*/ 127148 h 299032"/>
              <a:gd name="connsiteX839" fmla="*/ 407051 w 606828"/>
              <a:gd name="connsiteY839" fmla="*/ 96567 h 299032"/>
              <a:gd name="connsiteX840" fmla="*/ 407532 w 606828"/>
              <a:gd name="connsiteY840" fmla="*/ 95927 h 299032"/>
              <a:gd name="connsiteX841" fmla="*/ 406410 w 606828"/>
              <a:gd name="connsiteY841" fmla="*/ 91204 h 299032"/>
              <a:gd name="connsiteX842" fmla="*/ 401361 w 606828"/>
              <a:gd name="connsiteY842" fmla="*/ 77835 h 299032"/>
              <a:gd name="connsiteX843" fmla="*/ 401201 w 606828"/>
              <a:gd name="connsiteY843" fmla="*/ 77595 h 299032"/>
              <a:gd name="connsiteX844" fmla="*/ 400880 w 606828"/>
              <a:gd name="connsiteY844" fmla="*/ 77514 h 299032"/>
              <a:gd name="connsiteX845" fmla="*/ 398476 w 606828"/>
              <a:gd name="connsiteY845" fmla="*/ 76874 h 299032"/>
              <a:gd name="connsiteX846" fmla="*/ 391182 w 606828"/>
              <a:gd name="connsiteY846" fmla="*/ 76154 h 299032"/>
              <a:gd name="connsiteX847" fmla="*/ 389980 w 606828"/>
              <a:gd name="connsiteY847" fmla="*/ 76154 h 299032"/>
              <a:gd name="connsiteX848" fmla="*/ 379321 w 606828"/>
              <a:gd name="connsiteY848" fmla="*/ 76073 h 299032"/>
              <a:gd name="connsiteX849" fmla="*/ 374512 w 606828"/>
              <a:gd name="connsiteY849" fmla="*/ 76154 h 299032"/>
              <a:gd name="connsiteX850" fmla="*/ 373711 w 606828"/>
              <a:gd name="connsiteY850" fmla="*/ 77434 h 299032"/>
              <a:gd name="connsiteX851" fmla="*/ 343256 w 606828"/>
              <a:gd name="connsiteY851" fmla="*/ 102331 h 299032"/>
              <a:gd name="connsiteX852" fmla="*/ 343336 w 606828"/>
              <a:gd name="connsiteY852" fmla="*/ 107135 h 299032"/>
              <a:gd name="connsiteX853" fmla="*/ 379321 w 606828"/>
              <a:gd name="connsiteY853" fmla="*/ 76073 h 299032"/>
              <a:gd name="connsiteX854" fmla="*/ 130298 w 606828"/>
              <a:gd name="connsiteY854" fmla="*/ 73391 h 299032"/>
              <a:gd name="connsiteX855" fmla="*/ 134869 w 606828"/>
              <a:gd name="connsiteY855" fmla="*/ 77948 h 299032"/>
              <a:gd name="connsiteX856" fmla="*/ 138959 w 606828"/>
              <a:gd name="connsiteY856" fmla="*/ 110567 h 299032"/>
              <a:gd name="connsiteX857" fmla="*/ 134388 w 606828"/>
              <a:gd name="connsiteY857" fmla="*/ 115124 h 299032"/>
              <a:gd name="connsiteX858" fmla="*/ 116185 w 606828"/>
              <a:gd name="connsiteY858" fmla="*/ 118082 h 299032"/>
              <a:gd name="connsiteX859" fmla="*/ 110492 w 606828"/>
              <a:gd name="connsiteY859" fmla="*/ 114804 h 299032"/>
              <a:gd name="connsiteX860" fmla="*/ 109129 w 606828"/>
              <a:gd name="connsiteY860" fmla="*/ 107049 h 299032"/>
              <a:gd name="connsiteX861" fmla="*/ 108327 w 606828"/>
              <a:gd name="connsiteY861" fmla="*/ 104491 h 299032"/>
              <a:gd name="connsiteX862" fmla="*/ 108247 w 606828"/>
              <a:gd name="connsiteY862" fmla="*/ 102892 h 299032"/>
              <a:gd name="connsiteX863" fmla="*/ 95577 w 606828"/>
              <a:gd name="connsiteY863" fmla="*/ 102892 h 299032"/>
              <a:gd name="connsiteX864" fmla="*/ 95577 w 606828"/>
              <a:gd name="connsiteY864" fmla="*/ 93778 h 299032"/>
              <a:gd name="connsiteX865" fmla="*/ 107605 w 606828"/>
              <a:gd name="connsiteY865" fmla="*/ 93778 h 299032"/>
              <a:gd name="connsiteX866" fmla="*/ 104398 w 606828"/>
              <a:gd name="connsiteY866" fmla="*/ 80187 h 299032"/>
              <a:gd name="connsiteX867" fmla="*/ 108808 w 606828"/>
              <a:gd name="connsiteY867" fmla="*/ 74430 h 299032"/>
              <a:gd name="connsiteX868" fmla="*/ 130298 w 606828"/>
              <a:gd name="connsiteY868" fmla="*/ 73391 h 299032"/>
              <a:gd name="connsiteX869" fmla="*/ 294585 w 606828"/>
              <a:gd name="connsiteY869" fmla="*/ 73330 h 299032"/>
              <a:gd name="connsiteX870" fmla="*/ 299073 w 606828"/>
              <a:gd name="connsiteY870" fmla="*/ 76693 h 299032"/>
              <a:gd name="connsiteX871" fmla="*/ 306368 w 606828"/>
              <a:gd name="connsiteY871" fmla="*/ 110964 h 299032"/>
              <a:gd name="connsiteX872" fmla="*/ 308933 w 606828"/>
              <a:gd name="connsiteY872" fmla="*/ 146757 h 299032"/>
              <a:gd name="connsiteX873" fmla="*/ 286809 w 606828"/>
              <a:gd name="connsiteY873" fmla="*/ 166695 h 299032"/>
              <a:gd name="connsiteX874" fmla="*/ 250898 w 606828"/>
              <a:gd name="connsiteY874" fmla="*/ 175183 h 299032"/>
              <a:gd name="connsiteX875" fmla="*/ 245287 w 606828"/>
              <a:gd name="connsiteY875" fmla="*/ 171980 h 299032"/>
              <a:gd name="connsiteX876" fmla="*/ 231980 w 606828"/>
              <a:gd name="connsiteY876" fmla="*/ 83259 h 299032"/>
              <a:gd name="connsiteX877" fmla="*/ 239515 w 606828"/>
              <a:gd name="connsiteY877" fmla="*/ 75412 h 299032"/>
              <a:gd name="connsiteX878" fmla="*/ 294585 w 606828"/>
              <a:gd name="connsiteY878" fmla="*/ 73330 h 299032"/>
              <a:gd name="connsiteX879" fmla="*/ 509769 w 606828"/>
              <a:gd name="connsiteY879" fmla="*/ 69521 h 299032"/>
              <a:gd name="connsiteX880" fmla="*/ 507365 w 606828"/>
              <a:gd name="connsiteY880" fmla="*/ 69601 h 299032"/>
              <a:gd name="connsiteX881" fmla="*/ 504400 w 606828"/>
              <a:gd name="connsiteY881" fmla="*/ 73444 h 299032"/>
              <a:gd name="connsiteX882" fmla="*/ 469060 w 606828"/>
              <a:gd name="connsiteY882" fmla="*/ 104430 h 299032"/>
              <a:gd name="connsiteX883" fmla="*/ 471063 w 606828"/>
              <a:gd name="connsiteY883" fmla="*/ 138939 h 299032"/>
              <a:gd name="connsiteX884" fmla="*/ 479237 w 606828"/>
              <a:gd name="connsiteY884" fmla="*/ 137899 h 299032"/>
              <a:gd name="connsiteX885" fmla="*/ 510169 w 606828"/>
              <a:gd name="connsiteY885" fmla="*/ 109875 h 299032"/>
              <a:gd name="connsiteX886" fmla="*/ 509769 w 606828"/>
              <a:gd name="connsiteY886" fmla="*/ 69521 h 299032"/>
              <a:gd name="connsiteX887" fmla="*/ 491738 w 606828"/>
              <a:gd name="connsiteY887" fmla="*/ 68079 h 299032"/>
              <a:gd name="connsiteX888" fmla="*/ 468659 w 606828"/>
              <a:gd name="connsiteY888" fmla="*/ 89698 h 299032"/>
              <a:gd name="connsiteX889" fmla="*/ 468900 w 606828"/>
              <a:gd name="connsiteY889" fmla="*/ 95623 h 299032"/>
              <a:gd name="connsiteX890" fmla="*/ 499431 w 606828"/>
              <a:gd name="connsiteY890" fmla="*/ 69040 h 299032"/>
              <a:gd name="connsiteX891" fmla="*/ 491738 w 606828"/>
              <a:gd name="connsiteY891" fmla="*/ 68079 h 299032"/>
              <a:gd name="connsiteX892" fmla="*/ 374272 w 606828"/>
              <a:gd name="connsiteY892" fmla="*/ 67027 h 299032"/>
              <a:gd name="connsiteX893" fmla="*/ 394949 w 606828"/>
              <a:gd name="connsiteY893" fmla="*/ 67267 h 299032"/>
              <a:gd name="connsiteX894" fmla="*/ 407532 w 606828"/>
              <a:gd name="connsiteY894" fmla="*/ 70950 h 299032"/>
              <a:gd name="connsiteX895" fmla="*/ 418752 w 606828"/>
              <a:gd name="connsiteY895" fmla="*/ 105934 h 299032"/>
              <a:gd name="connsiteX896" fmla="*/ 424683 w 606828"/>
              <a:gd name="connsiteY896" fmla="*/ 142999 h 299032"/>
              <a:gd name="connsiteX897" fmla="*/ 420195 w 606828"/>
              <a:gd name="connsiteY897" fmla="*/ 148843 h 299032"/>
              <a:gd name="connsiteX898" fmla="*/ 369784 w 606828"/>
              <a:gd name="connsiteY898" fmla="*/ 159330 h 299032"/>
              <a:gd name="connsiteX899" fmla="*/ 341253 w 606828"/>
              <a:gd name="connsiteY899" fmla="*/ 148042 h 299032"/>
              <a:gd name="connsiteX900" fmla="*/ 332036 w 606828"/>
              <a:gd name="connsiteY900" fmla="*/ 78155 h 299032"/>
              <a:gd name="connsiteX901" fmla="*/ 336284 w 606828"/>
              <a:gd name="connsiteY901" fmla="*/ 70470 h 299032"/>
              <a:gd name="connsiteX902" fmla="*/ 374272 w 606828"/>
              <a:gd name="connsiteY902" fmla="*/ 67027 h 299032"/>
              <a:gd name="connsiteX903" fmla="*/ 481801 w 606828"/>
              <a:gd name="connsiteY903" fmla="*/ 66958 h 299032"/>
              <a:gd name="connsiteX904" fmla="*/ 466976 w 606828"/>
              <a:gd name="connsiteY904" fmla="*/ 67679 h 299032"/>
              <a:gd name="connsiteX905" fmla="*/ 468178 w 606828"/>
              <a:gd name="connsiteY905" fmla="*/ 79929 h 299032"/>
              <a:gd name="connsiteX906" fmla="*/ 481801 w 606828"/>
              <a:gd name="connsiteY906" fmla="*/ 66958 h 299032"/>
              <a:gd name="connsiteX907" fmla="*/ 595933 w 606828"/>
              <a:gd name="connsiteY907" fmla="*/ 62814 h 299032"/>
              <a:gd name="connsiteX908" fmla="*/ 566917 w 606828"/>
              <a:gd name="connsiteY908" fmla="*/ 96912 h 299032"/>
              <a:gd name="connsiteX909" fmla="*/ 582467 w 606828"/>
              <a:gd name="connsiteY909" fmla="*/ 96912 h 299032"/>
              <a:gd name="connsiteX910" fmla="*/ 595853 w 606828"/>
              <a:gd name="connsiteY910" fmla="*/ 95551 h 299032"/>
              <a:gd name="connsiteX911" fmla="*/ 595933 w 606828"/>
              <a:gd name="connsiteY911" fmla="*/ 62814 h 299032"/>
              <a:gd name="connsiteX912" fmla="*/ 570684 w 606828"/>
              <a:gd name="connsiteY912" fmla="*/ 61133 h 299032"/>
              <a:gd name="connsiteX913" fmla="*/ 555535 w 606828"/>
              <a:gd name="connsiteY913" fmla="*/ 61373 h 299032"/>
              <a:gd name="connsiteX914" fmla="*/ 555695 w 606828"/>
              <a:gd name="connsiteY914" fmla="*/ 80903 h 299032"/>
              <a:gd name="connsiteX915" fmla="*/ 555695 w 606828"/>
              <a:gd name="connsiteY915" fmla="*/ 81304 h 299032"/>
              <a:gd name="connsiteX916" fmla="*/ 564753 w 606828"/>
              <a:gd name="connsiteY916" fmla="*/ 68817 h 299032"/>
              <a:gd name="connsiteX917" fmla="*/ 570684 w 606828"/>
              <a:gd name="connsiteY917" fmla="*/ 61133 h 299032"/>
              <a:gd name="connsiteX918" fmla="*/ 462970 w 606828"/>
              <a:gd name="connsiteY918" fmla="*/ 59272 h 299032"/>
              <a:gd name="connsiteX919" fmla="*/ 513134 w 606828"/>
              <a:gd name="connsiteY919" fmla="*/ 60153 h 299032"/>
              <a:gd name="connsiteX920" fmla="*/ 517622 w 606828"/>
              <a:gd name="connsiteY920" fmla="*/ 63516 h 299032"/>
              <a:gd name="connsiteX921" fmla="*/ 518824 w 606828"/>
              <a:gd name="connsiteY921" fmla="*/ 139180 h 299032"/>
              <a:gd name="connsiteX922" fmla="*/ 514176 w 606828"/>
              <a:gd name="connsiteY922" fmla="*/ 143743 h 299032"/>
              <a:gd name="connsiteX923" fmla="*/ 468419 w 606828"/>
              <a:gd name="connsiteY923" fmla="*/ 148708 h 299032"/>
              <a:gd name="connsiteX924" fmla="*/ 462809 w 606828"/>
              <a:gd name="connsiteY924" fmla="*/ 145505 h 299032"/>
              <a:gd name="connsiteX925" fmla="*/ 459283 w 606828"/>
              <a:gd name="connsiteY925" fmla="*/ 89377 h 299032"/>
              <a:gd name="connsiteX926" fmla="*/ 457681 w 606828"/>
              <a:gd name="connsiteY926" fmla="*/ 66958 h 299032"/>
              <a:gd name="connsiteX927" fmla="*/ 462970 w 606828"/>
              <a:gd name="connsiteY927" fmla="*/ 59272 h 299032"/>
              <a:gd name="connsiteX928" fmla="*/ 589761 w 606828"/>
              <a:gd name="connsiteY928" fmla="*/ 59052 h 299032"/>
              <a:gd name="connsiteX929" fmla="*/ 582147 w 606828"/>
              <a:gd name="connsiteY929" fmla="*/ 60092 h 299032"/>
              <a:gd name="connsiteX930" fmla="*/ 578379 w 606828"/>
              <a:gd name="connsiteY930" fmla="*/ 63774 h 299032"/>
              <a:gd name="connsiteX931" fmla="*/ 573971 w 606828"/>
              <a:gd name="connsiteY931" fmla="*/ 68417 h 299032"/>
              <a:gd name="connsiteX932" fmla="*/ 566356 w 606828"/>
              <a:gd name="connsiteY932" fmla="*/ 78662 h 299032"/>
              <a:gd name="connsiteX933" fmla="*/ 557058 w 606828"/>
              <a:gd name="connsiteY933" fmla="*/ 90028 h 299032"/>
              <a:gd name="connsiteX934" fmla="*/ 559463 w 606828"/>
              <a:gd name="connsiteY934" fmla="*/ 94511 h 299032"/>
              <a:gd name="connsiteX935" fmla="*/ 589761 w 606828"/>
              <a:gd name="connsiteY935" fmla="*/ 59052 h 299032"/>
              <a:gd name="connsiteX936" fmla="*/ 47589 w 606828"/>
              <a:gd name="connsiteY936" fmla="*/ 36480 h 299032"/>
              <a:gd name="connsiteX937" fmla="*/ 44062 w 606828"/>
              <a:gd name="connsiteY937" fmla="*/ 37680 h 299032"/>
              <a:gd name="connsiteX938" fmla="*/ 44543 w 606828"/>
              <a:gd name="connsiteY938" fmla="*/ 39441 h 299032"/>
              <a:gd name="connsiteX939" fmla="*/ 47589 w 606828"/>
              <a:gd name="connsiteY939" fmla="*/ 36480 h 299032"/>
              <a:gd name="connsiteX940" fmla="*/ 58971 w 606828"/>
              <a:gd name="connsiteY940" fmla="*/ 33198 h 299032"/>
              <a:gd name="connsiteX941" fmla="*/ 51597 w 606828"/>
              <a:gd name="connsiteY941" fmla="*/ 35279 h 299032"/>
              <a:gd name="connsiteX942" fmla="*/ 45104 w 606828"/>
              <a:gd name="connsiteY942" fmla="*/ 41682 h 299032"/>
              <a:gd name="connsiteX943" fmla="*/ 46467 w 606828"/>
              <a:gd name="connsiteY943" fmla="*/ 47686 h 299032"/>
              <a:gd name="connsiteX944" fmla="*/ 58971 w 606828"/>
              <a:gd name="connsiteY944" fmla="*/ 33198 h 299032"/>
              <a:gd name="connsiteX945" fmla="*/ 529324 w 606828"/>
              <a:gd name="connsiteY945" fmla="*/ 32558 h 299032"/>
              <a:gd name="connsiteX946" fmla="*/ 433538 w 606828"/>
              <a:gd name="connsiteY946" fmla="*/ 38961 h 299032"/>
              <a:gd name="connsiteX947" fmla="*/ 335588 w 606828"/>
              <a:gd name="connsiteY947" fmla="*/ 46085 h 299032"/>
              <a:gd name="connsiteX948" fmla="*/ 235313 w 606828"/>
              <a:gd name="connsiteY948" fmla="*/ 48006 h 299032"/>
              <a:gd name="connsiteX949" fmla="*/ 185136 w 606828"/>
              <a:gd name="connsiteY949" fmla="*/ 49767 h 299032"/>
              <a:gd name="connsiteX950" fmla="*/ 136241 w 606828"/>
              <a:gd name="connsiteY950" fmla="*/ 54409 h 299032"/>
              <a:gd name="connsiteX951" fmla="*/ 87426 w 606828"/>
              <a:gd name="connsiteY951" fmla="*/ 60092 h 299032"/>
              <a:gd name="connsiteX952" fmla="*/ 48631 w 606828"/>
              <a:gd name="connsiteY952" fmla="*/ 60092 h 299032"/>
              <a:gd name="connsiteX953" fmla="*/ 50475 w 606828"/>
              <a:gd name="connsiteY953" fmla="*/ 80263 h 299032"/>
              <a:gd name="connsiteX954" fmla="*/ 79010 w 606828"/>
              <a:gd name="connsiteY954" fmla="*/ 78662 h 299032"/>
              <a:gd name="connsiteX955" fmla="*/ 84701 w 606828"/>
              <a:gd name="connsiteY955" fmla="*/ 81864 h 299032"/>
              <a:gd name="connsiteX956" fmla="*/ 92877 w 606828"/>
              <a:gd name="connsiteY956" fmla="*/ 208251 h 299032"/>
              <a:gd name="connsiteX957" fmla="*/ 88388 w 606828"/>
              <a:gd name="connsiteY957" fmla="*/ 214094 h 299032"/>
              <a:gd name="connsiteX958" fmla="*/ 55845 w 606828"/>
              <a:gd name="connsiteY958" fmla="*/ 215135 h 299032"/>
              <a:gd name="connsiteX959" fmla="*/ 56566 w 606828"/>
              <a:gd name="connsiteY959" fmla="*/ 226261 h 299032"/>
              <a:gd name="connsiteX960" fmla="*/ 56887 w 606828"/>
              <a:gd name="connsiteY960" fmla="*/ 226181 h 299032"/>
              <a:gd name="connsiteX961" fmla="*/ 112675 w 606828"/>
              <a:gd name="connsiteY961" fmla="*/ 218577 h 299032"/>
              <a:gd name="connsiteX962" fmla="*/ 121412 w 606828"/>
              <a:gd name="connsiteY962" fmla="*/ 216816 h 299032"/>
              <a:gd name="connsiteX963" fmla="*/ 121332 w 606828"/>
              <a:gd name="connsiteY963" fmla="*/ 216095 h 299032"/>
              <a:gd name="connsiteX964" fmla="*/ 113557 w 606828"/>
              <a:gd name="connsiteY964" fmla="*/ 141496 h 299032"/>
              <a:gd name="connsiteX965" fmla="*/ 117004 w 606828"/>
              <a:gd name="connsiteY965" fmla="*/ 133571 h 299032"/>
              <a:gd name="connsiteX966" fmla="*/ 164776 w 606828"/>
              <a:gd name="connsiteY966" fmla="*/ 127568 h 299032"/>
              <a:gd name="connsiteX967" fmla="*/ 170307 w 606828"/>
              <a:gd name="connsiteY967" fmla="*/ 131490 h 299032"/>
              <a:gd name="connsiteX968" fmla="*/ 170628 w 606828"/>
              <a:gd name="connsiteY968" fmla="*/ 133011 h 299032"/>
              <a:gd name="connsiteX969" fmla="*/ 179846 w 606828"/>
              <a:gd name="connsiteY969" fmla="*/ 195765 h 299032"/>
              <a:gd name="connsiteX970" fmla="*/ 180808 w 606828"/>
              <a:gd name="connsiteY970" fmla="*/ 207371 h 299032"/>
              <a:gd name="connsiteX971" fmla="*/ 182731 w 606828"/>
              <a:gd name="connsiteY971" fmla="*/ 206971 h 299032"/>
              <a:gd name="connsiteX972" fmla="*/ 186579 w 606828"/>
              <a:gd name="connsiteY972" fmla="*/ 206971 h 299032"/>
              <a:gd name="connsiteX973" fmla="*/ 285090 w 606828"/>
              <a:gd name="connsiteY973" fmla="*/ 201287 h 299032"/>
              <a:gd name="connsiteX974" fmla="*/ 384483 w 606828"/>
              <a:gd name="connsiteY974" fmla="*/ 194164 h 299032"/>
              <a:gd name="connsiteX975" fmla="*/ 485399 w 606828"/>
              <a:gd name="connsiteY975" fmla="*/ 188961 h 299032"/>
              <a:gd name="connsiteX976" fmla="*/ 535737 w 606828"/>
              <a:gd name="connsiteY976" fmla="*/ 186800 h 299032"/>
              <a:gd name="connsiteX977" fmla="*/ 561226 w 606828"/>
              <a:gd name="connsiteY977" fmla="*/ 185919 h 299032"/>
              <a:gd name="connsiteX978" fmla="*/ 575173 w 606828"/>
              <a:gd name="connsiteY978" fmla="*/ 186880 h 299032"/>
              <a:gd name="connsiteX979" fmla="*/ 574131 w 606828"/>
              <a:gd name="connsiteY979" fmla="*/ 163427 h 299032"/>
              <a:gd name="connsiteX980" fmla="*/ 572368 w 606828"/>
              <a:gd name="connsiteY980" fmla="*/ 147499 h 299032"/>
              <a:gd name="connsiteX981" fmla="*/ 574211 w 606828"/>
              <a:gd name="connsiteY981" fmla="*/ 136293 h 299032"/>
              <a:gd name="connsiteX982" fmla="*/ 595933 w 606828"/>
              <a:gd name="connsiteY982" fmla="*/ 131170 h 299032"/>
              <a:gd name="connsiteX983" fmla="*/ 595853 w 606828"/>
              <a:gd name="connsiteY983" fmla="*/ 104996 h 299032"/>
              <a:gd name="connsiteX984" fmla="*/ 578940 w 606828"/>
              <a:gd name="connsiteY984" fmla="*/ 106277 h 299032"/>
              <a:gd name="connsiteX985" fmla="*/ 556737 w 606828"/>
              <a:gd name="connsiteY985" fmla="*/ 103876 h 299032"/>
              <a:gd name="connsiteX986" fmla="*/ 546878 w 606828"/>
              <a:gd name="connsiteY986" fmla="*/ 84665 h 299032"/>
              <a:gd name="connsiteX987" fmla="*/ 548882 w 606828"/>
              <a:gd name="connsiteY987" fmla="*/ 52008 h 299032"/>
              <a:gd name="connsiteX988" fmla="*/ 596014 w 606828"/>
              <a:gd name="connsiteY988" fmla="*/ 48486 h 299032"/>
              <a:gd name="connsiteX989" fmla="*/ 596094 w 606828"/>
              <a:gd name="connsiteY989" fmla="*/ 33838 h 299032"/>
              <a:gd name="connsiteX990" fmla="*/ 594170 w 606828"/>
              <a:gd name="connsiteY990" fmla="*/ 34158 h 299032"/>
              <a:gd name="connsiteX991" fmla="*/ 575333 w 606828"/>
              <a:gd name="connsiteY991" fmla="*/ 33198 h 299032"/>
              <a:gd name="connsiteX992" fmla="*/ 529324 w 606828"/>
              <a:gd name="connsiteY992" fmla="*/ 32558 h 299032"/>
              <a:gd name="connsiteX993" fmla="*/ 69952 w 606828"/>
              <a:gd name="connsiteY993" fmla="*/ 30637 h 299032"/>
              <a:gd name="connsiteX994" fmla="*/ 62979 w 606828"/>
              <a:gd name="connsiteY994" fmla="*/ 32157 h 299032"/>
              <a:gd name="connsiteX995" fmla="*/ 47028 w 606828"/>
              <a:gd name="connsiteY995" fmla="*/ 50567 h 299032"/>
              <a:gd name="connsiteX996" fmla="*/ 47188 w 606828"/>
              <a:gd name="connsiteY996" fmla="*/ 51127 h 299032"/>
              <a:gd name="connsiteX997" fmla="*/ 51837 w 606828"/>
              <a:gd name="connsiteY997" fmla="*/ 50807 h 299032"/>
              <a:gd name="connsiteX998" fmla="*/ 69952 w 606828"/>
              <a:gd name="connsiteY998" fmla="*/ 30637 h 299032"/>
              <a:gd name="connsiteX999" fmla="*/ 81174 w 606828"/>
              <a:gd name="connsiteY999" fmla="*/ 28475 h 299032"/>
              <a:gd name="connsiteX1000" fmla="*/ 72918 w 606828"/>
              <a:gd name="connsiteY1000" fmla="*/ 29996 h 299032"/>
              <a:gd name="connsiteX1001" fmla="*/ 54563 w 606828"/>
              <a:gd name="connsiteY1001" fmla="*/ 50727 h 299032"/>
              <a:gd name="connsiteX1002" fmla="*/ 60975 w 606828"/>
              <a:gd name="connsiteY1002" fmla="*/ 50727 h 299032"/>
              <a:gd name="connsiteX1003" fmla="*/ 81174 w 606828"/>
              <a:gd name="connsiteY1003" fmla="*/ 28475 h 299032"/>
              <a:gd name="connsiteX1004" fmla="*/ 93598 w 606828"/>
              <a:gd name="connsiteY1004" fmla="*/ 26634 h 299032"/>
              <a:gd name="connsiteX1005" fmla="*/ 84140 w 606828"/>
              <a:gd name="connsiteY1005" fmla="*/ 27995 h 299032"/>
              <a:gd name="connsiteX1006" fmla="*/ 63700 w 606828"/>
              <a:gd name="connsiteY1006" fmla="*/ 50727 h 299032"/>
              <a:gd name="connsiteX1007" fmla="*/ 70674 w 606828"/>
              <a:gd name="connsiteY1007" fmla="*/ 50967 h 299032"/>
              <a:gd name="connsiteX1008" fmla="*/ 93598 w 606828"/>
              <a:gd name="connsiteY1008" fmla="*/ 26634 h 299032"/>
              <a:gd name="connsiteX1009" fmla="*/ 105622 w 606828"/>
              <a:gd name="connsiteY1009" fmla="*/ 25274 h 299032"/>
              <a:gd name="connsiteX1010" fmla="*/ 96404 w 606828"/>
              <a:gd name="connsiteY1010" fmla="*/ 26234 h 299032"/>
              <a:gd name="connsiteX1011" fmla="*/ 73640 w 606828"/>
              <a:gd name="connsiteY1011" fmla="*/ 51047 h 299032"/>
              <a:gd name="connsiteX1012" fmla="*/ 78850 w 606828"/>
              <a:gd name="connsiteY1012" fmla="*/ 51127 h 299032"/>
              <a:gd name="connsiteX1013" fmla="*/ 81254 w 606828"/>
              <a:gd name="connsiteY1013" fmla="*/ 51127 h 299032"/>
              <a:gd name="connsiteX1014" fmla="*/ 105622 w 606828"/>
              <a:gd name="connsiteY1014" fmla="*/ 25274 h 299032"/>
              <a:gd name="connsiteX1015" fmla="*/ 112355 w 606828"/>
              <a:gd name="connsiteY1015" fmla="*/ 24633 h 299032"/>
              <a:gd name="connsiteX1016" fmla="*/ 108427 w 606828"/>
              <a:gd name="connsiteY1016" fmla="*/ 24954 h 299032"/>
              <a:gd name="connsiteX1017" fmla="*/ 84380 w 606828"/>
              <a:gd name="connsiteY1017" fmla="*/ 51047 h 299032"/>
              <a:gd name="connsiteX1018" fmla="*/ 92476 w 606828"/>
              <a:gd name="connsiteY1018" fmla="*/ 50487 h 299032"/>
              <a:gd name="connsiteX1019" fmla="*/ 107305 w 606828"/>
              <a:gd name="connsiteY1019" fmla="*/ 31837 h 299032"/>
              <a:gd name="connsiteX1020" fmla="*/ 112355 w 606828"/>
              <a:gd name="connsiteY1020" fmla="*/ 24633 h 299032"/>
              <a:gd name="connsiteX1021" fmla="*/ 123977 w 606828"/>
              <a:gd name="connsiteY1021" fmla="*/ 23833 h 299032"/>
              <a:gd name="connsiteX1022" fmla="*/ 115801 w 606828"/>
              <a:gd name="connsiteY1022" fmla="*/ 24393 h 299032"/>
              <a:gd name="connsiteX1023" fmla="*/ 115481 w 606828"/>
              <a:gd name="connsiteY1023" fmla="*/ 24793 h 299032"/>
              <a:gd name="connsiteX1024" fmla="*/ 112996 w 606828"/>
              <a:gd name="connsiteY1024" fmla="*/ 27755 h 299032"/>
              <a:gd name="connsiteX1025" fmla="*/ 107385 w 606828"/>
              <a:gd name="connsiteY1025" fmla="*/ 35119 h 299032"/>
              <a:gd name="connsiteX1026" fmla="*/ 95362 w 606828"/>
              <a:gd name="connsiteY1026" fmla="*/ 50247 h 299032"/>
              <a:gd name="connsiteX1027" fmla="*/ 104820 w 606828"/>
              <a:gd name="connsiteY1027" fmla="*/ 49126 h 299032"/>
              <a:gd name="connsiteX1028" fmla="*/ 123977 w 606828"/>
              <a:gd name="connsiteY1028" fmla="*/ 23833 h 299032"/>
              <a:gd name="connsiteX1029" fmla="*/ 133596 w 606828"/>
              <a:gd name="connsiteY1029" fmla="*/ 23353 h 299032"/>
              <a:gd name="connsiteX1030" fmla="*/ 126703 w 606828"/>
              <a:gd name="connsiteY1030" fmla="*/ 23673 h 299032"/>
              <a:gd name="connsiteX1031" fmla="*/ 107545 w 606828"/>
              <a:gd name="connsiteY1031" fmla="*/ 48726 h 299032"/>
              <a:gd name="connsiteX1032" fmla="*/ 118206 w 606828"/>
              <a:gd name="connsiteY1032" fmla="*/ 47365 h 299032"/>
              <a:gd name="connsiteX1033" fmla="*/ 133596 w 606828"/>
              <a:gd name="connsiteY1033" fmla="*/ 23353 h 299032"/>
              <a:gd name="connsiteX1034" fmla="*/ 146421 w 606828"/>
              <a:gd name="connsiteY1034" fmla="*/ 22792 h 299032"/>
              <a:gd name="connsiteX1035" fmla="*/ 136241 w 606828"/>
              <a:gd name="connsiteY1035" fmla="*/ 23193 h 299032"/>
              <a:gd name="connsiteX1036" fmla="*/ 120691 w 606828"/>
              <a:gd name="connsiteY1036" fmla="*/ 47045 h 299032"/>
              <a:gd name="connsiteX1037" fmla="*/ 120771 w 606828"/>
              <a:gd name="connsiteY1037" fmla="*/ 47045 h 299032"/>
              <a:gd name="connsiteX1038" fmla="*/ 131191 w 606828"/>
              <a:gd name="connsiteY1038" fmla="*/ 45845 h 299032"/>
              <a:gd name="connsiteX1039" fmla="*/ 146180 w 606828"/>
              <a:gd name="connsiteY1039" fmla="*/ 23193 h 299032"/>
              <a:gd name="connsiteX1040" fmla="*/ 146421 w 606828"/>
              <a:gd name="connsiteY1040" fmla="*/ 22792 h 299032"/>
              <a:gd name="connsiteX1041" fmla="*/ 157162 w 606828"/>
              <a:gd name="connsiteY1041" fmla="*/ 22392 h 299032"/>
              <a:gd name="connsiteX1042" fmla="*/ 147864 w 606828"/>
              <a:gd name="connsiteY1042" fmla="*/ 22712 h 299032"/>
              <a:gd name="connsiteX1043" fmla="*/ 148104 w 606828"/>
              <a:gd name="connsiteY1043" fmla="*/ 23673 h 299032"/>
              <a:gd name="connsiteX1044" fmla="*/ 133917 w 606828"/>
              <a:gd name="connsiteY1044" fmla="*/ 45524 h 299032"/>
              <a:gd name="connsiteX1045" fmla="*/ 141371 w 606828"/>
              <a:gd name="connsiteY1045" fmla="*/ 44564 h 299032"/>
              <a:gd name="connsiteX1046" fmla="*/ 157162 w 606828"/>
              <a:gd name="connsiteY1046" fmla="*/ 22392 h 299032"/>
              <a:gd name="connsiteX1047" fmla="*/ 167101 w 606828"/>
              <a:gd name="connsiteY1047" fmla="*/ 22152 h 299032"/>
              <a:gd name="connsiteX1048" fmla="*/ 159566 w 606828"/>
              <a:gd name="connsiteY1048" fmla="*/ 22392 h 299032"/>
              <a:gd name="connsiteX1049" fmla="*/ 144016 w 606828"/>
              <a:gd name="connsiteY1049" fmla="*/ 44324 h 299032"/>
              <a:gd name="connsiteX1050" fmla="*/ 150749 w 606828"/>
              <a:gd name="connsiteY1050" fmla="*/ 43443 h 299032"/>
              <a:gd name="connsiteX1051" fmla="*/ 167101 w 606828"/>
              <a:gd name="connsiteY1051" fmla="*/ 22152 h 299032"/>
              <a:gd name="connsiteX1052" fmla="*/ 173433 w 606828"/>
              <a:gd name="connsiteY1052" fmla="*/ 21912 h 299032"/>
              <a:gd name="connsiteX1053" fmla="*/ 169906 w 606828"/>
              <a:gd name="connsiteY1053" fmla="*/ 22072 h 299032"/>
              <a:gd name="connsiteX1054" fmla="*/ 153154 w 606828"/>
              <a:gd name="connsiteY1054" fmla="*/ 43203 h 299032"/>
              <a:gd name="connsiteX1055" fmla="*/ 159727 w 606828"/>
              <a:gd name="connsiteY1055" fmla="*/ 42403 h 299032"/>
              <a:gd name="connsiteX1056" fmla="*/ 173433 w 606828"/>
              <a:gd name="connsiteY1056" fmla="*/ 21912 h 299032"/>
              <a:gd name="connsiteX1057" fmla="*/ 186499 w 606828"/>
              <a:gd name="connsiteY1057" fmla="*/ 21432 h 299032"/>
              <a:gd name="connsiteX1058" fmla="*/ 175758 w 606828"/>
              <a:gd name="connsiteY1058" fmla="*/ 21832 h 299032"/>
              <a:gd name="connsiteX1059" fmla="*/ 162372 w 606828"/>
              <a:gd name="connsiteY1059" fmla="*/ 42083 h 299032"/>
              <a:gd name="connsiteX1060" fmla="*/ 163093 w 606828"/>
              <a:gd name="connsiteY1060" fmla="*/ 42003 h 299032"/>
              <a:gd name="connsiteX1061" fmla="*/ 171910 w 606828"/>
              <a:gd name="connsiteY1061" fmla="*/ 41122 h 299032"/>
              <a:gd name="connsiteX1062" fmla="*/ 186499 w 606828"/>
              <a:gd name="connsiteY1062" fmla="*/ 21432 h 299032"/>
              <a:gd name="connsiteX1063" fmla="*/ 596334 w 606828"/>
              <a:gd name="connsiteY1063" fmla="*/ 21272 h 299032"/>
              <a:gd name="connsiteX1064" fmla="*/ 595132 w 606828"/>
              <a:gd name="connsiteY1064" fmla="*/ 22552 h 299032"/>
              <a:gd name="connsiteX1065" fmla="*/ 596254 w 606828"/>
              <a:gd name="connsiteY1065" fmla="*/ 22712 h 299032"/>
              <a:gd name="connsiteX1066" fmla="*/ 596334 w 606828"/>
              <a:gd name="connsiteY1066" fmla="*/ 21272 h 299032"/>
              <a:gd name="connsiteX1067" fmla="*/ 199404 w 606828"/>
              <a:gd name="connsiteY1067" fmla="*/ 20871 h 299032"/>
              <a:gd name="connsiteX1068" fmla="*/ 189064 w 606828"/>
              <a:gd name="connsiteY1068" fmla="*/ 21352 h 299032"/>
              <a:gd name="connsiteX1069" fmla="*/ 174475 w 606828"/>
              <a:gd name="connsiteY1069" fmla="*/ 40962 h 299032"/>
              <a:gd name="connsiteX1070" fmla="*/ 183292 w 606828"/>
              <a:gd name="connsiteY1070" fmla="*/ 40482 h 299032"/>
              <a:gd name="connsiteX1071" fmla="*/ 199404 w 606828"/>
              <a:gd name="connsiteY1071" fmla="*/ 20871 h 299032"/>
              <a:gd name="connsiteX1072" fmla="*/ 209583 w 606828"/>
              <a:gd name="connsiteY1072" fmla="*/ 20231 h 299032"/>
              <a:gd name="connsiteX1073" fmla="*/ 205736 w 606828"/>
              <a:gd name="connsiteY1073" fmla="*/ 20471 h 299032"/>
              <a:gd name="connsiteX1074" fmla="*/ 202129 w 606828"/>
              <a:gd name="connsiteY1074" fmla="*/ 20711 h 299032"/>
              <a:gd name="connsiteX1075" fmla="*/ 185857 w 606828"/>
              <a:gd name="connsiteY1075" fmla="*/ 40402 h 299032"/>
              <a:gd name="connsiteX1076" fmla="*/ 193071 w 606828"/>
              <a:gd name="connsiteY1076" fmla="*/ 40082 h 299032"/>
              <a:gd name="connsiteX1077" fmla="*/ 209583 w 606828"/>
              <a:gd name="connsiteY1077" fmla="*/ 20231 h 299032"/>
              <a:gd name="connsiteX1078" fmla="*/ 217359 w 606828"/>
              <a:gd name="connsiteY1078" fmla="*/ 19671 h 299032"/>
              <a:gd name="connsiteX1079" fmla="*/ 212389 w 606828"/>
              <a:gd name="connsiteY1079" fmla="*/ 19991 h 299032"/>
              <a:gd name="connsiteX1080" fmla="*/ 195716 w 606828"/>
              <a:gd name="connsiteY1080" fmla="*/ 40002 h 299032"/>
              <a:gd name="connsiteX1081" fmla="*/ 200927 w 606828"/>
              <a:gd name="connsiteY1081" fmla="*/ 39841 h 299032"/>
              <a:gd name="connsiteX1082" fmla="*/ 217359 w 606828"/>
              <a:gd name="connsiteY1082" fmla="*/ 19671 h 299032"/>
              <a:gd name="connsiteX1083" fmla="*/ 228821 w 606828"/>
              <a:gd name="connsiteY1083" fmla="*/ 18790 h 299032"/>
              <a:gd name="connsiteX1084" fmla="*/ 220324 w 606828"/>
              <a:gd name="connsiteY1084" fmla="*/ 19431 h 299032"/>
              <a:gd name="connsiteX1085" fmla="*/ 203492 w 606828"/>
              <a:gd name="connsiteY1085" fmla="*/ 39761 h 299032"/>
              <a:gd name="connsiteX1086" fmla="*/ 205255 w 606828"/>
              <a:gd name="connsiteY1086" fmla="*/ 39681 h 299032"/>
              <a:gd name="connsiteX1087" fmla="*/ 209423 w 606828"/>
              <a:gd name="connsiteY1087" fmla="*/ 39521 h 299032"/>
              <a:gd name="connsiteX1088" fmla="*/ 228821 w 606828"/>
              <a:gd name="connsiteY1088" fmla="*/ 18790 h 299032"/>
              <a:gd name="connsiteX1089" fmla="*/ 235874 w 606828"/>
              <a:gd name="connsiteY1089" fmla="*/ 18230 h 299032"/>
              <a:gd name="connsiteX1090" fmla="*/ 231867 w 606828"/>
              <a:gd name="connsiteY1090" fmla="*/ 18550 h 299032"/>
              <a:gd name="connsiteX1091" fmla="*/ 212148 w 606828"/>
              <a:gd name="connsiteY1091" fmla="*/ 39441 h 299032"/>
              <a:gd name="connsiteX1092" fmla="*/ 217599 w 606828"/>
              <a:gd name="connsiteY1092" fmla="*/ 39281 h 299032"/>
              <a:gd name="connsiteX1093" fmla="*/ 235874 w 606828"/>
              <a:gd name="connsiteY1093" fmla="*/ 18230 h 299032"/>
              <a:gd name="connsiteX1094" fmla="*/ 245493 w 606828"/>
              <a:gd name="connsiteY1094" fmla="*/ 17430 h 299032"/>
              <a:gd name="connsiteX1095" fmla="*/ 238760 w 606828"/>
              <a:gd name="connsiteY1095" fmla="*/ 17990 h 299032"/>
              <a:gd name="connsiteX1096" fmla="*/ 220244 w 606828"/>
              <a:gd name="connsiteY1096" fmla="*/ 39201 h 299032"/>
              <a:gd name="connsiteX1097" fmla="*/ 226416 w 606828"/>
              <a:gd name="connsiteY1097" fmla="*/ 39041 h 299032"/>
              <a:gd name="connsiteX1098" fmla="*/ 245493 w 606828"/>
              <a:gd name="connsiteY1098" fmla="*/ 17430 h 299032"/>
              <a:gd name="connsiteX1099" fmla="*/ 255833 w 606828"/>
              <a:gd name="connsiteY1099" fmla="*/ 16629 h 299032"/>
              <a:gd name="connsiteX1100" fmla="*/ 248699 w 606828"/>
              <a:gd name="connsiteY1100" fmla="*/ 17189 h 299032"/>
              <a:gd name="connsiteX1101" fmla="*/ 228821 w 606828"/>
              <a:gd name="connsiteY1101" fmla="*/ 39041 h 299032"/>
              <a:gd name="connsiteX1102" fmla="*/ 237237 w 606828"/>
              <a:gd name="connsiteY1102" fmla="*/ 38801 h 299032"/>
              <a:gd name="connsiteX1103" fmla="*/ 255833 w 606828"/>
              <a:gd name="connsiteY1103" fmla="*/ 16629 h 299032"/>
              <a:gd name="connsiteX1104" fmla="*/ 263528 w 606828"/>
              <a:gd name="connsiteY1104" fmla="*/ 15989 h 299032"/>
              <a:gd name="connsiteX1105" fmla="*/ 258639 w 606828"/>
              <a:gd name="connsiteY1105" fmla="*/ 16389 h 299032"/>
              <a:gd name="connsiteX1106" fmla="*/ 239802 w 606828"/>
              <a:gd name="connsiteY1106" fmla="*/ 38801 h 299032"/>
              <a:gd name="connsiteX1107" fmla="*/ 248780 w 606828"/>
              <a:gd name="connsiteY1107" fmla="*/ 38641 h 299032"/>
              <a:gd name="connsiteX1108" fmla="*/ 258879 w 606828"/>
              <a:gd name="connsiteY1108" fmla="*/ 22472 h 299032"/>
              <a:gd name="connsiteX1109" fmla="*/ 263528 w 606828"/>
              <a:gd name="connsiteY1109" fmla="*/ 15989 h 299032"/>
              <a:gd name="connsiteX1110" fmla="*/ 584952 w 606828"/>
              <a:gd name="connsiteY1110" fmla="*/ 15348 h 299032"/>
              <a:gd name="connsiteX1111" fmla="*/ 578059 w 606828"/>
              <a:gd name="connsiteY1111" fmla="*/ 15508 h 299032"/>
              <a:gd name="connsiteX1112" fmla="*/ 569482 w 606828"/>
              <a:gd name="connsiteY1112" fmla="*/ 23673 h 299032"/>
              <a:gd name="connsiteX1113" fmla="*/ 575333 w 606828"/>
              <a:gd name="connsiteY1113" fmla="*/ 23993 h 299032"/>
              <a:gd name="connsiteX1114" fmla="*/ 577498 w 606828"/>
              <a:gd name="connsiteY1114" fmla="*/ 24073 h 299032"/>
              <a:gd name="connsiteX1115" fmla="*/ 584952 w 606828"/>
              <a:gd name="connsiteY1115" fmla="*/ 15348 h 299032"/>
              <a:gd name="connsiteX1116" fmla="*/ 568600 w 606828"/>
              <a:gd name="connsiteY1116" fmla="*/ 15348 h 299032"/>
              <a:gd name="connsiteX1117" fmla="*/ 561467 w 606828"/>
              <a:gd name="connsiteY1117" fmla="*/ 23433 h 299032"/>
              <a:gd name="connsiteX1118" fmla="*/ 566757 w 606828"/>
              <a:gd name="connsiteY1118" fmla="*/ 23593 h 299032"/>
              <a:gd name="connsiteX1119" fmla="*/ 575013 w 606828"/>
              <a:gd name="connsiteY1119" fmla="*/ 15508 h 299032"/>
              <a:gd name="connsiteX1120" fmla="*/ 568600 w 606828"/>
              <a:gd name="connsiteY1120" fmla="*/ 15348 h 299032"/>
              <a:gd name="connsiteX1121" fmla="*/ 560505 w 606828"/>
              <a:gd name="connsiteY1121" fmla="*/ 15028 h 299032"/>
              <a:gd name="connsiteX1122" fmla="*/ 553611 w 606828"/>
              <a:gd name="connsiteY1122" fmla="*/ 23273 h 299032"/>
              <a:gd name="connsiteX1123" fmla="*/ 558982 w 606828"/>
              <a:gd name="connsiteY1123" fmla="*/ 23353 h 299032"/>
              <a:gd name="connsiteX1124" fmla="*/ 565875 w 606828"/>
              <a:gd name="connsiteY1124" fmla="*/ 15268 h 299032"/>
              <a:gd name="connsiteX1125" fmla="*/ 560505 w 606828"/>
              <a:gd name="connsiteY1125" fmla="*/ 15028 h 299032"/>
              <a:gd name="connsiteX1126" fmla="*/ 277555 w 606828"/>
              <a:gd name="connsiteY1126" fmla="*/ 14788 h 299032"/>
              <a:gd name="connsiteX1127" fmla="*/ 266093 w 606828"/>
              <a:gd name="connsiteY1127" fmla="*/ 15749 h 299032"/>
              <a:gd name="connsiteX1128" fmla="*/ 257837 w 606828"/>
              <a:gd name="connsiteY1128" fmla="*/ 27835 h 299032"/>
              <a:gd name="connsiteX1129" fmla="*/ 251184 w 606828"/>
              <a:gd name="connsiteY1129" fmla="*/ 38561 h 299032"/>
              <a:gd name="connsiteX1130" fmla="*/ 260001 w 606828"/>
              <a:gd name="connsiteY1130" fmla="*/ 38401 h 299032"/>
              <a:gd name="connsiteX1131" fmla="*/ 277555 w 606828"/>
              <a:gd name="connsiteY1131" fmla="*/ 14788 h 299032"/>
              <a:gd name="connsiteX1132" fmla="*/ 593689 w 606828"/>
              <a:gd name="connsiteY1132" fmla="*/ 14708 h 299032"/>
              <a:gd name="connsiteX1133" fmla="*/ 587838 w 606828"/>
              <a:gd name="connsiteY1133" fmla="*/ 15188 h 299032"/>
              <a:gd name="connsiteX1134" fmla="*/ 587758 w 606828"/>
              <a:gd name="connsiteY1134" fmla="*/ 15188 h 299032"/>
              <a:gd name="connsiteX1135" fmla="*/ 580063 w 606828"/>
              <a:gd name="connsiteY1135" fmla="*/ 24233 h 299032"/>
              <a:gd name="connsiteX1136" fmla="*/ 585674 w 606828"/>
              <a:gd name="connsiteY1136" fmla="*/ 24473 h 299032"/>
              <a:gd name="connsiteX1137" fmla="*/ 586555 w 606828"/>
              <a:gd name="connsiteY1137" fmla="*/ 24553 h 299032"/>
              <a:gd name="connsiteX1138" fmla="*/ 593689 w 606828"/>
              <a:gd name="connsiteY1138" fmla="*/ 14708 h 299032"/>
              <a:gd name="connsiteX1139" fmla="*/ 596414 w 606828"/>
              <a:gd name="connsiteY1139" fmla="*/ 14548 h 299032"/>
              <a:gd name="connsiteX1140" fmla="*/ 588800 w 606828"/>
              <a:gd name="connsiteY1140" fmla="*/ 24873 h 299032"/>
              <a:gd name="connsiteX1141" fmla="*/ 590643 w 606828"/>
              <a:gd name="connsiteY1141" fmla="*/ 25114 h 299032"/>
              <a:gd name="connsiteX1142" fmla="*/ 591365 w 606828"/>
              <a:gd name="connsiteY1142" fmla="*/ 24153 h 299032"/>
              <a:gd name="connsiteX1143" fmla="*/ 596334 w 606828"/>
              <a:gd name="connsiteY1143" fmla="*/ 18230 h 299032"/>
              <a:gd name="connsiteX1144" fmla="*/ 596414 w 606828"/>
              <a:gd name="connsiteY1144" fmla="*/ 14548 h 299032"/>
              <a:gd name="connsiteX1145" fmla="*/ 549042 w 606828"/>
              <a:gd name="connsiteY1145" fmla="*/ 14148 h 299032"/>
              <a:gd name="connsiteX1146" fmla="*/ 541027 w 606828"/>
              <a:gd name="connsiteY1146" fmla="*/ 23193 h 299032"/>
              <a:gd name="connsiteX1147" fmla="*/ 551046 w 606828"/>
              <a:gd name="connsiteY1147" fmla="*/ 23193 h 299032"/>
              <a:gd name="connsiteX1148" fmla="*/ 557940 w 606828"/>
              <a:gd name="connsiteY1148" fmla="*/ 14868 h 299032"/>
              <a:gd name="connsiteX1149" fmla="*/ 549042 w 606828"/>
              <a:gd name="connsiteY1149" fmla="*/ 14148 h 299032"/>
              <a:gd name="connsiteX1150" fmla="*/ 288777 w 606828"/>
              <a:gd name="connsiteY1150" fmla="*/ 13908 h 299032"/>
              <a:gd name="connsiteX1151" fmla="*/ 280361 w 606828"/>
              <a:gd name="connsiteY1151" fmla="*/ 14548 h 299032"/>
              <a:gd name="connsiteX1152" fmla="*/ 262486 w 606828"/>
              <a:gd name="connsiteY1152" fmla="*/ 38401 h 299032"/>
              <a:gd name="connsiteX1153" fmla="*/ 269780 w 606828"/>
              <a:gd name="connsiteY1153" fmla="*/ 38241 h 299032"/>
              <a:gd name="connsiteX1154" fmla="*/ 288777 w 606828"/>
              <a:gd name="connsiteY1154" fmla="*/ 13908 h 299032"/>
              <a:gd name="connsiteX1155" fmla="*/ 542069 w 606828"/>
              <a:gd name="connsiteY1155" fmla="*/ 13587 h 299032"/>
              <a:gd name="connsiteX1156" fmla="*/ 533011 w 606828"/>
              <a:gd name="connsiteY1156" fmla="*/ 23353 h 299032"/>
              <a:gd name="connsiteX1157" fmla="*/ 538542 w 606828"/>
              <a:gd name="connsiteY1157" fmla="*/ 23273 h 299032"/>
              <a:gd name="connsiteX1158" fmla="*/ 546397 w 606828"/>
              <a:gd name="connsiteY1158" fmla="*/ 13908 h 299032"/>
              <a:gd name="connsiteX1159" fmla="*/ 542069 w 606828"/>
              <a:gd name="connsiteY1159" fmla="*/ 13587 h 299032"/>
              <a:gd name="connsiteX1160" fmla="*/ 300239 w 606828"/>
              <a:gd name="connsiteY1160" fmla="*/ 12947 h 299032"/>
              <a:gd name="connsiteX1161" fmla="*/ 291502 w 606828"/>
              <a:gd name="connsiteY1161" fmla="*/ 13668 h 299032"/>
              <a:gd name="connsiteX1162" fmla="*/ 272345 w 606828"/>
              <a:gd name="connsiteY1162" fmla="*/ 38161 h 299032"/>
              <a:gd name="connsiteX1163" fmla="*/ 282124 w 606828"/>
              <a:gd name="connsiteY1163" fmla="*/ 38000 h 299032"/>
              <a:gd name="connsiteX1164" fmla="*/ 300239 w 606828"/>
              <a:gd name="connsiteY1164" fmla="*/ 12947 h 299032"/>
              <a:gd name="connsiteX1165" fmla="*/ 534454 w 606828"/>
              <a:gd name="connsiteY1165" fmla="*/ 12867 h 299032"/>
              <a:gd name="connsiteX1166" fmla="*/ 525557 w 606828"/>
              <a:gd name="connsiteY1166" fmla="*/ 23513 h 299032"/>
              <a:gd name="connsiteX1167" fmla="*/ 530366 w 606828"/>
              <a:gd name="connsiteY1167" fmla="*/ 23353 h 299032"/>
              <a:gd name="connsiteX1168" fmla="*/ 539424 w 606828"/>
              <a:gd name="connsiteY1168" fmla="*/ 13347 h 299032"/>
              <a:gd name="connsiteX1169" fmla="*/ 534454 w 606828"/>
              <a:gd name="connsiteY1169" fmla="*/ 12867 h 299032"/>
              <a:gd name="connsiteX1170" fmla="*/ 309057 w 606828"/>
              <a:gd name="connsiteY1170" fmla="*/ 12307 h 299032"/>
              <a:gd name="connsiteX1171" fmla="*/ 302804 w 606828"/>
              <a:gd name="connsiteY1171" fmla="*/ 12787 h 299032"/>
              <a:gd name="connsiteX1172" fmla="*/ 284609 w 606828"/>
              <a:gd name="connsiteY1172" fmla="*/ 38000 h 299032"/>
              <a:gd name="connsiteX1173" fmla="*/ 293346 w 606828"/>
              <a:gd name="connsiteY1173" fmla="*/ 37840 h 299032"/>
              <a:gd name="connsiteX1174" fmla="*/ 309057 w 606828"/>
              <a:gd name="connsiteY1174" fmla="*/ 12307 h 299032"/>
              <a:gd name="connsiteX1175" fmla="*/ 522431 w 606828"/>
              <a:gd name="connsiteY1175" fmla="*/ 11827 h 299032"/>
              <a:gd name="connsiteX1176" fmla="*/ 511850 w 606828"/>
              <a:gd name="connsiteY1176" fmla="*/ 23993 h 299032"/>
              <a:gd name="connsiteX1177" fmla="*/ 523072 w 606828"/>
              <a:gd name="connsiteY1177" fmla="*/ 23593 h 299032"/>
              <a:gd name="connsiteX1178" fmla="*/ 531729 w 606828"/>
              <a:gd name="connsiteY1178" fmla="*/ 12627 h 299032"/>
              <a:gd name="connsiteX1179" fmla="*/ 522431 w 606828"/>
              <a:gd name="connsiteY1179" fmla="*/ 11827 h 299032"/>
              <a:gd name="connsiteX1180" fmla="*/ 322282 w 606828"/>
              <a:gd name="connsiteY1180" fmla="*/ 11426 h 299032"/>
              <a:gd name="connsiteX1181" fmla="*/ 311862 w 606828"/>
              <a:gd name="connsiteY1181" fmla="*/ 12147 h 299032"/>
              <a:gd name="connsiteX1182" fmla="*/ 295590 w 606828"/>
              <a:gd name="connsiteY1182" fmla="*/ 37760 h 299032"/>
              <a:gd name="connsiteX1183" fmla="*/ 305369 w 606828"/>
              <a:gd name="connsiteY1183" fmla="*/ 37600 h 299032"/>
              <a:gd name="connsiteX1184" fmla="*/ 306171 w 606828"/>
              <a:gd name="connsiteY1184" fmla="*/ 37600 h 299032"/>
              <a:gd name="connsiteX1185" fmla="*/ 322282 w 606828"/>
              <a:gd name="connsiteY1185" fmla="*/ 11426 h 299032"/>
              <a:gd name="connsiteX1186" fmla="*/ 512732 w 606828"/>
              <a:gd name="connsiteY1186" fmla="*/ 11186 h 299032"/>
              <a:gd name="connsiteX1187" fmla="*/ 501831 w 606828"/>
              <a:gd name="connsiteY1187" fmla="*/ 24473 h 299032"/>
              <a:gd name="connsiteX1188" fmla="*/ 509045 w 606828"/>
              <a:gd name="connsiteY1188" fmla="*/ 24153 h 299032"/>
              <a:gd name="connsiteX1189" fmla="*/ 519866 w 606828"/>
              <a:gd name="connsiteY1189" fmla="*/ 11666 h 299032"/>
              <a:gd name="connsiteX1190" fmla="*/ 512732 w 606828"/>
              <a:gd name="connsiteY1190" fmla="*/ 11186 h 299032"/>
              <a:gd name="connsiteX1191" fmla="*/ 506881 w 606828"/>
              <a:gd name="connsiteY1191" fmla="*/ 10946 h 299032"/>
              <a:gd name="connsiteX1192" fmla="*/ 496460 w 606828"/>
              <a:gd name="connsiteY1192" fmla="*/ 24793 h 299032"/>
              <a:gd name="connsiteX1193" fmla="*/ 499266 w 606828"/>
              <a:gd name="connsiteY1193" fmla="*/ 24633 h 299032"/>
              <a:gd name="connsiteX1194" fmla="*/ 510087 w 606828"/>
              <a:gd name="connsiteY1194" fmla="*/ 11026 h 299032"/>
              <a:gd name="connsiteX1195" fmla="*/ 506881 w 606828"/>
              <a:gd name="connsiteY1195" fmla="*/ 10946 h 299032"/>
              <a:gd name="connsiteX1196" fmla="*/ 468486 w 606828"/>
              <a:gd name="connsiteY1196" fmla="*/ 10866 h 299032"/>
              <a:gd name="connsiteX1197" fmla="*/ 456302 w 606828"/>
              <a:gd name="connsiteY1197" fmla="*/ 27755 h 299032"/>
              <a:gd name="connsiteX1198" fmla="*/ 464639 w 606828"/>
              <a:gd name="connsiteY1198" fmla="*/ 27035 h 299032"/>
              <a:gd name="connsiteX1199" fmla="*/ 464719 w 606828"/>
              <a:gd name="connsiteY1199" fmla="*/ 26955 h 299032"/>
              <a:gd name="connsiteX1200" fmla="*/ 476582 w 606828"/>
              <a:gd name="connsiteY1200" fmla="*/ 10866 h 299032"/>
              <a:gd name="connsiteX1201" fmla="*/ 468486 w 606828"/>
              <a:gd name="connsiteY1201" fmla="*/ 10866 h 299032"/>
              <a:gd name="connsiteX1202" fmla="*/ 499827 w 606828"/>
              <a:gd name="connsiteY1202" fmla="*/ 10786 h 299032"/>
              <a:gd name="connsiteX1203" fmla="*/ 489006 w 606828"/>
              <a:gd name="connsiteY1203" fmla="*/ 25274 h 299032"/>
              <a:gd name="connsiteX1204" fmla="*/ 493895 w 606828"/>
              <a:gd name="connsiteY1204" fmla="*/ 24954 h 299032"/>
              <a:gd name="connsiteX1205" fmla="*/ 504316 w 606828"/>
              <a:gd name="connsiteY1205" fmla="*/ 10866 h 299032"/>
              <a:gd name="connsiteX1206" fmla="*/ 499827 w 606828"/>
              <a:gd name="connsiteY1206" fmla="*/ 10786 h 299032"/>
              <a:gd name="connsiteX1207" fmla="*/ 488204 w 606828"/>
              <a:gd name="connsiteY1207" fmla="*/ 10786 h 299032"/>
              <a:gd name="connsiteX1208" fmla="*/ 476902 w 606828"/>
              <a:gd name="connsiteY1208" fmla="*/ 26074 h 299032"/>
              <a:gd name="connsiteX1209" fmla="*/ 486521 w 606828"/>
              <a:gd name="connsiteY1209" fmla="*/ 25434 h 299032"/>
              <a:gd name="connsiteX1210" fmla="*/ 497102 w 606828"/>
              <a:gd name="connsiteY1210" fmla="*/ 10786 h 299032"/>
              <a:gd name="connsiteX1211" fmla="*/ 488204 w 606828"/>
              <a:gd name="connsiteY1211" fmla="*/ 10786 h 299032"/>
              <a:gd name="connsiteX1212" fmla="*/ 479147 w 606828"/>
              <a:gd name="connsiteY1212" fmla="*/ 10786 h 299032"/>
              <a:gd name="connsiteX1213" fmla="*/ 467284 w 606828"/>
              <a:gd name="connsiteY1213" fmla="*/ 26875 h 299032"/>
              <a:gd name="connsiteX1214" fmla="*/ 474337 w 606828"/>
              <a:gd name="connsiteY1214" fmla="*/ 26314 h 299032"/>
              <a:gd name="connsiteX1215" fmla="*/ 485639 w 606828"/>
              <a:gd name="connsiteY1215" fmla="*/ 10786 h 299032"/>
              <a:gd name="connsiteX1216" fmla="*/ 479147 w 606828"/>
              <a:gd name="connsiteY1216" fmla="*/ 10786 h 299032"/>
              <a:gd name="connsiteX1217" fmla="*/ 458947 w 606828"/>
              <a:gd name="connsiteY1217" fmla="*/ 10706 h 299032"/>
              <a:gd name="connsiteX1218" fmla="*/ 445241 w 606828"/>
              <a:gd name="connsiteY1218" fmla="*/ 28716 h 299032"/>
              <a:gd name="connsiteX1219" fmla="*/ 453657 w 606828"/>
              <a:gd name="connsiteY1219" fmla="*/ 27995 h 299032"/>
              <a:gd name="connsiteX1220" fmla="*/ 465921 w 606828"/>
              <a:gd name="connsiteY1220" fmla="*/ 10866 h 299032"/>
              <a:gd name="connsiteX1221" fmla="*/ 458947 w 606828"/>
              <a:gd name="connsiteY1221" fmla="*/ 10706 h 299032"/>
              <a:gd name="connsiteX1222" fmla="*/ 336390 w 606828"/>
              <a:gd name="connsiteY1222" fmla="*/ 10546 h 299032"/>
              <a:gd name="connsiteX1223" fmla="*/ 324607 w 606828"/>
              <a:gd name="connsiteY1223" fmla="*/ 11266 h 299032"/>
              <a:gd name="connsiteX1224" fmla="*/ 308656 w 606828"/>
              <a:gd name="connsiteY1224" fmla="*/ 37520 h 299032"/>
              <a:gd name="connsiteX1225" fmla="*/ 316671 w 606828"/>
              <a:gd name="connsiteY1225" fmla="*/ 37360 h 299032"/>
              <a:gd name="connsiteX1226" fmla="*/ 336390 w 606828"/>
              <a:gd name="connsiteY1226" fmla="*/ 10546 h 299032"/>
              <a:gd name="connsiteX1227" fmla="*/ 446764 w 606828"/>
              <a:gd name="connsiteY1227" fmla="*/ 10386 h 299032"/>
              <a:gd name="connsiteX1228" fmla="*/ 446604 w 606828"/>
              <a:gd name="connsiteY1228" fmla="*/ 11026 h 299032"/>
              <a:gd name="connsiteX1229" fmla="*/ 434740 w 606828"/>
              <a:gd name="connsiteY1229" fmla="*/ 29676 h 299032"/>
              <a:gd name="connsiteX1230" fmla="*/ 442516 w 606828"/>
              <a:gd name="connsiteY1230" fmla="*/ 28956 h 299032"/>
              <a:gd name="connsiteX1231" fmla="*/ 456463 w 606828"/>
              <a:gd name="connsiteY1231" fmla="*/ 10626 h 299032"/>
              <a:gd name="connsiteX1232" fmla="*/ 446764 w 606828"/>
              <a:gd name="connsiteY1232" fmla="*/ 10386 h 299032"/>
              <a:gd name="connsiteX1233" fmla="*/ 437947 w 606828"/>
              <a:gd name="connsiteY1233" fmla="*/ 10066 h 299032"/>
              <a:gd name="connsiteX1234" fmla="*/ 423679 w 606828"/>
              <a:gd name="connsiteY1234" fmla="*/ 30637 h 299032"/>
              <a:gd name="connsiteX1235" fmla="*/ 432256 w 606828"/>
              <a:gd name="connsiteY1235" fmla="*/ 29916 h 299032"/>
              <a:gd name="connsiteX1236" fmla="*/ 444600 w 606828"/>
              <a:gd name="connsiteY1236" fmla="*/ 10306 h 299032"/>
              <a:gd name="connsiteX1237" fmla="*/ 437947 w 606828"/>
              <a:gd name="connsiteY1237" fmla="*/ 10066 h 299032"/>
              <a:gd name="connsiteX1238" fmla="*/ 348172 w 606828"/>
              <a:gd name="connsiteY1238" fmla="*/ 9986 h 299032"/>
              <a:gd name="connsiteX1239" fmla="*/ 339035 w 606828"/>
              <a:gd name="connsiteY1239" fmla="*/ 10386 h 299032"/>
              <a:gd name="connsiteX1240" fmla="*/ 319316 w 606828"/>
              <a:gd name="connsiteY1240" fmla="*/ 37280 h 299032"/>
              <a:gd name="connsiteX1241" fmla="*/ 328053 w 606828"/>
              <a:gd name="connsiteY1241" fmla="*/ 36960 h 299032"/>
              <a:gd name="connsiteX1242" fmla="*/ 348172 w 606828"/>
              <a:gd name="connsiteY1242" fmla="*/ 9986 h 299032"/>
              <a:gd name="connsiteX1243" fmla="*/ 429210 w 606828"/>
              <a:gd name="connsiteY1243" fmla="*/ 9745 h 299032"/>
              <a:gd name="connsiteX1244" fmla="*/ 415102 w 606828"/>
              <a:gd name="connsiteY1244" fmla="*/ 31437 h 299032"/>
              <a:gd name="connsiteX1245" fmla="*/ 421114 w 606828"/>
              <a:gd name="connsiteY1245" fmla="*/ 30877 h 299032"/>
              <a:gd name="connsiteX1246" fmla="*/ 435542 w 606828"/>
              <a:gd name="connsiteY1246" fmla="*/ 9986 h 299032"/>
              <a:gd name="connsiteX1247" fmla="*/ 429210 w 606828"/>
              <a:gd name="connsiteY1247" fmla="*/ 9745 h 299032"/>
              <a:gd name="connsiteX1248" fmla="*/ 420152 w 606828"/>
              <a:gd name="connsiteY1248" fmla="*/ 9425 h 299032"/>
              <a:gd name="connsiteX1249" fmla="*/ 404842 w 606828"/>
              <a:gd name="connsiteY1249" fmla="*/ 32397 h 299032"/>
              <a:gd name="connsiteX1250" fmla="*/ 412698 w 606828"/>
              <a:gd name="connsiteY1250" fmla="*/ 31677 h 299032"/>
              <a:gd name="connsiteX1251" fmla="*/ 426725 w 606828"/>
              <a:gd name="connsiteY1251" fmla="*/ 9665 h 299032"/>
              <a:gd name="connsiteX1252" fmla="*/ 420152 w 606828"/>
              <a:gd name="connsiteY1252" fmla="*/ 9425 h 299032"/>
              <a:gd name="connsiteX1253" fmla="*/ 363081 w 606828"/>
              <a:gd name="connsiteY1253" fmla="*/ 9345 h 299032"/>
              <a:gd name="connsiteX1254" fmla="*/ 350818 w 606828"/>
              <a:gd name="connsiteY1254" fmla="*/ 9825 h 299032"/>
              <a:gd name="connsiteX1255" fmla="*/ 330699 w 606828"/>
              <a:gd name="connsiteY1255" fmla="*/ 36880 h 299032"/>
              <a:gd name="connsiteX1256" fmla="*/ 342882 w 606828"/>
              <a:gd name="connsiteY1256" fmla="*/ 36400 h 299032"/>
              <a:gd name="connsiteX1257" fmla="*/ 363081 w 606828"/>
              <a:gd name="connsiteY1257" fmla="*/ 9345 h 299032"/>
              <a:gd name="connsiteX1258" fmla="*/ 410053 w 606828"/>
              <a:gd name="connsiteY1258" fmla="*/ 9105 h 299032"/>
              <a:gd name="connsiteX1259" fmla="*/ 393300 w 606828"/>
              <a:gd name="connsiteY1259" fmla="*/ 33278 h 299032"/>
              <a:gd name="connsiteX1260" fmla="*/ 402277 w 606828"/>
              <a:gd name="connsiteY1260" fmla="*/ 32558 h 299032"/>
              <a:gd name="connsiteX1261" fmla="*/ 417747 w 606828"/>
              <a:gd name="connsiteY1261" fmla="*/ 9345 h 299032"/>
              <a:gd name="connsiteX1262" fmla="*/ 410053 w 606828"/>
              <a:gd name="connsiteY1262" fmla="*/ 9105 h 299032"/>
              <a:gd name="connsiteX1263" fmla="*/ 374864 w 606828"/>
              <a:gd name="connsiteY1263" fmla="*/ 9025 h 299032"/>
              <a:gd name="connsiteX1264" fmla="*/ 365646 w 606828"/>
              <a:gd name="connsiteY1264" fmla="*/ 9265 h 299032"/>
              <a:gd name="connsiteX1265" fmla="*/ 345367 w 606828"/>
              <a:gd name="connsiteY1265" fmla="*/ 36320 h 299032"/>
              <a:gd name="connsiteX1266" fmla="*/ 354665 w 606828"/>
              <a:gd name="connsiteY1266" fmla="*/ 35839 h 299032"/>
              <a:gd name="connsiteX1267" fmla="*/ 374864 w 606828"/>
              <a:gd name="connsiteY1267" fmla="*/ 9025 h 299032"/>
              <a:gd name="connsiteX1268" fmla="*/ 402518 w 606828"/>
              <a:gd name="connsiteY1268" fmla="*/ 8945 h 299032"/>
              <a:gd name="connsiteX1269" fmla="*/ 385365 w 606828"/>
              <a:gd name="connsiteY1269" fmla="*/ 33918 h 299032"/>
              <a:gd name="connsiteX1270" fmla="*/ 390815 w 606828"/>
              <a:gd name="connsiteY1270" fmla="*/ 33518 h 299032"/>
              <a:gd name="connsiteX1271" fmla="*/ 390976 w 606828"/>
              <a:gd name="connsiteY1271" fmla="*/ 33118 h 299032"/>
              <a:gd name="connsiteX1272" fmla="*/ 407568 w 606828"/>
              <a:gd name="connsiteY1272" fmla="*/ 9105 h 299032"/>
              <a:gd name="connsiteX1273" fmla="*/ 402518 w 606828"/>
              <a:gd name="connsiteY1273" fmla="*/ 8945 h 299032"/>
              <a:gd name="connsiteX1274" fmla="*/ 383120 w 606828"/>
              <a:gd name="connsiteY1274" fmla="*/ 8945 h 299032"/>
              <a:gd name="connsiteX1275" fmla="*/ 377189 w 606828"/>
              <a:gd name="connsiteY1275" fmla="*/ 9025 h 299032"/>
              <a:gd name="connsiteX1276" fmla="*/ 357390 w 606828"/>
              <a:gd name="connsiteY1276" fmla="*/ 35679 h 299032"/>
              <a:gd name="connsiteX1277" fmla="*/ 365967 w 606828"/>
              <a:gd name="connsiteY1277" fmla="*/ 35199 h 299032"/>
              <a:gd name="connsiteX1278" fmla="*/ 383120 w 606828"/>
              <a:gd name="connsiteY1278" fmla="*/ 8945 h 299032"/>
              <a:gd name="connsiteX1279" fmla="*/ 394021 w 606828"/>
              <a:gd name="connsiteY1279" fmla="*/ 8865 h 299032"/>
              <a:gd name="connsiteX1280" fmla="*/ 377109 w 606828"/>
              <a:gd name="connsiteY1280" fmla="*/ 34479 h 299032"/>
              <a:gd name="connsiteX1281" fmla="*/ 382800 w 606828"/>
              <a:gd name="connsiteY1281" fmla="*/ 34078 h 299032"/>
              <a:gd name="connsiteX1282" fmla="*/ 399953 w 606828"/>
              <a:gd name="connsiteY1282" fmla="*/ 8945 h 299032"/>
              <a:gd name="connsiteX1283" fmla="*/ 394021 w 606828"/>
              <a:gd name="connsiteY1283" fmla="*/ 8865 h 299032"/>
              <a:gd name="connsiteX1284" fmla="*/ 391456 w 606828"/>
              <a:gd name="connsiteY1284" fmla="*/ 8865 h 299032"/>
              <a:gd name="connsiteX1285" fmla="*/ 385685 w 606828"/>
              <a:gd name="connsiteY1285" fmla="*/ 8945 h 299032"/>
              <a:gd name="connsiteX1286" fmla="*/ 368131 w 606828"/>
              <a:gd name="connsiteY1286" fmla="*/ 35039 h 299032"/>
              <a:gd name="connsiteX1287" fmla="*/ 374704 w 606828"/>
              <a:gd name="connsiteY1287" fmla="*/ 34639 h 299032"/>
              <a:gd name="connsiteX1288" fmla="*/ 391456 w 606828"/>
              <a:gd name="connsiteY1288" fmla="*/ 8865 h 299032"/>
              <a:gd name="connsiteX1289" fmla="*/ 434740 w 606828"/>
              <a:gd name="connsiteY1289" fmla="*/ 781 h 299032"/>
              <a:gd name="connsiteX1290" fmla="*/ 483395 w 606828"/>
              <a:gd name="connsiteY1290" fmla="*/ 1821 h 299032"/>
              <a:gd name="connsiteX1291" fmla="*/ 524354 w 606828"/>
              <a:gd name="connsiteY1291" fmla="*/ 2702 h 299032"/>
              <a:gd name="connsiteX1292" fmla="*/ 564993 w 606828"/>
              <a:gd name="connsiteY1292" fmla="*/ 5663 h 299032"/>
              <a:gd name="connsiteX1293" fmla="*/ 599861 w 606828"/>
              <a:gd name="connsiteY1293" fmla="*/ 4783 h 299032"/>
              <a:gd name="connsiteX1294" fmla="*/ 601624 w 606828"/>
              <a:gd name="connsiteY1294" fmla="*/ 4783 h 299032"/>
              <a:gd name="connsiteX1295" fmla="*/ 605712 w 606828"/>
              <a:gd name="connsiteY1295" fmla="*/ 9185 h 299032"/>
              <a:gd name="connsiteX1296" fmla="*/ 605712 w 606828"/>
              <a:gd name="connsiteY1296" fmla="*/ 244671 h 299032"/>
              <a:gd name="connsiteX1297" fmla="*/ 605472 w 606828"/>
              <a:gd name="connsiteY1297" fmla="*/ 246031 h 299032"/>
              <a:gd name="connsiteX1298" fmla="*/ 598579 w 606828"/>
              <a:gd name="connsiteY1298" fmla="*/ 259879 h 299032"/>
              <a:gd name="connsiteX1299" fmla="*/ 571406 w 606828"/>
              <a:gd name="connsiteY1299" fmla="*/ 263961 h 299032"/>
              <a:gd name="connsiteX1300" fmla="*/ 542309 w 606828"/>
              <a:gd name="connsiteY1300" fmla="*/ 263881 h 299032"/>
              <a:gd name="connsiteX1301" fmla="*/ 503514 w 606828"/>
              <a:gd name="connsiteY1301" fmla="*/ 263160 h 299032"/>
              <a:gd name="connsiteX1302" fmla="*/ 502873 w 606828"/>
              <a:gd name="connsiteY1302" fmla="*/ 268763 h 299032"/>
              <a:gd name="connsiteX1303" fmla="*/ 470971 w 606828"/>
              <a:gd name="connsiteY1303" fmla="*/ 298619 h 299032"/>
              <a:gd name="connsiteX1304" fmla="*/ 433137 w 606828"/>
              <a:gd name="connsiteY1304" fmla="*/ 281570 h 299032"/>
              <a:gd name="connsiteX1305" fmla="*/ 424961 w 606828"/>
              <a:gd name="connsiteY1305" fmla="*/ 259639 h 299032"/>
              <a:gd name="connsiteX1306" fmla="*/ 423198 w 606828"/>
              <a:gd name="connsiteY1306" fmla="*/ 259959 h 299032"/>
              <a:gd name="connsiteX1307" fmla="*/ 271464 w 606828"/>
              <a:gd name="connsiteY1307" fmla="*/ 268843 h 299032"/>
              <a:gd name="connsiteX1308" fmla="*/ 239481 w 606828"/>
              <a:gd name="connsiteY1308" fmla="*/ 298619 h 299032"/>
              <a:gd name="connsiteX1309" fmla="*/ 201728 w 606828"/>
              <a:gd name="connsiteY1309" fmla="*/ 281570 h 299032"/>
              <a:gd name="connsiteX1310" fmla="*/ 200285 w 606828"/>
              <a:gd name="connsiteY1310" fmla="*/ 279329 h 299032"/>
              <a:gd name="connsiteX1311" fmla="*/ 199724 w 606828"/>
              <a:gd name="connsiteY1311" fmla="*/ 279329 h 299032"/>
              <a:gd name="connsiteX1312" fmla="*/ 151390 w 606828"/>
              <a:gd name="connsiteY1312" fmla="*/ 288214 h 299032"/>
              <a:gd name="connsiteX1313" fmla="*/ 94079 w 606828"/>
              <a:gd name="connsiteY1313" fmla="*/ 293817 h 299032"/>
              <a:gd name="connsiteX1314" fmla="*/ 54482 w 606828"/>
              <a:gd name="connsiteY1314" fmla="*/ 293657 h 299032"/>
              <a:gd name="connsiteX1315" fmla="*/ 39173 w 606828"/>
              <a:gd name="connsiteY1315" fmla="*/ 259398 h 299032"/>
              <a:gd name="connsiteX1316" fmla="*/ 43581 w 606828"/>
              <a:gd name="connsiteY1316" fmla="*/ 251794 h 299032"/>
              <a:gd name="connsiteX1317" fmla="*/ 48230 w 606828"/>
              <a:gd name="connsiteY1317" fmla="*/ 249953 h 299032"/>
              <a:gd name="connsiteX1318" fmla="*/ 48150 w 606828"/>
              <a:gd name="connsiteY1318" fmla="*/ 249073 h 299032"/>
              <a:gd name="connsiteX1319" fmla="*/ 36688 w 606828"/>
              <a:gd name="connsiteY1319" fmla="*/ 245151 h 299032"/>
              <a:gd name="connsiteX1320" fmla="*/ 32039 w 606828"/>
              <a:gd name="connsiteY1320" fmla="*/ 233465 h 299032"/>
              <a:gd name="connsiteX1321" fmla="*/ 46787 w 606828"/>
              <a:gd name="connsiteY1321" fmla="*/ 219537 h 299032"/>
              <a:gd name="connsiteX1322" fmla="*/ 46387 w 606828"/>
              <a:gd name="connsiteY1322" fmla="*/ 215135 h 299032"/>
              <a:gd name="connsiteX1323" fmla="*/ 46387 w 606828"/>
              <a:gd name="connsiteY1323" fmla="*/ 215055 h 299032"/>
              <a:gd name="connsiteX1324" fmla="*/ 45986 w 606828"/>
              <a:gd name="connsiteY1324" fmla="*/ 206090 h 299032"/>
              <a:gd name="connsiteX1325" fmla="*/ 45906 w 606828"/>
              <a:gd name="connsiteY1325" fmla="*/ 205770 h 299032"/>
              <a:gd name="connsiteX1326" fmla="*/ 42138 w 606828"/>
              <a:gd name="connsiteY1326" fmla="*/ 149260 h 299032"/>
              <a:gd name="connsiteX1327" fmla="*/ 41738 w 606828"/>
              <a:gd name="connsiteY1327" fmla="*/ 88427 h 299032"/>
              <a:gd name="connsiteX1328" fmla="*/ 41818 w 606828"/>
              <a:gd name="connsiteY1328" fmla="*/ 88347 h 299032"/>
              <a:gd name="connsiteX1329" fmla="*/ 41497 w 606828"/>
              <a:gd name="connsiteY1329" fmla="*/ 82584 h 299032"/>
              <a:gd name="connsiteX1330" fmla="*/ 41497 w 606828"/>
              <a:gd name="connsiteY1330" fmla="*/ 82424 h 299032"/>
              <a:gd name="connsiteX1331" fmla="*/ 41177 w 606828"/>
              <a:gd name="connsiteY1331" fmla="*/ 77862 h 299032"/>
              <a:gd name="connsiteX1332" fmla="*/ 38371 w 606828"/>
              <a:gd name="connsiteY1332" fmla="*/ 54809 h 299032"/>
              <a:gd name="connsiteX1333" fmla="*/ 38050 w 606828"/>
              <a:gd name="connsiteY1333" fmla="*/ 53609 h 299032"/>
              <a:gd name="connsiteX1334" fmla="*/ 38050 w 606828"/>
              <a:gd name="connsiteY1334" fmla="*/ 53289 h 299032"/>
              <a:gd name="connsiteX1335" fmla="*/ 38211 w 606828"/>
              <a:gd name="connsiteY1335" fmla="*/ 53129 h 299032"/>
              <a:gd name="connsiteX1336" fmla="*/ 34924 w 606828"/>
              <a:gd name="connsiteY1336" fmla="*/ 39201 h 299032"/>
              <a:gd name="connsiteX1337" fmla="*/ 34924 w 606828"/>
              <a:gd name="connsiteY1337" fmla="*/ 39121 h 299032"/>
              <a:gd name="connsiteX1338" fmla="*/ 34844 w 606828"/>
              <a:gd name="connsiteY1338" fmla="*/ 38881 h 299032"/>
              <a:gd name="connsiteX1339" fmla="*/ 38612 w 606828"/>
              <a:gd name="connsiteY1339" fmla="*/ 29916 h 299032"/>
              <a:gd name="connsiteX1340" fmla="*/ 134798 w 606828"/>
              <a:gd name="connsiteY1340" fmla="*/ 14308 h 299032"/>
              <a:gd name="connsiteX1341" fmla="*/ 237157 w 606828"/>
              <a:gd name="connsiteY1341" fmla="*/ 8625 h 299032"/>
              <a:gd name="connsiteX1342" fmla="*/ 336069 w 606828"/>
              <a:gd name="connsiteY1342" fmla="*/ 1421 h 299032"/>
              <a:gd name="connsiteX1343" fmla="*/ 434740 w 606828"/>
              <a:gd name="connsiteY1343" fmla="*/ 781 h 29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</a:cxnLst>
            <a:rect l="l" t="t" r="r" b="b"/>
            <a:pathLst>
              <a:path w="606828" h="299032">
                <a:moveTo>
                  <a:pt x="256875" y="279489"/>
                </a:moveTo>
                <a:cubicBezTo>
                  <a:pt x="252627" y="282371"/>
                  <a:pt x="248299" y="285092"/>
                  <a:pt x="244211" y="288214"/>
                </a:cubicBezTo>
                <a:cubicBezTo>
                  <a:pt x="247978" y="286933"/>
                  <a:pt x="251505" y="284932"/>
                  <a:pt x="254471" y="282051"/>
                </a:cubicBezTo>
                <a:cubicBezTo>
                  <a:pt x="255352" y="281250"/>
                  <a:pt x="256154" y="280370"/>
                  <a:pt x="256875" y="279489"/>
                </a:cubicBezTo>
                <a:close/>
                <a:moveTo>
                  <a:pt x="490048" y="276928"/>
                </a:moveTo>
                <a:cubicBezTo>
                  <a:pt x="488445" y="278128"/>
                  <a:pt x="486761" y="279249"/>
                  <a:pt x="485158" y="280370"/>
                </a:cubicBezTo>
                <a:cubicBezTo>
                  <a:pt x="480910" y="283491"/>
                  <a:pt x="476421" y="286213"/>
                  <a:pt x="472093" y="289254"/>
                </a:cubicBezTo>
                <a:cubicBezTo>
                  <a:pt x="477223" y="288134"/>
                  <a:pt x="482112" y="285732"/>
                  <a:pt x="485960" y="282051"/>
                </a:cubicBezTo>
                <a:cubicBezTo>
                  <a:pt x="487563" y="280530"/>
                  <a:pt x="488926" y="278769"/>
                  <a:pt x="490048" y="276928"/>
                </a:cubicBezTo>
                <a:close/>
                <a:moveTo>
                  <a:pt x="228901" y="274126"/>
                </a:moveTo>
                <a:cubicBezTo>
                  <a:pt x="225053" y="277728"/>
                  <a:pt x="221206" y="281330"/>
                  <a:pt x="217278" y="284772"/>
                </a:cubicBezTo>
                <a:cubicBezTo>
                  <a:pt x="218160" y="285412"/>
                  <a:pt x="219122" y="285973"/>
                  <a:pt x="220084" y="286533"/>
                </a:cubicBezTo>
                <a:cubicBezTo>
                  <a:pt x="225294" y="282851"/>
                  <a:pt x="230023" y="278689"/>
                  <a:pt x="234672" y="274527"/>
                </a:cubicBezTo>
                <a:cubicBezTo>
                  <a:pt x="233871" y="274687"/>
                  <a:pt x="232989" y="274767"/>
                  <a:pt x="232107" y="274687"/>
                </a:cubicBezTo>
                <a:cubicBezTo>
                  <a:pt x="230905" y="274607"/>
                  <a:pt x="229863" y="274446"/>
                  <a:pt x="228901" y="274126"/>
                </a:cubicBezTo>
                <a:close/>
                <a:moveTo>
                  <a:pt x="458547" y="273406"/>
                </a:moveTo>
                <a:cubicBezTo>
                  <a:pt x="454699" y="276688"/>
                  <a:pt x="451012" y="280210"/>
                  <a:pt x="447485" y="283891"/>
                </a:cubicBezTo>
                <a:cubicBezTo>
                  <a:pt x="448848" y="285012"/>
                  <a:pt x="450371" y="285893"/>
                  <a:pt x="451894" y="286693"/>
                </a:cubicBezTo>
                <a:cubicBezTo>
                  <a:pt x="456703" y="282931"/>
                  <a:pt x="461192" y="278609"/>
                  <a:pt x="465761" y="274607"/>
                </a:cubicBezTo>
                <a:cubicBezTo>
                  <a:pt x="465039" y="274687"/>
                  <a:pt x="464318" y="274767"/>
                  <a:pt x="463516" y="274687"/>
                </a:cubicBezTo>
                <a:cubicBezTo>
                  <a:pt x="461673" y="274607"/>
                  <a:pt x="459990" y="274126"/>
                  <a:pt x="458547" y="273406"/>
                </a:cubicBezTo>
                <a:close/>
                <a:moveTo>
                  <a:pt x="223771" y="271245"/>
                </a:moveTo>
                <a:cubicBezTo>
                  <a:pt x="220164" y="274446"/>
                  <a:pt x="216557" y="277808"/>
                  <a:pt x="213190" y="281330"/>
                </a:cubicBezTo>
                <a:cubicBezTo>
                  <a:pt x="213752" y="281810"/>
                  <a:pt x="214232" y="282371"/>
                  <a:pt x="214794" y="282851"/>
                </a:cubicBezTo>
                <a:cubicBezTo>
                  <a:pt x="215034" y="283091"/>
                  <a:pt x="215355" y="283331"/>
                  <a:pt x="215675" y="283571"/>
                </a:cubicBezTo>
                <a:cubicBezTo>
                  <a:pt x="219443" y="280210"/>
                  <a:pt x="223130" y="276768"/>
                  <a:pt x="226817" y="273246"/>
                </a:cubicBezTo>
                <a:cubicBezTo>
                  <a:pt x="226176" y="272926"/>
                  <a:pt x="225615" y="272525"/>
                  <a:pt x="224973" y="272045"/>
                </a:cubicBezTo>
                <a:cubicBezTo>
                  <a:pt x="224573" y="271805"/>
                  <a:pt x="224172" y="271565"/>
                  <a:pt x="223771" y="271245"/>
                </a:cubicBezTo>
                <a:close/>
                <a:moveTo>
                  <a:pt x="453577" y="269884"/>
                </a:moveTo>
                <a:cubicBezTo>
                  <a:pt x="449810" y="272846"/>
                  <a:pt x="446042" y="275727"/>
                  <a:pt x="442275" y="278609"/>
                </a:cubicBezTo>
                <a:cubicBezTo>
                  <a:pt x="443397" y="280049"/>
                  <a:pt x="444680" y="281330"/>
                  <a:pt x="445962" y="282611"/>
                </a:cubicBezTo>
                <a:cubicBezTo>
                  <a:pt x="445962" y="282531"/>
                  <a:pt x="445962" y="282531"/>
                  <a:pt x="446042" y="282451"/>
                </a:cubicBezTo>
                <a:cubicBezTo>
                  <a:pt x="449409" y="278849"/>
                  <a:pt x="453016" y="275487"/>
                  <a:pt x="456703" y="272285"/>
                </a:cubicBezTo>
                <a:cubicBezTo>
                  <a:pt x="456623" y="272205"/>
                  <a:pt x="456543" y="272125"/>
                  <a:pt x="456463" y="272045"/>
                </a:cubicBezTo>
                <a:cubicBezTo>
                  <a:pt x="455421" y="271405"/>
                  <a:pt x="454459" y="270684"/>
                  <a:pt x="453577" y="269884"/>
                </a:cubicBezTo>
                <a:close/>
                <a:moveTo>
                  <a:pt x="261925" y="269004"/>
                </a:moveTo>
                <a:cubicBezTo>
                  <a:pt x="259200" y="270925"/>
                  <a:pt x="256154" y="272605"/>
                  <a:pt x="254310" y="273886"/>
                </a:cubicBezTo>
                <a:cubicBezTo>
                  <a:pt x="247417" y="278609"/>
                  <a:pt x="241405" y="284532"/>
                  <a:pt x="234993" y="289895"/>
                </a:cubicBezTo>
                <a:cubicBezTo>
                  <a:pt x="236516" y="289895"/>
                  <a:pt x="237959" y="289735"/>
                  <a:pt x="239481" y="289414"/>
                </a:cubicBezTo>
                <a:cubicBezTo>
                  <a:pt x="245814" y="284052"/>
                  <a:pt x="253108" y="279889"/>
                  <a:pt x="259761" y="274847"/>
                </a:cubicBezTo>
                <a:cubicBezTo>
                  <a:pt x="260723" y="273006"/>
                  <a:pt x="261444" y="271005"/>
                  <a:pt x="261925" y="269004"/>
                </a:cubicBezTo>
                <a:close/>
                <a:moveTo>
                  <a:pt x="220485" y="268043"/>
                </a:moveTo>
                <a:cubicBezTo>
                  <a:pt x="216958" y="271165"/>
                  <a:pt x="213431" y="274286"/>
                  <a:pt x="210064" y="277568"/>
                </a:cubicBezTo>
                <a:cubicBezTo>
                  <a:pt x="210625" y="278369"/>
                  <a:pt x="211267" y="279089"/>
                  <a:pt x="211828" y="279809"/>
                </a:cubicBezTo>
                <a:cubicBezTo>
                  <a:pt x="215194" y="276367"/>
                  <a:pt x="218641" y="273086"/>
                  <a:pt x="222248" y="269964"/>
                </a:cubicBezTo>
                <a:cubicBezTo>
                  <a:pt x="221607" y="269324"/>
                  <a:pt x="220966" y="268683"/>
                  <a:pt x="220485" y="268043"/>
                </a:cubicBezTo>
                <a:close/>
                <a:moveTo>
                  <a:pt x="450130" y="265001"/>
                </a:moveTo>
                <a:cubicBezTo>
                  <a:pt x="446604" y="268123"/>
                  <a:pt x="442997" y="271245"/>
                  <a:pt x="439389" y="274286"/>
                </a:cubicBezTo>
                <a:cubicBezTo>
                  <a:pt x="439870" y="275247"/>
                  <a:pt x="440512" y="276127"/>
                  <a:pt x="441073" y="277008"/>
                </a:cubicBezTo>
                <a:cubicBezTo>
                  <a:pt x="444760" y="274126"/>
                  <a:pt x="448527" y="271245"/>
                  <a:pt x="452214" y="268443"/>
                </a:cubicBezTo>
                <a:cubicBezTo>
                  <a:pt x="451333" y="267403"/>
                  <a:pt x="450691" y="266202"/>
                  <a:pt x="450130" y="265001"/>
                </a:cubicBezTo>
                <a:close/>
                <a:moveTo>
                  <a:pt x="494296" y="263241"/>
                </a:moveTo>
                <a:cubicBezTo>
                  <a:pt x="492533" y="264601"/>
                  <a:pt x="490689" y="265882"/>
                  <a:pt x="489086" y="267083"/>
                </a:cubicBezTo>
                <a:cubicBezTo>
                  <a:pt x="484918" y="270204"/>
                  <a:pt x="480590" y="273166"/>
                  <a:pt x="476662" y="276528"/>
                </a:cubicBezTo>
                <a:cubicBezTo>
                  <a:pt x="471372" y="281010"/>
                  <a:pt x="466402" y="285813"/>
                  <a:pt x="460551" y="289494"/>
                </a:cubicBezTo>
                <a:cubicBezTo>
                  <a:pt x="463035" y="289895"/>
                  <a:pt x="465520" y="290055"/>
                  <a:pt x="467925" y="289815"/>
                </a:cubicBezTo>
                <a:cubicBezTo>
                  <a:pt x="471853" y="286773"/>
                  <a:pt x="476101" y="284212"/>
                  <a:pt x="480269" y="281410"/>
                </a:cubicBezTo>
                <a:cubicBezTo>
                  <a:pt x="484036" y="278769"/>
                  <a:pt x="488685" y="276207"/>
                  <a:pt x="492132" y="272846"/>
                </a:cubicBezTo>
                <a:cubicBezTo>
                  <a:pt x="493334" y="269804"/>
                  <a:pt x="494056" y="266522"/>
                  <a:pt x="494296" y="263241"/>
                </a:cubicBezTo>
                <a:close/>
                <a:moveTo>
                  <a:pt x="218000" y="263241"/>
                </a:moveTo>
                <a:cubicBezTo>
                  <a:pt x="214313" y="266442"/>
                  <a:pt x="210706" y="269804"/>
                  <a:pt x="207419" y="273406"/>
                </a:cubicBezTo>
                <a:cubicBezTo>
                  <a:pt x="207900" y="274286"/>
                  <a:pt x="208381" y="275087"/>
                  <a:pt x="208942" y="275887"/>
                </a:cubicBezTo>
                <a:cubicBezTo>
                  <a:pt x="212309" y="272605"/>
                  <a:pt x="215836" y="269484"/>
                  <a:pt x="219362" y="266282"/>
                </a:cubicBezTo>
                <a:cubicBezTo>
                  <a:pt x="218801" y="265402"/>
                  <a:pt x="218401" y="264441"/>
                  <a:pt x="218080" y="263401"/>
                </a:cubicBezTo>
                <a:cubicBezTo>
                  <a:pt x="218080" y="263321"/>
                  <a:pt x="218000" y="263321"/>
                  <a:pt x="218000" y="263241"/>
                </a:cubicBezTo>
                <a:close/>
                <a:moveTo>
                  <a:pt x="152753" y="263080"/>
                </a:moveTo>
                <a:cubicBezTo>
                  <a:pt x="151791" y="264041"/>
                  <a:pt x="150749" y="265081"/>
                  <a:pt x="149787" y="266042"/>
                </a:cubicBezTo>
                <a:cubicBezTo>
                  <a:pt x="150910" y="265802"/>
                  <a:pt x="152032" y="265562"/>
                  <a:pt x="153154" y="265402"/>
                </a:cubicBezTo>
                <a:cubicBezTo>
                  <a:pt x="152994" y="264601"/>
                  <a:pt x="152913" y="263801"/>
                  <a:pt x="152753" y="263080"/>
                </a:cubicBezTo>
                <a:close/>
                <a:moveTo>
                  <a:pt x="262887" y="261079"/>
                </a:moveTo>
                <a:cubicBezTo>
                  <a:pt x="257276" y="265882"/>
                  <a:pt x="251104" y="270124"/>
                  <a:pt x="245413" y="274847"/>
                </a:cubicBezTo>
                <a:cubicBezTo>
                  <a:pt x="239481" y="279729"/>
                  <a:pt x="233710" y="284612"/>
                  <a:pt x="227618" y="289254"/>
                </a:cubicBezTo>
                <a:cubicBezTo>
                  <a:pt x="228981" y="289575"/>
                  <a:pt x="230424" y="289735"/>
                  <a:pt x="231867" y="289815"/>
                </a:cubicBezTo>
                <a:cubicBezTo>
                  <a:pt x="238439" y="284532"/>
                  <a:pt x="244291" y="278449"/>
                  <a:pt x="251104" y="273566"/>
                </a:cubicBezTo>
                <a:cubicBezTo>
                  <a:pt x="253669" y="271805"/>
                  <a:pt x="256314" y="270124"/>
                  <a:pt x="258799" y="268283"/>
                </a:cubicBezTo>
                <a:cubicBezTo>
                  <a:pt x="259761" y="267563"/>
                  <a:pt x="261284" y="266682"/>
                  <a:pt x="262566" y="265642"/>
                </a:cubicBezTo>
                <a:cubicBezTo>
                  <a:pt x="262807" y="264121"/>
                  <a:pt x="262887" y="262600"/>
                  <a:pt x="262887" y="261079"/>
                </a:cubicBezTo>
                <a:close/>
                <a:moveTo>
                  <a:pt x="216717" y="258278"/>
                </a:moveTo>
                <a:cubicBezTo>
                  <a:pt x="212790" y="261640"/>
                  <a:pt x="208942" y="265081"/>
                  <a:pt x="205175" y="268683"/>
                </a:cubicBezTo>
                <a:cubicBezTo>
                  <a:pt x="205576" y="269644"/>
                  <a:pt x="205976" y="270524"/>
                  <a:pt x="206457" y="271485"/>
                </a:cubicBezTo>
                <a:cubicBezTo>
                  <a:pt x="209824" y="267803"/>
                  <a:pt x="213511" y="264441"/>
                  <a:pt x="217278" y="261239"/>
                </a:cubicBezTo>
                <a:cubicBezTo>
                  <a:pt x="216958" y="260279"/>
                  <a:pt x="216797" y="259238"/>
                  <a:pt x="216717" y="258278"/>
                </a:cubicBezTo>
                <a:close/>
                <a:moveTo>
                  <a:pt x="448126" y="257397"/>
                </a:moveTo>
                <a:cubicBezTo>
                  <a:pt x="444199" y="260999"/>
                  <a:pt x="440351" y="264681"/>
                  <a:pt x="436504" y="268363"/>
                </a:cubicBezTo>
                <a:cubicBezTo>
                  <a:pt x="437065" y="269724"/>
                  <a:pt x="437706" y="271165"/>
                  <a:pt x="438347" y="272525"/>
                </a:cubicBezTo>
                <a:cubicBezTo>
                  <a:pt x="442035" y="269324"/>
                  <a:pt x="445722" y="266202"/>
                  <a:pt x="449329" y="262920"/>
                </a:cubicBezTo>
                <a:cubicBezTo>
                  <a:pt x="448527" y="261159"/>
                  <a:pt x="448126" y="259318"/>
                  <a:pt x="448126" y="257397"/>
                </a:cubicBezTo>
                <a:close/>
                <a:moveTo>
                  <a:pt x="151711" y="257157"/>
                </a:moveTo>
                <a:cubicBezTo>
                  <a:pt x="147303" y="260519"/>
                  <a:pt x="143215" y="264281"/>
                  <a:pt x="139207" y="268123"/>
                </a:cubicBezTo>
                <a:cubicBezTo>
                  <a:pt x="141531" y="267643"/>
                  <a:pt x="143856" y="267243"/>
                  <a:pt x="146180" y="266762"/>
                </a:cubicBezTo>
                <a:cubicBezTo>
                  <a:pt x="148184" y="264681"/>
                  <a:pt x="150268" y="262680"/>
                  <a:pt x="152272" y="260599"/>
                </a:cubicBezTo>
                <a:cubicBezTo>
                  <a:pt x="152112" y="259478"/>
                  <a:pt x="151871" y="258278"/>
                  <a:pt x="151711" y="257157"/>
                </a:cubicBezTo>
                <a:close/>
                <a:moveTo>
                  <a:pt x="493895" y="255476"/>
                </a:moveTo>
                <a:cubicBezTo>
                  <a:pt x="487884" y="260199"/>
                  <a:pt x="481712" y="264921"/>
                  <a:pt x="475540" y="269404"/>
                </a:cubicBezTo>
                <a:cubicBezTo>
                  <a:pt x="467925" y="275007"/>
                  <a:pt x="461272" y="281730"/>
                  <a:pt x="453978" y="287653"/>
                </a:cubicBezTo>
                <a:cubicBezTo>
                  <a:pt x="455180" y="288134"/>
                  <a:pt x="456463" y="288614"/>
                  <a:pt x="457665" y="288934"/>
                </a:cubicBezTo>
                <a:cubicBezTo>
                  <a:pt x="465039" y="284532"/>
                  <a:pt x="470971" y="278369"/>
                  <a:pt x="477704" y="273086"/>
                </a:cubicBezTo>
                <a:cubicBezTo>
                  <a:pt x="480590" y="270845"/>
                  <a:pt x="483635" y="268683"/>
                  <a:pt x="486601" y="266442"/>
                </a:cubicBezTo>
                <a:cubicBezTo>
                  <a:pt x="488846" y="264681"/>
                  <a:pt x="492052" y="262680"/>
                  <a:pt x="494296" y="260519"/>
                </a:cubicBezTo>
                <a:cubicBezTo>
                  <a:pt x="494296" y="258838"/>
                  <a:pt x="494136" y="257157"/>
                  <a:pt x="493895" y="255476"/>
                </a:cubicBezTo>
                <a:close/>
                <a:moveTo>
                  <a:pt x="174475" y="254916"/>
                </a:moveTo>
                <a:cubicBezTo>
                  <a:pt x="171990" y="256277"/>
                  <a:pt x="169586" y="258838"/>
                  <a:pt x="168143" y="260279"/>
                </a:cubicBezTo>
                <a:cubicBezTo>
                  <a:pt x="167502" y="260839"/>
                  <a:pt x="166860" y="261480"/>
                  <a:pt x="166299" y="262040"/>
                </a:cubicBezTo>
                <a:cubicBezTo>
                  <a:pt x="169666" y="261079"/>
                  <a:pt x="172231" y="260359"/>
                  <a:pt x="175597" y="259398"/>
                </a:cubicBezTo>
                <a:cubicBezTo>
                  <a:pt x="175437" y="258598"/>
                  <a:pt x="175117" y="257798"/>
                  <a:pt x="174876" y="256597"/>
                </a:cubicBezTo>
                <a:cubicBezTo>
                  <a:pt x="174716" y="256037"/>
                  <a:pt x="174636" y="255476"/>
                  <a:pt x="174475" y="254916"/>
                </a:cubicBezTo>
                <a:close/>
                <a:moveTo>
                  <a:pt x="262326" y="254836"/>
                </a:moveTo>
                <a:cubicBezTo>
                  <a:pt x="260242" y="256437"/>
                  <a:pt x="257997" y="257878"/>
                  <a:pt x="256074" y="259478"/>
                </a:cubicBezTo>
                <a:cubicBezTo>
                  <a:pt x="251745" y="263000"/>
                  <a:pt x="247257" y="266362"/>
                  <a:pt x="243088" y="269964"/>
                </a:cubicBezTo>
                <a:cubicBezTo>
                  <a:pt x="236195" y="275887"/>
                  <a:pt x="229542" y="282211"/>
                  <a:pt x="222248" y="287493"/>
                </a:cubicBezTo>
                <a:cubicBezTo>
                  <a:pt x="223130" y="287894"/>
                  <a:pt x="224172" y="288294"/>
                  <a:pt x="225134" y="288534"/>
                </a:cubicBezTo>
                <a:cubicBezTo>
                  <a:pt x="232588" y="282931"/>
                  <a:pt x="239642" y="276848"/>
                  <a:pt x="246936" y="271005"/>
                </a:cubicBezTo>
                <a:cubicBezTo>
                  <a:pt x="252226" y="266842"/>
                  <a:pt x="257757" y="262920"/>
                  <a:pt x="262807" y="258518"/>
                </a:cubicBezTo>
                <a:cubicBezTo>
                  <a:pt x="262727" y="257237"/>
                  <a:pt x="262566" y="256037"/>
                  <a:pt x="262326" y="254836"/>
                </a:cubicBezTo>
                <a:close/>
                <a:moveTo>
                  <a:pt x="217920" y="251554"/>
                </a:moveTo>
                <a:cubicBezTo>
                  <a:pt x="213190" y="255556"/>
                  <a:pt x="208381" y="259398"/>
                  <a:pt x="203411" y="262920"/>
                </a:cubicBezTo>
                <a:cubicBezTo>
                  <a:pt x="203732" y="264121"/>
                  <a:pt x="204053" y="265402"/>
                  <a:pt x="204453" y="266602"/>
                </a:cubicBezTo>
                <a:cubicBezTo>
                  <a:pt x="208381" y="262840"/>
                  <a:pt x="212549" y="259398"/>
                  <a:pt x="216717" y="255957"/>
                </a:cubicBezTo>
                <a:cubicBezTo>
                  <a:pt x="216797" y="255316"/>
                  <a:pt x="216878" y="254596"/>
                  <a:pt x="217118" y="253956"/>
                </a:cubicBezTo>
                <a:cubicBezTo>
                  <a:pt x="217278" y="253635"/>
                  <a:pt x="217359" y="253235"/>
                  <a:pt x="217519" y="252835"/>
                </a:cubicBezTo>
                <a:cubicBezTo>
                  <a:pt x="217599" y="252435"/>
                  <a:pt x="217759" y="252035"/>
                  <a:pt x="217920" y="251554"/>
                </a:cubicBezTo>
                <a:close/>
                <a:moveTo>
                  <a:pt x="150669" y="251394"/>
                </a:moveTo>
                <a:cubicBezTo>
                  <a:pt x="145459" y="255316"/>
                  <a:pt x="140890" y="260119"/>
                  <a:pt x="136241" y="264761"/>
                </a:cubicBezTo>
                <a:cubicBezTo>
                  <a:pt x="136241" y="264841"/>
                  <a:pt x="136161" y="264841"/>
                  <a:pt x="136081" y="264921"/>
                </a:cubicBezTo>
                <a:cubicBezTo>
                  <a:pt x="136161" y="265001"/>
                  <a:pt x="136161" y="265161"/>
                  <a:pt x="136161" y="265322"/>
                </a:cubicBezTo>
                <a:cubicBezTo>
                  <a:pt x="136321" y="266042"/>
                  <a:pt x="136482" y="266842"/>
                  <a:pt x="136642" y="267643"/>
                </a:cubicBezTo>
                <a:cubicBezTo>
                  <a:pt x="141371" y="263241"/>
                  <a:pt x="146100" y="258758"/>
                  <a:pt x="151310" y="254916"/>
                </a:cubicBezTo>
                <a:cubicBezTo>
                  <a:pt x="151070" y="253715"/>
                  <a:pt x="150910" y="252515"/>
                  <a:pt x="150669" y="251394"/>
                </a:cubicBezTo>
                <a:close/>
                <a:moveTo>
                  <a:pt x="173353" y="248513"/>
                </a:moveTo>
                <a:cubicBezTo>
                  <a:pt x="171590" y="249633"/>
                  <a:pt x="169826" y="251314"/>
                  <a:pt x="168624" y="252275"/>
                </a:cubicBezTo>
                <a:cubicBezTo>
                  <a:pt x="166139" y="254116"/>
                  <a:pt x="163654" y="256037"/>
                  <a:pt x="161089" y="257878"/>
                </a:cubicBezTo>
                <a:cubicBezTo>
                  <a:pt x="161410" y="259639"/>
                  <a:pt x="161731" y="261480"/>
                  <a:pt x="162051" y="263241"/>
                </a:cubicBezTo>
                <a:cubicBezTo>
                  <a:pt x="162131" y="263241"/>
                  <a:pt x="162211" y="263160"/>
                  <a:pt x="162211" y="263160"/>
                </a:cubicBezTo>
                <a:cubicBezTo>
                  <a:pt x="164776" y="260599"/>
                  <a:pt x="167341" y="257958"/>
                  <a:pt x="170227" y="255716"/>
                </a:cubicBezTo>
                <a:cubicBezTo>
                  <a:pt x="171349" y="254836"/>
                  <a:pt x="172712" y="253795"/>
                  <a:pt x="174074" y="253075"/>
                </a:cubicBezTo>
                <a:cubicBezTo>
                  <a:pt x="173834" y="251554"/>
                  <a:pt x="173594" y="250033"/>
                  <a:pt x="173353" y="248513"/>
                </a:cubicBezTo>
                <a:close/>
                <a:moveTo>
                  <a:pt x="491811" y="247712"/>
                </a:moveTo>
                <a:cubicBezTo>
                  <a:pt x="487964" y="250594"/>
                  <a:pt x="484116" y="253475"/>
                  <a:pt x="480269" y="256357"/>
                </a:cubicBezTo>
                <a:cubicBezTo>
                  <a:pt x="480349" y="258038"/>
                  <a:pt x="480109" y="259879"/>
                  <a:pt x="479467" y="261640"/>
                </a:cubicBezTo>
                <a:cubicBezTo>
                  <a:pt x="479147" y="262840"/>
                  <a:pt x="478666" y="263961"/>
                  <a:pt x="478025" y="265001"/>
                </a:cubicBezTo>
                <a:cubicBezTo>
                  <a:pt x="483235" y="261159"/>
                  <a:pt x="488365" y="257237"/>
                  <a:pt x="493495" y="253235"/>
                </a:cubicBezTo>
                <a:cubicBezTo>
                  <a:pt x="493014" y="251314"/>
                  <a:pt x="492533" y="249473"/>
                  <a:pt x="491811" y="247712"/>
                </a:cubicBezTo>
                <a:close/>
                <a:moveTo>
                  <a:pt x="260242" y="247392"/>
                </a:moveTo>
                <a:cubicBezTo>
                  <a:pt x="256314" y="250113"/>
                  <a:pt x="252467" y="252995"/>
                  <a:pt x="248780" y="256037"/>
                </a:cubicBezTo>
                <a:cubicBezTo>
                  <a:pt x="248940" y="257878"/>
                  <a:pt x="248699" y="259799"/>
                  <a:pt x="248058" y="261640"/>
                </a:cubicBezTo>
                <a:cubicBezTo>
                  <a:pt x="247818" y="262520"/>
                  <a:pt x="247497" y="263321"/>
                  <a:pt x="247096" y="264041"/>
                </a:cubicBezTo>
                <a:cubicBezTo>
                  <a:pt x="250062" y="261640"/>
                  <a:pt x="253108" y="259238"/>
                  <a:pt x="256074" y="256837"/>
                </a:cubicBezTo>
                <a:cubicBezTo>
                  <a:pt x="257837" y="255476"/>
                  <a:pt x="259921" y="254036"/>
                  <a:pt x="261925" y="252595"/>
                </a:cubicBezTo>
                <a:cubicBezTo>
                  <a:pt x="261444" y="250834"/>
                  <a:pt x="260963" y="249073"/>
                  <a:pt x="260242" y="247392"/>
                </a:cubicBezTo>
                <a:close/>
                <a:moveTo>
                  <a:pt x="18726" y="247291"/>
                </a:moveTo>
                <a:cubicBezTo>
                  <a:pt x="24021" y="244654"/>
                  <a:pt x="28675" y="252564"/>
                  <a:pt x="23379" y="255200"/>
                </a:cubicBezTo>
                <a:lnTo>
                  <a:pt x="11103" y="261352"/>
                </a:lnTo>
                <a:cubicBezTo>
                  <a:pt x="5808" y="263989"/>
                  <a:pt x="1154" y="256079"/>
                  <a:pt x="6450" y="253443"/>
                </a:cubicBezTo>
                <a:close/>
                <a:moveTo>
                  <a:pt x="149707" y="245231"/>
                </a:moveTo>
                <a:cubicBezTo>
                  <a:pt x="144337" y="249393"/>
                  <a:pt x="139447" y="253956"/>
                  <a:pt x="135199" y="259238"/>
                </a:cubicBezTo>
                <a:cubicBezTo>
                  <a:pt x="135359" y="260279"/>
                  <a:pt x="135520" y="261399"/>
                  <a:pt x="135680" y="262520"/>
                </a:cubicBezTo>
                <a:cubicBezTo>
                  <a:pt x="140329" y="257798"/>
                  <a:pt x="144978" y="252995"/>
                  <a:pt x="150348" y="249073"/>
                </a:cubicBezTo>
                <a:cubicBezTo>
                  <a:pt x="150108" y="247792"/>
                  <a:pt x="149868" y="246512"/>
                  <a:pt x="149707" y="245231"/>
                </a:cubicBezTo>
                <a:close/>
                <a:moveTo>
                  <a:pt x="257997" y="242830"/>
                </a:moveTo>
                <a:cubicBezTo>
                  <a:pt x="257436" y="243230"/>
                  <a:pt x="256955" y="243550"/>
                  <a:pt x="256555" y="243870"/>
                </a:cubicBezTo>
                <a:cubicBezTo>
                  <a:pt x="253589" y="246271"/>
                  <a:pt x="250623" y="248753"/>
                  <a:pt x="247737" y="251234"/>
                </a:cubicBezTo>
                <a:cubicBezTo>
                  <a:pt x="248058" y="252035"/>
                  <a:pt x="248299" y="252835"/>
                  <a:pt x="248459" y="253635"/>
                </a:cubicBezTo>
                <a:cubicBezTo>
                  <a:pt x="251986" y="250754"/>
                  <a:pt x="255673" y="248032"/>
                  <a:pt x="259440" y="245551"/>
                </a:cubicBezTo>
                <a:cubicBezTo>
                  <a:pt x="259200" y="244991"/>
                  <a:pt x="258959" y="244430"/>
                  <a:pt x="258639" y="243950"/>
                </a:cubicBezTo>
                <a:cubicBezTo>
                  <a:pt x="258478" y="243550"/>
                  <a:pt x="258238" y="243150"/>
                  <a:pt x="257997" y="242830"/>
                </a:cubicBezTo>
                <a:close/>
                <a:moveTo>
                  <a:pt x="172632" y="242109"/>
                </a:moveTo>
                <a:cubicBezTo>
                  <a:pt x="168303" y="244991"/>
                  <a:pt x="164055" y="248032"/>
                  <a:pt x="159887" y="251154"/>
                </a:cubicBezTo>
                <a:cubicBezTo>
                  <a:pt x="160208" y="252675"/>
                  <a:pt x="160448" y="254116"/>
                  <a:pt x="160689" y="255636"/>
                </a:cubicBezTo>
                <a:cubicBezTo>
                  <a:pt x="163494" y="253635"/>
                  <a:pt x="166219" y="251474"/>
                  <a:pt x="168945" y="249473"/>
                </a:cubicBezTo>
                <a:cubicBezTo>
                  <a:pt x="170227" y="248513"/>
                  <a:pt x="171590" y="247312"/>
                  <a:pt x="173113" y="246432"/>
                </a:cubicBezTo>
                <a:cubicBezTo>
                  <a:pt x="172952" y="244991"/>
                  <a:pt x="172792" y="243550"/>
                  <a:pt x="172632" y="242109"/>
                </a:cubicBezTo>
                <a:close/>
                <a:moveTo>
                  <a:pt x="488926" y="241869"/>
                </a:moveTo>
                <a:cubicBezTo>
                  <a:pt x="485559" y="244671"/>
                  <a:pt x="482193" y="247472"/>
                  <a:pt x="478746" y="250194"/>
                </a:cubicBezTo>
                <a:cubicBezTo>
                  <a:pt x="479307" y="251394"/>
                  <a:pt x="479708" y="252675"/>
                  <a:pt x="480028" y="254036"/>
                </a:cubicBezTo>
                <a:cubicBezTo>
                  <a:pt x="483716" y="251314"/>
                  <a:pt x="487323" y="248593"/>
                  <a:pt x="491010" y="245791"/>
                </a:cubicBezTo>
                <a:cubicBezTo>
                  <a:pt x="490689" y="245151"/>
                  <a:pt x="490368" y="244511"/>
                  <a:pt x="490048" y="243950"/>
                </a:cubicBezTo>
                <a:cubicBezTo>
                  <a:pt x="489727" y="243230"/>
                  <a:pt x="489326" y="242509"/>
                  <a:pt x="488926" y="241869"/>
                </a:cubicBezTo>
                <a:close/>
                <a:moveTo>
                  <a:pt x="148745" y="239068"/>
                </a:moveTo>
                <a:cubicBezTo>
                  <a:pt x="143696" y="243230"/>
                  <a:pt x="139127" y="248273"/>
                  <a:pt x="134638" y="252755"/>
                </a:cubicBezTo>
                <a:cubicBezTo>
                  <a:pt x="134558" y="252915"/>
                  <a:pt x="134397" y="252915"/>
                  <a:pt x="134317" y="252995"/>
                </a:cubicBezTo>
                <a:cubicBezTo>
                  <a:pt x="134478" y="254196"/>
                  <a:pt x="134638" y="255316"/>
                  <a:pt x="134798" y="256517"/>
                </a:cubicBezTo>
                <a:cubicBezTo>
                  <a:pt x="139127" y="251394"/>
                  <a:pt x="144016" y="246992"/>
                  <a:pt x="149387" y="242990"/>
                </a:cubicBezTo>
                <a:cubicBezTo>
                  <a:pt x="149146" y="241709"/>
                  <a:pt x="148986" y="240348"/>
                  <a:pt x="148745" y="239068"/>
                </a:cubicBezTo>
                <a:close/>
                <a:moveTo>
                  <a:pt x="254390" y="237627"/>
                </a:moveTo>
                <a:cubicBezTo>
                  <a:pt x="254150" y="237867"/>
                  <a:pt x="253909" y="238027"/>
                  <a:pt x="253669" y="238187"/>
                </a:cubicBezTo>
                <a:cubicBezTo>
                  <a:pt x="250543" y="240749"/>
                  <a:pt x="247417" y="243230"/>
                  <a:pt x="244211" y="245631"/>
                </a:cubicBezTo>
                <a:cubicBezTo>
                  <a:pt x="245253" y="246752"/>
                  <a:pt x="246134" y="247952"/>
                  <a:pt x="246856" y="249313"/>
                </a:cubicBezTo>
                <a:cubicBezTo>
                  <a:pt x="248539" y="247792"/>
                  <a:pt x="250302" y="246351"/>
                  <a:pt x="252066" y="244911"/>
                </a:cubicBezTo>
                <a:cubicBezTo>
                  <a:pt x="252627" y="244430"/>
                  <a:pt x="255112" y="242750"/>
                  <a:pt x="257116" y="241309"/>
                </a:cubicBezTo>
                <a:cubicBezTo>
                  <a:pt x="256234" y="240028"/>
                  <a:pt x="255352" y="238747"/>
                  <a:pt x="254390" y="237627"/>
                </a:cubicBezTo>
                <a:close/>
                <a:moveTo>
                  <a:pt x="172311" y="236026"/>
                </a:moveTo>
                <a:cubicBezTo>
                  <a:pt x="167742" y="239308"/>
                  <a:pt x="163414" y="242670"/>
                  <a:pt x="159085" y="246271"/>
                </a:cubicBezTo>
                <a:cubicBezTo>
                  <a:pt x="159246" y="247152"/>
                  <a:pt x="159406" y="248032"/>
                  <a:pt x="159566" y="248913"/>
                </a:cubicBezTo>
                <a:cubicBezTo>
                  <a:pt x="163734" y="245711"/>
                  <a:pt x="168063" y="242670"/>
                  <a:pt x="172471" y="239788"/>
                </a:cubicBezTo>
                <a:cubicBezTo>
                  <a:pt x="172391" y="238587"/>
                  <a:pt x="172311" y="237307"/>
                  <a:pt x="172311" y="236026"/>
                </a:cubicBezTo>
                <a:close/>
                <a:moveTo>
                  <a:pt x="483796" y="235306"/>
                </a:moveTo>
                <a:cubicBezTo>
                  <a:pt x="480590" y="237467"/>
                  <a:pt x="477864" y="240188"/>
                  <a:pt x="475059" y="242910"/>
                </a:cubicBezTo>
                <a:cubicBezTo>
                  <a:pt x="474658" y="243230"/>
                  <a:pt x="474257" y="243630"/>
                  <a:pt x="473856" y="243950"/>
                </a:cubicBezTo>
                <a:cubicBezTo>
                  <a:pt x="475379" y="245231"/>
                  <a:pt x="476742" y="246672"/>
                  <a:pt x="477784" y="248353"/>
                </a:cubicBezTo>
                <a:cubicBezTo>
                  <a:pt x="481151" y="245631"/>
                  <a:pt x="484437" y="242910"/>
                  <a:pt x="487804" y="240188"/>
                </a:cubicBezTo>
                <a:cubicBezTo>
                  <a:pt x="486521" y="238427"/>
                  <a:pt x="485239" y="236746"/>
                  <a:pt x="483796" y="235306"/>
                </a:cubicBezTo>
                <a:close/>
                <a:moveTo>
                  <a:pt x="251906" y="234825"/>
                </a:moveTo>
                <a:cubicBezTo>
                  <a:pt x="251825" y="234905"/>
                  <a:pt x="251745" y="235065"/>
                  <a:pt x="251665" y="235146"/>
                </a:cubicBezTo>
                <a:cubicBezTo>
                  <a:pt x="248699" y="238187"/>
                  <a:pt x="245413" y="240989"/>
                  <a:pt x="242046" y="243710"/>
                </a:cubicBezTo>
                <a:cubicBezTo>
                  <a:pt x="242287" y="243870"/>
                  <a:pt x="242447" y="244110"/>
                  <a:pt x="242688" y="244270"/>
                </a:cubicBezTo>
                <a:cubicBezTo>
                  <a:pt x="244772" y="242589"/>
                  <a:pt x="246856" y="241069"/>
                  <a:pt x="248940" y="239388"/>
                </a:cubicBezTo>
                <a:cubicBezTo>
                  <a:pt x="249501" y="238988"/>
                  <a:pt x="251344" y="237467"/>
                  <a:pt x="253108" y="236106"/>
                </a:cubicBezTo>
                <a:cubicBezTo>
                  <a:pt x="252707" y="235706"/>
                  <a:pt x="252306" y="235226"/>
                  <a:pt x="251906" y="234825"/>
                </a:cubicBezTo>
                <a:close/>
                <a:moveTo>
                  <a:pt x="147944" y="233785"/>
                </a:moveTo>
                <a:cubicBezTo>
                  <a:pt x="142974" y="238187"/>
                  <a:pt x="138405" y="242990"/>
                  <a:pt x="133756" y="247632"/>
                </a:cubicBezTo>
                <a:cubicBezTo>
                  <a:pt x="133836" y="248593"/>
                  <a:pt x="133917" y="249553"/>
                  <a:pt x="134077" y="250514"/>
                </a:cubicBezTo>
                <a:cubicBezTo>
                  <a:pt x="138566" y="245871"/>
                  <a:pt x="143215" y="240829"/>
                  <a:pt x="148425" y="236746"/>
                </a:cubicBezTo>
                <a:cubicBezTo>
                  <a:pt x="148264" y="235786"/>
                  <a:pt x="148104" y="234825"/>
                  <a:pt x="147944" y="233785"/>
                </a:cubicBezTo>
                <a:close/>
                <a:moveTo>
                  <a:pt x="17890" y="232375"/>
                </a:moveTo>
                <a:cubicBezTo>
                  <a:pt x="23806" y="232375"/>
                  <a:pt x="23806" y="241625"/>
                  <a:pt x="17890" y="241625"/>
                </a:cubicBezTo>
                <a:cubicBezTo>
                  <a:pt x="14533" y="241625"/>
                  <a:pt x="11255" y="241705"/>
                  <a:pt x="7977" y="242510"/>
                </a:cubicBezTo>
                <a:cubicBezTo>
                  <a:pt x="2221" y="243877"/>
                  <a:pt x="-257" y="234949"/>
                  <a:pt x="5499" y="233582"/>
                </a:cubicBezTo>
                <a:cubicBezTo>
                  <a:pt x="9576" y="232616"/>
                  <a:pt x="13733" y="232375"/>
                  <a:pt x="17890" y="232375"/>
                </a:cubicBezTo>
                <a:close/>
                <a:moveTo>
                  <a:pt x="247898" y="231544"/>
                </a:moveTo>
                <a:cubicBezTo>
                  <a:pt x="245092" y="232584"/>
                  <a:pt x="242367" y="235786"/>
                  <a:pt x="240443" y="237707"/>
                </a:cubicBezTo>
                <a:cubicBezTo>
                  <a:pt x="239321" y="238747"/>
                  <a:pt x="238279" y="239868"/>
                  <a:pt x="237157" y="240989"/>
                </a:cubicBezTo>
                <a:cubicBezTo>
                  <a:pt x="238199" y="241389"/>
                  <a:pt x="239321" y="241949"/>
                  <a:pt x="240283" y="242509"/>
                </a:cubicBezTo>
                <a:cubicBezTo>
                  <a:pt x="243810" y="239708"/>
                  <a:pt x="247176" y="236826"/>
                  <a:pt x="250222" y="233705"/>
                </a:cubicBezTo>
                <a:cubicBezTo>
                  <a:pt x="250302" y="233625"/>
                  <a:pt x="250383" y="233545"/>
                  <a:pt x="250463" y="233545"/>
                </a:cubicBezTo>
                <a:cubicBezTo>
                  <a:pt x="249661" y="232824"/>
                  <a:pt x="248780" y="232104"/>
                  <a:pt x="247898" y="231544"/>
                </a:cubicBezTo>
                <a:close/>
                <a:moveTo>
                  <a:pt x="478185" y="230743"/>
                </a:moveTo>
                <a:cubicBezTo>
                  <a:pt x="476421" y="232264"/>
                  <a:pt x="474658" y="233785"/>
                  <a:pt x="472895" y="235306"/>
                </a:cubicBezTo>
                <a:cubicBezTo>
                  <a:pt x="470971" y="237067"/>
                  <a:pt x="468967" y="238827"/>
                  <a:pt x="466963" y="240508"/>
                </a:cubicBezTo>
                <a:cubicBezTo>
                  <a:pt x="467284" y="240588"/>
                  <a:pt x="467684" y="240668"/>
                  <a:pt x="468005" y="240749"/>
                </a:cubicBezTo>
                <a:cubicBezTo>
                  <a:pt x="469368" y="241229"/>
                  <a:pt x="470650" y="241869"/>
                  <a:pt x="471853" y="242589"/>
                </a:cubicBezTo>
                <a:cubicBezTo>
                  <a:pt x="475139" y="239388"/>
                  <a:pt x="478505" y="236346"/>
                  <a:pt x="482193" y="233785"/>
                </a:cubicBezTo>
                <a:cubicBezTo>
                  <a:pt x="480910" y="232664"/>
                  <a:pt x="479628" y="231624"/>
                  <a:pt x="478185" y="230743"/>
                </a:cubicBezTo>
                <a:close/>
                <a:moveTo>
                  <a:pt x="243730" y="229142"/>
                </a:moveTo>
                <a:cubicBezTo>
                  <a:pt x="242608" y="230423"/>
                  <a:pt x="241004" y="231624"/>
                  <a:pt x="240363" y="232264"/>
                </a:cubicBezTo>
                <a:cubicBezTo>
                  <a:pt x="237397" y="234985"/>
                  <a:pt x="234351" y="237627"/>
                  <a:pt x="231386" y="240188"/>
                </a:cubicBezTo>
                <a:cubicBezTo>
                  <a:pt x="232508" y="240108"/>
                  <a:pt x="233630" y="240108"/>
                  <a:pt x="234832" y="240348"/>
                </a:cubicBezTo>
                <a:cubicBezTo>
                  <a:pt x="237077" y="238107"/>
                  <a:pt x="239321" y="235866"/>
                  <a:pt x="241646" y="233785"/>
                </a:cubicBezTo>
                <a:cubicBezTo>
                  <a:pt x="242928" y="232664"/>
                  <a:pt x="244371" y="231223"/>
                  <a:pt x="245894" y="230263"/>
                </a:cubicBezTo>
                <a:cubicBezTo>
                  <a:pt x="245173" y="229863"/>
                  <a:pt x="244451" y="229462"/>
                  <a:pt x="243730" y="229142"/>
                </a:cubicBezTo>
                <a:close/>
                <a:moveTo>
                  <a:pt x="451172" y="228902"/>
                </a:moveTo>
                <a:cubicBezTo>
                  <a:pt x="443157" y="231063"/>
                  <a:pt x="437065" y="236586"/>
                  <a:pt x="434821" y="245311"/>
                </a:cubicBezTo>
                <a:cubicBezTo>
                  <a:pt x="438989" y="241069"/>
                  <a:pt x="443237" y="236906"/>
                  <a:pt x="447485" y="232744"/>
                </a:cubicBezTo>
                <a:cubicBezTo>
                  <a:pt x="448688" y="231624"/>
                  <a:pt x="449970" y="230263"/>
                  <a:pt x="451172" y="228902"/>
                </a:cubicBezTo>
                <a:close/>
                <a:moveTo>
                  <a:pt x="47429" y="228742"/>
                </a:moveTo>
                <a:cubicBezTo>
                  <a:pt x="45745" y="228422"/>
                  <a:pt x="44142" y="228582"/>
                  <a:pt x="43180" y="229462"/>
                </a:cubicBezTo>
                <a:cubicBezTo>
                  <a:pt x="41898" y="230743"/>
                  <a:pt x="41177" y="232264"/>
                  <a:pt x="41177" y="233945"/>
                </a:cubicBezTo>
                <a:cubicBezTo>
                  <a:pt x="41177" y="235706"/>
                  <a:pt x="41657" y="237387"/>
                  <a:pt x="43180" y="238667"/>
                </a:cubicBezTo>
                <a:cubicBezTo>
                  <a:pt x="44383" y="239708"/>
                  <a:pt x="46146" y="239948"/>
                  <a:pt x="47990" y="239948"/>
                </a:cubicBezTo>
                <a:cubicBezTo>
                  <a:pt x="47829" y="236186"/>
                  <a:pt x="47669" y="232504"/>
                  <a:pt x="47429" y="228742"/>
                </a:cubicBezTo>
                <a:close/>
                <a:moveTo>
                  <a:pt x="147222" y="228502"/>
                </a:moveTo>
                <a:cubicBezTo>
                  <a:pt x="142012" y="231704"/>
                  <a:pt x="137524" y="236426"/>
                  <a:pt x="133035" y="240829"/>
                </a:cubicBezTo>
                <a:cubicBezTo>
                  <a:pt x="133195" y="242269"/>
                  <a:pt x="133355" y="243630"/>
                  <a:pt x="133436" y="245071"/>
                </a:cubicBezTo>
                <a:cubicBezTo>
                  <a:pt x="138085" y="240348"/>
                  <a:pt x="142654" y="235706"/>
                  <a:pt x="147623" y="231384"/>
                </a:cubicBezTo>
                <a:cubicBezTo>
                  <a:pt x="147463" y="230423"/>
                  <a:pt x="147383" y="229462"/>
                  <a:pt x="147222" y="228502"/>
                </a:cubicBezTo>
                <a:close/>
                <a:moveTo>
                  <a:pt x="172071" y="228022"/>
                </a:moveTo>
                <a:cubicBezTo>
                  <a:pt x="167181" y="231464"/>
                  <a:pt x="162452" y="235065"/>
                  <a:pt x="157963" y="238988"/>
                </a:cubicBezTo>
                <a:cubicBezTo>
                  <a:pt x="158204" y="240668"/>
                  <a:pt x="158444" y="242269"/>
                  <a:pt x="158765" y="243950"/>
                </a:cubicBezTo>
                <a:cubicBezTo>
                  <a:pt x="163093" y="240348"/>
                  <a:pt x="167582" y="236906"/>
                  <a:pt x="172231" y="233625"/>
                </a:cubicBezTo>
                <a:cubicBezTo>
                  <a:pt x="172151" y="231784"/>
                  <a:pt x="172071" y="229863"/>
                  <a:pt x="172071" y="228022"/>
                </a:cubicBezTo>
                <a:close/>
                <a:moveTo>
                  <a:pt x="226256" y="227942"/>
                </a:moveTo>
                <a:cubicBezTo>
                  <a:pt x="225214" y="227942"/>
                  <a:pt x="224252" y="228022"/>
                  <a:pt x="223290" y="228182"/>
                </a:cubicBezTo>
                <a:cubicBezTo>
                  <a:pt x="216878" y="234265"/>
                  <a:pt x="210225" y="240108"/>
                  <a:pt x="203331" y="245631"/>
                </a:cubicBezTo>
                <a:cubicBezTo>
                  <a:pt x="203171" y="246031"/>
                  <a:pt x="203091" y="246432"/>
                  <a:pt x="203011" y="246912"/>
                </a:cubicBezTo>
                <a:cubicBezTo>
                  <a:pt x="202850" y="247552"/>
                  <a:pt x="202770" y="248192"/>
                  <a:pt x="202690" y="248913"/>
                </a:cubicBezTo>
                <a:cubicBezTo>
                  <a:pt x="207980" y="244350"/>
                  <a:pt x="213110" y="239548"/>
                  <a:pt x="218481" y="234985"/>
                </a:cubicBezTo>
                <a:cubicBezTo>
                  <a:pt x="219362" y="234265"/>
                  <a:pt x="222889" y="230743"/>
                  <a:pt x="226256" y="227942"/>
                </a:cubicBezTo>
                <a:close/>
                <a:moveTo>
                  <a:pt x="472093" y="227862"/>
                </a:moveTo>
                <a:cubicBezTo>
                  <a:pt x="466001" y="232904"/>
                  <a:pt x="460070" y="238107"/>
                  <a:pt x="454379" y="243550"/>
                </a:cubicBezTo>
                <a:cubicBezTo>
                  <a:pt x="447966" y="249633"/>
                  <a:pt x="441954" y="256117"/>
                  <a:pt x="434740" y="261319"/>
                </a:cubicBezTo>
                <a:cubicBezTo>
                  <a:pt x="434660" y="261319"/>
                  <a:pt x="434580" y="261399"/>
                  <a:pt x="434500" y="261399"/>
                </a:cubicBezTo>
                <a:cubicBezTo>
                  <a:pt x="434821" y="263000"/>
                  <a:pt x="435221" y="264601"/>
                  <a:pt x="435782" y="266202"/>
                </a:cubicBezTo>
                <a:cubicBezTo>
                  <a:pt x="440031" y="262120"/>
                  <a:pt x="444279" y="258038"/>
                  <a:pt x="448607" y="253956"/>
                </a:cubicBezTo>
                <a:cubicBezTo>
                  <a:pt x="448688" y="253635"/>
                  <a:pt x="448768" y="253235"/>
                  <a:pt x="448928" y="252835"/>
                </a:cubicBezTo>
                <a:cubicBezTo>
                  <a:pt x="450691" y="246031"/>
                  <a:pt x="457104" y="239948"/>
                  <a:pt x="464318" y="240188"/>
                </a:cubicBezTo>
                <a:cubicBezTo>
                  <a:pt x="468085" y="236906"/>
                  <a:pt x="471772" y="233465"/>
                  <a:pt x="475540" y="230263"/>
                </a:cubicBezTo>
                <a:cubicBezTo>
                  <a:pt x="475780" y="230103"/>
                  <a:pt x="476021" y="229863"/>
                  <a:pt x="476261" y="229623"/>
                </a:cubicBezTo>
                <a:cubicBezTo>
                  <a:pt x="474898" y="228902"/>
                  <a:pt x="473536" y="228342"/>
                  <a:pt x="472093" y="227862"/>
                </a:cubicBezTo>
                <a:close/>
                <a:moveTo>
                  <a:pt x="460470" y="227541"/>
                </a:moveTo>
                <a:cubicBezTo>
                  <a:pt x="459990" y="227702"/>
                  <a:pt x="459509" y="227862"/>
                  <a:pt x="458867" y="227862"/>
                </a:cubicBezTo>
                <a:cubicBezTo>
                  <a:pt x="457425" y="227862"/>
                  <a:pt x="456062" y="228022"/>
                  <a:pt x="454779" y="228182"/>
                </a:cubicBezTo>
                <a:cubicBezTo>
                  <a:pt x="452455" y="230343"/>
                  <a:pt x="450371" y="232824"/>
                  <a:pt x="448287" y="234825"/>
                </a:cubicBezTo>
                <a:cubicBezTo>
                  <a:pt x="443397" y="239308"/>
                  <a:pt x="438748" y="244110"/>
                  <a:pt x="434099" y="248833"/>
                </a:cubicBezTo>
                <a:cubicBezTo>
                  <a:pt x="433939" y="250113"/>
                  <a:pt x="433859" y="251394"/>
                  <a:pt x="433859" y="252675"/>
                </a:cubicBezTo>
                <a:cubicBezTo>
                  <a:pt x="442115" y="243710"/>
                  <a:pt x="451172" y="235466"/>
                  <a:pt x="460470" y="227541"/>
                </a:cubicBezTo>
                <a:close/>
                <a:moveTo>
                  <a:pt x="237478" y="226981"/>
                </a:moveTo>
                <a:cubicBezTo>
                  <a:pt x="231386" y="231544"/>
                  <a:pt x="225775" y="237067"/>
                  <a:pt x="220164" y="242029"/>
                </a:cubicBezTo>
                <a:cubicBezTo>
                  <a:pt x="214232" y="247152"/>
                  <a:pt x="208541" y="252515"/>
                  <a:pt x="202530" y="257557"/>
                </a:cubicBezTo>
                <a:cubicBezTo>
                  <a:pt x="202610" y="258598"/>
                  <a:pt x="202770" y="259719"/>
                  <a:pt x="203011" y="260759"/>
                </a:cubicBezTo>
                <a:cubicBezTo>
                  <a:pt x="209102" y="256437"/>
                  <a:pt x="214874" y="251474"/>
                  <a:pt x="220565" y="246672"/>
                </a:cubicBezTo>
                <a:cubicBezTo>
                  <a:pt x="222168" y="244511"/>
                  <a:pt x="224172" y="242750"/>
                  <a:pt x="226496" y="241629"/>
                </a:cubicBezTo>
                <a:cubicBezTo>
                  <a:pt x="229943" y="238747"/>
                  <a:pt x="233309" y="235866"/>
                  <a:pt x="236596" y="232904"/>
                </a:cubicBezTo>
                <a:cubicBezTo>
                  <a:pt x="237317" y="232264"/>
                  <a:pt x="240123" y="229783"/>
                  <a:pt x="241726" y="228262"/>
                </a:cubicBezTo>
                <a:cubicBezTo>
                  <a:pt x="240363" y="227702"/>
                  <a:pt x="238920" y="227301"/>
                  <a:pt x="237478" y="226981"/>
                </a:cubicBezTo>
                <a:close/>
                <a:moveTo>
                  <a:pt x="464959" y="226421"/>
                </a:moveTo>
                <a:cubicBezTo>
                  <a:pt x="454058" y="235546"/>
                  <a:pt x="443477" y="245071"/>
                  <a:pt x="433859" y="255636"/>
                </a:cubicBezTo>
                <a:cubicBezTo>
                  <a:pt x="433939" y="256837"/>
                  <a:pt x="434019" y="258038"/>
                  <a:pt x="434179" y="259158"/>
                </a:cubicBezTo>
                <a:cubicBezTo>
                  <a:pt x="441874" y="253475"/>
                  <a:pt x="448287" y="246271"/>
                  <a:pt x="455340" y="239868"/>
                </a:cubicBezTo>
                <a:cubicBezTo>
                  <a:pt x="460070" y="235546"/>
                  <a:pt x="464879" y="231303"/>
                  <a:pt x="469769" y="227141"/>
                </a:cubicBezTo>
                <a:cubicBezTo>
                  <a:pt x="468165" y="226821"/>
                  <a:pt x="466642" y="226501"/>
                  <a:pt x="464959" y="226421"/>
                </a:cubicBezTo>
                <a:close/>
                <a:moveTo>
                  <a:pt x="232027" y="226341"/>
                </a:moveTo>
                <a:cubicBezTo>
                  <a:pt x="228180" y="229863"/>
                  <a:pt x="223851" y="233064"/>
                  <a:pt x="219924" y="236506"/>
                </a:cubicBezTo>
                <a:cubicBezTo>
                  <a:pt x="214072" y="241549"/>
                  <a:pt x="208461" y="246752"/>
                  <a:pt x="202530" y="251714"/>
                </a:cubicBezTo>
                <a:cubicBezTo>
                  <a:pt x="202530" y="251714"/>
                  <a:pt x="202450" y="251794"/>
                  <a:pt x="202369" y="251794"/>
                </a:cubicBezTo>
                <a:cubicBezTo>
                  <a:pt x="202369" y="252835"/>
                  <a:pt x="202369" y="253956"/>
                  <a:pt x="202369" y="254996"/>
                </a:cubicBezTo>
                <a:cubicBezTo>
                  <a:pt x="208862" y="249473"/>
                  <a:pt x="215034" y="243550"/>
                  <a:pt x="221527" y="238107"/>
                </a:cubicBezTo>
                <a:cubicBezTo>
                  <a:pt x="226015" y="234425"/>
                  <a:pt x="230183" y="230263"/>
                  <a:pt x="234752" y="226581"/>
                </a:cubicBezTo>
                <a:cubicBezTo>
                  <a:pt x="233871" y="226421"/>
                  <a:pt x="232989" y="226421"/>
                  <a:pt x="232027" y="226341"/>
                </a:cubicBezTo>
                <a:close/>
                <a:moveTo>
                  <a:pt x="122374" y="225620"/>
                </a:moveTo>
                <a:cubicBezTo>
                  <a:pt x="121653" y="226021"/>
                  <a:pt x="120931" y="225861"/>
                  <a:pt x="119889" y="226181"/>
                </a:cubicBezTo>
                <a:cubicBezTo>
                  <a:pt x="100171" y="231464"/>
                  <a:pt x="80212" y="231143"/>
                  <a:pt x="60093" y="234825"/>
                </a:cubicBezTo>
                <a:cubicBezTo>
                  <a:pt x="59212" y="234985"/>
                  <a:pt x="57769" y="235226"/>
                  <a:pt x="56967" y="235386"/>
                </a:cubicBezTo>
                <a:cubicBezTo>
                  <a:pt x="57127" y="239788"/>
                  <a:pt x="57288" y="243710"/>
                  <a:pt x="57368" y="248192"/>
                </a:cubicBezTo>
                <a:cubicBezTo>
                  <a:pt x="64341" y="247792"/>
                  <a:pt x="71155" y="249713"/>
                  <a:pt x="76044" y="255316"/>
                </a:cubicBezTo>
                <a:cubicBezTo>
                  <a:pt x="79812" y="259639"/>
                  <a:pt x="80453" y="266602"/>
                  <a:pt x="85663" y="269564"/>
                </a:cubicBezTo>
                <a:cubicBezTo>
                  <a:pt x="87346" y="270524"/>
                  <a:pt x="89270" y="271165"/>
                  <a:pt x="91194" y="271565"/>
                </a:cubicBezTo>
                <a:cubicBezTo>
                  <a:pt x="89190" y="268043"/>
                  <a:pt x="87266" y="264361"/>
                  <a:pt x="86464" y="260279"/>
                </a:cubicBezTo>
                <a:cubicBezTo>
                  <a:pt x="86144" y="258998"/>
                  <a:pt x="88148" y="258438"/>
                  <a:pt x="88388" y="259719"/>
                </a:cubicBezTo>
                <a:cubicBezTo>
                  <a:pt x="89350" y="264201"/>
                  <a:pt x="91514" y="268123"/>
                  <a:pt x="93839" y="271965"/>
                </a:cubicBezTo>
                <a:cubicBezTo>
                  <a:pt x="95602" y="272205"/>
                  <a:pt x="97446" y="272285"/>
                  <a:pt x="99209" y="272285"/>
                </a:cubicBezTo>
                <a:cubicBezTo>
                  <a:pt x="96885" y="268363"/>
                  <a:pt x="94720" y="264441"/>
                  <a:pt x="92396" y="260519"/>
                </a:cubicBezTo>
                <a:cubicBezTo>
                  <a:pt x="91755" y="259398"/>
                  <a:pt x="93518" y="258358"/>
                  <a:pt x="94159" y="259478"/>
                </a:cubicBezTo>
                <a:cubicBezTo>
                  <a:pt x="96644" y="263721"/>
                  <a:pt x="99049" y="268043"/>
                  <a:pt x="101614" y="272285"/>
                </a:cubicBezTo>
                <a:cubicBezTo>
                  <a:pt x="102015" y="272285"/>
                  <a:pt x="102496" y="272285"/>
                  <a:pt x="102896" y="272285"/>
                </a:cubicBezTo>
                <a:cubicBezTo>
                  <a:pt x="103698" y="272285"/>
                  <a:pt x="104499" y="272285"/>
                  <a:pt x="105301" y="272205"/>
                </a:cubicBezTo>
                <a:cubicBezTo>
                  <a:pt x="103377" y="268923"/>
                  <a:pt x="101534" y="265482"/>
                  <a:pt x="99450" y="262280"/>
                </a:cubicBezTo>
                <a:cubicBezTo>
                  <a:pt x="98728" y="261159"/>
                  <a:pt x="100492" y="260199"/>
                  <a:pt x="101213" y="261239"/>
                </a:cubicBezTo>
                <a:cubicBezTo>
                  <a:pt x="103538" y="264761"/>
                  <a:pt x="105541" y="268523"/>
                  <a:pt x="107626" y="272125"/>
                </a:cubicBezTo>
                <a:cubicBezTo>
                  <a:pt x="109389" y="272045"/>
                  <a:pt x="111152" y="271965"/>
                  <a:pt x="112836" y="271805"/>
                </a:cubicBezTo>
                <a:cubicBezTo>
                  <a:pt x="111473" y="268923"/>
                  <a:pt x="110190" y="265882"/>
                  <a:pt x="108828" y="262920"/>
                </a:cubicBezTo>
                <a:cubicBezTo>
                  <a:pt x="108347" y="261720"/>
                  <a:pt x="110110" y="260679"/>
                  <a:pt x="110591" y="261880"/>
                </a:cubicBezTo>
                <a:cubicBezTo>
                  <a:pt x="112114" y="265161"/>
                  <a:pt x="113477" y="268443"/>
                  <a:pt x="115000" y="271645"/>
                </a:cubicBezTo>
                <a:cubicBezTo>
                  <a:pt x="117244" y="271485"/>
                  <a:pt x="119489" y="271165"/>
                  <a:pt x="121733" y="270925"/>
                </a:cubicBezTo>
                <a:cubicBezTo>
                  <a:pt x="120050" y="267003"/>
                  <a:pt x="118206" y="263241"/>
                  <a:pt x="116523" y="259318"/>
                </a:cubicBezTo>
                <a:cubicBezTo>
                  <a:pt x="115962" y="258198"/>
                  <a:pt x="117725" y="257157"/>
                  <a:pt x="118286" y="258358"/>
                </a:cubicBezTo>
                <a:cubicBezTo>
                  <a:pt x="119969" y="262280"/>
                  <a:pt x="121653" y="267003"/>
                  <a:pt x="123977" y="270684"/>
                </a:cubicBezTo>
                <a:cubicBezTo>
                  <a:pt x="123977" y="270684"/>
                  <a:pt x="126863" y="270204"/>
                  <a:pt x="127825" y="270044"/>
                </a:cubicBezTo>
                <a:cubicBezTo>
                  <a:pt x="127905" y="269324"/>
                  <a:pt x="126783" y="265161"/>
                  <a:pt x="126542" y="263641"/>
                </a:cubicBezTo>
                <a:cubicBezTo>
                  <a:pt x="125821" y="259879"/>
                  <a:pt x="125500" y="256037"/>
                  <a:pt x="125099" y="252195"/>
                </a:cubicBezTo>
                <a:cubicBezTo>
                  <a:pt x="124138" y="242990"/>
                  <a:pt x="123336" y="234745"/>
                  <a:pt x="122374" y="225620"/>
                </a:cubicBezTo>
                <a:close/>
                <a:moveTo>
                  <a:pt x="171990" y="220818"/>
                </a:moveTo>
                <a:cubicBezTo>
                  <a:pt x="166860" y="224340"/>
                  <a:pt x="161731" y="228022"/>
                  <a:pt x="156921" y="232104"/>
                </a:cubicBezTo>
                <a:cubicBezTo>
                  <a:pt x="157162" y="233625"/>
                  <a:pt x="157402" y="235065"/>
                  <a:pt x="157562" y="236586"/>
                </a:cubicBezTo>
                <a:cubicBezTo>
                  <a:pt x="162211" y="232664"/>
                  <a:pt x="167021" y="229062"/>
                  <a:pt x="171990" y="225540"/>
                </a:cubicBezTo>
                <a:cubicBezTo>
                  <a:pt x="171990" y="223940"/>
                  <a:pt x="171990" y="222419"/>
                  <a:pt x="171990" y="220818"/>
                </a:cubicBezTo>
                <a:close/>
                <a:moveTo>
                  <a:pt x="146100" y="220258"/>
                </a:moveTo>
                <a:cubicBezTo>
                  <a:pt x="141611" y="224260"/>
                  <a:pt x="137203" y="228502"/>
                  <a:pt x="132233" y="231864"/>
                </a:cubicBezTo>
                <a:cubicBezTo>
                  <a:pt x="132394" y="233945"/>
                  <a:pt x="132634" y="236106"/>
                  <a:pt x="132794" y="238187"/>
                </a:cubicBezTo>
                <a:cubicBezTo>
                  <a:pt x="137203" y="233865"/>
                  <a:pt x="141772" y="229302"/>
                  <a:pt x="146902" y="226261"/>
                </a:cubicBezTo>
                <a:cubicBezTo>
                  <a:pt x="146661" y="224260"/>
                  <a:pt x="146341" y="222259"/>
                  <a:pt x="146100" y="220258"/>
                </a:cubicBezTo>
                <a:close/>
                <a:moveTo>
                  <a:pt x="171910" y="212814"/>
                </a:moveTo>
                <a:cubicBezTo>
                  <a:pt x="166299" y="216416"/>
                  <a:pt x="161009" y="220498"/>
                  <a:pt x="155879" y="224740"/>
                </a:cubicBezTo>
                <a:cubicBezTo>
                  <a:pt x="156120" y="226421"/>
                  <a:pt x="156360" y="228102"/>
                  <a:pt x="156601" y="229703"/>
                </a:cubicBezTo>
                <a:cubicBezTo>
                  <a:pt x="161490" y="225700"/>
                  <a:pt x="166700" y="221938"/>
                  <a:pt x="171990" y="218337"/>
                </a:cubicBezTo>
                <a:cubicBezTo>
                  <a:pt x="171910" y="216496"/>
                  <a:pt x="171910" y="214655"/>
                  <a:pt x="171910" y="212814"/>
                </a:cubicBezTo>
                <a:close/>
                <a:moveTo>
                  <a:pt x="7887" y="211342"/>
                </a:moveTo>
                <a:cubicBezTo>
                  <a:pt x="11900" y="215182"/>
                  <a:pt x="16555" y="217982"/>
                  <a:pt x="21290" y="220781"/>
                </a:cubicBezTo>
                <a:cubicBezTo>
                  <a:pt x="26346" y="223821"/>
                  <a:pt x="21771" y="231740"/>
                  <a:pt x="16635" y="228700"/>
                </a:cubicBezTo>
                <a:cubicBezTo>
                  <a:pt x="11257" y="225501"/>
                  <a:pt x="5960" y="222221"/>
                  <a:pt x="1386" y="217822"/>
                </a:cubicBezTo>
                <a:cubicBezTo>
                  <a:pt x="-2868" y="213662"/>
                  <a:pt x="3633" y="207183"/>
                  <a:pt x="7887" y="211342"/>
                </a:cubicBezTo>
                <a:close/>
                <a:moveTo>
                  <a:pt x="144898" y="210733"/>
                </a:moveTo>
                <a:cubicBezTo>
                  <a:pt x="140008" y="215295"/>
                  <a:pt x="135600" y="220338"/>
                  <a:pt x="131592" y="225781"/>
                </a:cubicBezTo>
                <a:cubicBezTo>
                  <a:pt x="131752" y="226981"/>
                  <a:pt x="131833" y="228262"/>
                  <a:pt x="131993" y="229543"/>
                </a:cubicBezTo>
                <a:cubicBezTo>
                  <a:pt x="136882" y="226101"/>
                  <a:pt x="141211" y="221858"/>
                  <a:pt x="145780" y="217856"/>
                </a:cubicBezTo>
                <a:cubicBezTo>
                  <a:pt x="145459" y="215455"/>
                  <a:pt x="145138" y="213134"/>
                  <a:pt x="144898" y="210733"/>
                </a:cubicBezTo>
                <a:close/>
                <a:moveTo>
                  <a:pt x="171510" y="204169"/>
                </a:moveTo>
                <a:cubicBezTo>
                  <a:pt x="165578" y="208171"/>
                  <a:pt x="160288" y="212894"/>
                  <a:pt x="154917" y="217696"/>
                </a:cubicBezTo>
                <a:cubicBezTo>
                  <a:pt x="155158" y="219217"/>
                  <a:pt x="155318" y="220818"/>
                  <a:pt x="155559" y="222339"/>
                </a:cubicBezTo>
                <a:cubicBezTo>
                  <a:pt x="160769" y="218096"/>
                  <a:pt x="166139" y="214014"/>
                  <a:pt x="171830" y="210412"/>
                </a:cubicBezTo>
                <a:cubicBezTo>
                  <a:pt x="171750" y="208331"/>
                  <a:pt x="171670" y="206250"/>
                  <a:pt x="171510" y="204169"/>
                </a:cubicBezTo>
                <a:close/>
                <a:moveTo>
                  <a:pt x="143936" y="203048"/>
                </a:moveTo>
                <a:cubicBezTo>
                  <a:pt x="138806" y="207131"/>
                  <a:pt x="134317" y="212013"/>
                  <a:pt x="130710" y="217456"/>
                </a:cubicBezTo>
                <a:cubicBezTo>
                  <a:pt x="130951" y="219217"/>
                  <a:pt x="131111" y="221058"/>
                  <a:pt x="131271" y="222819"/>
                </a:cubicBezTo>
                <a:cubicBezTo>
                  <a:pt x="135279" y="217616"/>
                  <a:pt x="139688" y="212734"/>
                  <a:pt x="144577" y="208251"/>
                </a:cubicBezTo>
                <a:cubicBezTo>
                  <a:pt x="144337" y="206490"/>
                  <a:pt x="144176" y="204809"/>
                  <a:pt x="143936" y="203048"/>
                </a:cubicBezTo>
                <a:close/>
                <a:moveTo>
                  <a:pt x="170948" y="198246"/>
                </a:moveTo>
                <a:cubicBezTo>
                  <a:pt x="165257" y="202408"/>
                  <a:pt x="159887" y="206971"/>
                  <a:pt x="154276" y="211293"/>
                </a:cubicBezTo>
                <a:cubicBezTo>
                  <a:pt x="154276" y="211373"/>
                  <a:pt x="154196" y="211373"/>
                  <a:pt x="154116" y="211453"/>
                </a:cubicBezTo>
                <a:cubicBezTo>
                  <a:pt x="154276" y="212654"/>
                  <a:pt x="154436" y="213934"/>
                  <a:pt x="154597" y="215215"/>
                </a:cubicBezTo>
                <a:cubicBezTo>
                  <a:pt x="159967" y="210412"/>
                  <a:pt x="165338" y="205770"/>
                  <a:pt x="171349" y="201848"/>
                </a:cubicBezTo>
                <a:cubicBezTo>
                  <a:pt x="171189" y="200647"/>
                  <a:pt x="171109" y="199447"/>
                  <a:pt x="170948" y="198246"/>
                </a:cubicBezTo>
                <a:close/>
                <a:moveTo>
                  <a:pt x="143295" y="197846"/>
                </a:moveTo>
                <a:cubicBezTo>
                  <a:pt x="138325" y="201368"/>
                  <a:pt x="134077" y="206090"/>
                  <a:pt x="130069" y="210733"/>
                </a:cubicBezTo>
                <a:cubicBezTo>
                  <a:pt x="130149" y="211933"/>
                  <a:pt x="130310" y="213134"/>
                  <a:pt x="130390" y="214334"/>
                </a:cubicBezTo>
                <a:cubicBezTo>
                  <a:pt x="134077" y="209132"/>
                  <a:pt x="138646" y="204489"/>
                  <a:pt x="143615" y="200647"/>
                </a:cubicBezTo>
                <a:cubicBezTo>
                  <a:pt x="143535" y="199687"/>
                  <a:pt x="143455" y="198806"/>
                  <a:pt x="143295" y="197846"/>
                </a:cubicBezTo>
                <a:close/>
                <a:moveTo>
                  <a:pt x="555775" y="195204"/>
                </a:moveTo>
                <a:cubicBezTo>
                  <a:pt x="547760" y="195524"/>
                  <a:pt x="539744" y="195845"/>
                  <a:pt x="531729" y="196165"/>
                </a:cubicBezTo>
                <a:cubicBezTo>
                  <a:pt x="514896" y="196885"/>
                  <a:pt x="498144" y="197606"/>
                  <a:pt x="481391" y="198326"/>
                </a:cubicBezTo>
                <a:cubicBezTo>
                  <a:pt x="447726" y="199847"/>
                  <a:pt x="414060" y="201608"/>
                  <a:pt x="380395" y="203609"/>
                </a:cubicBezTo>
                <a:cubicBezTo>
                  <a:pt x="347291" y="205530"/>
                  <a:pt x="314186" y="208011"/>
                  <a:pt x="281162" y="210813"/>
                </a:cubicBezTo>
                <a:cubicBezTo>
                  <a:pt x="248379" y="213534"/>
                  <a:pt x="215595" y="216095"/>
                  <a:pt x="182731" y="216175"/>
                </a:cubicBezTo>
                <a:cubicBezTo>
                  <a:pt x="182090" y="216175"/>
                  <a:pt x="181529" y="216015"/>
                  <a:pt x="181048" y="215855"/>
                </a:cubicBezTo>
                <a:cubicBezTo>
                  <a:pt x="181128" y="228742"/>
                  <a:pt x="180727" y="241629"/>
                  <a:pt x="183693" y="254196"/>
                </a:cubicBezTo>
                <a:cubicBezTo>
                  <a:pt x="184014" y="255556"/>
                  <a:pt x="184094" y="256357"/>
                  <a:pt x="184174" y="257397"/>
                </a:cubicBezTo>
                <a:cubicBezTo>
                  <a:pt x="185376" y="257157"/>
                  <a:pt x="185617" y="257077"/>
                  <a:pt x="186819" y="256917"/>
                </a:cubicBezTo>
                <a:cubicBezTo>
                  <a:pt x="185857" y="254516"/>
                  <a:pt x="184895" y="252115"/>
                  <a:pt x="184014" y="249713"/>
                </a:cubicBezTo>
                <a:cubicBezTo>
                  <a:pt x="183533" y="248513"/>
                  <a:pt x="185537" y="247952"/>
                  <a:pt x="185938" y="249233"/>
                </a:cubicBezTo>
                <a:cubicBezTo>
                  <a:pt x="186899" y="251714"/>
                  <a:pt x="187941" y="254116"/>
                  <a:pt x="188903" y="256597"/>
                </a:cubicBezTo>
                <a:cubicBezTo>
                  <a:pt x="190106" y="256437"/>
                  <a:pt x="191308" y="256277"/>
                  <a:pt x="192510" y="256197"/>
                </a:cubicBezTo>
                <a:cubicBezTo>
                  <a:pt x="191308" y="253875"/>
                  <a:pt x="190186" y="251554"/>
                  <a:pt x="189304" y="249153"/>
                </a:cubicBezTo>
                <a:cubicBezTo>
                  <a:pt x="188823" y="247952"/>
                  <a:pt x="190827" y="247392"/>
                  <a:pt x="191228" y="248593"/>
                </a:cubicBezTo>
                <a:cubicBezTo>
                  <a:pt x="191789" y="250033"/>
                  <a:pt x="192430" y="251474"/>
                  <a:pt x="193152" y="252915"/>
                </a:cubicBezTo>
                <a:cubicBezTo>
                  <a:pt x="193152" y="248993"/>
                  <a:pt x="193713" y="245151"/>
                  <a:pt x="194915" y="241469"/>
                </a:cubicBezTo>
                <a:cubicBezTo>
                  <a:pt x="198602" y="229863"/>
                  <a:pt x="207339" y="222499"/>
                  <a:pt x="218240" y="219857"/>
                </a:cubicBezTo>
                <a:cubicBezTo>
                  <a:pt x="218721" y="219457"/>
                  <a:pt x="219362" y="219137"/>
                  <a:pt x="220084" y="218897"/>
                </a:cubicBezTo>
                <a:cubicBezTo>
                  <a:pt x="234432" y="214655"/>
                  <a:pt x="249982" y="218337"/>
                  <a:pt x="260001" y="229783"/>
                </a:cubicBezTo>
                <a:cubicBezTo>
                  <a:pt x="264570" y="235065"/>
                  <a:pt x="268097" y="241309"/>
                  <a:pt x="270101" y="248032"/>
                </a:cubicBezTo>
                <a:cubicBezTo>
                  <a:pt x="271784" y="247792"/>
                  <a:pt x="273387" y="247552"/>
                  <a:pt x="275071" y="247312"/>
                </a:cubicBezTo>
                <a:cubicBezTo>
                  <a:pt x="274109" y="244831"/>
                  <a:pt x="273067" y="242349"/>
                  <a:pt x="271704" y="240028"/>
                </a:cubicBezTo>
                <a:cubicBezTo>
                  <a:pt x="270983" y="238908"/>
                  <a:pt x="272746" y="237867"/>
                  <a:pt x="273467" y="238988"/>
                </a:cubicBezTo>
                <a:cubicBezTo>
                  <a:pt x="274990" y="241549"/>
                  <a:pt x="276113" y="244270"/>
                  <a:pt x="277155" y="247072"/>
                </a:cubicBezTo>
                <a:cubicBezTo>
                  <a:pt x="278517" y="246912"/>
                  <a:pt x="279880" y="246752"/>
                  <a:pt x="281323" y="246592"/>
                </a:cubicBezTo>
                <a:cubicBezTo>
                  <a:pt x="280281" y="244591"/>
                  <a:pt x="279239" y="242589"/>
                  <a:pt x="278116" y="240588"/>
                </a:cubicBezTo>
                <a:cubicBezTo>
                  <a:pt x="277475" y="239468"/>
                  <a:pt x="279239" y="238427"/>
                  <a:pt x="279880" y="239548"/>
                </a:cubicBezTo>
                <a:cubicBezTo>
                  <a:pt x="281162" y="241789"/>
                  <a:pt x="282285" y="244030"/>
                  <a:pt x="283487" y="246351"/>
                </a:cubicBezTo>
                <a:cubicBezTo>
                  <a:pt x="284930" y="246191"/>
                  <a:pt x="286372" y="246031"/>
                  <a:pt x="287815" y="245871"/>
                </a:cubicBezTo>
                <a:cubicBezTo>
                  <a:pt x="287094" y="244511"/>
                  <a:pt x="286453" y="243150"/>
                  <a:pt x="285811" y="241789"/>
                </a:cubicBezTo>
                <a:cubicBezTo>
                  <a:pt x="285170" y="240588"/>
                  <a:pt x="286934" y="239548"/>
                  <a:pt x="287575" y="240749"/>
                </a:cubicBezTo>
                <a:cubicBezTo>
                  <a:pt x="288376" y="242349"/>
                  <a:pt x="289178" y="244030"/>
                  <a:pt x="289899" y="245631"/>
                </a:cubicBezTo>
                <a:cubicBezTo>
                  <a:pt x="291102" y="245551"/>
                  <a:pt x="292224" y="245391"/>
                  <a:pt x="293426" y="245311"/>
                </a:cubicBezTo>
                <a:cubicBezTo>
                  <a:pt x="292945" y="244270"/>
                  <a:pt x="292544" y="243150"/>
                  <a:pt x="292144" y="242109"/>
                </a:cubicBezTo>
                <a:cubicBezTo>
                  <a:pt x="291663" y="240909"/>
                  <a:pt x="293667" y="240348"/>
                  <a:pt x="294148" y="241549"/>
                </a:cubicBezTo>
                <a:cubicBezTo>
                  <a:pt x="294548" y="242750"/>
                  <a:pt x="295029" y="243950"/>
                  <a:pt x="295510" y="245151"/>
                </a:cubicBezTo>
                <a:cubicBezTo>
                  <a:pt x="298716" y="244831"/>
                  <a:pt x="301842" y="244591"/>
                  <a:pt x="305049" y="244350"/>
                </a:cubicBezTo>
                <a:cubicBezTo>
                  <a:pt x="304007" y="242349"/>
                  <a:pt x="303125" y="240268"/>
                  <a:pt x="302243" y="238267"/>
                </a:cubicBezTo>
                <a:cubicBezTo>
                  <a:pt x="301762" y="237067"/>
                  <a:pt x="303526" y="236026"/>
                  <a:pt x="304007" y="237227"/>
                </a:cubicBezTo>
                <a:cubicBezTo>
                  <a:pt x="305049" y="239548"/>
                  <a:pt x="306091" y="241869"/>
                  <a:pt x="307213" y="244110"/>
                </a:cubicBezTo>
                <a:cubicBezTo>
                  <a:pt x="309297" y="243950"/>
                  <a:pt x="311461" y="243870"/>
                  <a:pt x="313545" y="243710"/>
                </a:cubicBezTo>
                <a:cubicBezTo>
                  <a:pt x="312423" y="240989"/>
                  <a:pt x="311381" y="238347"/>
                  <a:pt x="310339" y="235626"/>
                </a:cubicBezTo>
                <a:cubicBezTo>
                  <a:pt x="309938" y="234425"/>
                  <a:pt x="311862" y="233865"/>
                  <a:pt x="312343" y="235146"/>
                </a:cubicBezTo>
                <a:cubicBezTo>
                  <a:pt x="313385" y="237947"/>
                  <a:pt x="314507" y="240749"/>
                  <a:pt x="315629" y="243550"/>
                </a:cubicBezTo>
                <a:cubicBezTo>
                  <a:pt x="317393" y="243390"/>
                  <a:pt x="319236" y="243310"/>
                  <a:pt x="321000" y="243230"/>
                </a:cubicBezTo>
                <a:cubicBezTo>
                  <a:pt x="320118" y="241309"/>
                  <a:pt x="319316" y="239388"/>
                  <a:pt x="318595" y="237387"/>
                </a:cubicBezTo>
                <a:cubicBezTo>
                  <a:pt x="318194" y="236186"/>
                  <a:pt x="320118" y="235626"/>
                  <a:pt x="320599" y="236906"/>
                </a:cubicBezTo>
                <a:cubicBezTo>
                  <a:pt x="321320" y="238988"/>
                  <a:pt x="322202" y="241069"/>
                  <a:pt x="323164" y="243070"/>
                </a:cubicBezTo>
                <a:cubicBezTo>
                  <a:pt x="324687" y="242990"/>
                  <a:pt x="326210" y="242910"/>
                  <a:pt x="327733" y="242830"/>
                </a:cubicBezTo>
                <a:cubicBezTo>
                  <a:pt x="326691" y="240028"/>
                  <a:pt x="325569" y="237227"/>
                  <a:pt x="324446" y="234505"/>
                </a:cubicBezTo>
                <a:cubicBezTo>
                  <a:pt x="324046" y="233225"/>
                  <a:pt x="325969" y="232744"/>
                  <a:pt x="326450" y="233945"/>
                </a:cubicBezTo>
                <a:cubicBezTo>
                  <a:pt x="327572" y="236826"/>
                  <a:pt x="328775" y="239788"/>
                  <a:pt x="329897" y="242670"/>
                </a:cubicBezTo>
                <a:cubicBezTo>
                  <a:pt x="331500" y="242589"/>
                  <a:pt x="333023" y="242509"/>
                  <a:pt x="334626" y="242429"/>
                </a:cubicBezTo>
                <a:cubicBezTo>
                  <a:pt x="334065" y="240989"/>
                  <a:pt x="333504" y="239628"/>
                  <a:pt x="332783" y="238267"/>
                </a:cubicBezTo>
                <a:cubicBezTo>
                  <a:pt x="332221" y="237067"/>
                  <a:pt x="333985" y="236026"/>
                  <a:pt x="334546" y="237227"/>
                </a:cubicBezTo>
                <a:cubicBezTo>
                  <a:pt x="335428" y="238827"/>
                  <a:pt x="336069" y="240588"/>
                  <a:pt x="336790" y="242269"/>
                </a:cubicBezTo>
                <a:cubicBezTo>
                  <a:pt x="338153" y="242189"/>
                  <a:pt x="339435" y="242109"/>
                  <a:pt x="340798" y="242029"/>
                </a:cubicBezTo>
                <a:cubicBezTo>
                  <a:pt x="339997" y="240108"/>
                  <a:pt x="339115" y="238267"/>
                  <a:pt x="338073" y="236506"/>
                </a:cubicBezTo>
                <a:cubicBezTo>
                  <a:pt x="337432" y="235306"/>
                  <a:pt x="339195" y="234265"/>
                  <a:pt x="339836" y="235466"/>
                </a:cubicBezTo>
                <a:cubicBezTo>
                  <a:pt x="341039" y="237547"/>
                  <a:pt x="342081" y="239708"/>
                  <a:pt x="342962" y="241869"/>
                </a:cubicBezTo>
                <a:cubicBezTo>
                  <a:pt x="345046" y="241789"/>
                  <a:pt x="347050" y="241629"/>
                  <a:pt x="349054" y="241549"/>
                </a:cubicBezTo>
                <a:cubicBezTo>
                  <a:pt x="349695" y="241549"/>
                  <a:pt x="350417" y="241469"/>
                  <a:pt x="351058" y="241469"/>
                </a:cubicBezTo>
                <a:cubicBezTo>
                  <a:pt x="349936" y="239148"/>
                  <a:pt x="348814" y="236906"/>
                  <a:pt x="347531" y="234745"/>
                </a:cubicBezTo>
                <a:cubicBezTo>
                  <a:pt x="346810" y="233625"/>
                  <a:pt x="348573" y="232584"/>
                  <a:pt x="349295" y="233705"/>
                </a:cubicBezTo>
                <a:cubicBezTo>
                  <a:pt x="350737" y="236106"/>
                  <a:pt x="351940" y="238747"/>
                  <a:pt x="353222" y="241309"/>
                </a:cubicBezTo>
                <a:cubicBezTo>
                  <a:pt x="355707" y="241149"/>
                  <a:pt x="358112" y="240989"/>
                  <a:pt x="360597" y="240829"/>
                </a:cubicBezTo>
                <a:cubicBezTo>
                  <a:pt x="359795" y="238747"/>
                  <a:pt x="358913" y="236746"/>
                  <a:pt x="358112" y="234745"/>
                </a:cubicBezTo>
                <a:cubicBezTo>
                  <a:pt x="357551" y="233545"/>
                  <a:pt x="359314" y="232504"/>
                  <a:pt x="359875" y="233705"/>
                </a:cubicBezTo>
                <a:cubicBezTo>
                  <a:pt x="360837" y="236026"/>
                  <a:pt x="361799" y="238347"/>
                  <a:pt x="362681" y="240668"/>
                </a:cubicBezTo>
                <a:cubicBezTo>
                  <a:pt x="363723" y="240668"/>
                  <a:pt x="364765" y="240588"/>
                  <a:pt x="365807" y="240508"/>
                </a:cubicBezTo>
                <a:cubicBezTo>
                  <a:pt x="364524" y="237547"/>
                  <a:pt x="363322" y="234505"/>
                  <a:pt x="362120" y="231544"/>
                </a:cubicBezTo>
                <a:cubicBezTo>
                  <a:pt x="361558" y="230343"/>
                  <a:pt x="363562" y="229783"/>
                  <a:pt x="364043" y="230983"/>
                </a:cubicBezTo>
                <a:cubicBezTo>
                  <a:pt x="365326" y="234105"/>
                  <a:pt x="366608" y="237227"/>
                  <a:pt x="367971" y="240348"/>
                </a:cubicBezTo>
                <a:cubicBezTo>
                  <a:pt x="369734" y="240268"/>
                  <a:pt x="371498" y="240108"/>
                  <a:pt x="373261" y="240028"/>
                </a:cubicBezTo>
                <a:cubicBezTo>
                  <a:pt x="372620" y="238587"/>
                  <a:pt x="371898" y="237227"/>
                  <a:pt x="371017" y="235866"/>
                </a:cubicBezTo>
                <a:cubicBezTo>
                  <a:pt x="370295" y="234825"/>
                  <a:pt x="372059" y="233785"/>
                  <a:pt x="372780" y="234825"/>
                </a:cubicBezTo>
                <a:cubicBezTo>
                  <a:pt x="373902" y="236426"/>
                  <a:pt x="374704" y="238187"/>
                  <a:pt x="375425" y="239948"/>
                </a:cubicBezTo>
                <a:cubicBezTo>
                  <a:pt x="376628" y="239868"/>
                  <a:pt x="377750" y="239788"/>
                  <a:pt x="378872" y="239708"/>
                </a:cubicBezTo>
                <a:cubicBezTo>
                  <a:pt x="378231" y="238267"/>
                  <a:pt x="377590" y="236746"/>
                  <a:pt x="376868" y="235306"/>
                </a:cubicBezTo>
                <a:cubicBezTo>
                  <a:pt x="376307" y="234105"/>
                  <a:pt x="378070" y="233064"/>
                  <a:pt x="378632" y="234265"/>
                </a:cubicBezTo>
                <a:cubicBezTo>
                  <a:pt x="379513" y="236026"/>
                  <a:pt x="380315" y="237867"/>
                  <a:pt x="381036" y="239628"/>
                </a:cubicBezTo>
                <a:cubicBezTo>
                  <a:pt x="382399" y="239548"/>
                  <a:pt x="383681" y="239548"/>
                  <a:pt x="385044" y="239468"/>
                </a:cubicBezTo>
                <a:cubicBezTo>
                  <a:pt x="384483" y="238267"/>
                  <a:pt x="383922" y="237067"/>
                  <a:pt x="383361" y="235866"/>
                </a:cubicBezTo>
                <a:cubicBezTo>
                  <a:pt x="382800" y="234745"/>
                  <a:pt x="384563" y="233705"/>
                  <a:pt x="385124" y="234825"/>
                </a:cubicBezTo>
                <a:cubicBezTo>
                  <a:pt x="385846" y="236346"/>
                  <a:pt x="386567" y="237867"/>
                  <a:pt x="387208" y="239388"/>
                </a:cubicBezTo>
                <a:cubicBezTo>
                  <a:pt x="388010" y="239388"/>
                  <a:pt x="388731" y="239308"/>
                  <a:pt x="389533" y="239308"/>
                </a:cubicBezTo>
                <a:cubicBezTo>
                  <a:pt x="390976" y="239308"/>
                  <a:pt x="392418" y="239228"/>
                  <a:pt x="393861" y="239228"/>
                </a:cubicBezTo>
                <a:cubicBezTo>
                  <a:pt x="392899" y="237547"/>
                  <a:pt x="391857" y="235866"/>
                  <a:pt x="390976" y="234105"/>
                </a:cubicBezTo>
                <a:cubicBezTo>
                  <a:pt x="390414" y="232984"/>
                  <a:pt x="392178" y="231944"/>
                  <a:pt x="392739" y="233064"/>
                </a:cubicBezTo>
                <a:cubicBezTo>
                  <a:pt x="393861" y="235226"/>
                  <a:pt x="395063" y="237227"/>
                  <a:pt x="396186" y="239308"/>
                </a:cubicBezTo>
                <a:cubicBezTo>
                  <a:pt x="398109" y="239308"/>
                  <a:pt x="399953" y="239308"/>
                  <a:pt x="401797" y="239388"/>
                </a:cubicBezTo>
                <a:cubicBezTo>
                  <a:pt x="400755" y="236666"/>
                  <a:pt x="399793" y="233865"/>
                  <a:pt x="399151" y="230983"/>
                </a:cubicBezTo>
                <a:cubicBezTo>
                  <a:pt x="398831" y="229703"/>
                  <a:pt x="400835" y="229142"/>
                  <a:pt x="401075" y="230423"/>
                </a:cubicBezTo>
                <a:cubicBezTo>
                  <a:pt x="401797" y="233545"/>
                  <a:pt x="402839" y="236506"/>
                  <a:pt x="403961" y="239468"/>
                </a:cubicBezTo>
                <a:cubicBezTo>
                  <a:pt x="405724" y="239468"/>
                  <a:pt x="407407" y="239548"/>
                  <a:pt x="409171" y="239628"/>
                </a:cubicBezTo>
                <a:cubicBezTo>
                  <a:pt x="408530" y="237707"/>
                  <a:pt x="407969" y="235786"/>
                  <a:pt x="407327" y="233865"/>
                </a:cubicBezTo>
                <a:cubicBezTo>
                  <a:pt x="407007" y="232584"/>
                  <a:pt x="408930" y="232104"/>
                  <a:pt x="409331" y="233305"/>
                </a:cubicBezTo>
                <a:cubicBezTo>
                  <a:pt x="409972" y="235466"/>
                  <a:pt x="410614" y="237627"/>
                  <a:pt x="411335" y="239708"/>
                </a:cubicBezTo>
                <a:cubicBezTo>
                  <a:pt x="413259" y="239788"/>
                  <a:pt x="415263" y="239868"/>
                  <a:pt x="417186" y="239948"/>
                </a:cubicBezTo>
                <a:cubicBezTo>
                  <a:pt x="416144" y="236987"/>
                  <a:pt x="415263" y="233945"/>
                  <a:pt x="414381" y="230983"/>
                </a:cubicBezTo>
                <a:cubicBezTo>
                  <a:pt x="414060" y="229703"/>
                  <a:pt x="416064" y="229142"/>
                  <a:pt x="416385" y="230423"/>
                </a:cubicBezTo>
                <a:cubicBezTo>
                  <a:pt x="417267" y="233625"/>
                  <a:pt x="418228" y="236826"/>
                  <a:pt x="419351" y="239948"/>
                </a:cubicBezTo>
                <a:cubicBezTo>
                  <a:pt x="420713" y="240028"/>
                  <a:pt x="422076" y="240028"/>
                  <a:pt x="423439" y="240108"/>
                </a:cubicBezTo>
                <a:cubicBezTo>
                  <a:pt x="423038" y="239068"/>
                  <a:pt x="422557" y="238027"/>
                  <a:pt x="422156" y="237067"/>
                </a:cubicBezTo>
                <a:cubicBezTo>
                  <a:pt x="421675" y="235866"/>
                  <a:pt x="423439" y="234825"/>
                  <a:pt x="423919" y="236026"/>
                </a:cubicBezTo>
                <a:cubicBezTo>
                  <a:pt x="424481" y="237227"/>
                  <a:pt x="424961" y="238427"/>
                  <a:pt x="425442" y="239628"/>
                </a:cubicBezTo>
                <a:cubicBezTo>
                  <a:pt x="426004" y="239468"/>
                  <a:pt x="426484" y="239388"/>
                  <a:pt x="427046" y="239468"/>
                </a:cubicBezTo>
                <a:cubicBezTo>
                  <a:pt x="431133" y="228982"/>
                  <a:pt x="439389" y="222339"/>
                  <a:pt x="449730" y="219857"/>
                </a:cubicBezTo>
                <a:cubicBezTo>
                  <a:pt x="450211" y="219457"/>
                  <a:pt x="450772" y="219057"/>
                  <a:pt x="451493" y="218897"/>
                </a:cubicBezTo>
                <a:cubicBezTo>
                  <a:pt x="465921" y="214575"/>
                  <a:pt x="481391" y="218337"/>
                  <a:pt x="491411" y="229783"/>
                </a:cubicBezTo>
                <a:cubicBezTo>
                  <a:pt x="495338" y="234265"/>
                  <a:pt x="498384" y="239388"/>
                  <a:pt x="500468" y="244911"/>
                </a:cubicBezTo>
                <a:cubicBezTo>
                  <a:pt x="500869" y="244751"/>
                  <a:pt x="501350" y="244671"/>
                  <a:pt x="501831" y="244671"/>
                </a:cubicBezTo>
                <a:cubicBezTo>
                  <a:pt x="500949" y="242509"/>
                  <a:pt x="500067" y="240348"/>
                  <a:pt x="499186" y="238267"/>
                </a:cubicBezTo>
                <a:cubicBezTo>
                  <a:pt x="498625" y="237067"/>
                  <a:pt x="500388" y="236026"/>
                  <a:pt x="500949" y="237227"/>
                </a:cubicBezTo>
                <a:cubicBezTo>
                  <a:pt x="502071" y="239788"/>
                  <a:pt x="503033" y="242349"/>
                  <a:pt x="504075" y="244911"/>
                </a:cubicBezTo>
                <a:cubicBezTo>
                  <a:pt x="505438" y="245151"/>
                  <a:pt x="506800" y="245311"/>
                  <a:pt x="508163" y="245391"/>
                </a:cubicBezTo>
                <a:cubicBezTo>
                  <a:pt x="507361" y="243390"/>
                  <a:pt x="506640" y="241309"/>
                  <a:pt x="506079" y="239148"/>
                </a:cubicBezTo>
                <a:cubicBezTo>
                  <a:pt x="505758" y="237867"/>
                  <a:pt x="507762" y="237387"/>
                  <a:pt x="508083" y="238587"/>
                </a:cubicBezTo>
                <a:cubicBezTo>
                  <a:pt x="508724" y="241069"/>
                  <a:pt x="509526" y="243390"/>
                  <a:pt x="510488" y="245631"/>
                </a:cubicBezTo>
                <a:cubicBezTo>
                  <a:pt x="511129" y="245711"/>
                  <a:pt x="511770" y="245791"/>
                  <a:pt x="512491" y="245791"/>
                </a:cubicBezTo>
                <a:cubicBezTo>
                  <a:pt x="513053" y="245711"/>
                  <a:pt x="513694" y="245631"/>
                  <a:pt x="514335" y="245551"/>
                </a:cubicBezTo>
                <a:cubicBezTo>
                  <a:pt x="513453" y="243470"/>
                  <a:pt x="512491" y="241469"/>
                  <a:pt x="511530" y="239388"/>
                </a:cubicBezTo>
                <a:cubicBezTo>
                  <a:pt x="510968" y="238267"/>
                  <a:pt x="512652" y="237227"/>
                  <a:pt x="513293" y="238347"/>
                </a:cubicBezTo>
                <a:cubicBezTo>
                  <a:pt x="514415" y="240668"/>
                  <a:pt x="515457" y="242990"/>
                  <a:pt x="516419" y="245311"/>
                </a:cubicBezTo>
                <a:cubicBezTo>
                  <a:pt x="518423" y="245071"/>
                  <a:pt x="520427" y="244911"/>
                  <a:pt x="522431" y="244751"/>
                </a:cubicBezTo>
                <a:cubicBezTo>
                  <a:pt x="521709" y="243150"/>
                  <a:pt x="520988" y="241629"/>
                  <a:pt x="520347" y="240028"/>
                </a:cubicBezTo>
                <a:cubicBezTo>
                  <a:pt x="519786" y="238827"/>
                  <a:pt x="521549" y="237787"/>
                  <a:pt x="522110" y="238988"/>
                </a:cubicBezTo>
                <a:cubicBezTo>
                  <a:pt x="522912" y="240909"/>
                  <a:pt x="523793" y="242750"/>
                  <a:pt x="524595" y="244671"/>
                </a:cubicBezTo>
                <a:cubicBezTo>
                  <a:pt x="525717" y="244591"/>
                  <a:pt x="526839" y="244591"/>
                  <a:pt x="527881" y="244591"/>
                </a:cubicBezTo>
                <a:cubicBezTo>
                  <a:pt x="526839" y="241389"/>
                  <a:pt x="525958" y="238187"/>
                  <a:pt x="524916" y="235065"/>
                </a:cubicBezTo>
                <a:cubicBezTo>
                  <a:pt x="524515" y="233785"/>
                  <a:pt x="526519" y="233305"/>
                  <a:pt x="526919" y="234505"/>
                </a:cubicBezTo>
                <a:cubicBezTo>
                  <a:pt x="527961" y="237867"/>
                  <a:pt x="528923" y="241229"/>
                  <a:pt x="530046" y="244511"/>
                </a:cubicBezTo>
                <a:cubicBezTo>
                  <a:pt x="531568" y="244430"/>
                  <a:pt x="533172" y="244430"/>
                  <a:pt x="534695" y="244430"/>
                </a:cubicBezTo>
                <a:cubicBezTo>
                  <a:pt x="533653" y="241789"/>
                  <a:pt x="532611" y="239068"/>
                  <a:pt x="531488" y="236506"/>
                </a:cubicBezTo>
                <a:cubicBezTo>
                  <a:pt x="531007" y="235306"/>
                  <a:pt x="532771" y="234265"/>
                  <a:pt x="533252" y="235466"/>
                </a:cubicBezTo>
                <a:cubicBezTo>
                  <a:pt x="534534" y="238427"/>
                  <a:pt x="535656" y="241389"/>
                  <a:pt x="536859" y="244430"/>
                </a:cubicBezTo>
                <a:cubicBezTo>
                  <a:pt x="538061" y="244430"/>
                  <a:pt x="539263" y="244430"/>
                  <a:pt x="540466" y="244430"/>
                </a:cubicBezTo>
                <a:cubicBezTo>
                  <a:pt x="539424" y="241709"/>
                  <a:pt x="538302" y="238988"/>
                  <a:pt x="536779" y="236506"/>
                </a:cubicBezTo>
                <a:cubicBezTo>
                  <a:pt x="536137" y="235306"/>
                  <a:pt x="537901" y="234345"/>
                  <a:pt x="538542" y="235466"/>
                </a:cubicBezTo>
                <a:cubicBezTo>
                  <a:pt x="540225" y="238267"/>
                  <a:pt x="541428" y="241309"/>
                  <a:pt x="542630" y="244430"/>
                </a:cubicBezTo>
                <a:cubicBezTo>
                  <a:pt x="542710" y="244430"/>
                  <a:pt x="542870" y="244430"/>
                  <a:pt x="542951" y="244430"/>
                </a:cubicBezTo>
                <a:cubicBezTo>
                  <a:pt x="544474" y="244430"/>
                  <a:pt x="545997" y="244350"/>
                  <a:pt x="547439" y="244350"/>
                </a:cubicBezTo>
                <a:cubicBezTo>
                  <a:pt x="546477" y="241869"/>
                  <a:pt x="545435" y="239468"/>
                  <a:pt x="544393" y="237067"/>
                </a:cubicBezTo>
                <a:cubicBezTo>
                  <a:pt x="543912" y="235866"/>
                  <a:pt x="545676" y="234825"/>
                  <a:pt x="546157" y="236026"/>
                </a:cubicBezTo>
                <a:cubicBezTo>
                  <a:pt x="547359" y="238747"/>
                  <a:pt x="548561" y="241469"/>
                  <a:pt x="549604" y="244270"/>
                </a:cubicBezTo>
                <a:cubicBezTo>
                  <a:pt x="551126" y="244270"/>
                  <a:pt x="552569" y="244190"/>
                  <a:pt x="554092" y="244110"/>
                </a:cubicBezTo>
                <a:cubicBezTo>
                  <a:pt x="553531" y="242830"/>
                  <a:pt x="553050" y="241629"/>
                  <a:pt x="552569" y="240348"/>
                </a:cubicBezTo>
                <a:cubicBezTo>
                  <a:pt x="552008" y="239148"/>
                  <a:pt x="554012" y="238587"/>
                  <a:pt x="554493" y="239788"/>
                </a:cubicBezTo>
                <a:cubicBezTo>
                  <a:pt x="555054" y="241149"/>
                  <a:pt x="555615" y="242589"/>
                  <a:pt x="556176" y="243950"/>
                </a:cubicBezTo>
                <a:cubicBezTo>
                  <a:pt x="557699" y="243790"/>
                  <a:pt x="559142" y="243630"/>
                  <a:pt x="560665" y="243470"/>
                </a:cubicBezTo>
                <a:cubicBezTo>
                  <a:pt x="559863" y="241469"/>
                  <a:pt x="558982" y="239548"/>
                  <a:pt x="557940" y="237627"/>
                </a:cubicBezTo>
                <a:cubicBezTo>
                  <a:pt x="557298" y="236506"/>
                  <a:pt x="559062" y="235466"/>
                  <a:pt x="559703" y="236586"/>
                </a:cubicBezTo>
                <a:cubicBezTo>
                  <a:pt x="560905" y="238747"/>
                  <a:pt x="561787" y="240989"/>
                  <a:pt x="562749" y="243230"/>
                </a:cubicBezTo>
                <a:cubicBezTo>
                  <a:pt x="564272" y="242990"/>
                  <a:pt x="565795" y="242830"/>
                  <a:pt x="567398" y="242670"/>
                </a:cubicBezTo>
                <a:lnTo>
                  <a:pt x="565554" y="240028"/>
                </a:lnTo>
                <a:cubicBezTo>
                  <a:pt x="564833" y="238908"/>
                  <a:pt x="566596" y="237867"/>
                  <a:pt x="567318" y="238988"/>
                </a:cubicBezTo>
                <a:cubicBezTo>
                  <a:pt x="568119" y="240108"/>
                  <a:pt x="568921" y="241229"/>
                  <a:pt x="569642" y="242429"/>
                </a:cubicBezTo>
                <a:cubicBezTo>
                  <a:pt x="571165" y="242269"/>
                  <a:pt x="572688" y="242109"/>
                  <a:pt x="574211" y="241949"/>
                </a:cubicBezTo>
                <a:cubicBezTo>
                  <a:pt x="575253" y="227942"/>
                  <a:pt x="575253" y="213934"/>
                  <a:pt x="575173" y="199927"/>
                </a:cubicBezTo>
                <a:cubicBezTo>
                  <a:pt x="575173" y="198806"/>
                  <a:pt x="575173" y="197686"/>
                  <a:pt x="575173" y="196565"/>
                </a:cubicBezTo>
                <a:cubicBezTo>
                  <a:pt x="574853" y="196485"/>
                  <a:pt x="574532" y="196405"/>
                  <a:pt x="574211" y="196245"/>
                </a:cubicBezTo>
                <a:cubicBezTo>
                  <a:pt x="568761" y="194084"/>
                  <a:pt x="561547" y="195044"/>
                  <a:pt x="555775" y="195204"/>
                </a:cubicBezTo>
                <a:close/>
                <a:moveTo>
                  <a:pt x="142654" y="192563"/>
                </a:moveTo>
                <a:cubicBezTo>
                  <a:pt x="138085" y="196645"/>
                  <a:pt x="133756" y="201127"/>
                  <a:pt x="129508" y="205530"/>
                </a:cubicBezTo>
                <a:cubicBezTo>
                  <a:pt x="129588" y="206330"/>
                  <a:pt x="129668" y="207131"/>
                  <a:pt x="129748" y="207931"/>
                </a:cubicBezTo>
                <a:cubicBezTo>
                  <a:pt x="133756" y="203449"/>
                  <a:pt x="138004" y="198886"/>
                  <a:pt x="143054" y="195604"/>
                </a:cubicBezTo>
                <a:cubicBezTo>
                  <a:pt x="142894" y="194564"/>
                  <a:pt x="142814" y="193603"/>
                  <a:pt x="142654" y="192563"/>
                </a:cubicBezTo>
                <a:close/>
                <a:moveTo>
                  <a:pt x="169906" y="191282"/>
                </a:moveTo>
                <a:cubicBezTo>
                  <a:pt x="163975" y="195044"/>
                  <a:pt x="158765" y="200487"/>
                  <a:pt x="153715" y="204729"/>
                </a:cubicBezTo>
                <a:cubicBezTo>
                  <a:pt x="153635" y="204889"/>
                  <a:pt x="153475" y="204969"/>
                  <a:pt x="153314" y="204969"/>
                </a:cubicBezTo>
                <a:cubicBezTo>
                  <a:pt x="153475" y="206330"/>
                  <a:pt x="153635" y="207691"/>
                  <a:pt x="153875" y="209132"/>
                </a:cubicBezTo>
                <a:cubicBezTo>
                  <a:pt x="159406" y="204729"/>
                  <a:pt x="164857" y="200087"/>
                  <a:pt x="170628" y="195925"/>
                </a:cubicBezTo>
                <a:cubicBezTo>
                  <a:pt x="170548" y="195444"/>
                  <a:pt x="170467" y="194964"/>
                  <a:pt x="170467" y="194484"/>
                </a:cubicBezTo>
                <a:cubicBezTo>
                  <a:pt x="170227" y="193363"/>
                  <a:pt x="170067" y="192323"/>
                  <a:pt x="169906" y="191282"/>
                </a:cubicBezTo>
                <a:close/>
                <a:moveTo>
                  <a:pt x="142012" y="186560"/>
                </a:moveTo>
                <a:cubicBezTo>
                  <a:pt x="137043" y="190242"/>
                  <a:pt x="133035" y="195284"/>
                  <a:pt x="128947" y="199927"/>
                </a:cubicBezTo>
                <a:cubicBezTo>
                  <a:pt x="129027" y="200887"/>
                  <a:pt x="129107" y="201848"/>
                  <a:pt x="129187" y="202888"/>
                </a:cubicBezTo>
                <a:cubicBezTo>
                  <a:pt x="133516" y="198486"/>
                  <a:pt x="137764" y="194084"/>
                  <a:pt x="142413" y="190162"/>
                </a:cubicBezTo>
                <a:cubicBezTo>
                  <a:pt x="142253" y="188961"/>
                  <a:pt x="142092" y="187760"/>
                  <a:pt x="142012" y="186560"/>
                </a:cubicBezTo>
                <a:close/>
                <a:moveTo>
                  <a:pt x="168544" y="183678"/>
                </a:moveTo>
                <a:cubicBezTo>
                  <a:pt x="162692" y="187520"/>
                  <a:pt x="157322" y="191842"/>
                  <a:pt x="152352" y="196885"/>
                </a:cubicBezTo>
                <a:cubicBezTo>
                  <a:pt x="152593" y="198806"/>
                  <a:pt x="152833" y="200727"/>
                  <a:pt x="153074" y="202648"/>
                </a:cubicBezTo>
                <a:cubicBezTo>
                  <a:pt x="158124" y="198246"/>
                  <a:pt x="163494" y="192883"/>
                  <a:pt x="169506" y="189121"/>
                </a:cubicBezTo>
                <a:cubicBezTo>
                  <a:pt x="169265" y="187280"/>
                  <a:pt x="168864" y="185519"/>
                  <a:pt x="168544" y="183678"/>
                </a:cubicBezTo>
                <a:close/>
                <a:moveTo>
                  <a:pt x="141211" y="179836"/>
                </a:moveTo>
                <a:cubicBezTo>
                  <a:pt x="138726" y="181917"/>
                  <a:pt x="136562" y="184639"/>
                  <a:pt x="134878" y="186319"/>
                </a:cubicBezTo>
                <a:cubicBezTo>
                  <a:pt x="132634" y="188721"/>
                  <a:pt x="130470" y="191122"/>
                  <a:pt x="128225" y="193523"/>
                </a:cubicBezTo>
                <a:cubicBezTo>
                  <a:pt x="128386" y="194724"/>
                  <a:pt x="128466" y="196005"/>
                  <a:pt x="128626" y="197205"/>
                </a:cubicBezTo>
                <a:cubicBezTo>
                  <a:pt x="132714" y="192643"/>
                  <a:pt x="136722" y="187840"/>
                  <a:pt x="141692" y="184318"/>
                </a:cubicBezTo>
                <a:cubicBezTo>
                  <a:pt x="141531" y="182798"/>
                  <a:pt x="141371" y="181357"/>
                  <a:pt x="141211" y="179836"/>
                </a:cubicBezTo>
                <a:close/>
                <a:moveTo>
                  <a:pt x="167181" y="176314"/>
                </a:moveTo>
                <a:cubicBezTo>
                  <a:pt x="161250" y="179676"/>
                  <a:pt x="156120" y="184158"/>
                  <a:pt x="151390" y="189041"/>
                </a:cubicBezTo>
                <a:cubicBezTo>
                  <a:pt x="151631" y="190802"/>
                  <a:pt x="151871" y="192563"/>
                  <a:pt x="152032" y="194244"/>
                </a:cubicBezTo>
                <a:cubicBezTo>
                  <a:pt x="157001" y="189441"/>
                  <a:pt x="162372" y="185199"/>
                  <a:pt x="168143" y="181517"/>
                </a:cubicBezTo>
                <a:cubicBezTo>
                  <a:pt x="167822" y="179756"/>
                  <a:pt x="167502" y="177995"/>
                  <a:pt x="167181" y="176314"/>
                </a:cubicBezTo>
                <a:close/>
                <a:moveTo>
                  <a:pt x="140569" y="174633"/>
                </a:moveTo>
                <a:cubicBezTo>
                  <a:pt x="136001" y="178315"/>
                  <a:pt x="131752" y="182477"/>
                  <a:pt x="127504" y="186720"/>
                </a:cubicBezTo>
                <a:cubicBezTo>
                  <a:pt x="127664" y="188080"/>
                  <a:pt x="127825" y="189441"/>
                  <a:pt x="127985" y="190802"/>
                </a:cubicBezTo>
                <a:cubicBezTo>
                  <a:pt x="130790" y="187760"/>
                  <a:pt x="133596" y="184639"/>
                  <a:pt x="136562" y="181757"/>
                </a:cubicBezTo>
                <a:cubicBezTo>
                  <a:pt x="137844" y="180476"/>
                  <a:pt x="139367" y="178956"/>
                  <a:pt x="140970" y="177675"/>
                </a:cubicBezTo>
                <a:cubicBezTo>
                  <a:pt x="140810" y="176714"/>
                  <a:pt x="140730" y="175674"/>
                  <a:pt x="140569" y="174633"/>
                </a:cubicBezTo>
                <a:close/>
                <a:moveTo>
                  <a:pt x="165658" y="168470"/>
                </a:moveTo>
                <a:cubicBezTo>
                  <a:pt x="160689" y="171992"/>
                  <a:pt x="154837" y="177755"/>
                  <a:pt x="150749" y="182237"/>
                </a:cubicBezTo>
                <a:cubicBezTo>
                  <a:pt x="150669" y="182317"/>
                  <a:pt x="150669" y="182317"/>
                  <a:pt x="150669" y="182317"/>
                </a:cubicBezTo>
                <a:cubicBezTo>
                  <a:pt x="150829" y="183678"/>
                  <a:pt x="150990" y="185039"/>
                  <a:pt x="151150" y="186400"/>
                </a:cubicBezTo>
                <a:cubicBezTo>
                  <a:pt x="155799" y="181677"/>
                  <a:pt x="160929" y="177355"/>
                  <a:pt x="166780" y="174153"/>
                </a:cubicBezTo>
                <a:cubicBezTo>
                  <a:pt x="166380" y="172312"/>
                  <a:pt x="166059" y="170391"/>
                  <a:pt x="165658" y="168470"/>
                </a:cubicBezTo>
                <a:close/>
                <a:moveTo>
                  <a:pt x="139768" y="167590"/>
                </a:moveTo>
                <a:cubicBezTo>
                  <a:pt x="138085" y="169030"/>
                  <a:pt x="136482" y="170711"/>
                  <a:pt x="135119" y="172152"/>
                </a:cubicBezTo>
                <a:cubicBezTo>
                  <a:pt x="132233" y="175033"/>
                  <a:pt x="129588" y="178075"/>
                  <a:pt x="126943" y="181197"/>
                </a:cubicBezTo>
                <a:cubicBezTo>
                  <a:pt x="127023" y="182157"/>
                  <a:pt x="127183" y="183118"/>
                  <a:pt x="127264" y="184078"/>
                </a:cubicBezTo>
                <a:cubicBezTo>
                  <a:pt x="131432" y="179916"/>
                  <a:pt x="135680" y="175914"/>
                  <a:pt x="140329" y="172312"/>
                </a:cubicBezTo>
                <a:cubicBezTo>
                  <a:pt x="140169" y="170711"/>
                  <a:pt x="139928" y="169110"/>
                  <a:pt x="139768" y="167590"/>
                </a:cubicBezTo>
                <a:close/>
                <a:moveTo>
                  <a:pt x="164696" y="163107"/>
                </a:moveTo>
                <a:cubicBezTo>
                  <a:pt x="159486" y="166789"/>
                  <a:pt x="154677" y="170951"/>
                  <a:pt x="149787" y="175114"/>
                </a:cubicBezTo>
                <a:cubicBezTo>
                  <a:pt x="149948" y="176634"/>
                  <a:pt x="150188" y="178155"/>
                  <a:pt x="150348" y="179676"/>
                </a:cubicBezTo>
                <a:cubicBezTo>
                  <a:pt x="154677" y="175114"/>
                  <a:pt x="160288" y="169671"/>
                  <a:pt x="165257" y="166309"/>
                </a:cubicBezTo>
                <a:cubicBezTo>
                  <a:pt x="165097" y="165268"/>
                  <a:pt x="164857" y="164148"/>
                  <a:pt x="164696" y="163107"/>
                </a:cubicBezTo>
                <a:close/>
                <a:moveTo>
                  <a:pt x="139207" y="162707"/>
                </a:moveTo>
                <a:cubicBezTo>
                  <a:pt x="134638" y="166469"/>
                  <a:pt x="130630" y="170871"/>
                  <a:pt x="126302" y="174793"/>
                </a:cubicBezTo>
                <a:cubicBezTo>
                  <a:pt x="126382" y="175994"/>
                  <a:pt x="126542" y="177195"/>
                  <a:pt x="126622" y="178395"/>
                </a:cubicBezTo>
                <a:cubicBezTo>
                  <a:pt x="129588" y="174953"/>
                  <a:pt x="132634" y="171512"/>
                  <a:pt x="136001" y="168470"/>
                </a:cubicBezTo>
                <a:cubicBezTo>
                  <a:pt x="137043" y="167429"/>
                  <a:pt x="138245" y="166309"/>
                  <a:pt x="139527" y="165348"/>
                </a:cubicBezTo>
                <a:cubicBezTo>
                  <a:pt x="139367" y="164468"/>
                  <a:pt x="139287" y="163587"/>
                  <a:pt x="139207" y="162707"/>
                </a:cubicBezTo>
                <a:close/>
                <a:moveTo>
                  <a:pt x="163654" y="157024"/>
                </a:moveTo>
                <a:cubicBezTo>
                  <a:pt x="158364" y="160546"/>
                  <a:pt x="153394" y="164548"/>
                  <a:pt x="149146" y="169270"/>
                </a:cubicBezTo>
                <a:cubicBezTo>
                  <a:pt x="149226" y="170391"/>
                  <a:pt x="149387" y="171512"/>
                  <a:pt x="149547" y="172712"/>
                </a:cubicBezTo>
                <a:cubicBezTo>
                  <a:pt x="154356" y="168550"/>
                  <a:pt x="159166" y="164548"/>
                  <a:pt x="164296" y="160946"/>
                </a:cubicBezTo>
                <a:cubicBezTo>
                  <a:pt x="164055" y="159665"/>
                  <a:pt x="163895" y="158305"/>
                  <a:pt x="163654" y="157024"/>
                </a:cubicBezTo>
                <a:close/>
                <a:moveTo>
                  <a:pt x="138325" y="155823"/>
                </a:moveTo>
                <a:cubicBezTo>
                  <a:pt x="133836" y="159825"/>
                  <a:pt x="129668" y="164388"/>
                  <a:pt x="125661" y="168790"/>
                </a:cubicBezTo>
                <a:cubicBezTo>
                  <a:pt x="125741" y="169991"/>
                  <a:pt x="125901" y="171111"/>
                  <a:pt x="125981" y="172312"/>
                </a:cubicBezTo>
                <a:cubicBezTo>
                  <a:pt x="130310" y="168310"/>
                  <a:pt x="134317" y="163988"/>
                  <a:pt x="138886" y="160306"/>
                </a:cubicBezTo>
                <a:cubicBezTo>
                  <a:pt x="138726" y="158785"/>
                  <a:pt x="138485" y="157264"/>
                  <a:pt x="138325" y="155823"/>
                </a:cubicBezTo>
                <a:close/>
                <a:moveTo>
                  <a:pt x="162853" y="151741"/>
                </a:moveTo>
                <a:cubicBezTo>
                  <a:pt x="157803" y="155103"/>
                  <a:pt x="153074" y="158945"/>
                  <a:pt x="148345" y="162787"/>
                </a:cubicBezTo>
                <a:cubicBezTo>
                  <a:pt x="148505" y="164068"/>
                  <a:pt x="148665" y="165348"/>
                  <a:pt x="148825" y="166629"/>
                </a:cubicBezTo>
                <a:cubicBezTo>
                  <a:pt x="153154" y="162147"/>
                  <a:pt x="158043" y="158225"/>
                  <a:pt x="163334" y="154863"/>
                </a:cubicBezTo>
                <a:cubicBezTo>
                  <a:pt x="163173" y="153822"/>
                  <a:pt x="163013" y="152782"/>
                  <a:pt x="162853" y="151741"/>
                </a:cubicBezTo>
                <a:close/>
                <a:moveTo>
                  <a:pt x="137604" y="149980"/>
                </a:moveTo>
                <a:cubicBezTo>
                  <a:pt x="133355" y="154142"/>
                  <a:pt x="129187" y="158385"/>
                  <a:pt x="124939" y="162547"/>
                </a:cubicBezTo>
                <a:cubicBezTo>
                  <a:pt x="125099" y="163747"/>
                  <a:pt x="125260" y="164948"/>
                  <a:pt x="125340" y="166069"/>
                </a:cubicBezTo>
                <a:cubicBezTo>
                  <a:pt x="129348" y="161666"/>
                  <a:pt x="133516" y="157264"/>
                  <a:pt x="138004" y="153422"/>
                </a:cubicBezTo>
                <a:cubicBezTo>
                  <a:pt x="137844" y="152221"/>
                  <a:pt x="137764" y="151101"/>
                  <a:pt x="137604" y="149980"/>
                </a:cubicBezTo>
                <a:close/>
                <a:moveTo>
                  <a:pt x="162292" y="146618"/>
                </a:moveTo>
                <a:cubicBezTo>
                  <a:pt x="157562" y="150060"/>
                  <a:pt x="152032" y="154783"/>
                  <a:pt x="147783" y="158465"/>
                </a:cubicBezTo>
                <a:cubicBezTo>
                  <a:pt x="147864" y="159105"/>
                  <a:pt x="147944" y="159745"/>
                  <a:pt x="148024" y="160386"/>
                </a:cubicBezTo>
                <a:cubicBezTo>
                  <a:pt x="152753" y="156544"/>
                  <a:pt x="157482" y="152782"/>
                  <a:pt x="162612" y="149500"/>
                </a:cubicBezTo>
                <a:cubicBezTo>
                  <a:pt x="162452" y="148539"/>
                  <a:pt x="162372" y="147579"/>
                  <a:pt x="162292" y="146618"/>
                </a:cubicBezTo>
                <a:close/>
                <a:moveTo>
                  <a:pt x="136802" y="143817"/>
                </a:moveTo>
                <a:cubicBezTo>
                  <a:pt x="132153" y="147419"/>
                  <a:pt x="128225" y="151741"/>
                  <a:pt x="124298" y="156063"/>
                </a:cubicBezTo>
                <a:cubicBezTo>
                  <a:pt x="124458" y="157344"/>
                  <a:pt x="124538" y="158625"/>
                  <a:pt x="124699" y="159985"/>
                </a:cubicBezTo>
                <a:cubicBezTo>
                  <a:pt x="128867" y="155743"/>
                  <a:pt x="133115" y="151581"/>
                  <a:pt x="137283" y="147419"/>
                </a:cubicBezTo>
                <a:cubicBezTo>
                  <a:pt x="137123" y="146218"/>
                  <a:pt x="136962" y="145017"/>
                  <a:pt x="136802" y="143817"/>
                </a:cubicBezTo>
                <a:close/>
                <a:moveTo>
                  <a:pt x="128466" y="141816"/>
                </a:moveTo>
                <a:cubicBezTo>
                  <a:pt x="126542" y="141976"/>
                  <a:pt x="124699" y="142056"/>
                  <a:pt x="122855" y="142216"/>
                </a:cubicBezTo>
                <a:cubicBezTo>
                  <a:pt x="123015" y="143977"/>
                  <a:pt x="123176" y="145738"/>
                  <a:pt x="123416" y="147499"/>
                </a:cubicBezTo>
                <a:cubicBezTo>
                  <a:pt x="125099" y="145578"/>
                  <a:pt x="126783" y="143737"/>
                  <a:pt x="128466" y="141816"/>
                </a:cubicBezTo>
                <a:close/>
                <a:moveTo>
                  <a:pt x="136482" y="141496"/>
                </a:moveTo>
                <a:cubicBezTo>
                  <a:pt x="134718" y="141576"/>
                  <a:pt x="133035" y="141656"/>
                  <a:pt x="131271" y="141736"/>
                </a:cubicBezTo>
                <a:cubicBezTo>
                  <a:pt x="128706" y="144537"/>
                  <a:pt x="126302" y="147419"/>
                  <a:pt x="123657" y="150140"/>
                </a:cubicBezTo>
                <a:cubicBezTo>
                  <a:pt x="123817" y="151181"/>
                  <a:pt x="123897" y="152301"/>
                  <a:pt x="123977" y="153342"/>
                </a:cubicBezTo>
                <a:cubicBezTo>
                  <a:pt x="127825" y="149100"/>
                  <a:pt x="131833" y="144937"/>
                  <a:pt x="136482" y="141496"/>
                </a:cubicBezTo>
                <a:close/>
                <a:moveTo>
                  <a:pt x="148104" y="140615"/>
                </a:moveTo>
                <a:cubicBezTo>
                  <a:pt x="147303" y="140695"/>
                  <a:pt x="146421" y="140775"/>
                  <a:pt x="145619" y="140855"/>
                </a:cubicBezTo>
                <a:cubicBezTo>
                  <a:pt x="145699" y="141496"/>
                  <a:pt x="145780" y="142056"/>
                  <a:pt x="145780" y="142616"/>
                </a:cubicBezTo>
                <a:cubicBezTo>
                  <a:pt x="146581" y="141896"/>
                  <a:pt x="147383" y="141255"/>
                  <a:pt x="148104" y="140615"/>
                </a:cubicBezTo>
                <a:close/>
                <a:moveTo>
                  <a:pt x="161731" y="139895"/>
                </a:moveTo>
                <a:cubicBezTo>
                  <a:pt x="156039" y="143337"/>
                  <a:pt x="151791" y="148379"/>
                  <a:pt x="147142" y="153022"/>
                </a:cubicBezTo>
                <a:cubicBezTo>
                  <a:pt x="147303" y="153982"/>
                  <a:pt x="147383" y="155023"/>
                  <a:pt x="147543" y="155983"/>
                </a:cubicBezTo>
                <a:cubicBezTo>
                  <a:pt x="151711" y="152301"/>
                  <a:pt x="157482" y="147499"/>
                  <a:pt x="162051" y="144297"/>
                </a:cubicBezTo>
                <a:cubicBezTo>
                  <a:pt x="161891" y="142776"/>
                  <a:pt x="161811" y="141336"/>
                  <a:pt x="161731" y="139895"/>
                </a:cubicBezTo>
                <a:close/>
                <a:moveTo>
                  <a:pt x="586635" y="139815"/>
                </a:moveTo>
                <a:cubicBezTo>
                  <a:pt x="582307" y="139975"/>
                  <a:pt x="581505" y="141175"/>
                  <a:pt x="581505" y="145338"/>
                </a:cubicBezTo>
                <a:cubicBezTo>
                  <a:pt x="581586" y="153502"/>
                  <a:pt x="583429" y="161426"/>
                  <a:pt x="583990" y="169511"/>
                </a:cubicBezTo>
                <a:cubicBezTo>
                  <a:pt x="584952" y="181997"/>
                  <a:pt x="584391" y="194884"/>
                  <a:pt x="584391" y="207451"/>
                </a:cubicBezTo>
                <a:cubicBezTo>
                  <a:pt x="584391" y="218657"/>
                  <a:pt x="584231" y="229783"/>
                  <a:pt x="583509" y="240909"/>
                </a:cubicBezTo>
                <a:cubicBezTo>
                  <a:pt x="585032" y="240749"/>
                  <a:pt x="586555" y="240668"/>
                  <a:pt x="587998" y="240508"/>
                </a:cubicBezTo>
                <a:cubicBezTo>
                  <a:pt x="590483" y="240268"/>
                  <a:pt x="593609" y="239708"/>
                  <a:pt x="596495" y="239788"/>
                </a:cubicBezTo>
                <a:cubicBezTo>
                  <a:pt x="596495" y="239068"/>
                  <a:pt x="596495" y="238347"/>
                  <a:pt x="596495" y="237707"/>
                </a:cubicBezTo>
                <a:cubicBezTo>
                  <a:pt x="594891" y="237627"/>
                  <a:pt x="593288" y="237707"/>
                  <a:pt x="591765" y="237867"/>
                </a:cubicBezTo>
                <a:cubicBezTo>
                  <a:pt x="590403" y="237947"/>
                  <a:pt x="590403" y="235946"/>
                  <a:pt x="591765" y="235786"/>
                </a:cubicBezTo>
                <a:cubicBezTo>
                  <a:pt x="593288" y="235626"/>
                  <a:pt x="594891" y="235626"/>
                  <a:pt x="596495" y="235626"/>
                </a:cubicBezTo>
                <a:lnTo>
                  <a:pt x="596495" y="233785"/>
                </a:lnTo>
                <a:cubicBezTo>
                  <a:pt x="595132" y="233465"/>
                  <a:pt x="593689" y="233385"/>
                  <a:pt x="592246" y="233225"/>
                </a:cubicBezTo>
                <a:cubicBezTo>
                  <a:pt x="590964" y="233064"/>
                  <a:pt x="590964" y="230983"/>
                  <a:pt x="592246" y="231143"/>
                </a:cubicBezTo>
                <a:cubicBezTo>
                  <a:pt x="593689" y="231303"/>
                  <a:pt x="595132" y="231384"/>
                  <a:pt x="596495" y="231704"/>
                </a:cubicBezTo>
                <a:cubicBezTo>
                  <a:pt x="596495" y="230583"/>
                  <a:pt x="596495" y="229382"/>
                  <a:pt x="596495" y="228262"/>
                </a:cubicBezTo>
                <a:cubicBezTo>
                  <a:pt x="594972" y="228102"/>
                  <a:pt x="593368" y="228422"/>
                  <a:pt x="592006" y="228582"/>
                </a:cubicBezTo>
                <a:cubicBezTo>
                  <a:pt x="590643" y="228662"/>
                  <a:pt x="590723" y="226661"/>
                  <a:pt x="592006" y="226501"/>
                </a:cubicBezTo>
                <a:cubicBezTo>
                  <a:pt x="593449" y="226341"/>
                  <a:pt x="594972" y="226101"/>
                  <a:pt x="596495" y="226181"/>
                </a:cubicBezTo>
                <a:cubicBezTo>
                  <a:pt x="596495" y="225300"/>
                  <a:pt x="596495" y="224420"/>
                  <a:pt x="596495" y="223539"/>
                </a:cubicBezTo>
                <a:cubicBezTo>
                  <a:pt x="595132" y="223379"/>
                  <a:pt x="593689" y="223619"/>
                  <a:pt x="592487" y="223619"/>
                </a:cubicBezTo>
                <a:cubicBezTo>
                  <a:pt x="591204" y="223619"/>
                  <a:pt x="591204" y="221618"/>
                  <a:pt x="592487" y="221618"/>
                </a:cubicBezTo>
                <a:cubicBezTo>
                  <a:pt x="593769" y="221618"/>
                  <a:pt x="595132" y="221458"/>
                  <a:pt x="596414" y="221618"/>
                </a:cubicBezTo>
                <a:cubicBezTo>
                  <a:pt x="596414" y="220418"/>
                  <a:pt x="596414" y="219297"/>
                  <a:pt x="596414" y="218176"/>
                </a:cubicBezTo>
                <a:cubicBezTo>
                  <a:pt x="595052" y="217616"/>
                  <a:pt x="593449" y="217616"/>
                  <a:pt x="592006" y="217456"/>
                </a:cubicBezTo>
                <a:cubicBezTo>
                  <a:pt x="590723" y="217296"/>
                  <a:pt x="590643" y="215295"/>
                  <a:pt x="592006" y="215375"/>
                </a:cubicBezTo>
                <a:cubicBezTo>
                  <a:pt x="593529" y="215535"/>
                  <a:pt x="595052" y="215695"/>
                  <a:pt x="596414" y="216095"/>
                </a:cubicBezTo>
                <a:cubicBezTo>
                  <a:pt x="596414" y="215295"/>
                  <a:pt x="596414" y="214495"/>
                  <a:pt x="596414" y="213694"/>
                </a:cubicBezTo>
                <a:cubicBezTo>
                  <a:pt x="595132" y="213854"/>
                  <a:pt x="593849" y="214254"/>
                  <a:pt x="592727" y="214334"/>
                </a:cubicBezTo>
                <a:cubicBezTo>
                  <a:pt x="591445" y="214495"/>
                  <a:pt x="591445" y="212493"/>
                  <a:pt x="592727" y="212333"/>
                </a:cubicBezTo>
                <a:cubicBezTo>
                  <a:pt x="593930" y="212173"/>
                  <a:pt x="595212" y="211853"/>
                  <a:pt x="596414" y="211693"/>
                </a:cubicBezTo>
                <a:cubicBezTo>
                  <a:pt x="596414" y="210893"/>
                  <a:pt x="596414" y="210012"/>
                  <a:pt x="596414" y="209132"/>
                </a:cubicBezTo>
                <a:cubicBezTo>
                  <a:pt x="595052" y="208892"/>
                  <a:pt x="593609" y="208972"/>
                  <a:pt x="592246" y="208972"/>
                </a:cubicBezTo>
                <a:cubicBezTo>
                  <a:pt x="590964" y="208972"/>
                  <a:pt x="590964" y="206890"/>
                  <a:pt x="592246" y="206890"/>
                </a:cubicBezTo>
                <a:cubicBezTo>
                  <a:pt x="593609" y="206890"/>
                  <a:pt x="595052" y="206890"/>
                  <a:pt x="596414" y="207131"/>
                </a:cubicBezTo>
                <a:lnTo>
                  <a:pt x="596414" y="205370"/>
                </a:lnTo>
                <a:cubicBezTo>
                  <a:pt x="595452" y="205370"/>
                  <a:pt x="594491" y="205450"/>
                  <a:pt x="593529" y="205610"/>
                </a:cubicBezTo>
                <a:cubicBezTo>
                  <a:pt x="592246" y="205770"/>
                  <a:pt x="592246" y="203689"/>
                  <a:pt x="593529" y="203529"/>
                </a:cubicBezTo>
                <a:cubicBezTo>
                  <a:pt x="594491" y="203449"/>
                  <a:pt x="595452" y="203369"/>
                  <a:pt x="596414" y="203289"/>
                </a:cubicBezTo>
                <a:lnTo>
                  <a:pt x="596334" y="201928"/>
                </a:lnTo>
                <a:cubicBezTo>
                  <a:pt x="595292" y="202008"/>
                  <a:pt x="594170" y="202088"/>
                  <a:pt x="593048" y="202008"/>
                </a:cubicBezTo>
                <a:cubicBezTo>
                  <a:pt x="591685" y="201848"/>
                  <a:pt x="591685" y="199847"/>
                  <a:pt x="593048" y="199927"/>
                </a:cubicBezTo>
                <a:cubicBezTo>
                  <a:pt x="594170" y="200007"/>
                  <a:pt x="595212" y="200007"/>
                  <a:pt x="596334" y="199927"/>
                </a:cubicBezTo>
                <a:cubicBezTo>
                  <a:pt x="596334" y="198726"/>
                  <a:pt x="596334" y="197606"/>
                  <a:pt x="596334" y="196405"/>
                </a:cubicBezTo>
                <a:cubicBezTo>
                  <a:pt x="595372" y="196485"/>
                  <a:pt x="594491" y="196725"/>
                  <a:pt x="593529" y="196805"/>
                </a:cubicBezTo>
                <a:cubicBezTo>
                  <a:pt x="592246" y="196965"/>
                  <a:pt x="592246" y="194964"/>
                  <a:pt x="593529" y="194804"/>
                </a:cubicBezTo>
                <a:cubicBezTo>
                  <a:pt x="594491" y="194644"/>
                  <a:pt x="595372" y="194484"/>
                  <a:pt x="596334" y="194404"/>
                </a:cubicBezTo>
                <a:cubicBezTo>
                  <a:pt x="596334" y="193203"/>
                  <a:pt x="596334" y="192083"/>
                  <a:pt x="596334" y="190882"/>
                </a:cubicBezTo>
                <a:cubicBezTo>
                  <a:pt x="595533" y="190882"/>
                  <a:pt x="594811" y="190962"/>
                  <a:pt x="594090" y="191122"/>
                </a:cubicBezTo>
                <a:cubicBezTo>
                  <a:pt x="592807" y="191282"/>
                  <a:pt x="592246" y="189361"/>
                  <a:pt x="593529" y="189121"/>
                </a:cubicBezTo>
                <a:cubicBezTo>
                  <a:pt x="594491" y="188961"/>
                  <a:pt x="595372" y="188881"/>
                  <a:pt x="596334" y="188881"/>
                </a:cubicBezTo>
                <a:cubicBezTo>
                  <a:pt x="596334" y="188160"/>
                  <a:pt x="596254" y="187360"/>
                  <a:pt x="596254" y="186640"/>
                </a:cubicBezTo>
                <a:cubicBezTo>
                  <a:pt x="595372" y="186400"/>
                  <a:pt x="594491" y="186560"/>
                  <a:pt x="593529" y="186720"/>
                </a:cubicBezTo>
                <a:cubicBezTo>
                  <a:pt x="592246" y="186960"/>
                  <a:pt x="591685" y="184959"/>
                  <a:pt x="592968" y="184719"/>
                </a:cubicBezTo>
                <a:cubicBezTo>
                  <a:pt x="594090" y="184559"/>
                  <a:pt x="595212" y="184398"/>
                  <a:pt x="596254" y="184559"/>
                </a:cubicBezTo>
                <a:cubicBezTo>
                  <a:pt x="596254" y="183678"/>
                  <a:pt x="596254" y="182878"/>
                  <a:pt x="596254" y="181997"/>
                </a:cubicBezTo>
                <a:cubicBezTo>
                  <a:pt x="594972" y="182077"/>
                  <a:pt x="593689" y="182317"/>
                  <a:pt x="592487" y="182557"/>
                </a:cubicBezTo>
                <a:cubicBezTo>
                  <a:pt x="591204" y="182878"/>
                  <a:pt x="590643" y="180877"/>
                  <a:pt x="591926" y="180636"/>
                </a:cubicBezTo>
                <a:cubicBezTo>
                  <a:pt x="593368" y="180316"/>
                  <a:pt x="594811" y="180076"/>
                  <a:pt x="596254" y="179996"/>
                </a:cubicBezTo>
                <a:cubicBezTo>
                  <a:pt x="596254" y="179196"/>
                  <a:pt x="596254" y="178395"/>
                  <a:pt x="596254" y="177595"/>
                </a:cubicBezTo>
                <a:cubicBezTo>
                  <a:pt x="595132" y="177675"/>
                  <a:pt x="594090" y="177915"/>
                  <a:pt x="593048" y="178155"/>
                </a:cubicBezTo>
                <a:cubicBezTo>
                  <a:pt x="591765" y="178475"/>
                  <a:pt x="591204" y="176554"/>
                  <a:pt x="592487" y="176234"/>
                </a:cubicBezTo>
                <a:cubicBezTo>
                  <a:pt x="593689" y="175914"/>
                  <a:pt x="594972" y="175674"/>
                  <a:pt x="596254" y="175514"/>
                </a:cubicBezTo>
                <a:lnTo>
                  <a:pt x="596174" y="172392"/>
                </a:lnTo>
                <a:cubicBezTo>
                  <a:pt x="595052" y="172472"/>
                  <a:pt x="593930" y="172712"/>
                  <a:pt x="592727" y="173032"/>
                </a:cubicBezTo>
                <a:cubicBezTo>
                  <a:pt x="591525" y="173353"/>
                  <a:pt x="590964" y="171352"/>
                  <a:pt x="592246" y="171031"/>
                </a:cubicBezTo>
                <a:cubicBezTo>
                  <a:pt x="593529" y="170711"/>
                  <a:pt x="594891" y="170471"/>
                  <a:pt x="596174" y="170391"/>
                </a:cubicBezTo>
                <a:cubicBezTo>
                  <a:pt x="596174" y="169511"/>
                  <a:pt x="596174" y="168550"/>
                  <a:pt x="596174" y="167670"/>
                </a:cubicBezTo>
                <a:cubicBezTo>
                  <a:pt x="595292" y="167750"/>
                  <a:pt x="594410" y="167990"/>
                  <a:pt x="593529" y="168150"/>
                </a:cubicBezTo>
                <a:cubicBezTo>
                  <a:pt x="592246" y="168310"/>
                  <a:pt x="591685" y="166389"/>
                  <a:pt x="592968" y="166149"/>
                </a:cubicBezTo>
                <a:cubicBezTo>
                  <a:pt x="594090" y="165989"/>
                  <a:pt x="595132" y="165749"/>
                  <a:pt x="596174" y="165669"/>
                </a:cubicBezTo>
                <a:cubicBezTo>
                  <a:pt x="596174" y="164708"/>
                  <a:pt x="596174" y="163828"/>
                  <a:pt x="596174" y="162947"/>
                </a:cubicBezTo>
                <a:cubicBezTo>
                  <a:pt x="594571" y="163107"/>
                  <a:pt x="592968" y="163427"/>
                  <a:pt x="591445" y="163747"/>
                </a:cubicBezTo>
                <a:cubicBezTo>
                  <a:pt x="590162" y="163988"/>
                  <a:pt x="589601" y="162067"/>
                  <a:pt x="590964" y="161746"/>
                </a:cubicBezTo>
                <a:cubicBezTo>
                  <a:pt x="592647" y="161426"/>
                  <a:pt x="594410" y="161026"/>
                  <a:pt x="596094" y="160866"/>
                </a:cubicBezTo>
                <a:cubicBezTo>
                  <a:pt x="596094" y="159905"/>
                  <a:pt x="596094" y="158865"/>
                  <a:pt x="596094" y="157824"/>
                </a:cubicBezTo>
                <a:cubicBezTo>
                  <a:pt x="595452" y="157904"/>
                  <a:pt x="594731" y="157984"/>
                  <a:pt x="594090" y="158064"/>
                </a:cubicBezTo>
                <a:cubicBezTo>
                  <a:pt x="592727" y="158225"/>
                  <a:pt x="592246" y="156303"/>
                  <a:pt x="593529" y="156063"/>
                </a:cubicBezTo>
                <a:cubicBezTo>
                  <a:pt x="594410" y="155983"/>
                  <a:pt x="595212" y="155903"/>
                  <a:pt x="596094" y="155823"/>
                </a:cubicBezTo>
                <a:cubicBezTo>
                  <a:pt x="596094" y="154943"/>
                  <a:pt x="596094" y="154142"/>
                  <a:pt x="596094" y="153262"/>
                </a:cubicBezTo>
                <a:cubicBezTo>
                  <a:pt x="594170" y="153262"/>
                  <a:pt x="592326" y="153582"/>
                  <a:pt x="590403" y="153422"/>
                </a:cubicBezTo>
                <a:cubicBezTo>
                  <a:pt x="589120" y="153342"/>
                  <a:pt x="589120" y="151341"/>
                  <a:pt x="590403" y="151421"/>
                </a:cubicBezTo>
                <a:cubicBezTo>
                  <a:pt x="592326" y="151581"/>
                  <a:pt x="594170" y="151341"/>
                  <a:pt x="596094" y="151261"/>
                </a:cubicBezTo>
                <a:lnTo>
                  <a:pt x="596014" y="148299"/>
                </a:lnTo>
                <a:cubicBezTo>
                  <a:pt x="594090" y="148379"/>
                  <a:pt x="592086" y="148459"/>
                  <a:pt x="590162" y="148779"/>
                </a:cubicBezTo>
                <a:cubicBezTo>
                  <a:pt x="588880" y="148940"/>
                  <a:pt x="588319" y="147019"/>
                  <a:pt x="589601" y="146778"/>
                </a:cubicBezTo>
                <a:cubicBezTo>
                  <a:pt x="591765" y="146458"/>
                  <a:pt x="593930" y="146378"/>
                  <a:pt x="596014" y="146298"/>
                </a:cubicBezTo>
                <a:cubicBezTo>
                  <a:pt x="596014" y="144297"/>
                  <a:pt x="596014" y="142296"/>
                  <a:pt x="596014" y="140295"/>
                </a:cubicBezTo>
                <a:cubicBezTo>
                  <a:pt x="592888" y="139975"/>
                  <a:pt x="589761" y="139655"/>
                  <a:pt x="586635" y="139815"/>
                </a:cubicBezTo>
                <a:close/>
                <a:moveTo>
                  <a:pt x="159646" y="138774"/>
                </a:moveTo>
                <a:cubicBezTo>
                  <a:pt x="157162" y="139334"/>
                  <a:pt x="154597" y="139815"/>
                  <a:pt x="152112" y="140135"/>
                </a:cubicBezTo>
                <a:cubicBezTo>
                  <a:pt x="150028" y="141736"/>
                  <a:pt x="147944" y="143257"/>
                  <a:pt x="146180" y="145098"/>
                </a:cubicBezTo>
                <a:cubicBezTo>
                  <a:pt x="146421" y="146858"/>
                  <a:pt x="146581" y="148699"/>
                  <a:pt x="146822" y="150460"/>
                </a:cubicBezTo>
                <a:cubicBezTo>
                  <a:pt x="150910" y="146298"/>
                  <a:pt x="154757" y="141976"/>
                  <a:pt x="159646" y="138774"/>
                </a:cubicBezTo>
                <a:close/>
                <a:moveTo>
                  <a:pt x="509288" y="120684"/>
                </a:moveTo>
                <a:cubicBezTo>
                  <a:pt x="503598" y="126209"/>
                  <a:pt x="497829" y="131573"/>
                  <a:pt x="491818" y="136697"/>
                </a:cubicBezTo>
                <a:cubicBezTo>
                  <a:pt x="497668" y="136217"/>
                  <a:pt x="503438" y="135737"/>
                  <a:pt x="509208" y="135176"/>
                </a:cubicBezTo>
                <a:cubicBezTo>
                  <a:pt x="508887" y="130372"/>
                  <a:pt x="509047" y="125568"/>
                  <a:pt x="509288" y="120684"/>
                </a:cubicBezTo>
                <a:close/>
                <a:moveTo>
                  <a:pt x="79972" y="111159"/>
                </a:moveTo>
                <a:cubicBezTo>
                  <a:pt x="70914" y="120204"/>
                  <a:pt x="61536" y="129329"/>
                  <a:pt x="51116" y="136933"/>
                </a:cubicBezTo>
                <a:cubicBezTo>
                  <a:pt x="51196" y="140455"/>
                  <a:pt x="51196" y="144057"/>
                  <a:pt x="51276" y="147579"/>
                </a:cubicBezTo>
                <a:cubicBezTo>
                  <a:pt x="51837" y="167029"/>
                  <a:pt x="53601" y="186480"/>
                  <a:pt x="55124" y="205930"/>
                </a:cubicBezTo>
                <a:cubicBezTo>
                  <a:pt x="64502" y="205930"/>
                  <a:pt x="73800" y="205770"/>
                  <a:pt x="83178" y="205290"/>
                </a:cubicBezTo>
                <a:cubicBezTo>
                  <a:pt x="78930" y="174153"/>
                  <a:pt x="82617" y="142376"/>
                  <a:pt x="79972" y="111159"/>
                </a:cubicBezTo>
                <a:close/>
                <a:moveTo>
                  <a:pt x="129096" y="102572"/>
                </a:moveTo>
                <a:cubicBezTo>
                  <a:pt x="127572" y="104171"/>
                  <a:pt x="125968" y="105610"/>
                  <a:pt x="124445" y="107129"/>
                </a:cubicBezTo>
                <a:cubicBezTo>
                  <a:pt x="126129" y="106810"/>
                  <a:pt x="127813" y="106570"/>
                  <a:pt x="129497" y="106330"/>
                </a:cubicBezTo>
                <a:cubicBezTo>
                  <a:pt x="129416" y="105131"/>
                  <a:pt x="129256" y="103851"/>
                  <a:pt x="129096" y="102572"/>
                </a:cubicBezTo>
                <a:close/>
                <a:moveTo>
                  <a:pt x="127652" y="93698"/>
                </a:moveTo>
                <a:cubicBezTo>
                  <a:pt x="124204" y="96736"/>
                  <a:pt x="120997" y="100014"/>
                  <a:pt x="117869" y="103372"/>
                </a:cubicBezTo>
                <a:cubicBezTo>
                  <a:pt x="118030" y="105051"/>
                  <a:pt x="118270" y="106650"/>
                  <a:pt x="118591" y="108249"/>
                </a:cubicBezTo>
                <a:cubicBezTo>
                  <a:pt x="119313" y="108089"/>
                  <a:pt x="120034" y="108009"/>
                  <a:pt x="120756" y="107849"/>
                </a:cubicBezTo>
                <a:cubicBezTo>
                  <a:pt x="123482" y="105290"/>
                  <a:pt x="126209" y="102812"/>
                  <a:pt x="128695" y="100094"/>
                </a:cubicBezTo>
                <a:cubicBezTo>
                  <a:pt x="128374" y="97935"/>
                  <a:pt x="127973" y="95857"/>
                  <a:pt x="127652" y="93698"/>
                </a:cubicBezTo>
                <a:close/>
                <a:moveTo>
                  <a:pt x="50875" y="89548"/>
                </a:moveTo>
                <a:cubicBezTo>
                  <a:pt x="51116" y="95631"/>
                  <a:pt x="51196" y="101794"/>
                  <a:pt x="51196" y="107878"/>
                </a:cubicBezTo>
                <a:cubicBezTo>
                  <a:pt x="55444" y="101554"/>
                  <a:pt x="60414" y="95551"/>
                  <a:pt x="65784" y="90428"/>
                </a:cubicBezTo>
                <a:cubicBezTo>
                  <a:pt x="60815" y="90588"/>
                  <a:pt x="55845" y="90188"/>
                  <a:pt x="50875" y="89548"/>
                </a:cubicBezTo>
                <a:close/>
                <a:moveTo>
                  <a:pt x="76846" y="88908"/>
                </a:moveTo>
                <a:cubicBezTo>
                  <a:pt x="76605" y="88988"/>
                  <a:pt x="76365" y="88988"/>
                  <a:pt x="76124" y="89068"/>
                </a:cubicBezTo>
                <a:cubicBezTo>
                  <a:pt x="76205" y="89948"/>
                  <a:pt x="75884" y="90909"/>
                  <a:pt x="74922" y="91709"/>
                </a:cubicBezTo>
                <a:cubicBezTo>
                  <a:pt x="65384" y="99873"/>
                  <a:pt x="57047" y="110599"/>
                  <a:pt x="51116" y="121885"/>
                </a:cubicBezTo>
                <a:cubicBezTo>
                  <a:pt x="51116" y="123966"/>
                  <a:pt x="51116" y="126047"/>
                  <a:pt x="51116" y="128048"/>
                </a:cubicBezTo>
                <a:cubicBezTo>
                  <a:pt x="60734" y="120444"/>
                  <a:pt x="69471" y="111560"/>
                  <a:pt x="78048" y="102995"/>
                </a:cubicBezTo>
                <a:cubicBezTo>
                  <a:pt x="78369" y="102675"/>
                  <a:pt x="78689" y="102435"/>
                  <a:pt x="79090" y="102275"/>
                </a:cubicBezTo>
                <a:cubicBezTo>
                  <a:pt x="78529" y="97792"/>
                  <a:pt x="77808" y="93390"/>
                  <a:pt x="76846" y="88908"/>
                </a:cubicBezTo>
                <a:close/>
                <a:moveTo>
                  <a:pt x="126369" y="85943"/>
                </a:moveTo>
                <a:cubicBezTo>
                  <a:pt x="122841" y="88501"/>
                  <a:pt x="119874" y="91939"/>
                  <a:pt x="116987" y="95057"/>
                </a:cubicBezTo>
                <a:cubicBezTo>
                  <a:pt x="117067" y="95617"/>
                  <a:pt x="117067" y="96176"/>
                  <a:pt x="117148" y="96656"/>
                </a:cubicBezTo>
                <a:cubicBezTo>
                  <a:pt x="117388" y="97216"/>
                  <a:pt x="117468" y="97775"/>
                  <a:pt x="117468" y="98335"/>
                </a:cubicBezTo>
                <a:cubicBezTo>
                  <a:pt x="117549" y="99134"/>
                  <a:pt x="117549" y="99934"/>
                  <a:pt x="117629" y="100653"/>
                </a:cubicBezTo>
                <a:cubicBezTo>
                  <a:pt x="120676" y="97456"/>
                  <a:pt x="123883" y="94258"/>
                  <a:pt x="127171" y="91299"/>
                </a:cubicBezTo>
                <a:cubicBezTo>
                  <a:pt x="126850" y="89541"/>
                  <a:pt x="126610" y="87782"/>
                  <a:pt x="126369" y="85943"/>
                </a:cubicBezTo>
                <a:close/>
                <a:moveTo>
                  <a:pt x="264605" y="83579"/>
                </a:moveTo>
                <a:cubicBezTo>
                  <a:pt x="256990" y="83740"/>
                  <a:pt x="249295" y="83980"/>
                  <a:pt x="241680" y="84460"/>
                </a:cubicBezTo>
                <a:cubicBezTo>
                  <a:pt x="243203" y="91747"/>
                  <a:pt x="244004" y="99194"/>
                  <a:pt x="244565" y="106641"/>
                </a:cubicBezTo>
                <a:cubicBezTo>
                  <a:pt x="251459" y="99114"/>
                  <a:pt x="258192" y="91427"/>
                  <a:pt x="264605" y="83579"/>
                </a:cubicBezTo>
                <a:close/>
                <a:moveTo>
                  <a:pt x="279114" y="83179"/>
                </a:moveTo>
                <a:cubicBezTo>
                  <a:pt x="276869" y="83179"/>
                  <a:pt x="275667" y="83259"/>
                  <a:pt x="273503" y="83339"/>
                </a:cubicBezTo>
                <a:cubicBezTo>
                  <a:pt x="272621" y="84941"/>
                  <a:pt x="269094" y="89345"/>
                  <a:pt x="268292" y="90226"/>
                </a:cubicBezTo>
                <a:cubicBezTo>
                  <a:pt x="259956" y="100635"/>
                  <a:pt x="254265" y="106641"/>
                  <a:pt x="245207" y="116490"/>
                </a:cubicBezTo>
                <a:cubicBezTo>
                  <a:pt x="245287" y="117851"/>
                  <a:pt x="245447" y="119212"/>
                  <a:pt x="245527" y="120573"/>
                </a:cubicBezTo>
                <a:cubicBezTo>
                  <a:pt x="257391" y="108722"/>
                  <a:pt x="269174" y="96631"/>
                  <a:pt x="279114" y="83179"/>
                </a:cubicBezTo>
                <a:close/>
                <a:moveTo>
                  <a:pt x="118751" y="82745"/>
                </a:moveTo>
                <a:cubicBezTo>
                  <a:pt x="117468" y="82825"/>
                  <a:pt x="116105" y="82905"/>
                  <a:pt x="114822" y="82985"/>
                </a:cubicBezTo>
                <a:cubicBezTo>
                  <a:pt x="115143" y="84104"/>
                  <a:pt x="115383" y="85223"/>
                  <a:pt x="115624" y="86343"/>
                </a:cubicBezTo>
                <a:cubicBezTo>
                  <a:pt x="116666" y="85143"/>
                  <a:pt x="117709" y="83944"/>
                  <a:pt x="118751" y="82745"/>
                </a:cubicBezTo>
                <a:close/>
                <a:moveTo>
                  <a:pt x="290977" y="82699"/>
                </a:moveTo>
                <a:cubicBezTo>
                  <a:pt x="289855" y="82779"/>
                  <a:pt x="288813" y="82779"/>
                  <a:pt x="287771" y="82779"/>
                </a:cubicBezTo>
                <a:cubicBezTo>
                  <a:pt x="287691" y="83259"/>
                  <a:pt x="287450" y="83660"/>
                  <a:pt x="287130" y="84140"/>
                </a:cubicBezTo>
                <a:cubicBezTo>
                  <a:pt x="275346" y="100955"/>
                  <a:pt x="260677" y="115609"/>
                  <a:pt x="246168" y="130022"/>
                </a:cubicBezTo>
                <a:cubicBezTo>
                  <a:pt x="247050" y="141953"/>
                  <a:pt x="248573" y="153804"/>
                  <a:pt x="252501" y="165094"/>
                </a:cubicBezTo>
                <a:cubicBezTo>
                  <a:pt x="256589" y="163893"/>
                  <a:pt x="260757" y="163092"/>
                  <a:pt x="264926" y="162291"/>
                </a:cubicBezTo>
                <a:cubicBezTo>
                  <a:pt x="271739" y="154204"/>
                  <a:pt x="278152" y="145796"/>
                  <a:pt x="285286" y="137949"/>
                </a:cubicBezTo>
                <a:cubicBezTo>
                  <a:pt x="288332" y="134506"/>
                  <a:pt x="293382" y="139631"/>
                  <a:pt x="290336" y="142994"/>
                </a:cubicBezTo>
                <a:cubicBezTo>
                  <a:pt x="285286" y="148519"/>
                  <a:pt x="280637" y="154284"/>
                  <a:pt x="275988" y="160049"/>
                </a:cubicBezTo>
                <a:cubicBezTo>
                  <a:pt x="277992" y="159649"/>
                  <a:pt x="279996" y="159169"/>
                  <a:pt x="282000" y="158608"/>
                </a:cubicBezTo>
                <a:cubicBezTo>
                  <a:pt x="290657" y="156126"/>
                  <a:pt x="299554" y="152923"/>
                  <a:pt x="300276" y="142834"/>
                </a:cubicBezTo>
                <a:cubicBezTo>
                  <a:pt x="301639" y="122655"/>
                  <a:pt x="295226" y="102397"/>
                  <a:pt x="290977" y="82699"/>
                </a:cubicBezTo>
                <a:close/>
                <a:moveTo>
                  <a:pt x="125968" y="82585"/>
                </a:moveTo>
                <a:cubicBezTo>
                  <a:pt x="124445" y="82585"/>
                  <a:pt x="123001" y="82665"/>
                  <a:pt x="121558" y="82665"/>
                </a:cubicBezTo>
                <a:cubicBezTo>
                  <a:pt x="119714" y="84664"/>
                  <a:pt x="117949" y="86822"/>
                  <a:pt x="116105" y="88821"/>
                </a:cubicBezTo>
                <a:cubicBezTo>
                  <a:pt x="116346" y="90020"/>
                  <a:pt x="116506" y="91220"/>
                  <a:pt x="116666" y="92419"/>
                </a:cubicBezTo>
                <a:cubicBezTo>
                  <a:pt x="119553" y="89221"/>
                  <a:pt x="122520" y="86023"/>
                  <a:pt x="126049" y="83704"/>
                </a:cubicBezTo>
                <a:cubicBezTo>
                  <a:pt x="126049" y="83305"/>
                  <a:pt x="125968" y="82985"/>
                  <a:pt x="125968" y="82585"/>
                </a:cubicBezTo>
                <a:close/>
                <a:moveTo>
                  <a:pt x="364254" y="76634"/>
                </a:moveTo>
                <a:cubicBezTo>
                  <a:pt x="356640" y="77114"/>
                  <a:pt x="349027" y="77675"/>
                  <a:pt x="341493" y="78875"/>
                </a:cubicBezTo>
                <a:cubicBezTo>
                  <a:pt x="342294" y="83679"/>
                  <a:pt x="342695" y="88642"/>
                  <a:pt x="342936" y="93605"/>
                </a:cubicBezTo>
                <a:cubicBezTo>
                  <a:pt x="350149" y="88082"/>
                  <a:pt x="357602" y="82798"/>
                  <a:pt x="364254" y="76634"/>
                </a:cubicBezTo>
                <a:close/>
                <a:moveTo>
                  <a:pt x="389980" y="76154"/>
                </a:moveTo>
                <a:cubicBezTo>
                  <a:pt x="389820" y="76314"/>
                  <a:pt x="389660" y="76554"/>
                  <a:pt x="389419" y="76714"/>
                </a:cubicBezTo>
                <a:cubicBezTo>
                  <a:pt x="374272" y="89923"/>
                  <a:pt x="359365" y="103372"/>
                  <a:pt x="343737" y="115941"/>
                </a:cubicBezTo>
                <a:cubicBezTo>
                  <a:pt x="344218" y="124586"/>
                  <a:pt x="345340" y="133152"/>
                  <a:pt x="348385" y="141238"/>
                </a:cubicBezTo>
                <a:cubicBezTo>
                  <a:pt x="349347" y="143960"/>
                  <a:pt x="351110" y="148443"/>
                  <a:pt x="354156" y="149483"/>
                </a:cubicBezTo>
                <a:cubicBezTo>
                  <a:pt x="360487" y="151645"/>
                  <a:pt x="368021" y="150604"/>
                  <a:pt x="374432" y="149403"/>
                </a:cubicBezTo>
                <a:cubicBezTo>
                  <a:pt x="387977" y="146842"/>
                  <a:pt x="401120" y="142038"/>
                  <a:pt x="414745" y="140197"/>
                </a:cubicBezTo>
                <a:cubicBezTo>
                  <a:pt x="412902" y="130430"/>
                  <a:pt x="411940" y="120504"/>
                  <a:pt x="410337" y="110817"/>
                </a:cubicBezTo>
                <a:cubicBezTo>
                  <a:pt x="410016" y="108976"/>
                  <a:pt x="409696" y="107135"/>
                  <a:pt x="409375" y="105293"/>
                </a:cubicBezTo>
                <a:cubicBezTo>
                  <a:pt x="401842" y="115140"/>
                  <a:pt x="393026" y="123946"/>
                  <a:pt x="383729" y="132192"/>
                </a:cubicBezTo>
                <a:cubicBezTo>
                  <a:pt x="380283" y="135234"/>
                  <a:pt x="375234" y="130190"/>
                  <a:pt x="378680" y="127148"/>
                </a:cubicBezTo>
                <a:cubicBezTo>
                  <a:pt x="389099" y="117862"/>
                  <a:pt x="399037" y="108015"/>
                  <a:pt x="407051" y="96567"/>
                </a:cubicBezTo>
                <a:cubicBezTo>
                  <a:pt x="407211" y="96327"/>
                  <a:pt x="407372" y="96087"/>
                  <a:pt x="407532" y="95927"/>
                </a:cubicBezTo>
                <a:cubicBezTo>
                  <a:pt x="407211" y="94326"/>
                  <a:pt x="406811" y="92725"/>
                  <a:pt x="406410" y="91204"/>
                </a:cubicBezTo>
                <a:cubicBezTo>
                  <a:pt x="405288" y="86721"/>
                  <a:pt x="404166" y="81597"/>
                  <a:pt x="401361" y="77835"/>
                </a:cubicBezTo>
                <a:cubicBezTo>
                  <a:pt x="401281" y="77675"/>
                  <a:pt x="401201" y="77595"/>
                  <a:pt x="401201" y="77595"/>
                </a:cubicBezTo>
                <a:cubicBezTo>
                  <a:pt x="401120" y="77595"/>
                  <a:pt x="401040" y="77595"/>
                  <a:pt x="400880" y="77514"/>
                </a:cubicBezTo>
                <a:cubicBezTo>
                  <a:pt x="400079" y="77274"/>
                  <a:pt x="399277" y="77034"/>
                  <a:pt x="398476" y="76874"/>
                </a:cubicBezTo>
                <a:cubicBezTo>
                  <a:pt x="396071" y="76474"/>
                  <a:pt x="393587" y="76234"/>
                  <a:pt x="391182" y="76154"/>
                </a:cubicBezTo>
                <a:cubicBezTo>
                  <a:pt x="390782" y="76154"/>
                  <a:pt x="390381" y="76154"/>
                  <a:pt x="389980" y="76154"/>
                </a:cubicBezTo>
                <a:close/>
                <a:moveTo>
                  <a:pt x="379321" y="76073"/>
                </a:moveTo>
                <a:cubicBezTo>
                  <a:pt x="377718" y="76073"/>
                  <a:pt x="376115" y="76154"/>
                  <a:pt x="374512" y="76154"/>
                </a:cubicBezTo>
                <a:cubicBezTo>
                  <a:pt x="374352" y="76634"/>
                  <a:pt x="374112" y="77034"/>
                  <a:pt x="373711" y="77434"/>
                </a:cubicBezTo>
                <a:cubicBezTo>
                  <a:pt x="364655" y="86961"/>
                  <a:pt x="353435" y="94086"/>
                  <a:pt x="343256" y="102331"/>
                </a:cubicBezTo>
                <a:cubicBezTo>
                  <a:pt x="343256" y="103932"/>
                  <a:pt x="343336" y="105534"/>
                  <a:pt x="343336" y="107135"/>
                </a:cubicBezTo>
                <a:cubicBezTo>
                  <a:pt x="355598" y="97048"/>
                  <a:pt x="367460" y="86481"/>
                  <a:pt x="379321" y="76073"/>
                </a:cubicBezTo>
                <a:close/>
                <a:moveTo>
                  <a:pt x="130298" y="73391"/>
                </a:moveTo>
                <a:cubicBezTo>
                  <a:pt x="132784" y="73391"/>
                  <a:pt x="134789" y="75470"/>
                  <a:pt x="134869" y="77948"/>
                </a:cubicBezTo>
                <a:cubicBezTo>
                  <a:pt x="135110" y="88981"/>
                  <a:pt x="138718" y="99534"/>
                  <a:pt x="138959" y="110567"/>
                </a:cubicBezTo>
                <a:cubicBezTo>
                  <a:pt x="139039" y="113125"/>
                  <a:pt x="136794" y="115044"/>
                  <a:pt x="134388" y="115124"/>
                </a:cubicBezTo>
                <a:cubicBezTo>
                  <a:pt x="128214" y="115364"/>
                  <a:pt x="122199" y="116963"/>
                  <a:pt x="116185" y="118082"/>
                </a:cubicBezTo>
                <a:cubicBezTo>
                  <a:pt x="113860" y="118482"/>
                  <a:pt x="111053" y="117443"/>
                  <a:pt x="110492" y="114804"/>
                </a:cubicBezTo>
                <a:cubicBezTo>
                  <a:pt x="110011" y="112246"/>
                  <a:pt x="109530" y="109688"/>
                  <a:pt x="109129" y="107049"/>
                </a:cubicBezTo>
                <a:cubicBezTo>
                  <a:pt x="108648" y="106410"/>
                  <a:pt x="108327" y="105530"/>
                  <a:pt x="108327" y="104491"/>
                </a:cubicBezTo>
                <a:cubicBezTo>
                  <a:pt x="108327" y="103931"/>
                  <a:pt x="108247" y="103452"/>
                  <a:pt x="108247" y="102892"/>
                </a:cubicBezTo>
                <a:lnTo>
                  <a:pt x="95577" y="102892"/>
                </a:lnTo>
                <a:cubicBezTo>
                  <a:pt x="89643" y="102892"/>
                  <a:pt x="89643" y="93778"/>
                  <a:pt x="95577" y="93778"/>
                </a:cubicBezTo>
                <a:lnTo>
                  <a:pt x="107605" y="93778"/>
                </a:lnTo>
                <a:cubicBezTo>
                  <a:pt x="106964" y="89141"/>
                  <a:pt x="106001" y="84664"/>
                  <a:pt x="104398" y="80187"/>
                </a:cubicBezTo>
                <a:cubicBezTo>
                  <a:pt x="103275" y="77149"/>
                  <a:pt x="106082" y="74750"/>
                  <a:pt x="108808" y="74430"/>
                </a:cubicBezTo>
                <a:cubicBezTo>
                  <a:pt x="115945" y="73471"/>
                  <a:pt x="123082" y="73391"/>
                  <a:pt x="130298" y="73391"/>
                </a:cubicBezTo>
                <a:close/>
                <a:moveTo>
                  <a:pt x="294585" y="73330"/>
                </a:moveTo>
                <a:cubicBezTo>
                  <a:pt x="296508" y="73250"/>
                  <a:pt x="298673" y="74771"/>
                  <a:pt x="299073" y="76693"/>
                </a:cubicBezTo>
                <a:cubicBezTo>
                  <a:pt x="301398" y="88144"/>
                  <a:pt x="304284" y="99514"/>
                  <a:pt x="306368" y="110964"/>
                </a:cubicBezTo>
                <a:cubicBezTo>
                  <a:pt x="308532" y="122495"/>
                  <a:pt x="310937" y="135067"/>
                  <a:pt x="308933" y="146757"/>
                </a:cubicBezTo>
                <a:cubicBezTo>
                  <a:pt x="307089" y="158208"/>
                  <a:pt x="297150" y="163653"/>
                  <a:pt x="286809" y="166695"/>
                </a:cubicBezTo>
                <a:cubicBezTo>
                  <a:pt x="275026" y="170299"/>
                  <a:pt x="262521" y="171180"/>
                  <a:pt x="250898" y="175183"/>
                </a:cubicBezTo>
                <a:cubicBezTo>
                  <a:pt x="248333" y="176064"/>
                  <a:pt x="246168" y="174142"/>
                  <a:pt x="245287" y="171980"/>
                </a:cubicBezTo>
                <a:cubicBezTo>
                  <a:pt x="239996" y="159088"/>
                  <a:pt x="233503" y="98713"/>
                  <a:pt x="231980" y="83259"/>
                </a:cubicBezTo>
                <a:cubicBezTo>
                  <a:pt x="231339" y="76693"/>
                  <a:pt x="237752" y="75492"/>
                  <a:pt x="239515" y="75412"/>
                </a:cubicBezTo>
                <a:cubicBezTo>
                  <a:pt x="257872" y="74291"/>
                  <a:pt x="276228" y="74291"/>
                  <a:pt x="294585" y="73330"/>
                </a:cubicBezTo>
                <a:close/>
                <a:moveTo>
                  <a:pt x="509769" y="69521"/>
                </a:moveTo>
                <a:cubicBezTo>
                  <a:pt x="508727" y="69601"/>
                  <a:pt x="508326" y="69601"/>
                  <a:pt x="507365" y="69601"/>
                </a:cubicBezTo>
                <a:cubicBezTo>
                  <a:pt x="506323" y="71362"/>
                  <a:pt x="505281" y="72483"/>
                  <a:pt x="504400" y="73444"/>
                </a:cubicBezTo>
                <a:cubicBezTo>
                  <a:pt x="493421" y="85454"/>
                  <a:pt x="481962" y="94662"/>
                  <a:pt x="469060" y="104430"/>
                </a:cubicBezTo>
                <a:cubicBezTo>
                  <a:pt x="469300" y="115960"/>
                  <a:pt x="469541" y="127490"/>
                  <a:pt x="471063" y="138939"/>
                </a:cubicBezTo>
                <a:cubicBezTo>
                  <a:pt x="473788" y="138539"/>
                  <a:pt x="476512" y="138219"/>
                  <a:pt x="479237" y="137899"/>
                </a:cubicBezTo>
                <a:cubicBezTo>
                  <a:pt x="490135" y="129171"/>
                  <a:pt x="500313" y="119723"/>
                  <a:pt x="510169" y="109875"/>
                </a:cubicBezTo>
                <a:cubicBezTo>
                  <a:pt x="511452" y="96263"/>
                  <a:pt x="512894" y="82652"/>
                  <a:pt x="509769" y="69521"/>
                </a:cubicBezTo>
                <a:close/>
                <a:moveTo>
                  <a:pt x="491738" y="68079"/>
                </a:moveTo>
                <a:cubicBezTo>
                  <a:pt x="483324" y="74325"/>
                  <a:pt x="475871" y="82011"/>
                  <a:pt x="468659" y="89698"/>
                </a:cubicBezTo>
                <a:cubicBezTo>
                  <a:pt x="468739" y="91699"/>
                  <a:pt x="468819" y="93701"/>
                  <a:pt x="468900" y="95623"/>
                </a:cubicBezTo>
                <a:cubicBezTo>
                  <a:pt x="479638" y="87456"/>
                  <a:pt x="490216" y="78969"/>
                  <a:pt x="499431" y="69040"/>
                </a:cubicBezTo>
                <a:cubicBezTo>
                  <a:pt x="496867" y="68800"/>
                  <a:pt x="494303" y="68480"/>
                  <a:pt x="491738" y="68079"/>
                </a:cubicBezTo>
                <a:close/>
                <a:moveTo>
                  <a:pt x="374272" y="67027"/>
                </a:moveTo>
                <a:cubicBezTo>
                  <a:pt x="381164" y="66787"/>
                  <a:pt x="388057" y="66547"/>
                  <a:pt x="394949" y="67267"/>
                </a:cubicBezTo>
                <a:cubicBezTo>
                  <a:pt x="398796" y="67588"/>
                  <a:pt x="404647" y="67828"/>
                  <a:pt x="407532" y="70950"/>
                </a:cubicBezTo>
                <a:cubicBezTo>
                  <a:pt x="415466" y="79676"/>
                  <a:pt x="416909" y="94886"/>
                  <a:pt x="418752" y="105934"/>
                </a:cubicBezTo>
                <a:cubicBezTo>
                  <a:pt x="420836" y="118262"/>
                  <a:pt x="421958" y="130831"/>
                  <a:pt x="424683" y="142999"/>
                </a:cubicBezTo>
                <a:cubicBezTo>
                  <a:pt x="425324" y="146041"/>
                  <a:pt x="423240" y="148603"/>
                  <a:pt x="420195" y="148843"/>
                </a:cubicBezTo>
                <a:cubicBezTo>
                  <a:pt x="403044" y="149964"/>
                  <a:pt x="386855" y="157409"/>
                  <a:pt x="369784" y="159330"/>
                </a:cubicBezTo>
                <a:cubicBezTo>
                  <a:pt x="358323" y="160611"/>
                  <a:pt x="346542" y="159650"/>
                  <a:pt x="341253" y="148042"/>
                </a:cubicBezTo>
                <a:cubicBezTo>
                  <a:pt x="335242" y="134593"/>
                  <a:pt x="332116" y="85600"/>
                  <a:pt x="332036" y="78155"/>
                </a:cubicBezTo>
                <a:cubicBezTo>
                  <a:pt x="332036" y="73672"/>
                  <a:pt x="333959" y="70870"/>
                  <a:pt x="336284" y="70470"/>
                </a:cubicBezTo>
                <a:cubicBezTo>
                  <a:pt x="348786" y="68228"/>
                  <a:pt x="361609" y="67428"/>
                  <a:pt x="374272" y="67027"/>
                </a:cubicBezTo>
                <a:close/>
                <a:moveTo>
                  <a:pt x="481801" y="66958"/>
                </a:moveTo>
                <a:cubicBezTo>
                  <a:pt x="476833" y="66558"/>
                  <a:pt x="471865" y="66638"/>
                  <a:pt x="466976" y="67679"/>
                </a:cubicBezTo>
                <a:cubicBezTo>
                  <a:pt x="467537" y="71763"/>
                  <a:pt x="467938" y="75846"/>
                  <a:pt x="468178" y="79929"/>
                </a:cubicBezTo>
                <a:cubicBezTo>
                  <a:pt x="472506" y="75366"/>
                  <a:pt x="477073" y="71042"/>
                  <a:pt x="481801" y="66958"/>
                </a:cubicBezTo>
                <a:close/>
                <a:moveTo>
                  <a:pt x="595933" y="62814"/>
                </a:moveTo>
                <a:cubicBezTo>
                  <a:pt x="586154" y="74100"/>
                  <a:pt x="576937" y="85786"/>
                  <a:pt x="566917" y="96912"/>
                </a:cubicBezTo>
                <a:cubicBezTo>
                  <a:pt x="572047" y="97472"/>
                  <a:pt x="577417" y="97232"/>
                  <a:pt x="582467" y="96912"/>
                </a:cubicBezTo>
                <a:cubicBezTo>
                  <a:pt x="586796" y="96672"/>
                  <a:pt x="591525" y="96672"/>
                  <a:pt x="595853" y="95551"/>
                </a:cubicBezTo>
                <a:cubicBezTo>
                  <a:pt x="595853" y="84665"/>
                  <a:pt x="595853" y="73699"/>
                  <a:pt x="595933" y="62814"/>
                </a:cubicBezTo>
                <a:close/>
                <a:moveTo>
                  <a:pt x="570684" y="61133"/>
                </a:moveTo>
                <a:cubicBezTo>
                  <a:pt x="565635" y="61453"/>
                  <a:pt x="560585" y="61533"/>
                  <a:pt x="555535" y="61373"/>
                </a:cubicBezTo>
                <a:cubicBezTo>
                  <a:pt x="555375" y="67936"/>
                  <a:pt x="555134" y="74420"/>
                  <a:pt x="555695" y="80903"/>
                </a:cubicBezTo>
                <a:cubicBezTo>
                  <a:pt x="555695" y="80983"/>
                  <a:pt x="555695" y="81143"/>
                  <a:pt x="555695" y="81304"/>
                </a:cubicBezTo>
                <a:cubicBezTo>
                  <a:pt x="558982" y="77301"/>
                  <a:pt x="561867" y="72739"/>
                  <a:pt x="564753" y="68817"/>
                </a:cubicBezTo>
                <a:cubicBezTo>
                  <a:pt x="566596" y="66416"/>
                  <a:pt x="568520" y="63614"/>
                  <a:pt x="570684" y="61133"/>
                </a:cubicBezTo>
                <a:close/>
                <a:moveTo>
                  <a:pt x="462970" y="59272"/>
                </a:moveTo>
                <a:cubicBezTo>
                  <a:pt x="479878" y="56950"/>
                  <a:pt x="496466" y="61994"/>
                  <a:pt x="513134" y="60153"/>
                </a:cubicBezTo>
                <a:cubicBezTo>
                  <a:pt x="515218" y="59913"/>
                  <a:pt x="517061" y="61674"/>
                  <a:pt x="517622" y="63516"/>
                </a:cubicBezTo>
                <a:cubicBezTo>
                  <a:pt x="525315" y="88096"/>
                  <a:pt x="515779" y="114118"/>
                  <a:pt x="518824" y="139180"/>
                </a:cubicBezTo>
                <a:cubicBezTo>
                  <a:pt x="519145" y="141902"/>
                  <a:pt x="516420" y="143423"/>
                  <a:pt x="514176" y="143743"/>
                </a:cubicBezTo>
                <a:cubicBezTo>
                  <a:pt x="498950" y="145665"/>
                  <a:pt x="483564" y="145825"/>
                  <a:pt x="468419" y="148708"/>
                </a:cubicBezTo>
                <a:cubicBezTo>
                  <a:pt x="466255" y="149108"/>
                  <a:pt x="463210" y="148067"/>
                  <a:pt x="462809" y="145505"/>
                </a:cubicBezTo>
                <a:cubicBezTo>
                  <a:pt x="460886" y="133335"/>
                  <a:pt x="459363" y="95383"/>
                  <a:pt x="459283" y="89377"/>
                </a:cubicBezTo>
                <a:cubicBezTo>
                  <a:pt x="459283" y="89137"/>
                  <a:pt x="458802" y="74245"/>
                  <a:pt x="457681" y="66958"/>
                </a:cubicBezTo>
                <a:cubicBezTo>
                  <a:pt x="457360" y="64717"/>
                  <a:pt x="457360" y="59993"/>
                  <a:pt x="462970" y="59272"/>
                </a:cubicBezTo>
                <a:close/>
                <a:moveTo>
                  <a:pt x="589761" y="59052"/>
                </a:moveTo>
                <a:cubicBezTo>
                  <a:pt x="587196" y="59452"/>
                  <a:pt x="584712" y="59772"/>
                  <a:pt x="582147" y="60092"/>
                </a:cubicBezTo>
                <a:cubicBezTo>
                  <a:pt x="581024" y="61293"/>
                  <a:pt x="579582" y="62814"/>
                  <a:pt x="578379" y="63774"/>
                </a:cubicBezTo>
                <a:cubicBezTo>
                  <a:pt x="576536" y="65455"/>
                  <a:pt x="575494" y="66656"/>
                  <a:pt x="573971" y="68417"/>
                </a:cubicBezTo>
                <a:cubicBezTo>
                  <a:pt x="571326" y="71778"/>
                  <a:pt x="568921" y="75300"/>
                  <a:pt x="566356" y="78662"/>
                </a:cubicBezTo>
                <a:cubicBezTo>
                  <a:pt x="563470" y="82584"/>
                  <a:pt x="560585" y="86586"/>
                  <a:pt x="557058" y="90028"/>
                </a:cubicBezTo>
                <a:cubicBezTo>
                  <a:pt x="557619" y="91789"/>
                  <a:pt x="558421" y="93390"/>
                  <a:pt x="559463" y="94511"/>
                </a:cubicBezTo>
                <a:cubicBezTo>
                  <a:pt x="570043" y="83064"/>
                  <a:pt x="579582" y="70818"/>
                  <a:pt x="589761" y="59052"/>
                </a:cubicBezTo>
                <a:close/>
                <a:moveTo>
                  <a:pt x="47589" y="36480"/>
                </a:moveTo>
                <a:cubicBezTo>
                  <a:pt x="46387" y="36880"/>
                  <a:pt x="45264" y="37280"/>
                  <a:pt x="44062" y="37680"/>
                </a:cubicBezTo>
                <a:cubicBezTo>
                  <a:pt x="44222" y="38241"/>
                  <a:pt x="44383" y="38881"/>
                  <a:pt x="44543" y="39441"/>
                </a:cubicBezTo>
                <a:cubicBezTo>
                  <a:pt x="45585" y="38481"/>
                  <a:pt x="46627" y="37520"/>
                  <a:pt x="47589" y="36480"/>
                </a:cubicBezTo>
                <a:close/>
                <a:moveTo>
                  <a:pt x="58971" y="33198"/>
                </a:moveTo>
                <a:cubicBezTo>
                  <a:pt x="56486" y="33838"/>
                  <a:pt x="54082" y="34559"/>
                  <a:pt x="51597" y="35279"/>
                </a:cubicBezTo>
                <a:cubicBezTo>
                  <a:pt x="49513" y="37520"/>
                  <a:pt x="47349" y="39681"/>
                  <a:pt x="45104" y="41682"/>
                </a:cubicBezTo>
                <a:cubicBezTo>
                  <a:pt x="45585" y="43683"/>
                  <a:pt x="46066" y="45685"/>
                  <a:pt x="46467" y="47686"/>
                </a:cubicBezTo>
                <a:cubicBezTo>
                  <a:pt x="50074" y="42403"/>
                  <a:pt x="54402" y="37680"/>
                  <a:pt x="58971" y="33198"/>
                </a:cubicBezTo>
                <a:close/>
                <a:moveTo>
                  <a:pt x="529324" y="32558"/>
                </a:moveTo>
                <a:cubicBezTo>
                  <a:pt x="497342" y="33358"/>
                  <a:pt x="465440" y="36079"/>
                  <a:pt x="433538" y="38961"/>
                </a:cubicBezTo>
                <a:cubicBezTo>
                  <a:pt x="400995" y="41923"/>
                  <a:pt x="368291" y="45044"/>
                  <a:pt x="335588" y="46085"/>
                </a:cubicBezTo>
                <a:cubicBezTo>
                  <a:pt x="302163" y="47045"/>
                  <a:pt x="268738" y="47205"/>
                  <a:pt x="235313" y="48006"/>
                </a:cubicBezTo>
                <a:cubicBezTo>
                  <a:pt x="218561" y="48406"/>
                  <a:pt x="201888" y="48886"/>
                  <a:pt x="185136" y="49767"/>
                </a:cubicBezTo>
                <a:cubicBezTo>
                  <a:pt x="168704" y="50567"/>
                  <a:pt x="152513" y="52488"/>
                  <a:pt x="136241" y="54409"/>
                </a:cubicBezTo>
                <a:cubicBezTo>
                  <a:pt x="120050" y="56330"/>
                  <a:pt x="103698" y="59132"/>
                  <a:pt x="87426" y="60092"/>
                </a:cubicBezTo>
                <a:cubicBezTo>
                  <a:pt x="74521" y="60893"/>
                  <a:pt x="61456" y="58812"/>
                  <a:pt x="48631" y="60092"/>
                </a:cubicBezTo>
                <a:cubicBezTo>
                  <a:pt x="49513" y="66816"/>
                  <a:pt x="50074" y="73539"/>
                  <a:pt x="50475" y="80263"/>
                </a:cubicBezTo>
                <a:cubicBezTo>
                  <a:pt x="60013" y="81704"/>
                  <a:pt x="69872" y="82024"/>
                  <a:pt x="79010" y="78662"/>
                </a:cubicBezTo>
                <a:cubicBezTo>
                  <a:pt x="81334" y="77782"/>
                  <a:pt x="84140" y="79543"/>
                  <a:pt x="84701" y="81864"/>
                </a:cubicBezTo>
                <a:cubicBezTo>
                  <a:pt x="94801" y="123406"/>
                  <a:pt x="85743" y="166389"/>
                  <a:pt x="92877" y="208251"/>
                </a:cubicBezTo>
                <a:cubicBezTo>
                  <a:pt x="93358" y="211373"/>
                  <a:pt x="91594" y="213854"/>
                  <a:pt x="88388" y="214094"/>
                </a:cubicBezTo>
                <a:cubicBezTo>
                  <a:pt x="77567" y="214895"/>
                  <a:pt x="66666" y="215055"/>
                  <a:pt x="55845" y="215135"/>
                </a:cubicBezTo>
                <a:cubicBezTo>
                  <a:pt x="56085" y="218817"/>
                  <a:pt x="56326" y="222499"/>
                  <a:pt x="56566" y="226261"/>
                </a:cubicBezTo>
                <a:cubicBezTo>
                  <a:pt x="56647" y="226181"/>
                  <a:pt x="56807" y="226181"/>
                  <a:pt x="56887" y="226181"/>
                </a:cubicBezTo>
                <a:cubicBezTo>
                  <a:pt x="76926" y="222019"/>
                  <a:pt x="91514" y="222179"/>
                  <a:pt x="112675" y="218577"/>
                </a:cubicBezTo>
                <a:cubicBezTo>
                  <a:pt x="114359" y="218257"/>
                  <a:pt x="120210" y="217056"/>
                  <a:pt x="121412" y="216816"/>
                </a:cubicBezTo>
                <a:cubicBezTo>
                  <a:pt x="121332" y="216095"/>
                  <a:pt x="121412" y="216816"/>
                  <a:pt x="121332" y="216095"/>
                </a:cubicBezTo>
                <a:cubicBezTo>
                  <a:pt x="118687" y="191282"/>
                  <a:pt x="116122" y="166389"/>
                  <a:pt x="113557" y="141496"/>
                </a:cubicBezTo>
                <a:cubicBezTo>
                  <a:pt x="111553" y="139094"/>
                  <a:pt x="112755" y="134052"/>
                  <a:pt x="117004" y="133571"/>
                </a:cubicBezTo>
                <a:cubicBezTo>
                  <a:pt x="132955" y="131730"/>
                  <a:pt x="149467" y="133411"/>
                  <a:pt x="164776" y="127568"/>
                </a:cubicBezTo>
                <a:cubicBezTo>
                  <a:pt x="167983" y="126368"/>
                  <a:pt x="170147" y="128769"/>
                  <a:pt x="170307" y="131490"/>
                </a:cubicBezTo>
                <a:cubicBezTo>
                  <a:pt x="170467" y="131971"/>
                  <a:pt x="170628" y="132451"/>
                  <a:pt x="170628" y="133011"/>
                </a:cubicBezTo>
                <a:cubicBezTo>
                  <a:pt x="170708" y="142936"/>
                  <a:pt x="179445" y="192883"/>
                  <a:pt x="179846" y="195765"/>
                </a:cubicBezTo>
                <a:cubicBezTo>
                  <a:pt x="180327" y="199607"/>
                  <a:pt x="180647" y="203449"/>
                  <a:pt x="180808" y="207371"/>
                </a:cubicBezTo>
                <a:cubicBezTo>
                  <a:pt x="181369" y="207131"/>
                  <a:pt x="182010" y="206971"/>
                  <a:pt x="182731" y="206971"/>
                </a:cubicBezTo>
                <a:cubicBezTo>
                  <a:pt x="184014" y="206971"/>
                  <a:pt x="185296" y="206971"/>
                  <a:pt x="186579" y="206971"/>
                </a:cubicBezTo>
                <a:cubicBezTo>
                  <a:pt x="219523" y="206650"/>
                  <a:pt x="252306" y="204009"/>
                  <a:pt x="285090" y="201287"/>
                </a:cubicBezTo>
                <a:cubicBezTo>
                  <a:pt x="318194" y="198406"/>
                  <a:pt x="351298" y="196085"/>
                  <a:pt x="384483" y="194164"/>
                </a:cubicBezTo>
                <a:cubicBezTo>
                  <a:pt x="418068" y="192163"/>
                  <a:pt x="451733" y="190482"/>
                  <a:pt x="485399" y="188961"/>
                </a:cubicBezTo>
                <a:cubicBezTo>
                  <a:pt x="502232" y="188160"/>
                  <a:pt x="518984" y="187520"/>
                  <a:pt x="535737" y="186800"/>
                </a:cubicBezTo>
                <a:cubicBezTo>
                  <a:pt x="544233" y="186480"/>
                  <a:pt x="552730" y="185839"/>
                  <a:pt x="561226" y="185919"/>
                </a:cubicBezTo>
                <a:cubicBezTo>
                  <a:pt x="565635" y="185919"/>
                  <a:pt x="570765" y="185599"/>
                  <a:pt x="575173" y="186880"/>
                </a:cubicBezTo>
                <a:cubicBezTo>
                  <a:pt x="575253" y="179036"/>
                  <a:pt x="575173" y="171191"/>
                  <a:pt x="574131" y="163427"/>
                </a:cubicBezTo>
                <a:cubicBezTo>
                  <a:pt x="573410" y="158144"/>
                  <a:pt x="572528" y="152862"/>
                  <a:pt x="572368" y="147499"/>
                </a:cubicBezTo>
                <a:cubicBezTo>
                  <a:pt x="572288" y="144057"/>
                  <a:pt x="572127" y="139334"/>
                  <a:pt x="574211" y="136293"/>
                </a:cubicBezTo>
                <a:cubicBezTo>
                  <a:pt x="579101" y="129169"/>
                  <a:pt x="588078" y="130370"/>
                  <a:pt x="595933" y="131170"/>
                </a:cubicBezTo>
                <a:cubicBezTo>
                  <a:pt x="595933" y="122445"/>
                  <a:pt x="595853" y="113721"/>
                  <a:pt x="595853" y="104996"/>
                </a:cubicBezTo>
                <a:cubicBezTo>
                  <a:pt x="590323" y="106117"/>
                  <a:pt x="584231" y="106117"/>
                  <a:pt x="578940" y="106277"/>
                </a:cubicBezTo>
                <a:cubicBezTo>
                  <a:pt x="571887" y="106437"/>
                  <a:pt x="563711" y="105797"/>
                  <a:pt x="556737" y="103876"/>
                </a:cubicBezTo>
                <a:cubicBezTo>
                  <a:pt x="548241" y="101474"/>
                  <a:pt x="547039" y="86026"/>
                  <a:pt x="546878" y="84665"/>
                </a:cubicBezTo>
                <a:cubicBezTo>
                  <a:pt x="545836" y="76501"/>
                  <a:pt x="544794" y="52248"/>
                  <a:pt x="548882" y="52008"/>
                </a:cubicBezTo>
                <a:cubicBezTo>
                  <a:pt x="564512" y="51047"/>
                  <a:pt x="580704" y="51928"/>
                  <a:pt x="596014" y="48486"/>
                </a:cubicBezTo>
                <a:cubicBezTo>
                  <a:pt x="596014" y="43603"/>
                  <a:pt x="596094" y="38721"/>
                  <a:pt x="596094" y="33838"/>
                </a:cubicBezTo>
                <a:cubicBezTo>
                  <a:pt x="595533" y="33998"/>
                  <a:pt x="594891" y="34078"/>
                  <a:pt x="594170" y="34158"/>
                </a:cubicBezTo>
                <a:cubicBezTo>
                  <a:pt x="587918" y="34158"/>
                  <a:pt x="581586" y="33598"/>
                  <a:pt x="575333" y="33198"/>
                </a:cubicBezTo>
                <a:cubicBezTo>
                  <a:pt x="560024" y="32157"/>
                  <a:pt x="544634" y="32157"/>
                  <a:pt x="529324" y="32558"/>
                </a:cubicBezTo>
                <a:close/>
                <a:moveTo>
                  <a:pt x="69952" y="30637"/>
                </a:moveTo>
                <a:cubicBezTo>
                  <a:pt x="67628" y="31117"/>
                  <a:pt x="65303" y="31597"/>
                  <a:pt x="62979" y="32157"/>
                </a:cubicBezTo>
                <a:cubicBezTo>
                  <a:pt x="57047" y="37760"/>
                  <a:pt x="51436" y="43683"/>
                  <a:pt x="47028" y="50567"/>
                </a:cubicBezTo>
                <a:cubicBezTo>
                  <a:pt x="47108" y="50727"/>
                  <a:pt x="47108" y="50967"/>
                  <a:pt x="47188" y="51127"/>
                </a:cubicBezTo>
                <a:cubicBezTo>
                  <a:pt x="48711" y="50967"/>
                  <a:pt x="50314" y="50887"/>
                  <a:pt x="51837" y="50807"/>
                </a:cubicBezTo>
                <a:cubicBezTo>
                  <a:pt x="57608" y="43844"/>
                  <a:pt x="64341" y="37760"/>
                  <a:pt x="69952" y="30637"/>
                </a:cubicBezTo>
                <a:close/>
                <a:moveTo>
                  <a:pt x="81174" y="28475"/>
                </a:moveTo>
                <a:cubicBezTo>
                  <a:pt x="78369" y="28876"/>
                  <a:pt x="75643" y="29436"/>
                  <a:pt x="72918" y="29996"/>
                </a:cubicBezTo>
                <a:cubicBezTo>
                  <a:pt x="67468" y="37440"/>
                  <a:pt x="60494" y="43683"/>
                  <a:pt x="54563" y="50727"/>
                </a:cubicBezTo>
                <a:cubicBezTo>
                  <a:pt x="56727" y="50647"/>
                  <a:pt x="58891" y="50647"/>
                  <a:pt x="60975" y="50727"/>
                </a:cubicBezTo>
                <a:cubicBezTo>
                  <a:pt x="67788" y="43363"/>
                  <a:pt x="74922" y="36240"/>
                  <a:pt x="81174" y="28475"/>
                </a:cubicBezTo>
                <a:close/>
                <a:moveTo>
                  <a:pt x="93598" y="26634"/>
                </a:moveTo>
                <a:cubicBezTo>
                  <a:pt x="90392" y="27035"/>
                  <a:pt x="87266" y="27435"/>
                  <a:pt x="84140" y="27995"/>
                </a:cubicBezTo>
                <a:cubicBezTo>
                  <a:pt x="77888" y="35999"/>
                  <a:pt x="70674" y="43283"/>
                  <a:pt x="63700" y="50727"/>
                </a:cubicBezTo>
                <a:cubicBezTo>
                  <a:pt x="66025" y="50807"/>
                  <a:pt x="68349" y="50887"/>
                  <a:pt x="70674" y="50967"/>
                </a:cubicBezTo>
                <a:cubicBezTo>
                  <a:pt x="78930" y="43523"/>
                  <a:pt x="86865" y="35519"/>
                  <a:pt x="93598" y="26634"/>
                </a:cubicBezTo>
                <a:close/>
                <a:moveTo>
                  <a:pt x="105622" y="25274"/>
                </a:moveTo>
                <a:cubicBezTo>
                  <a:pt x="102496" y="25594"/>
                  <a:pt x="99450" y="25914"/>
                  <a:pt x="96404" y="26234"/>
                </a:cubicBezTo>
                <a:cubicBezTo>
                  <a:pt x="89751" y="35279"/>
                  <a:pt x="81896" y="43523"/>
                  <a:pt x="73640" y="51047"/>
                </a:cubicBezTo>
                <a:cubicBezTo>
                  <a:pt x="75403" y="51127"/>
                  <a:pt x="77086" y="51127"/>
                  <a:pt x="78850" y="51127"/>
                </a:cubicBezTo>
                <a:cubicBezTo>
                  <a:pt x="79651" y="51208"/>
                  <a:pt x="80453" y="51127"/>
                  <a:pt x="81254" y="51127"/>
                </a:cubicBezTo>
                <a:cubicBezTo>
                  <a:pt x="90071" y="43203"/>
                  <a:pt x="98007" y="34399"/>
                  <a:pt x="105622" y="25274"/>
                </a:cubicBezTo>
                <a:close/>
                <a:moveTo>
                  <a:pt x="112355" y="24633"/>
                </a:moveTo>
                <a:cubicBezTo>
                  <a:pt x="111072" y="24793"/>
                  <a:pt x="109710" y="24873"/>
                  <a:pt x="108427" y="24954"/>
                </a:cubicBezTo>
                <a:cubicBezTo>
                  <a:pt x="100973" y="34158"/>
                  <a:pt x="93117" y="43043"/>
                  <a:pt x="84380" y="51047"/>
                </a:cubicBezTo>
                <a:cubicBezTo>
                  <a:pt x="87106" y="50967"/>
                  <a:pt x="89751" y="50727"/>
                  <a:pt x="92476" y="50487"/>
                </a:cubicBezTo>
                <a:cubicBezTo>
                  <a:pt x="97526" y="44404"/>
                  <a:pt x="102496" y="38161"/>
                  <a:pt x="107305" y="31837"/>
                </a:cubicBezTo>
                <a:cubicBezTo>
                  <a:pt x="108748" y="29916"/>
                  <a:pt x="110431" y="27035"/>
                  <a:pt x="112355" y="24633"/>
                </a:cubicBezTo>
                <a:close/>
                <a:moveTo>
                  <a:pt x="123977" y="23833"/>
                </a:moveTo>
                <a:cubicBezTo>
                  <a:pt x="121252" y="23993"/>
                  <a:pt x="118527" y="24153"/>
                  <a:pt x="115801" y="24393"/>
                </a:cubicBezTo>
                <a:cubicBezTo>
                  <a:pt x="115721" y="24473"/>
                  <a:pt x="115561" y="24633"/>
                  <a:pt x="115481" y="24793"/>
                </a:cubicBezTo>
                <a:cubicBezTo>
                  <a:pt x="114599" y="25754"/>
                  <a:pt x="113797" y="26795"/>
                  <a:pt x="112996" y="27755"/>
                </a:cubicBezTo>
                <a:cubicBezTo>
                  <a:pt x="111072" y="30156"/>
                  <a:pt x="109148" y="32638"/>
                  <a:pt x="107385" y="35119"/>
                </a:cubicBezTo>
                <a:cubicBezTo>
                  <a:pt x="103698" y="40322"/>
                  <a:pt x="99530" y="45284"/>
                  <a:pt x="95362" y="50247"/>
                </a:cubicBezTo>
                <a:cubicBezTo>
                  <a:pt x="98488" y="49927"/>
                  <a:pt x="101694" y="49527"/>
                  <a:pt x="104820" y="49126"/>
                </a:cubicBezTo>
                <a:cubicBezTo>
                  <a:pt x="110992" y="40562"/>
                  <a:pt x="117485" y="32157"/>
                  <a:pt x="123977" y="23833"/>
                </a:cubicBezTo>
                <a:close/>
                <a:moveTo>
                  <a:pt x="133596" y="23353"/>
                </a:moveTo>
                <a:cubicBezTo>
                  <a:pt x="131271" y="23433"/>
                  <a:pt x="129027" y="23513"/>
                  <a:pt x="126703" y="23673"/>
                </a:cubicBezTo>
                <a:cubicBezTo>
                  <a:pt x="120210" y="31917"/>
                  <a:pt x="113797" y="40242"/>
                  <a:pt x="107545" y="48726"/>
                </a:cubicBezTo>
                <a:cubicBezTo>
                  <a:pt x="111152" y="48326"/>
                  <a:pt x="114679" y="47846"/>
                  <a:pt x="118206" y="47365"/>
                </a:cubicBezTo>
                <a:cubicBezTo>
                  <a:pt x="122695" y="39041"/>
                  <a:pt x="127985" y="31037"/>
                  <a:pt x="133596" y="23353"/>
                </a:cubicBezTo>
                <a:close/>
                <a:moveTo>
                  <a:pt x="146421" y="22792"/>
                </a:moveTo>
                <a:cubicBezTo>
                  <a:pt x="142974" y="22872"/>
                  <a:pt x="139608" y="23032"/>
                  <a:pt x="136241" y="23193"/>
                </a:cubicBezTo>
                <a:cubicBezTo>
                  <a:pt x="130550" y="30797"/>
                  <a:pt x="125260" y="38721"/>
                  <a:pt x="120691" y="47045"/>
                </a:cubicBezTo>
                <a:cubicBezTo>
                  <a:pt x="120691" y="47045"/>
                  <a:pt x="120771" y="47045"/>
                  <a:pt x="120771" y="47045"/>
                </a:cubicBezTo>
                <a:cubicBezTo>
                  <a:pt x="124218" y="46645"/>
                  <a:pt x="127664" y="46245"/>
                  <a:pt x="131191" y="45845"/>
                </a:cubicBezTo>
                <a:cubicBezTo>
                  <a:pt x="136401" y="38401"/>
                  <a:pt x="142814" y="31677"/>
                  <a:pt x="146180" y="23193"/>
                </a:cubicBezTo>
                <a:cubicBezTo>
                  <a:pt x="146180" y="23032"/>
                  <a:pt x="146260" y="22872"/>
                  <a:pt x="146421" y="22792"/>
                </a:cubicBezTo>
                <a:close/>
                <a:moveTo>
                  <a:pt x="157162" y="22392"/>
                </a:moveTo>
                <a:cubicBezTo>
                  <a:pt x="154116" y="22552"/>
                  <a:pt x="150990" y="22632"/>
                  <a:pt x="147864" y="22712"/>
                </a:cubicBezTo>
                <a:cubicBezTo>
                  <a:pt x="148104" y="22952"/>
                  <a:pt x="148264" y="23273"/>
                  <a:pt x="148104" y="23673"/>
                </a:cubicBezTo>
                <a:cubicBezTo>
                  <a:pt x="144978" y="31917"/>
                  <a:pt x="139046" y="38481"/>
                  <a:pt x="133917" y="45524"/>
                </a:cubicBezTo>
                <a:cubicBezTo>
                  <a:pt x="136401" y="45204"/>
                  <a:pt x="138886" y="44884"/>
                  <a:pt x="141371" y="44564"/>
                </a:cubicBezTo>
                <a:cubicBezTo>
                  <a:pt x="146260" y="36960"/>
                  <a:pt x="152753" y="30316"/>
                  <a:pt x="157162" y="22392"/>
                </a:cubicBezTo>
                <a:close/>
                <a:moveTo>
                  <a:pt x="167101" y="22152"/>
                </a:moveTo>
                <a:cubicBezTo>
                  <a:pt x="164616" y="22232"/>
                  <a:pt x="162051" y="22312"/>
                  <a:pt x="159566" y="22392"/>
                </a:cubicBezTo>
                <a:cubicBezTo>
                  <a:pt x="155318" y="30236"/>
                  <a:pt x="148986" y="36880"/>
                  <a:pt x="144016" y="44324"/>
                </a:cubicBezTo>
                <a:cubicBezTo>
                  <a:pt x="146260" y="44004"/>
                  <a:pt x="148505" y="43764"/>
                  <a:pt x="150749" y="43443"/>
                </a:cubicBezTo>
                <a:cubicBezTo>
                  <a:pt x="154837" y="35519"/>
                  <a:pt x="161250" y="28956"/>
                  <a:pt x="167101" y="22152"/>
                </a:cubicBezTo>
                <a:close/>
                <a:moveTo>
                  <a:pt x="173433" y="21912"/>
                </a:moveTo>
                <a:cubicBezTo>
                  <a:pt x="172231" y="21992"/>
                  <a:pt x="171109" y="21992"/>
                  <a:pt x="169906" y="22072"/>
                </a:cubicBezTo>
                <a:cubicBezTo>
                  <a:pt x="164055" y="28876"/>
                  <a:pt x="157482" y="35359"/>
                  <a:pt x="153154" y="43203"/>
                </a:cubicBezTo>
                <a:cubicBezTo>
                  <a:pt x="155398" y="42963"/>
                  <a:pt x="157562" y="42643"/>
                  <a:pt x="159727" y="42403"/>
                </a:cubicBezTo>
                <a:cubicBezTo>
                  <a:pt x="164296" y="35519"/>
                  <a:pt x="169666" y="29196"/>
                  <a:pt x="173433" y="21912"/>
                </a:cubicBezTo>
                <a:close/>
                <a:moveTo>
                  <a:pt x="186499" y="21432"/>
                </a:moveTo>
                <a:cubicBezTo>
                  <a:pt x="182892" y="21592"/>
                  <a:pt x="179285" y="21752"/>
                  <a:pt x="175758" y="21832"/>
                </a:cubicBezTo>
                <a:cubicBezTo>
                  <a:pt x="172151" y="29116"/>
                  <a:pt x="166941" y="35359"/>
                  <a:pt x="162372" y="42083"/>
                </a:cubicBezTo>
                <a:cubicBezTo>
                  <a:pt x="162612" y="42083"/>
                  <a:pt x="162853" y="42003"/>
                  <a:pt x="163093" y="42003"/>
                </a:cubicBezTo>
                <a:cubicBezTo>
                  <a:pt x="165979" y="41682"/>
                  <a:pt x="168945" y="41362"/>
                  <a:pt x="171910" y="41122"/>
                </a:cubicBezTo>
                <a:cubicBezTo>
                  <a:pt x="176559" y="34399"/>
                  <a:pt x="181769" y="28155"/>
                  <a:pt x="186499" y="21432"/>
                </a:cubicBezTo>
                <a:close/>
                <a:moveTo>
                  <a:pt x="596334" y="21272"/>
                </a:moveTo>
                <a:cubicBezTo>
                  <a:pt x="595933" y="21672"/>
                  <a:pt x="595533" y="22152"/>
                  <a:pt x="595132" y="22552"/>
                </a:cubicBezTo>
                <a:cubicBezTo>
                  <a:pt x="595533" y="22552"/>
                  <a:pt x="595933" y="22632"/>
                  <a:pt x="596254" y="22712"/>
                </a:cubicBezTo>
                <a:cubicBezTo>
                  <a:pt x="596254" y="22232"/>
                  <a:pt x="596334" y="21752"/>
                  <a:pt x="596334" y="21272"/>
                </a:cubicBezTo>
                <a:close/>
                <a:moveTo>
                  <a:pt x="199404" y="20871"/>
                </a:moveTo>
                <a:cubicBezTo>
                  <a:pt x="195957" y="21031"/>
                  <a:pt x="192510" y="21192"/>
                  <a:pt x="189064" y="21352"/>
                </a:cubicBezTo>
                <a:cubicBezTo>
                  <a:pt x="184415" y="28075"/>
                  <a:pt x="179204" y="34319"/>
                  <a:pt x="174475" y="40962"/>
                </a:cubicBezTo>
                <a:cubicBezTo>
                  <a:pt x="177441" y="40722"/>
                  <a:pt x="180327" y="40562"/>
                  <a:pt x="183292" y="40482"/>
                </a:cubicBezTo>
                <a:cubicBezTo>
                  <a:pt x="188102" y="33518"/>
                  <a:pt x="193953" y="27355"/>
                  <a:pt x="199404" y="20871"/>
                </a:cubicBezTo>
                <a:close/>
                <a:moveTo>
                  <a:pt x="209583" y="20231"/>
                </a:moveTo>
                <a:cubicBezTo>
                  <a:pt x="208301" y="20311"/>
                  <a:pt x="207018" y="20391"/>
                  <a:pt x="205736" y="20471"/>
                </a:cubicBezTo>
                <a:cubicBezTo>
                  <a:pt x="204534" y="20551"/>
                  <a:pt x="203331" y="20631"/>
                  <a:pt x="202129" y="20711"/>
                </a:cubicBezTo>
                <a:cubicBezTo>
                  <a:pt x="196759" y="27275"/>
                  <a:pt x="190827" y="33438"/>
                  <a:pt x="185857" y="40402"/>
                </a:cubicBezTo>
                <a:cubicBezTo>
                  <a:pt x="188262" y="40242"/>
                  <a:pt x="190667" y="40162"/>
                  <a:pt x="193071" y="40082"/>
                </a:cubicBezTo>
                <a:cubicBezTo>
                  <a:pt x="198121" y="33118"/>
                  <a:pt x="203892" y="26714"/>
                  <a:pt x="209583" y="20231"/>
                </a:cubicBezTo>
                <a:close/>
                <a:moveTo>
                  <a:pt x="217359" y="19671"/>
                </a:moveTo>
                <a:cubicBezTo>
                  <a:pt x="215675" y="19751"/>
                  <a:pt x="214072" y="19911"/>
                  <a:pt x="212389" y="19991"/>
                </a:cubicBezTo>
                <a:cubicBezTo>
                  <a:pt x="206778" y="26634"/>
                  <a:pt x="200766" y="33038"/>
                  <a:pt x="195716" y="40002"/>
                </a:cubicBezTo>
                <a:cubicBezTo>
                  <a:pt x="197480" y="39921"/>
                  <a:pt x="199163" y="39921"/>
                  <a:pt x="200927" y="39841"/>
                </a:cubicBezTo>
                <a:cubicBezTo>
                  <a:pt x="205896" y="32718"/>
                  <a:pt x="211507" y="26074"/>
                  <a:pt x="217359" y="19671"/>
                </a:cubicBezTo>
                <a:close/>
                <a:moveTo>
                  <a:pt x="228821" y="18790"/>
                </a:moveTo>
                <a:cubicBezTo>
                  <a:pt x="225935" y="19030"/>
                  <a:pt x="223130" y="19190"/>
                  <a:pt x="220324" y="19431"/>
                </a:cubicBezTo>
                <a:cubicBezTo>
                  <a:pt x="214393" y="25914"/>
                  <a:pt x="208622" y="32558"/>
                  <a:pt x="203492" y="39761"/>
                </a:cubicBezTo>
                <a:cubicBezTo>
                  <a:pt x="204053" y="39761"/>
                  <a:pt x="204694" y="39681"/>
                  <a:pt x="205255" y="39681"/>
                </a:cubicBezTo>
                <a:cubicBezTo>
                  <a:pt x="206618" y="39601"/>
                  <a:pt x="208060" y="39601"/>
                  <a:pt x="209423" y="39521"/>
                </a:cubicBezTo>
                <a:cubicBezTo>
                  <a:pt x="215435" y="32237"/>
                  <a:pt x="222168" y="25594"/>
                  <a:pt x="228821" y="18790"/>
                </a:cubicBezTo>
                <a:close/>
                <a:moveTo>
                  <a:pt x="235874" y="18230"/>
                </a:moveTo>
                <a:cubicBezTo>
                  <a:pt x="234512" y="18310"/>
                  <a:pt x="233149" y="18470"/>
                  <a:pt x="231867" y="18550"/>
                </a:cubicBezTo>
                <a:cubicBezTo>
                  <a:pt x="225214" y="25434"/>
                  <a:pt x="218240" y="32077"/>
                  <a:pt x="212148" y="39441"/>
                </a:cubicBezTo>
                <a:cubicBezTo>
                  <a:pt x="213912" y="39441"/>
                  <a:pt x="215755" y="39361"/>
                  <a:pt x="217599" y="39281"/>
                </a:cubicBezTo>
                <a:cubicBezTo>
                  <a:pt x="223210" y="31917"/>
                  <a:pt x="229622" y="25114"/>
                  <a:pt x="235874" y="18230"/>
                </a:cubicBezTo>
                <a:close/>
                <a:moveTo>
                  <a:pt x="245493" y="17430"/>
                </a:moveTo>
                <a:cubicBezTo>
                  <a:pt x="243249" y="17670"/>
                  <a:pt x="241004" y="17830"/>
                  <a:pt x="238760" y="17990"/>
                </a:cubicBezTo>
                <a:cubicBezTo>
                  <a:pt x="232508" y="25034"/>
                  <a:pt x="226015" y="31837"/>
                  <a:pt x="220244" y="39201"/>
                </a:cubicBezTo>
                <a:cubicBezTo>
                  <a:pt x="222248" y="39201"/>
                  <a:pt x="224332" y="39121"/>
                  <a:pt x="226416" y="39041"/>
                </a:cubicBezTo>
                <a:cubicBezTo>
                  <a:pt x="231306" y="30797"/>
                  <a:pt x="238439" y="24153"/>
                  <a:pt x="245493" y="17430"/>
                </a:cubicBezTo>
                <a:close/>
                <a:moveTo>
                  <a:pt x="255833" y="16629"/>
                </a:moveTo>
                <a:cubicBezTo>
                  <a:pt x="253429" y="16789"/>
                  <a:pt x="251024" y="17029"/>
                  <a:pt x="248699" y="17189"/>
                </a:cubicBezTo>
                <a:cubicBezTo>
                  <a:pt x="241565" y="23993"/>
                  <a:pt x="234031" y="30717"/>
                  <a:pt x="228821" y="39041"/>
                </a:cubicBezTo>
                <a:cubicBezTo>
                  <a:pt x="231626" y="38961"/>
                  <a:pt x="234432" y="38881"/>
                  <a:pt x="237237" y="38801"/>
                </a:cubicBezTo>
                <a:cubicBezTo>
                  <a:pt x="242928" y="31037"/>
                  <a:pt x="249501" y="23993"/>
                  <a:pt x="255833" y="16629"/>
                </a:cubicBezTo>
                <a:close/>
                <a:moveTo>
                  <a:pt x="263528" y="15989"/>
                </a:moveTo>
                <a:lnTo>
                  <a:pt x="258639" y="16389"/>
                </a:lnTo>
                <a:cubicBezTo>
                  <a:pt x="252387" y="23833"/>
                  <a:pt x="245734" y="30957"/>
                  <a:pt x="239802" y="38801"/>
                </a:cubicBezTo>
                <a:cubicBezTo>
                  <a:pt x="242768" y="38721"/>
                  <a:pt x="245814" y="38641"/>
                  <a:pt x="248780" y="38641"/>
                </a:cubicBezTo>
                <a:cubicBezTo>
                  <a:pt x="252066" y="33198"/>
                  <a:pt x="255272" y="27755"/>
                  <a:pt x="258879" y="22472"/>
                </a:cubicBezTo>
                <a:cubicBezTo>
                  <a:pt x="260322" y="20471"/>
                  <a:pt x="261845" y="18150"/>
                  <a:pt x="263528" y="15989"/>
                </a:cubicBezTo>
                <a:close/>
                <a:moveTo>
                  <a:pt x="584952" y="15348"/>
                </a:moveTo>
                <a:cubicBezTo>
                  <a:pt x="582628" y="15428"/>
                  <a:pt x="580383" y="15508"/>
                  <a:pt x="578059" y="15508"/>
                </a:cubicBezTo>
                <a:cubicBezTo>
                  <a:pt x="575093" y="18150"/>
                  <a:pt x="572207" y="20871"/>
                  <a:pt x="569482" y="23673"/>
                </a:cubicBezTo>
                <a:cubicBezTo>
                  <a:pt x="571406" y="23753"/>
                  <a:pt x="573330" y="23833"/>
                  <a:pt x="575333" y="23993"/>
                </a:cubicBezTo>
                <a:cubicBezTo>
                  <a:pt x="576055" y="24073"/>
                  <a:pt x="576776" y="24073"/>
                  <a:pt x="577498" y="24073"/>
                </a:cubicBezTo>
                <a:cubicBezTo>
                  <a:pt x="579902" y="21111"/>
                  <a:pt x="582387" y="18230"/>
                  <a:pt x="584952" y="15348"/>
                </a:cubicBezTo>
                <a:close/>
                <a:moveTo>
                  <a:pt x="568600" y="15348"/>
                </a:moveTo>
                <a:cubicBezTo>
                  <a:pt x="566116" y="17990"/>
                  <a:pt x="563631" y="20551"/>
                  <a:pt x="561467" y="23433"/>
                </a:cubicBezTo>
                <a:cubicBezTo>
                  <a:pt x="563230" y="23433"/>
                  <a:pt x="564993" y="23513"/>
                  <a:pt x="566757" y="23593"/>
                </a:cubicBezTo>
                <a:cubicBezTo>
                  <a:pt x="569402" y="20791"/>
                  <a:pt x="572127" y="18070"/>
                  <a:pt x="575013" y="15508"/>
                </a:cubicBezTo>
                <a:cubicBezTo>
                  <a:pt x="572849" y="15508"/>
                  <a:pt x="570765" y="15428"/>
                  <a:pt x="568600" y="15348"/>
                </a:cubicBezTo>
                <a:close/>
                <a:moveTo>
                  <a:pt x="560505" y="15028"/>
                </a:moveTo>
                <a:cubicBezTo>
                  <a:pt x="558100" y="17590"/>
                  <a:pt x="555856" y="20471"/>
                  <a:pt x="553611" y="23273"/>
                </a:cubicBezTo>
                <a:cubicBezTo>
                  <a:pt x="555455" y="23273"/>
                  <a:pt x="557218" y="23273"/>
                  <a:pt x="558982" y="23353"/>
                </a:cubicBezTo>
                <a:cubicBezTo>
                  <a:pt x="560986" y="20471"/>
                  <a:pt x="563390" y="17830"/>
                  <a:pt x="565875" y="15268"/>
                </a:cubicBezTo>
                <a:cubicBezTo>
                  <a:pt x="564112" y="15188"/>
                  <a:pt x="562348" y="15108"/>
                  <a:pt x="560505" y="15028"/>
                </a:cubicBezTo>
                <a:close/>
                <a:moveTo>
                  <a:pt x="277555" y="14788"/>
                </a:moveTo>
                <a:cubicBezTo>
                  <a:pt x="273708" y="15108"/>
                  <a:pt x="269941" y="15428"/>
                  <a:pt x="266093" y="15749"/>
                </a:cubicBezTo>
                <a:cubicBezTo>
                  <a:pt x="262727" y="19351"/>
                  <a:pt x="260001" y="24393"/>
                  <a:pt x="257837" y="27835"/>
                </a:cubicBezTo>
                <a:cubicBezTo>
                  <a:pt x="255513" y="31357"/>
                  <a:pt x="253348" y="34959"/>
                  <a:pt x="251184" y="38561"/>
                </a:cubicBezTo>
                <a:cubicBezTo>
                  <a:pt x="254150" y="38481"/>
                  <a:pt x="257116" y="38481"/>
                  <a:pt x="260001" y="38401"/>
                </a:cubicBezTo>
                <a:cubicBezTo>
                  <a:pt x="265292" y="30076"/>
                  <a:pt x="271303" y="22392"/>
                  <a:pt x="277555" y="14788"/>
                </a:cubicBezTo>
                <a:close/>
                <a:moveTo>
                  <a:pt x="593689" y="14708"/>
                </a:moveTo>
                <a:cubicBezTo>
                  <a:pt x="591765" y="14948"/>
                  <a:pt x="589761" y="15108"/>
                  <a:pt x="587838" y="15188"/>
                </a:cubicBezTo>
                <a:cubicBezTo>
                  <a:pt x="587838" y="15188"/>
                  <a:pt x="587838" y="15188"/>
                  <a:pt x="587758" y="15188"/>
                </a:cubicBezTo>
                <a:cubicBezTo>
                  <a:pt x="585112" y="18150"/>
                  <a:pt x="582547" y="21192"/>
                  <a:pt x="580063" y="24233"/>
                </a:cubicBezTo>
                <a:cubicBezTo>
                  <a:pt x="581906" y="24313"/>
                  <a:pt x="583750" y="24393"/>
                  <a:pt x="585674" y="24473"/>
                </a:cubicBezTo>
                <a:cubicBezTo>
                  <a:pt x="585914" y="24473"/>
                  <a:pt x="586154" y="24473"/>
                  <a:pt x="586555" y="24553"/>
                </a:cubicBezTo>
                <a:cubicBezTo>
                  <a:pt x="588960" y="21272"/>
                  <a:pt x="591204" y="17910"/>
                  <a:pt x="593689" y="14708"/>
                </a:cubicBezTo>
                <a:close/>
                <a:moveTo>
                  <a:pt x="596414" y="14548"/>
                </a:moveTo>
                <a:cubicBezTo>
                  <a:pt x="593609" y="17750"/>
                  <a:pt x="591284" y="21352"/>
                  <a:pt x="588800" y="24873"/>
                </a:cubicBezTo>
                <a:cubicBezTo>
                  <a:pt x="589441" y="24954"/>
                  <a:pt x="590002" y="25034"/>
                  <a:pt x="590643" y="25114"/>
                </a:cubicBezTo>
                <a:cubicBezTo>
                  <a:pt x="590803" y="24713"/>
                  <a:pt x="591124" y="24393"/>
                  <a:pt x="591365" y="24153"/>
                </a:cubicBezTo>
                <a:cubicBezTo>
                  <a:pt x="592888" y="21992"/>
                  <a:pt x="594571" y="20071"/>
                  <a:pt x="596334" y="18230"/>
                </a:cubicBezTo>
                <a:cubicBezTo>
                  <a:pt x="596334" y="17029"/>
                  <a:pt x="596414" y="15749"/>
                  <a:pt x="596414" y="14548"/>
                </a:cubicBezTo>
                <a:close/>
                <a:moveTo>
                  <a:pt x="549042" y="14148"/>
                </a:moveTo>
                <a:cubicBezTo>
                  <a:pt x="546237" y="17029"/>
                  <a:pt x="543432" y="19991"/>
                  <a:pt x="541027" y="23193"/>
                </a:cubicBezTo>
                <a:cubicBezTo>
                  <a:pt x="544393" y="23193"/>
                  <a:pt x="547760" y="23193"/>
                  <a:pt x="551046" y="23193"/>
                </a:cubicBezTo>
                <a:cubicBezTo>
                  <a:pt x="553291" y="20391"/>
                  <a:pt x="555535" y="17510"/>
                  <a:pt x="557940" y="14868"/>
                </a:cubicBezTo>
                <a:cubicBezTo>
                  <a:pt x="554974" y="14628"/>
                  <a:pt x="552008" y="14388"/>
                  <a:pt x="549042" y="14148"/>
                </a:cubicBezTo>
                <a:close/>
                <a:moveTo>
                  <a:pt x="288777" y="13908"/>
                </a:moveTo>
                <a:cubicBezTo>
                  <a:pt x="285972" y="14068"/>
                  <a:pt x="283166" y="14308"/>
                  <a:pt x="280361" y="14548"/>
                </a:cubicBezTo>
                <a:cubicBezTo>
                  <a:pt x="274028" y="22232"/>
                  <a:pt x="267857" y="29996"/>
                  <a:pt x="262486" y="38401"/>
                </a:cubicBezTo>
                <a:cubicBezTo>
                  <a:pt x="264891" y="38321"/>
                  <a:pt x="267376" y="38321"/>
                  <a:pt x="269780" y="38241"/>
                </a:cubicBezTo>
                <a:cubicBezTo>
                  <a:pt x="275952" y="29996"/>
                  <a:pt x="282365" y="21912"/>
                  <a:pt x="288777" y="13908"/>
                </a:cubicBezTo>
                <a:close/>
                <a:moveTo>
                  <a:pt x="542069" y="13587"/>
                </a:moveTo>
                <a:cubicBezTo>
                  <a:pt x="538943" y="16709"/>
                  <a:pt x="535817" y="19911"/>
                  <a:pt x="533011" y="23353"/>
                </a:cubicBezTo>
                <a:cubicBezTo>
                  <a:pt x="534855" y="23273"/>
                  <a:pt x="536698" y="23273"/>
                  <a:pt x="538542" y="23273"/>
                </a:cubicBezTo>
                <a:cubicBezTo>
                  <a:pt x="540867" y="19911"/>
                  <a:pt x="543592" y="16869"/>
                  <a:pt x="546397" y="13908"/>
                </a:cubicBezTo>
                <a:cubicBezTo>
                  <a:pt x="544954" y="13828"/>
                  <a:pt x="543512" y="13668"/>
                  <a:pt x="542069" y="13587"/>
                </a:cubicBezTo>
                <a:close/>
                <a:moveTo>
                  <a:pt x="300239" y="12947"/>
                </a:moveTo>
                <a:cubicBezTo>
                  <a:pt x="297354" y="13187"/>
                  <a:pt x="294388" y="13427"/>
                  <a:pt x="291502" y="13668"/>
                </a:cubicBezTo>
                <a:cubicBezTo>
                  <a:pt x="285090" y="21752"/>
                  <a:pt x="278597" y="29916"/>
                  <a:pt x="272345" y="38161"/>
                </a:cubicBezTo>
                <a:cubicBezTo>
                  <a:pt x="275632" y="38161"/>
                  <a:pt x="278838" y="38081"/>
                  <a:pt x="282124" y="38000"/>
                </a:cubicBezTo>
                <a:cubicBezTo>
                  <a:pt x="287735" y="29356"/>
                  <a:pt x="294468" y="21512"/>
                  <a:pt x="300239" y="12947"/>
                </a:cubicBezTo>
                <a:close/>
                <a:moveTo>
                  <a:pt x="534454" y="12867"/>
                </a:moveTo>
                <a:cubicBezTo>
                  <a:pt x="531088" y="16069"/>
                  <a:pt x="528122" y="19671"/>
                  <a:pt x="525557" y="23513"/>
                </a:cubicBezTo>
                <a:cubicBezTo>
                  <a:pt x="527160" y="23433"/>
                  <a:pt x="528763" y="23433"/>
                  <a:pt x="530366" y="23353"/>
                </a:cubicBezTo>
                <a:cubicBezTo>
                  <a:pt x="533172" y="19831"/>
                  <a:pt x="536298" y="16549"/>
                  <a:pt x="539424" y="13347"/>
                </a:cubicBezTo>
                <a:cubicBezTo>
                  <a:pt x="537821" y="13187"/>
                  <a:pt x="536137" y="13027"/>
                  <a:pt x="534454" y="12867"/>
                </a:cubicBezTo>
                <a:close/>
                <a:moveTo>
                  <a:pt x="309057" y="12307"/>
                </a:moveTo>
                <a:cubicBezTo>
                  <a:pt x="306972" y="12467"/>
                  <a:pt x="304888" y="12627"/>
                  <a:pt x="302804" y="12787"/>
                </a:cubicBezTo>
                <a:cubicBezTo>
                  <a:pt x="297113" y="21432"/>
                  <a:pt x="290300" y="29356"/>
                  <a:pt x="284609" y="38000"/>
                </a:cubicBezTo>
                <a:cubicBezTo>
                  <a:pt x="287495" y="37920"/>
                  <a:pt x="290380" y="37840"/>
                  <a:pt x="293346" y="37840"/>
                </a:cubicBezTo>
                <a:cubicBezTo>
                  <a:pt x="297755" y="28876"/>
                  <a:pt x="302724" y="20071"/>
                  <a:pt x="309057" y="12307"/>
                </a:cubicBezTo>
                <a:close/>
                <a:moveTo>
                  <a:pt x="522431" y="11827"/>
                </a:moveTo>
                <a:cubicBezTo>
                  <a:pt x="518824" y="15829"/>
                  <a:pt x="515377" y="19911"/>
                  <a:pt x="511850" y="23993"/>
                </a:cubicBezTo>
                <a:cubicBezTo>
                  <a:pt x="515618" y="23833"/>
                  <a:pt x="519305" y="23673"/>
                  <a:pt x="523072" y="23593"/>
                </a:cubicBezTo>
                <a:cubicBezTo>
                  <a:pt x="525637" y="19671"/>
                  <a:pt x="528442" y="15909"/>
                  <a:pt x="531729" y="12627"/>
                </a:cubicBezTo>
                <a:cubicBezTo>
                  <a:pt x="528603" y="12307"/>
                  <a:pt x="525557" y="12067"/>
                  <a:pt x="522431" y="11827"/>
                </a:cubicBezTo>
                <a:close/>
                <a:moveTo>
                  <a:pt x="322282" y="11426"/>
                </a:moveTo>
                <a:cubicBezTo>
                  <a:pt x="318835" y="11666"/>
                  <a:pt x="315309" y="11907"/>
                  <a:pt x="311862" y="12147"/>
                </a:cubicBezTo>
                <a:cubicBezTo>
                  <a:pt x="305289" y="19831"/>
                  <a:pt x="300159" y="28716"/>
                  <a:pt x="295590" y="37760"/>
                </a:cubicBezTo>
                <a:cubicBezTo>
                  <a:pt x="298877" y="37760"/>
                  <a:pt x="302163" y="37680"/>
                  <a:pt x="305369" y="37600"/>
                </a:cubicBezTo>
                <a:cubicBezTo>
                  <a:pt x="305690" y="37600"/>
                  <a:pt x="305930" y="37600"/>
                  <a:pt x="306171" y="37600"/>
                </a:cubicBezTo>
                <a:cubicBezTo>
                  <a:pt x="311942" y="29116"/>
                  <a:pt x="317713" y="20631"/>
                  <a:pt x="322282" y="11426"/>
                </a:cubicBezTo>
                <a:close/>
                <a:moveTo>
                  <a:pt x="512732" y="11186"/>
                </a:moveTo>
                <a:cubicBezTo>
                  <a:pt x="508884" y="15428"/>
                  <a:pt x="505117" y="19751"/>
                  <a:pt x="501831" y="24473"/>
                </a:cubicBezTo>
                <a:cubicBezTo>
                  <a:pt x="504235" y="24393"/>
                  <a:pt x="506640" y="24233"/>
                  <a:pt x="509045" y="24153"/>
                </a:cubicBezTo>
                <a:cubicBezTo>
                  <a:pt x="512652" y="19991"/>
                  <a:pt x="516179" y="15749"/>
                  <a:pt x="519866" y="11666"/>
                </a:cubicBezTo>
                <a:cubicBezTo>
                  <a:pt x="517461" y="11426"/>
                  <a:pt x="515137" y="11346"/>
                  <a:pt x="512732" y="11186"/>
                </a:cubicBezTo>
                <a:close/>
                <a:moveTo>
                  <a:pt x="506881" y="10946"/>
                </a:moveTo>
                <a:cubicBezTo>
                  <a:pt x="503033" y="15268"/>
                  <a:pt x="499667" y="19991"/>
                  <a:pt x="496460" y="24793"/>
                </a:cubicBezTo>
                <a:cubicBezTo>
                  <a:pt x="497342" y="24713"/>
                  <a:pt x="498304" y="24713"/>
                  <a:pt x="499266" y="24633"/>
                </a:cubicBezTo>
                <a:cubicBezTo>
                  <a:pt x="502472" y="19831"/>
                  <a:pt x="506239" y="15348"/>
                  <a:pt x="510087" y="11026"/>
                </a:cubicBezTo>
                <a:cubicBezTo>
                  <a:pt x="509045" y="11026"/>
                  <a:pt x="508003" y="10946"/>
                  <a:pt x="506881" y="10946"/>
                </a:cubicBezTo>
                <a:close/>
                <a:moveTo>
                  <a:pt x="468486" y="10866"/>
                </a:moveTo>
                <a:cubicBezTo>
                  <a:pt x="464238" y="16389"/>
                  <a:pt x="460230" y="21992"/>
                  <a:pt x="456302" y="27755"/>
                </a:cubicBezTo>
                <a:cubicBezTo>
                  <a:pt x="459108" y="27515"/>
                  <a:pt x="461833" y="27275"/>
                  <a:pt x="464639" y="27035"/>
                </a:cubicBezTo>
                <a:cubicBezTo>
                  <a:pt x="464639" y="27035"/>
                  <a:pt x="464719" y="27035"/>
                  <a:pt x="464719" y="26955"/>
                </a:cubicBezTo>
                <a:cubicBezTo>
                  <a:pt x="468406" y="21432"/>
                  <a:pt x="472494" y="16069"/>
                  <a:pt x="476582" y="10866"/>
                </a:cubicBezTo>
                <a:cubicBezTo>
                  <a:pt x="473856" y="10866"/>
                  <a:pt x="471211" y="10866"/>
                  <a:pt x="468486" y="10866"/>
                </a:cubicBezTo>
                <a:close/>
                <a:moveTo>
                  <a:pt x="499827" y="10786"/>
                </a:moveTo>
                <a:cubicBezTo>
                  <a:pt x="495739" y="15268"/>
                  <a:pt x="492132" y="20071"/>
                  <a:pt x="489006" y="25274"/>
                </a:cubicBezTo>
                <a:cubicBezTo>
                  <a:pt x="490609" y="25114"/>
                  <a:pt x="492292" y="25034"/>
                  <a:pt x="493895" y="24954"/>
                </a:cubicBezTo>
                <a:cubicBezTo>
                  <a:pt x="497102" y="20071"/>
                  <a:pt x="500468" y="15348"/>
                  <a:pt x="504316" y="10866"/>
                </a:cubicBezTo>
                <a:cubicBezTo>
                  <a:pt x="502793" y="10866"/>
                  <a:pt x="501270" y="10786"/>
                  <a:pt x="499827" y="10786"/>
                </a:cubicBezTo>
                <a:close/>
                <a:moveTo>
                  <a:pt x="488204" y="10786"/>
                </a:moveTo>
                <a:cubicBezTo>
                  <a:pt x="484277" y="15669"/>
                  <a:pt x="480429" y="20791"/>
                  <a:pt x="476902" y="26074"/>
                </a:cubicBezTo>
                <a:cubicBezTo>
                  <a:pt x="480109" y="25834"/>
                  <a:pt x="483315" y="25674"/>
                  <a:pt x="486521" y="25434"/>
                </a:cubicBezTo>
                <a:cubicBezTo>
                  <a:pt x="489567" y="20151"/>
                  <a:pt x="493094" y="15268"/>
                  <a:pt x="497102" y="10786"/>
                </a:cubicBezTo>
                <a:cubicBezTo>
                  <a:pt x="494136" y="10706"/>
                  <a:pt x="491170" y="10706"/>
                  <a:pt x="488204" y="10786"/>
                </a:cubicBezTo>
                <a:close/>
                <a:moveTo>
                  <a:pt x="479147" y="10786"/>
                </a:moveTo>
                <a:cubicBezTo>
                  <a:pt x="475059" y="16069"/>
                  <a:pt x="471051" y="21352"/>
                  <a:pt x="467284" y="26875"/>
                </a:cubicBezTo>
                <a:cubicBezTo>
                  <a:pt x="469608" y="26634"/>
                  <a:pt x="471933" y="26474"/>
                  <a:pt x="474337" y="26314"/>
                </a:cubicBezTo>
                <a:cubicBezTo>
                  <a:pt x="477784" y="20871"/>
                  <a:pt x="481632" y="15749"/>
                  <a:pt x="485639" y="10786"/>
                </a:cubicBezTo>
                <a:cubicBezTo>
                  <a:pt x="483475" y="10786"/>
                  <a:pt x="481311" y="10786"/>
                  <a:pt x="479147" y="10786"/>
                </a:cubicBezTo>
                <a:close/>
                <a:moveTo>
                  <a:pt x="458947" y="10706"/>
                </a:moveTo>
                <a:cubicBezTo>
                  <a:pt x="454379" y="16709"/>
                  <a:pt x="449810" y="22712"/>
                  <a:pt x="445241" y="28716"/>
                </a:cubicBezTo>
                <a:cubicBezTo>
                  <a:pt x="448046" y="28475"/>
                  <a:pt x="450852" y="28235"/>
                  <a:pt x="453657" y="27995"/>
                </a:cubicBezTo>
                <a:cubicBezTo>
                  <a:pt x="457665" y="22152"/>
                  <a:pt x="461673" y="16389"/>
                  <a:pt x="465921" y="10866"/>
                </a:cubicBezTo>
                <a:cubicBezTo>
                  <a:pt x="463597" y="10786"/>
                  <a:pt x="461272" y="10786"/>
                  <a:pt x="458947" y="10706"/>
                </a:cubicBezTo>
                <a:close/>
                <a:moveTo>
                  <a:pt x="336390" y="10546"/>
                </a:moveTo>
                <a:cubicBezTo>
                  <a:pt x="332462" y="10786"/>
                  <a:pt x="328534" y="11026"/>
                  <a:pt x="324607" y="11266"/>
                </a:cubicBezTo>
                <a:cubicBezTo>
                  <a:pt x="320198" y="20551"/>
                  <a:pt x="314427" y="29036"/>
                  <a:pt x="308656" y="37520"/>
                </a:cubicBezTo>
                <a:cubicBezTo>
                  <a:pt x="311301" y="37520"/>
                  <a:pt x="314026" y="37440"/>
                  <a:pt x="316671" y="37360"/>
                </a:cubicBezTo>
                <a:cubicBezTo>
                  <a:pt x="323645" y="28716"/>
                  <a:pt x="329737" y="19431"/>
                  <a:pt x="336390" y="10546"/>
                </a:cubicBezTo>
                <a:close/>
                <a:moveTo>
                  <a:pt x="446764" y="10386"/>
                </a:moveTo>
                <a:cubicBezTo>
                  <a:pt x="446844" y="10546"/>
                  <a:pt x="446764" y="10786"/>
                  <a:pt x="446604" y="11026"/>
                </a:cubicBezTo>
                <a:cubicBezTo>
                  <a:pt x="442035" y="16869"/>
                  <a:pt x="438428" y="23273"/>
                  <a:pt x="434740" y="29676"/>
                </a:cubicBezTo>
                <a:cubicBezTo>
                  <a:pt x="437386" y="29436"/>
                  <a:pt x="439951" y="29196"/>
                  <a:pt x="442516" y="28956"/>
                </a:cubicBezTo>
                <a:cubicBezTo>
                  <a:pt x="447165" y="22872"/>
                  <a:pt x="451814" y="16789"/>
                  <a:pt x="456463" y="10626"/>
                </a:cubicBezTo>
                <a:cubicBezTo>
                  <a:pt x="453176" y="10546"/>
                  <a:pt x="449970" y="10466"/>
                  <a:pt x="446764" y="10386"/>
                </a:cubicBezTo>
                <a:close/>
                <a:moveTo>
                  <a:pt x="437947" y="10066"/>
                </a:moveTo>
                <a:cubicBezTo>
                  <a:pt x="433218" y="16949"/>
                  <a:pt x="428328" y="23673"/>
                  <a:pt x="423679" y="30637"/>
                </a:cubicBezTo>
                <a:cubicBezTo>
                  <a:pt x="426565" y="30396"/>
                  <a:pt x="429450" y="30156"/>
                  <a:pt x="432256" y="29916"/>
                </a:cubicBezTo>
                <a:cubicBezTo>
                  <a:pt x="436103" y="23193"/>
                  <a:pt x="439870" y="16469"/>
                  <a:pt x="444600" y="10306"/>
                </a:cubicBezTo>
                <a:cubicBezTo>
                  <a:pt x="442355" y="10226"/>
                  <a:pt x="440191" y="10146"/>
                  <a:pt x="437947" y="10066"/>
                </a:cubicBezTo>
                <a:close/>
                <a:moveTo>
                  <a:pt x="348172" y="9986"/>
                </a:moveTo>
                <a:cubicBezTo>
                  <a:pt x="345127" y="10066"/>
                  <a:pt x="342081" y="10226"/>
                  <a:pt x="339035" y="10386"/>
                </a:cubicBezTo>
                <a:cubicBezTo>
                  <a:pt x="332302" y="19270"/>
                  <a:pt x="326290" y="28555"/>
                  <a:pt x="319316" y="37280"/>
                </a:cubicBezTo>
                <a:cubicBezTo>
                  <a:pt x="322282" y="37200"/>
                  <a:pt x="325168" y="37120"/>
                  <a:pt x="328053" y="36960"/>
                </a:cubicBezTo>
                <a:cubicBezTo>
                  <a:pt x="334947" y="28075"/>
                  <a:pt x="341119" y="18710"/>
                  <a:pt x="348172" y="9986"/>
                </a:cubicBezTo>
                <a:close/>
                <a:moveTo>
                  <a:pt x="429210" y="9745"/>
                </a:moveTo>
                <a:cubicBezTo>
                  <a:pt x="423919" y="16629"/>
                  <a:pt x="419190" y="23833"/>
                  <a:pt x="415102" y="31437"/>
                </a:cubicBezTo>
                <a:cubicBezTo>
                  <a:pt x="417106" y="31277"/>
                  <a:pt x="419110" y="31117"/>
                  <a:pt x="421114" y="30877"/>
                </a:cubicBezTo>
                <a:cubicBezTo>
                  <a:pt x="425763" y="23833"/>
                  <a:pt x="430653" y="16949"/>
                  <a:pt x="435542" y="9986"/>
                </a:cubicBezTo>
                <a:cubicBezTo>
                  <a:pt x="433378" y="9906"/>
                  <a:pt x="431294" y="9825"/>
                  <a:pt x="429210" y="9745"/>
                </a:cubicBezTo>
                <a:close/>
                <a:moveTo>
                  <a:pt x="420152" y="9425"/>
                </a:moveTo>
                <a:cubicBezTo>
                  <a:pt x="414702" y="16789"/>
                  <a:pt x="409892" y="24633"/>
                  <a:pt x="404842" y="32397"/>
                </a:cubicBezTo>
                <a:cubicBezTo>
                  <a:pt x="407488" y="32157"/>
                  <a:pt x="410053" y="31917"/>
                  <a:pt x="412698" y="31677"/>
                </a:cubicBezTo>
                <a:cubicBezTo>
                  <a:pt x="416705" y="23913"/>
                  <a:pt x="421515" y="16629"/>
                  <a:pt x="426725" y="9665"/>
                </a:cubicBezTo>
                <a:cubicBezTo>
                  <a:pt x="424561" y="9585"/>
                  <a:pt x="422316" y="9505"/>
                  <a:pt x="420152" y="9425"/>
                </a:cubicBezTo>
                <a:close/>
                <a:moveTo>
                  <a:pt x="363081" y="9345"/>
                </a:moveTo>
                <a:cubicBezTo>
                  <a:pt x="358993" y="9505"/>
                  <a:pt x="354906" y="9665"/>
                  <a:pt x="350818" y="9825"/>
                </a:cubicBezTo>
                <a:cubicBezTo>
                  <a:pt x="343764" y="18550"/>
                  <a:pt x="337512" y="27915"/>
                  <a:pt x="330699" y="36880"/>
                </a:cubicBezTo>
                <a:cubicBezTo>
                  <a:pt x="334786" y="36720"/>
                  <a:pt x="338874" y="36560"/>
                  <a:pt x="342882" y="36400"/>
                </a:cubicBezTo>
                <a:cubicBezTo>
                  <a:pt x="348894" y="26875"/>
                  <a:pt x="356589" y="18550"/>
                  <a:pt x="363081" y="9345"/>
                </a:cubicBezTo>
                <a:close/>
                <a:moveTo>
                  <a:pt x="410053" y="9105"/>
                </a:moveTo>
                <a:cubicBezTo>
                  <a:pt x="404041" y="16869"/>
                  <a:pt x="398751" y="25194"/>
                  <a:pt x="393300" y="33278"/>
                </a:cubicBezTo>
                <a:cubicBezTo>
                  <a:pt x="396266" y="33118"/>
                  <a:pt x="399232" y="32798"/>
                  <a:pt x="402277" y="32558"/>
                </a:cubicBezTo>
                <a:cubicBezTo>
                  <a:pt x="407407" y="24793"/>
                  <a:pt x="412217" y="16869"/>
                  <a:pt x="417747" y="9345"/>
                </a:cubicBezTo>
                <a:cubicBezTo>
                  <a:pt x="415183" y="9265"/>
                  <a:pt x="412618" y="9185"/>
                  <a:pt x="410053" y="9105"/>
                </a:cubicBezTo>
                <a:close/>
                <a:moveTo>
                  <a:pt x="374864" y="9025"/>
                </a:moveTo>
                <a:cubicBezTo>
                  <a:pt x="371818" y="9105"/>
                  <a:pt x="368692" y="9185"/>
                  <a:pt x="365646" y="9265"/>
                </a:cubicBezTo>
                <a:cubicBezTo>
                  <a:pt x="359234" y="18550"/>
                  <a:pt x="351539" y="26875"/>
                  <a:pt x="345367" y="36320"/>
                </a:cubicBezTo>
                <a:cubicBezTo>
                  <a:pt x="348493" y="36159"/>
                  <a:pt x="351619" y="35999"/>
                  <a:pt x="354665" y="35839"/>
                </a:cubicBezTo>
                <a:cubicBezTo>
                  <a:pt x="361639" y="27195"/>
                  <a:pt x="369334" y="18710"/>
                  <a:pt x="374864" y="9025"/>
                </a:cubicBezTo>
                <a:close/>
                <a:moveTo>
                  <a:pt x="402518" y="8945"/>
                </a:moveTo>
                <a:cubicBezTo>
                  <a:pt x="396186" y="16869"/>
                  <a:pt x="390976" y="25514"/>
                  <a:pt x="385365" y="33918"/>
                </a:cubicBezTo>
                <a:cubicBezTo>
                  <a:pt x="387208" y="33758"/>
                  <a:pt x="388972" y="33598"/>
                  <a:pt x="390815" y="33518"/>
                </a:cubicBezTo>
                <a:cubicBezTo>
                  <a:pt x="390815" y="33358"/>
                  <a:pt x="390895" y="33278"/>
                  <a:pt x="390976" y="33118"/>
                </a:cubicBezTo>
                <a:cubicBezTo>
                  <a:pt x="396426" y="25034"/>
                  <a:pt x="401636" y="16789"/>
                  <a:pt x="407568" y="9105"/>
                </a:cubicBezTo>
                <a:cubicBezTo>
                  <a:pt x="405884" y="9025"/>
                  <a:pt x="404201" y="9025"/>
                  <a:pt x="402518" y="8945"/>
                </a:cubicBezTo>
                <a:close/>
                <a:moveTo>
                  <a:pt x="383120" y="8945"/>
                </a:moveTo>
                <a:cubicBezTo>
                  <a:pt x="381197" y="8945"/>
                  <a:pt x="379193" y="8945"/>
                  <a:pt x="377189" y="9025"/>
                </a:cubicBezTo>
                <a:cubicBezTo>
                  <a:pt x="371898" y="18630"/>
                  <a:pt x="364364" y="27115"/>
                  <a:pt x="357390" y="35679"/>
                </a:cubicBezTo>
                <a:cubicBezTo>
                  <a:pt x="360276" y="35519"/>
                  <a:pt x="363162" y="35359"/>
                  <a:pt x="365967" y="35199"/>
                </a:cubicBezTo>
                <a:cubicBezTo>
                  <a:pt x="368211" y="25274"/>
                  <a:pt x="377189" y="16949"/>
                  <a:pt x="383120" y="8945"/>
                </a:cubicBezTo>
                <a:close/>
                <a:moveTo>
                  <a:pt x="394021" y="8865"/>
                </a:moveTo>
                <a:cubicBezTo>
                  <a:pt x="387609" y="16949"/>
                  <a:pt x="381998" y="25514"/>
                  <a:pt x="377109" y="34479"/>
                </a:cubicBezTo>
                <a:cubicBezTo>
                  <a:pt x="379032" y="34399"/>
                  <a:pt x="380876" y="34238"/>
                  <a:pt x="382800" y="34078"/>
                </a:cubicBezTo>
                <a:cubicBezTo>
                  <a:pt x="388491" y="25674"/>
                  <a:pt x="393701" y="16949"/>
                  <a:pt x="399953" y="8945"/>
                </a:cubicBezTo>
                <a:cubicBezTo>
                  <a:pt x="398029" y="8945"/>
                  <a:pt x="396025" y="8865"/>
                  <a:pt x="394021" y="8865"/>
                </a:cubicBezTo>
                <a:close/>
                <a:moveTo>
                  <a:pt x="391456" y="8865"/>
                </a:moveTo>
                <a:cubicBezTo>
                  <a:pt x="389533" y="8865"/>
                  <a:pt x="387609" y="8865"/>
                  <a:pt x="385685" y="8945"/>
                </a:cubicBezTo>
                <a:cubicBezTo>
                  <a:pt x="379994" y="16869"/>
                  <a:pt x="370536" y="25274"/>
                  <a:pt x="368131" y="35039"/>
                </a:cubicBezTo>
                <a:cubicBezTo>
                  <a:pt x="370295" y="34959"/>
                  <a:pt x="372540" y="34799"/>
                  <a:pt x="374704" y="34639"/>
                </a:cubicBezTo>
                <a:cubicBezTo>
                  <a:pt x="379593" y="25594"/>
                  <a:pt x="385124" y="16949"/>
                  <a:pt x="391456" y="8865"/>
                </a:cubicBezTo>
                <a:close/>
                <a:moveTo>
                  <a:pt x="434740" y="781"/>
                </a:moveTo>
                <a:cubicBezTo>
                  <a:pt x="450932" y="1341"/>
                  <a:pt x="467204" y="1981"/>
                  <a:pt x="483395" y="1821"/>
                </a:cubicBezTo>
                <a:cubicBezTo>
                  <a:pt x="497102" y="1661"/>
                  <a:pt x="510648" y="1741"/>
                  <a:pt x="524354" y="2702"/>
                </a:cubicBezTo>
                <a:cubicBezTo>
                  <a:pt x="537901" y="3742"/>
                  <a:pt x="551447" y="4943"/>
                  <a:pt x="564993" y="5663"/>
                </a:cubicBezTo>
                <a:cubicBezTo>
                  <a:pt x="576536" y="6143"/>
                  <a:pt x="588399" y="6704"/>
                  <a:pt x="599861" y="4783"/>
                </a:cubicBezTo>
                <a:cubicBezTo>
                  <a:pt x="600502" y="4623"/>
                  <a:pt x="601063" y="4703"/>
                  <a:pt x="601624" y="4783"/>
                </a:cubicBezTo>
                <a:cubicBezTo>
                  <a:pt x="603709" y="4943"/>
                  <a:pt x="605712" y="6384"/>
                  <a:pt x="605712" y="9185"/>
                </a:cubicBezTo>
                <a:cubicBezTo>
                  <a:pt x="604831" y="50967"/>
                  <a:pt x="605712" y="209052"/>
                  <a:pt x="605712" y="244671"/>
                </a:cubicBezTo>
                <a:cubicBezTo>
                  <a:pt x="605712" y="245151"/>
                  <a:pt x="605632" y="245631"/>
                  <a:pt x="605472" y="246031"/>
                </a:cubicBezTo>
                <a:cubicBezTo>
                  <a:pt x="609640" y="251394"/>
                  <a:pt x="603308" y="257557"/>
                  <a:pt x="598579" y="259879"/>
                </a:cubicBezTo>
                <a:cubicBezTo>
                  <a:pt x="590242" y="263961"/>
                  <a:pt x="580463" y="264121"/>
                  <a:pt x="571406" y="263961"/>
                </a:cubicBezTo>
                <a:cubicBezTo>
                  <a:pt x="561707" y="263721"/>
                  <a:pt x="552008" y="263000"/>
                  <a:pt x="542309" y="263881"/>
                </a:cubicBezTo>
                <a:cubicBezTo>
                  <a:pt x="529324" y="265081"/>
                  <a:pt x="516179" y="266842"/>
                  <a:pt x="503514" y="263160"/>
                </a:cubicBezTo>
                <a:cubicBezTo>
                  <a:pt x="503434" y="265081"/>
                  <a:pt x="503193" y="266922"/>
                  <a:pt x="502873" y="268763"/>
                </a:cubicBezTo>
                <a:cubicBezTo>
                  <a:pt x="499987" y="284772"/>
                  <a:pt x="486922" y="296378"/>
                  <a:pt x="470971" y="298619"/>
                </a:cubicBezTo>
                <a:cubicBezTo>
                  <a:pt x="455661" y="300781"/>
                  <a:pt x="441714" y="294377"/>
                  <a:pt x="433137" y="281570"/>
                </a:cubicBezTo>
                <a:cubicBezTo>
                  <a:pt x="428889" y="275167"/>
                  <a:pt x="426004" y="267483"/>
                  <a:pt x="424961" y="259639"/>
                </a:cubicBezTo>
                <a:cubicBezTo>
                  <a:pt x="424400" y="259799"/>
                  <a:pt x="423839" y="259959"/>
                  <a:pt x="423198" y="259959"/>
                </a:cubicBezTo>
                <a:cubicBezTo>
                  <a:pt x="372460" y="260119"/>
                  <a:pt x="322202" y="270524"/>
                  <a:pt x="271464" y="268843"/>
                </a:cubicBezTo>
                <a:cubicBezTo>
                  <a:pt x="268578" y="284772"/>
                  <a:pt x="255513" y="296378"/>
                  <a:pt x="239481" y="298619"/>
                </a:cubicBezTo>
                <a:cubicBezTo>
                  <a:pt x="224252" y="300781"/>
                  <a:pt x="210225" y="294377"/>
                  <a:pt x="201728" y="281570"/>
                </a:cubicBezTo>
                <a:cubicBezTo>
                  <a:pt x="201247" y="280850"/>
                  <a:pt x="200766" y="280049"/>
                  <a:pt x="200285" y="279329"/>
                </a:cubicBezTo>
                <a:cubicBezTo>
                  <a:pt x="200125" y="279329"/>
                  <a:pt x="199965" y="279329"/>
                  <a:pt x="199724" y="279329"/>
                </a:cubicBezTo>
                <a:cubicBezTo>
                  <a:pt x="183292" y="278849"/>
                  <a:pt x="167582" y="286373"/>
                  <a:pt x="151390" y="288214"/>
                </a:cubicBezTo>
                <a:cubicBezTo>
                  <a:pt x="132313" y="290295"/>
                  <a:pt x="113076" y="291496"/>
                  <a:pt x="94079" y="293817"/>
                </a:cubicBezTo>
                <a:cubicBezTo>
                  <a:pt x="82216" y="295258"/>
                  <a:pt x="65223" y="301741"/>
                  <a:pt x="54482" y="293657"/>
                </a:cubicBezTo>
                <a:cubicBezTo>
                  <a:pt x="43581" y="285572"/>
                  <a:pt x="41818" y="271645"/>
                  <a:pt x="39173" y="259398"/>
                </a:cubicBezTo>
                <a:cubicBezTo>
                  <a:pt x="38131" y="254356"/>
                  <a:pt x="43020" y="252035"/>
                  <a:pt x="43581" y="251794"/>
                </a:cubicBezTo>
                <a:cubicBezTo>
                  <a:pt x="45024" y="251074"/>
                  <a:pt x="46627" y="250434"/>
                  <a:pt x="48230" y="249953"/>
                </a:cubicBezTo>
                <a:cubicBezTo>
                  <a:pt x="48230" y="249633"/>
                  <a:pt x="48150" y="249313"/>
                  <a:pt x="48150" y="249073"/>
                </a:cubicBezTo>
                <a:cubicBezTo>
                  <a:pt x="43982" y="249153"/>
                  <a:pt x="39894" y="248192"/>
                  <a:pt x="36688" y="245151"/>
                </a:cubicBezTo>
                <a:cubicBezTo>
                  <a:pt x="33562" y="242269"/>
                  <a:pt x="31638" y="237787"/>
                  <a:pt x="32039" y="233465"/>
                </a:cubicBezTo>
                <a:cubicBezTo>
                  <a:pt x="32760" y="224900"/>
                  <a:pt x="39012" y="219377"/>
                  <a:pt x="46787" y="219537"/>
                </a:cubicBezTo>
                <a:cubicBezTo>
                  <a:pt x="46707" y="218096"/>
                  <a:pt x="46547" y="216576"/>
                  <a:pt x="46387" y="215135"/>
                </a:cubicBezTo>
                <a:cubicBezTo>
                  <a:pt x="46387" y="215055"/>
                  <a:pt x="46387" y="215055"/>
                  <a:pt x="46387" y="215055"/>
                </a:cubicBezTo>
                <a:cubicBezTo>
                  <a:pt x="46226" y="212093"/>
                  <a:pt x="45986" y="209052"/>
                  <a:pt x="45986" y="206090"/>
                </a:cubicBezTo>
                <a:cubicBezTo>
                  <a:pt x="45986" y="205930"/>
                  <a:pt x="45906" y="205850"/>
                  <a:pt x="45906" y="205770"/>
                </a:cubicBezTo>
                <a:cubicBezTo>
                  <a:pt x="44383" y="186960"/>
                  <a:pt x="42619" y="168150"/>
                  <a:pt x="42138" y="149260"/>
                </a:cubicBezTo>
                <a:cubicBezTo>
                  <a:pt x="41657" y="129249"/>
                  <a:pt x="42539" y="108758"/>
                  <a:pt x="41738" y="88427"/>
                </a:cubicBezTo>
                <a:cubicBezTo>
                  <a:pt x="41738" y="88427"/>
                  <a:pt x="41738" y="88427"/>
                  <a:pt x="41818" y="88347"/>
                </a:cubicBezTo>
                <a:cubicBezTo>
                  <a:pt x="41978" y="86346"/>
                  <a:pt x="41818" y="84425"/>
                  <a:pt x="41497" y="82584"/>
                </a:cubicBezTo>
                <a:cubicBezTo>
                  <a:pt x="41497" y="82504"/>
                  <a:pt x="41497" y="82504"/>
                  <a:pt x="41497" y="82424"/>
                </a:cubicBezTo>
                <a:cubicBezTo>
                  <a:pt x="41417" y="80903"/>
                  <a:pt x="41337" y="79383"/>
                  <a:pt x="41177" y="77862"/>
                </a:cubicBezTo>
                <a:cubicBezTo>
                  <a:pt x="41177" y="70098"/>
                  <a:pt x="40535" y="62333"/>
                  <a:pt x="38371" y="54809"/>
                </a:cubicBezTo>
                <a:cubicBezTo>
                  <a:pt x="38291" y="54409"/>
                  <a:pt x="38211" y="54009"/>
                  <a:pt x="38050" y="53609"/>
                </a:cubicBezTo>
                <a:cubicBezTo>
                  <a:pt x="38050" y="53449"/>
                  <a:pt x="38050" y="53369"/>
                  <a:pt x="38050" y="53289"/>
                </a:cubicBezTo>
                <a:cubicBezTo>
                  <a:pt x="38050" y="53209"/>
                  <a:pt x="38131" y="53129"/>
                  <a:pt x="38211" y="53129"/>
                </a:cubicBezTo>
                <a:cubicBezTo>
                  <a:pt x="37329" y="48406"/>
                  <a:pt x="36287" y="43764"/>
                  <a:pt x="34924" y="39201"/>
                </a:cubicBezTo>
                <a:cubicBezTo>
                  <a:pt x="34924" y="39201"/>
                  <a:pt x="34924" y="39121"/>
                  <a:pt x="34924" y="39121"/>
                </a:cubicBezTo>
                <a:cubicBezTo>
                  <a:pt x="34924" y="39041"/>
                  <a:pt x="34924" y="38961"/>
                  <a:pt x="34844" y="38881"/>
                </a:cubicBezTo>
                <a:cubicBezTo>
                  <a:pt x="34123" y="34639"/>
                  <a:pt x="36047" y="32157"/>
                  <a:pt x="38612" y="29916"/>
                </a:cubicBezTo>
                <a:cubicBezTo>
                  <a:pt x="69311" y="18870"/>
                  <a:pt x="102496" y="15909"/>
                  <a:pt x="134798" y="14308"/>
                </a:cubicBezTo>
                <a:cubicBezTo>
                  <a:pt x="169025" y="12627"/>
                  <a:pt x="203011" y="11586"/>
                  <a:pt x="237157" y="8625"/>
                </a:cubicBezTo>
                <a:cubicBezTo>
                  <a:pt x="270101" y="5823"/>
                  <a:pt x="303045" y="3182"/>
                  <a:pt x="336069" y="1421"/>
                </a:cubicBezTo>
                <a:cubicBezTo>
                  <a:pt x="369013" y="-260"/>
                  <a:pt x="401716" y="-420"/>
                  <a:pt x="434740" y="781"/>
                </a:cubicBezTo>
                <a:close/>
              </a:path>
            </a:pathLst>
          </a:custGeom>
          <a:solidFill>
            <a:srgbClr val="DACB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13A31B-B2B1-6B4C-9407-1D87F04E90A1}"/>
              </a:ext>
            </a:extLst>
          </p:cNvPr>
          <p:cNvSpPr txBox="1"/>
          <p:nvPr/>
        </p:nvSpPr>
        <p:spPr>
          <a:xfrm>
            <a:off x="2656398" y="1142313"/>
            <a:ext cx="1846659" cy="51321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日語原著</a:t>
            </a:r>
            <a:b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</a:b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『</a:t>
            </a:r>
            <a:r>
              <a:rPr kumimoji="1" lang="zh-TW" altLang="en-US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窗邊的小豆豆</a:t>
            </a:r>
            <a:r>
              <a:rPr kumimoji="1" lang="en-US" altLang="zh-TW" sz="5400" dirty="0">
                <a:solidFill>
                  <a:srgbClr val="855E5A"/>
                </a:solidFill>
                <a:latin typeface="Cica" panose="020B0409020203020207" pitchFamily="49" charset="-128"/>
                <a:ea typeface="Cica" panose="020B0409020203020207" pitchFamily="49" charset="-128"/>
                <a:cs typeface="+mj-cs"/>
              </a:rPr>
              <a:t>』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6BCEA06-32F0-524C-A230-0FF3D5966541}"/>
              </a:ext>
            </a:extLst>
          </p:cNvPr>
          <p:cNvSpPr txBox="1"/>
          <p:nvPr/>
        </p:nvSpPr>
        <p:spPr>
          <a:xfrm>
            <a:off x="1546136" y="3437068"/>
            <a:ext cx="923330" cy="17754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400" dirty="0">
                <a:latin typeface="Cica" panose="020B0409020203020207" pitchFamily="49" charset="-128"/>
                <a:ea typeface="Cica" panose="020B0409020203020207" pitchFamily="49" charset="-128"/>
              </a:rPr>
              <a:t>04.02</a:t>
            </a:r>
            <a:r>
              <a:rPr kumimoji="1" lang="ja-JP" altLang="en-US" sz="2400">
                <a:latin typeface="Cica" panose="020B0409020203020207" pitchFamily="49" charset="-128"/>
                <a:ea typeface="Cica" panose="020B0409020203020207" pitchFamily="49" charset="-128"/>
              </a:rPr>
              <a:t>　</a:t>
            </a:r>
            <a:endParaRPr kumimoji="1" lang="en-US" altLang="ja-JP" sz="2400" dirty="0">
              <a:latin typeface="Cica" panose="020B0409020203020207" pitchFamily="49" charset="-128"/>
              <a:ea typeface="Cica" panose="020B0409020203020207" pitchFamily="49" charset="-128"/>
            </a:endParaRPr>
          </a:p>
          <a:p>
            <a:r>
              <a:rPr kumimoji="1" lang="zh-TW" altLang="en-US" sz="2400" dirty="0">
                <a:latin typeface="Cica" panose="020B0409020203020207" pitchFamily="49" charset="-128"/>
                <a:ea typeface="Cica" panose="020B0409020203020207" pitchFamily="49" charset="-128"/>
              </a:rPr>
              <a:t>気に入ったわ</a:t>
            </a:r>
          </a:p>
        </p:txBody>
      </p:sp>
      <p:sp>
        <p:nvSpPr>
          <p:cNvPr id="6" name="wind_251784">
            <a:extLst>
              <a:ext uri="{FF2B5EF4-FFF2-40B4-BE49-F238E27FC236}">
                <a16:creationId xmlns:a16="http://schemas.microsoft.com/office/drawing/2014/main" id="{9B51C4CC-58B2-924A-BECF-A0B6BFDA36A1}"/>
              </a:ext>
            </a:extLst>
          </p:cNvPr>
          <p:cNvSpPr>
            <a:spLocks noChangeAspect="1"/>
          </p:cNvSpPr>
          <p:nvPr/>
        </p:nvSpPr>
        <p:spPr>
          <a:xfrm>
            <a:off x="11239415" y="6039279"/>
            <a:ext cx="609685" cy="470415"/>
          </a:xfrm>
          <a:custGeom>
            <a:avLst/>
            <a:gdLst>
              <a:gd name="connsiteX0" fmla="*/ 110470 w 607639"/>
              <a:gd name="connsiteY0" fmla="*/ 303149 h 468837"/>
              <a:gd name="connsiteX1" fmla="*/ 345260 w 607639"/>
              <a:gd name="connsiteY1" fmla="*/ 303149 h 468837"/>
              <a:gd name="connsiteX2" fmla="*/ 428121 w 607639"/>
              <a:gd name="connsiteY2" fmla="*/ 385993 h 468837"/>
              <a:gd name="connsiteX3" fmla="*/ 345260 w 607639"/>
              <a:gd name="connsiteY3" fmla="*/ 468837 h 468837"/>
              <a:gd name="connsiteX4" fmla="*/ 262398 w 607639"/>
              <a:gd name="connsiteY4" fmla="*/ 386082 h 468837"/>
              <a:gd name="connsiteX5" fmla="*/ 276193 w 607639"/>
              <a:gd name="connsiteY5" fmla="*/ 372304 h 468837"/>
              <a:gd name="connsiteX6" fmla="*/ 289989 w 607639"/>
              <a:gd name="connsiteY6" fmla="*/ 386082 h 468837"/>
              <a:gd name="connsiteX7" fmla="*/ 345260 w 607639"/>
              <a:gd name="connsiteY7" fmla="*/ 441193 h 468837"/>
              <a:gd name="connsiteX8" fmla="*/ 400441 w 607639"/>
              <a:gd name="connsiteY8" fmla="*/ 385993 h 468837"/>
              <a:gd name="connsiteX9" fmla="*/ 345260 w 607639"/>
              <a:gd name="connsiteY9" fmla="*/ 330794 h 468837"/>
              <a:gd name="connsiteX10" fmla="*/ 110470 w 607639"/>
              <a:gd name="connsiteY10" fmla="*/ 330794 h 468837"/>
              <a:gd name="connsiteX11" fmla="*/ 96675 w 607639"/>
              <a:gd name="connsiteY11" fmla="*/ 316927 h 468837"/>
              <a:gd name="connsiteX12" fmla="*/ 110470 w 607639"/>
              <a:gd name="connsiteY12" fmla="*/ 303149 h 468837"/>
              <a:gd name="connsiteX13" fmla="*/ 524781 w 607639"/>
              <a:gd name="connsiteY13" fmla="*/ 110294 h 468837"/>
              <a:gd name="connsiteX14" fmla="*/ 607639 w 607639"/>
              <a:gd name="connsiteY14" fmla="*/ 192962 h 468837"/>
              <a:gd name="connsiteX15" fmla="*/ 524781 w 607639"/>
              <a:gd name="connsiteY15" fmla="*/ 275629 h 468837"/>
              <a:gd name="connsiteX16" fmla="*/ 151962 w 607639"/>
              <a:gd name="connsiteY16" fmla="*/ 275629 h 468837"/>
              <a:gd name="connsiteX17" fmla="*/ 138167 w 607639"/>
              <a:gd name="connsiteY17" fmla="*/ 261851 h 468837"/>
              <a:gd name="connsiteX18" fmla="*/ 151962 w 607639"/>
              <a:gd name="connsiteY18" fmla="*/ 248073 h 468837"/>
              <a:gd name="connsiteX19" fmla="*/ 524781 w 607639"/>
              <a:gd name="connsiteY19" fmla="*/ 248073 h 468837"/>
              <a:gd name="connsiteX20" fmla="*/ 579960 w 607639"/>
              <a:gd name="connsiteY20" fmla="*/ 192962 h 468837"/>
              <a:gd name="connsiteX21" fmla="*/ 524781 w 607639"/>
              <a:gd name="connsiteY21" fmla="*/ 137939 h 468837"/>
              <a:gd name="connsiteX22" fmla="*/ 469512 w 607639"/>
              <a:gd name="connsiteY22" fmla="*/ 193051 h 468837"/>
              <a:gd name="connsiteX23" fmla="*/ 455717 w 607639"/>
              <a:gd name="connsiteY23" fmla="*/ 206829 h 468837"/>
              <a:gd name="connsiteX24" fmla="*/ 441922 w 607639"/>
              <a:gd name="connsiteY24" fmla="*/ 193051 h 468837"/>
              <a:gd name="connsiteX25" fmla="*/ 524781 w 607639"/>
              <a:gd name="connsiteY25" fmla="*/ 110294 h 468837"/>
              <a:gd name="connsiteX26" fmla="*/ 345253 w 607639"/>
              <a:gd name="connsiteY26" fmla="*/ 55112 h 468837"/>
              <a:gd name="connsiteX27" fmla="*/ 428120 w 607639"/>
              <a:gd name="connsiteY27" fmla="*/ 137869 h 468837"/>
              <a:gd name="connsiteX28" fmla="*/ 345253 w 607639"/>
              <a:gd name="connsiteY28" fmla="*/ 220447 h 468837"/>
              <a:gd name="connsiteX29" fmla="*/ 193314 w 607639"/>
              <a:gd name="connsiteY29" fmla="*/ 220447 h 468837"/>
              <a:gd name="connsiteX30" fmla="*/ 179518 w 607639"/>
              <a:gd name="connsiteY30" fmla="*/ 206669 h 468837"/>
              <a:gd name="connsiteX31" fmla="*/ 193314 w 607639"/>
              <a:gd name="connsiteY31" fmla="*/ 192891 h 468837"/>
              <a:gd name="connsiteX32" fmla="*/ 345253 w 607639"/>
              <a:gd name="connsiteY32" fmla="*/ 192891 h 468837"/>
              <a:gd name="connsiteX33" fmla="*/ 400438 w 607639"/>
              <a:gd name="connsiteY33" fmla="*/ 137869 h 468837"/>
              <a:gd name="connsiteX34" fmla="*/ 345253 w 607639"/>
              <a:gd name="connsiteY34" fmla="*/ 82756 h 468837"/>
              <a:gd name="connsiteX35" fmla="*/ 289978 w 607639"/>
              <a:gd name="connsiteY35" fmla="*/ 137958 h 468837"/>
              <a:gd name="connsiteX36" fmla="*/ 276182 w 607639"/>
              <a:gd name="connsiteY36" fmla="*/ 151735 h 468837"/>
              <a:gd name="connsiteX37" fmla="*/ 262385 w 607639"/>
              <a:gd name="connsiteY37" fmla="*/ 137869 h 468837"/>
              <a:gd name="connsiteX38" fmla="*/ 345253 w 607639"/>
              <a:gd name="connsiteY38" fmla="*/ 55112 h 468837"/>
              <a:gd name="connsiteX39" fmla="*/ 138154 w 607639"/>
              <a:gd name="connsiteY39" fmla="*/ 0 h 468837"/>
              <a:gd name="connsiteX40" fmla="*/ 220940 w 607639"/>
              <a:gd name="connsiteY40" fmla="*/ 82667 h 468837"/>
              <a:gd name="connsiteX41" fmla="*/ 138154 w 607639"/>
              <a:gd name="connsiteY41" fmla="*/ 165335 h 468837"/>
              <a:gd name="connsiteX42" fmla="*/ 13798 w 607639"/>
              <a:gd name="connsiteY42" fmla="*/ 165335 h 468837"/>
              <a:gd name="connsiteX43" fmla="*/ 0 w 607639"/>
              <a:gd name="connsiteY43" fmla="*/ 151557 h 468837"/>
              <a:gd name="connsiteX44" fmla="*/ 13798 w 607639"/>
              <a:gd name="connsiteY44" fmla="*/ 137779 h 468837"/>
              <a:gd name="connsiteX45" fmla="*/ 138154 w 607639"/>
              <a:gd name="connsiteY45" fmla="*/ 137779 h 468837"/>
              <a:gd name="connsiteX46" fmla="*/ 193345 w 607639"/>
              <a:gd name="connsiteY46" fmla="*/ 82667 h 468837"/>
              <a:gd name="connsiteX47" fmla="*/ 138154 w 607639"/>
              <a:gd name="connsiteY47" fmla="*/ 27556 h 468837"/>
              <a:gd name="connsiteX48" fmla="*/ 82875 w 607639"/>
              <a:gd name="connsiteY48" fmla="*/ 82756 h 468837"/>
              <a:gd name="connsiteX49" fmla="*/ 69077 w 607639"/>
              <a:gd name="connsiteY49" fmla="*/ 96534 h 468837"/>
              <a:gd name="connsiteX50" fmla="*/ 55280 w 607639"/>
              <a:gd name="connsiteY50" fmla="*/ 82756 h 468837"/>
              <a:gd name="connsiteX51" fmla="*/ 138154 w 607639"/>
              <a:gd name="connsiteY51" fmla="*/ 0 h 46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7639" h="468837">
                <a:moveTo>
                  <a:pt x="110470" y="303149"/>
                </a:moveTo>
                <a:lnTo>
                  <a:pt x="345260" y="303149"/>
                </a:lnTo>
                <a:cubicBezTo>
                  <a:pt x="390918" y="303149"/>
                  <a:pt x="428121" y="340393"/>
                  <a:pt x="428121" y="385993"/>
                </a:cubicBezTo>
                <a:cubicBezTo>
                  <a:pt x="428121" y="431682"/>
                  <a:pt x="390918" y="468837"/>
                  <a:pt x="345260" y="468837"/>
                </a:cubicBezTo>
                <a:cubicBezTo>
                  <a:pt x="299512" y="468837"/>
                  <a:pt x="262398" y="431771"/>
                  <a:pt x="262398" y="386082"/>
                </a:cubicBezTo>
                <a:cubicBezTo>
                  <a:pt x="262398" y="378438"/>
                  <a:pt x="268539" y="372304"/>
                  <a:pt x="276193" y="372304"/>
                </a:cubicBezTo>
                <a:cubicBezTo>
                  <a:pt x="283848" y="372304"/>
                  <a:pt x="289989" y="378438"/>
                  <a:pt x="289989" y="386082"/>
                </a:cubicBezTo>
                <a:cubicBezTo>
                  <a:pt x="289989" y="416482"/>
                  <a:pt x="314821" y="441193"/>
                  <a:pt x="345260" y="441193"/>
                </a:cubicBezTo>
                <a:cubicBezTo>
                  <a:pt x="375698" y="441193"/>
                  <a:pt x="400441" y="416482"/>
                  <a:pt x="400441" y="385993"/>
                </a:cubicBezTo>
                <a:cubicBezTo>
                  <a:pt x="400441" y="355593"/>
                  <a:pt x="375698" y="330794"/>
                  <a:pt x="345260" y="330794"/>
                </a:cubicBezTo>
                <a:lnTo>
                  <a:pt x="110470" y="330794"/>
                </a:lnTo>
                <a:cubicBezTo>
                  <a:pt x="102816" y="330794"/>
                  <a:pt x="96675" y="324571"/>
                  <a:pt x="96675" y="316927"/>
                </a:cubicBezTo>
                <a:cubicBezTo>
                  <a:pt x="96675" y="309371"/>
                  <a:pt x="102816" y="303149"/>
                  <a:pt x="110470" y="303149"/>
                </a:cubicBezTo>
                <a:close/>
                <a:moveTo>
                  <a:pt x="524781" y="110294"/>
                </a:moveTo>
                <a:cubicBezTo>
                  <a:pt x="570437" y="110294"/>
                  <a:pt x="607639" y="147361"/>
                  <a:pt x="607639" y="192962"/>
                </a:cubicBezTo>
                <a:cubicBezTo>
                  <a:pt x="607639" y="238562"/>
                  <a:pt x="570437" y="275629"/>
                  <a:pt x="524781" y="275629"/>
                </a:cubicBezTo>
                <a:lnTo>
                  <a:pt x="151962" y="275629"/>
                </a:lnTo>
                <a:cubicBezTo>
                  <a:pt x="144308" y="275629"/>
                  <a:pt x="138167" y="269496"/>
                  <a:pt x="138167" y="261851"/>
                </a:cubicBezTo>
                <a:cubicBezTo>
                  <a:pt x="138167" y="254207"/>
                  <a:pt x="144308" y="248073"/>
                  <a:pt x="151962" y="248073"/>
                </a:cubicBezTo>
                <a:lnTo>
                  <a:pt x="524781" y="248073"/>
                </a:lnTo>
                <a:cubicBezTo>
                  <a:pt x="555218" y="248073"/>
                  <a:pt x="579960" y="223362"/>
                  <a:pt x="579960" y="192962"/>
                </a:cubicBezTo>
                <a:cubicBezTo>
                  <a:pt x="579960" y="162561"/>
                  <a:pt x="555218" y="137939"/>
                  <a:pt x="524781" y="137939"/>
                </a:cubicBezTo>
                <a:cubicBezTo>
                  <a:pt x="494254" y="137939"/>
                  <a:pt x="469512" y="162650"/>
                  <a:pt x="469512" y="193051"/>
                </a:cubicBezTo>
                <a:cubicBezTo>
                  <a:pt x="469512" y="200695"/>
                  <a:pt x="463371" y="206829"/>
                  <a:pt x="455717" y="206829"/>
                </a:cubicBezTo>
                <a:cubicBezTo>
                  <a:pt x="448063" y="206829"/>
                  <a:pt x="441922" y="200695"/>
                  <a:pt x="441922" y="193051"/>
                </a:cubicBezTo>
                <a:cubicBezTo>
                  <a:pt x="441922" y="147450"/>
                  <a:pt x="479035" y="110294"/>
                  <a:pt x="524781" y="110294"/>
                </a:cubicBezTo>
                <a:close/>
                <a:moveTo>
                  <a:pt x="345253" y="55112"/>
                </a:moveTo>
                <a:cubicBezTo>
                  <a:pt x="390914" y="55112"/>
                  <a:pt x="428120" y="92179"/>
                  <a:pt x="428120" y="137869"/>
                </a:cubicBezTo>
                <a:cubicBezTo>
                  <a:pt x="428120" y="183469"/>
                  <a:pt x="390914" y="220447"/>
                  <a:pt x="345253" y="220447"/>
                </a:cubicBezTo>
                <a:lnTo>
                  <a:pt x="193314" y="220447"/>
                </a:lnTo>
                <a:cubicBezTo>
                  <a:pt x="185660" y="220447"/>
                  <a:pt x="179518" y="214314"/>
                  <a:pt x="179518" y="206669"/>
                </a:cubicBezTo>
                <a:cubicBezTo>
                  <a:pt x="179518" y="199114"/>
                  <a:pt x="185660" y="192891"/>
                  <a:pt x="193314" y="192891"/>
                </a:cubicBezTo>
                <a:lnTo>
                  <a:pt x="345253" y="192891"/>
                </a:lnTo>
                <a:cubicBezTo>
                  <a:pt x="375694" y="192891"/>
                  <a:pt x="400438" y="168269"/>
                  <a:pt x="400438" y="137869"/>
                </a:cubicBezTo>
                <a:cubicBezTo>
                  <a:pt x="400438" y="107379"/>
                  <a:pt x="375694" y="82756"/>
                  <a:pt x="345253" y="82756"/>
                </a:cubicBezTo>
                <a:cubicBezTo>
                  <a:pt x="314812" y="82756"/>
                  <a:pt x="289978" y="107468"/>
                  <a:pt x="289978" y="137958"/>
                </a:cubicBezTo>
                <a:cubicBezTo>
                  <a:pt x="289978" y="145513"/>
                  <a:pt x="283836" y="151735"/>
                  <a:pt x="276182" y="151735"/>
                </a:cubicBezTo>
                <a:cubicBezTo>
                  <a:pt x="268527" y="151735"/>
                  <a:pt x="262385" y="145513"/>
                  <a:pt x="262385" y="137869"/>
                </a:cubicBezTo>
                <a:cubicBezTo>
                  <a:pt x="262385" y="92268"/>
                  <a:pt x="299502" y="55112"/>
                  <a:pt x="345253" y="55112"/>
                </a:cubicBezTo>
                <a:close/>
                <a:moveTo>
                  <a:pt x="138154" y="0"/>
                </a:moveTo>
                <a:cubicBezTo>
                  <a:pt x="183820" y="0"/>
                  <a:pt x="220940" y="37067"/>
                  <a:pt x="220940" y="82667"/>
                </a:cubicBezTo>
                <a:cubicBezTo>
                  <a:pt x="220940" y="128268"/>
                  <a:pt x="183820" y="165335"/>
                  <a:pt x="138154" y="165335"/>
                </a:cubicBezTo>
                <a:lnTo>
                  <a:pt x="13798" y="165335"/>
                </a:lnTo>
                <a:cubicBezTo>
                  <a:pt x="6142" y="165335"/>
                  <a:pt x="0" y="159113"/>
                  <a:pt x="0" y="151557"/>
                </a:cubicBezTo>
                <a:cubicBezTo>
                  <a:pt x="0" y="143913"/>
                  <a:pt x="6142" y="137779"/>
                  <a:pt x="13798" y="137779"/>
                </a:cubicBezTo>
                <a:lnTo>
                  <a:pt x="138154" y="137779"/>
                </a:lnTo>
                <a:cubicBezTo>
                  <a:pt x="168598" y="137779"/>
                  <a:pt x="193345" y="113068"/>
                  <a:pt x="193345" y="82667"/>
                </a:cubicBezTo>
                <a:cubicBezTo>
                  <a:pt x="193345" y="52267"/>
                  <a:pt x="168598" y="27556"/>
                  <a:pt x="138154" y="27556"/>
                </a:cubicBezTo>
                <a:cubicBezTo>
                  <a:pt x="107621" y="27556"/>
                  <a:pt x="82875" y="52356"/>
                  <a:pt x="82875" y="82756"/>
                </a:cubicBezTo>
                <a:cubicBezTo>
                  <a:pt x="82875" y="90401"/>
                  <a:pt x="76733" y="96534"/>
                  <a:pt x="69077" y="96534"/>
                </a:cubicBezTo>
                <a:cubicBezTo>
                  <a:pt x="61422" y="96534"/>
                  <a:pt x="55280" y="90312"/>
                  <a:pt x="55280" y="82756"/>
                </a:cubicBezTo>
                <a:cubicBezTo>
                  <a:pt x="55280" y="37067"/>
                  <a:pt x="92400" y="0"/>
                  <a:pt x="1381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7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05188CB5-9BF6-5C42-B65C-5D486F280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ひ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ひと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パパはヴァイオリンを</a:t>
            </a:r>
            <a:r>
              <a:rPr kumimoji="1" lang="zh-TW" altLang="en-US" sz="2400" dirty="0"/>
              <a:t>弾</a:t>
            </a:r>
            <a:r>
              <a:rPr kumimoji="1" lang="ja-JP" altLang="en-US" sz="2400"/>
              <a:t>く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で、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も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いくつかヴァイオリンを</a:t>
            </a:r>
            <a:r>
              <a:rPr kumimoji="1" lang="zh-TW" altLang="en-US" sz="2400" dirty="0"/>
              <a:t>持</a:t>
            </a:r>
            <a:r>
              <a:rPr kumimoji="1" lang="ja-JP" altLang="en-US" sz="2400"/>
              <a:t>ってるけど、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や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ヴァイオリン</a:t>
            </a:r>
            <a:r>
              <a:rPr kumimoji="1" lang="zh-TW" altLang="en-US" sz="2400" dirty="0"/>
              <a:t>屋</a:t>
            </a:r>
            <a:r>
              <a:rPr kumimoji="1" lang="ja-JP" altLang="en-US" sz="2400"/>
              <a:t>さんじゃないでしょう？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ひと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そういう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もいるのよ」</a:t>
            </a:r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B7E80C-A1CA-6443-ACD1-14D3500B69C9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8/9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B5EFB6C-AB7D-FF49-A09E-2C1AFD8F96AF}"/>
              </a:ext>
            </a:extLst>
          </p:cNvPr>
          <p:cNvSpPr txBox="1"/>
          <p:nvPr/>
        </p:nvSpPr>
        <p:spPr>
          <a:xfrm>
            <a:off x="9371509" y="1701279"/>
            <a:ext cx="400110" cy="1526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Violin</a:t>
            </a:r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，小提琴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3E03DC6-680C-A848-BE09-D68B589061B9}"/>
              </a:ext>
            </a:extLst>
          </p:cNvPr>
          <p:cNvCxnSpPr>
            <a:cxnSpLocks/>
          </p:cNvCxnSpPr>
          <p:nvPr/>
        </p:nvCxnSpPr>
        <p:spPr>
          <a:xfrm>
            <a:off x="9101664" y="1696372"/>
            <a:ext cx="0" cy="153092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616A6D-6342-524F-8C1D-C21827927DC9}"/>
              </a:ext>
            </a:extLst>
          </p:cNvPr>
          <p:cNvSpPr txBox="1"/>
          <p:nvPr/>
        </p:nvSpPr>
        <p:spPr>
          <a:xfrm>
            <a:off x="7604671" y="709242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好幾個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93A9AB6-8D8D-C345-AC66-B56CA42796D4}"/>
              </a:ext>
            </a:extLst>
          </p:cNvPr>
          <p:cNvCxnSpPr>
            <a:cxnSpLocks/>
          </p:cNvCxnSpPr>
          <p:nvPr/>
        </p:nvCxnSpPr>
        <p:spPr>
          <a:xfrm>
            <a:off x="7334826" y="704335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9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3F17637B-8EA4-1B4C-BC69-03AAEA4F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トットちゃんは、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　　</a:t>
            </a:r>
            <a:r>
              <a:rPr kumimoji="1" lang="en-US" altLang="ja-JP" sz="140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　て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「そうか」というと、ママと</a:t>
            </a:r>
            <a:r>
              <a:rPr kumimoji="1" lang="zh-TW" altLang="en-US" sz="2400" dirty="0"/>
              <a:t>手</a:t>
            </a:r>
            <a:r>
              <a:rPr kumimoji="1" lang="ja-JP" altLang="en-US" sz="2400"/>
              <a:t>をつないだ。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DE98E3-EF50-8246-9E57-44D8FCB7F0A8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9/9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515549D-9804-864E-83ED-42FBBFA85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『</a:t>
            </a:r>
            <a:r>
              <a:rPr lang="zh-TW" altLang="en-US" sz="5400" dirty="0"/>
              <a:t>窓ぎわのトットちゃん</a:t>
            </a:r>
            <a:r>
              <a:rPr lang="en-US" altLang="zh-TW" sz="5400" dirty="0"/>
              <a:t>』</a:t>
            </a:r>
            <a:endParaRPr lang="zh-TW" altLang="en-US" sz="5400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E00B5402-DAA4-1747-91D0-DAF891A1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04 </a:t>
            </a:r>
            <a:r>
              <a:rPr lang="zh-TW" altLang="en-US" sz="4000" dirty="0">
                <a:latin typeface="Cica" panose="020B0409020203020207" pitchFamily="49" charset="-128"/>
                <a:ea typeface="Cica" panose="020B0409020203020207" pitchFamily="49" charset="-128"/>
              </a:rPr>
              <a:t>気に入ったわ−</a:t>
            </a:r>
            <a:r>
              <a:rPr lang="en-US" altLang="zh-TW" sz="4000" dirty="0">
                <a:latin typeface="Cica" panose="020B0409020203020207" pitchFamily="49" charset="-128"/>
                <a:ea typeface="Cica" panose="020B0409020203020207" pitchFamily="49" charset="-128"/>
              </a:rPr>
              <a:t>2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7FCBD80-52F7-8E26-D3F3-D2963A3AD5A2}"/>
              </a:ext>
            </a:extLst>
          </p:cNvPr>
          <p:cNvSpPr txBox="1"/>
          <p:nvPr/>
        </p:nvSpPr>
        <p:spPr>
          <a:xfrm>
            <a:off x="5368878" y="442991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排版</a:t>
            </a:r>
            <a:r>
              <a:rPr lang="zh-CN" altLang="en-US" u="sng" dirty="0">
                <a:latin typeface="Cica" panose="020B0409020203020207" pitchFamily="49" charset="-128"/>
                <a:ea typeface="Cica" panose="020B0409020203020207" pitchFamily="49" charset="-128"/>
              </a:rPr>
              <a:t>：</a:t>
            </a:r>
            <a:r>
              <a:rPr lang="en-US" altLang="zh-CN" u="sng" dirty="0" err="1">
                <a:latin typeface="Cica" panose="020B0409020203020207" pitchFamily="49" charset="-128"/>
                <a:ea typeface="Cica" panose="020B0409020203020207" pitchFamily="49" charset="-128"/>
              </a:rPr>
              <a:t>shigi</a:t>
            </a:r>
            <a:endParaRPr u="sng" dirty="0"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167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7EB0E19-F6C8-E94B-81FA-11A326B3D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3186" y="704335"/>
            <a:ext cx="9455972" cy="5449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て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ふ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トットちゃんは、ママの</a:t>
            </a:r>
            <a:r>
              <a:rPr kumimoji="1" lang="zh-TW" altLang="en-US" sz="2400" dirty="0"/>
              <a:t>手</a:t>
            </a:r>
            <a:r>
              <a:rPr kumimoji="1" lang="ja-JP" altLang="en-US" sz="2400"/>
              <a:t>を</a:t>
            </a:r>
            <a:r>
              <a:rPr kumimoji="1" lang="zh-TW" altLang="en-US" sz="2400" dirty="0"/>
              <a:t>振</a:t>
            </a:r>
            <a:r>
              <a:rPr kumimoji="1" lang="ja-JP" altLang="en-US" sz="2400"/>
              <a:t>り</a:t>
            </a:r>
            <a:r>
              <a:rPr kumimoji="1" lang="zh-TW" altLang="en-US" sz="2400" dirty="0"/>
              <a:t>切</a:t>
            </a:r>
            <a:r>
              <a:rPr kumimoji="1" lang="ja-JP" altLang="en-US" sz="2400"/>
              <a:t>ると、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かい</a:t>
            </a:r>
            <a:r>
              <a:rPr kumimoji="1" lang="zh-TW" altLang="en-US" sz="1400" dirty="0">
                <a:solidFill>
                  <a:srgbClr val="855E5A"/>
                </a:solidFill>
              </a:rPr>
              <a:t>だん</a:t>
            </a:r>
            <a:r>
              <a:rPr kumimoji="1" lang="en-US" altLang="zh-TW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　か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あ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い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階段</a:t>
            </a:r>
            <a:r>
              <a:rPr kumimoji="1" lang="ja-JP" altLang="en-US" sz="2400"/>
              <a:t>を</a:t>
            </a:r>
            <a:r>
              <a:rPr kumimoji="1" lang="zh-TW" altLang="en-US" sz="2400" dirty="0"/>
              <a:t>駆</a:t>
            </a:r>
            <a:r>
              <a:rPr kumimoji="1" lang="ja-JP" altLang="en-US" sz="2400"/>
              <a:t>け</a:t>
            </a:r>
            <a:r>
              <a:rPr kumimoji="1" lang="zh-TW" altLang="en-US" sz="2400" dirty="0"/>
              <a:t>上</a:t>
            </a:r>
            <a:r>
              <a:rPr kumimoji="1" lang="ja-JP" altLang="en-US" sz="2400"/>
              <a:t>がって</a:t>
            </a:r>
            <a:r>
              <a:rPr kumimoji="1" lang="zh-TW" altLang="en-US" sz="2400" dirty="0"/>
              <a:t>行</a:t>
            </a:r>
            <a:r>
              <a:rPr kumimoji="1" lang="ja-JP" altLang="en-US" sz="2400"/>
              <a:t>ったが、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きゅう　と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ふ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急</a:t>
            </a:r>
            <a:r>
              <a:rPr kumimoji="1" lang="ja-JP" altLang="en-US" sz="2400"/>
              <a:t>に</a:t>
            </a:r>
            <a:r>
              <a:rPr kumimoji="1" lang="zh-TW" altLang="en-US" sz="2400" dirty="0"/>
              <a:t>止</a:t>
            </a:r>
            <a:r>
              <a:rPr kumimoji="1" lang="ja-JP" altLang="en-US" sz="2400"/>
              <a:t>まって、</a:t>
            </a:r>
            <a:r>
              <a:rPr kumimoji="1" lang="zh-TW" altLang="en-US" sz="2400" dirty="0"/>
              <a:t>振</a:t>
            </a:r>
            <a:r>
              <a:rPr kumimoji="1" lang="ja-JP" altLang="en-US" sz="2400"/>
              <a:t>り</a:t>
            </a:r>
            <a:r>
              <a:rPr kumimoji="1" lang="zh-TW" altLang="en-US" sz="2400" dirty="0"/>
              <a:t>向</a:t>
            </a:r>
            <a:r>
              <a:rPr kumimoji="1" lang="ja-JP" altLang="en-US" sz="2400"/>
              <a:t>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うし　　　　　い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だから、</a:t>
            </a:r>
            <a:r>
              <a:rPr kumimoji="1" lang="zh-TW" altLang="en-US" sz="2400" dirty="0"/>
              <a:t>後</a:t>
            </a:r>
            <a:r>
              <a:rPr kumimoji="1" lang="ja-JP" altLang="en-US" sz="2400"/>
              <a:t>ろから</a:t>
            </a:r>
            <a:r>
              <a:rPr kumimoji="1" lang="zh-TW" altLang="en-US" sz="2400" dirty="0"/>
              <a:t>行</a:t>
            </a:r>
            <a:r>
              <a:rPr kumimoji="1" lang="ja-JP" altLang="en-US" sz="2400"/>
              <a:t>ったママは、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すこ　　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もう</a:t>
            </a:r>
            <a:r>
              <a:rPr kumimoji="1" lang="zh-TW" altLang="en-US" sz="2400" dirty="0"/>
              <a:t>少</a:t>
            </a:r>
            <a:r>
              <a:rPr kumimoji="1" lang="ja-JP" altLang="en-US" sz="2400"/>
              <a:t>しで、トットちゃんと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しょうめんしょうとつ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正面衝突</a:t>
            </a:r>
            <a:r>
              <a:rPr kumimoji="1" lang="ja-JP" altLang="en-US" sz="2400"/>
              <a:t>するところだった。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2B3B1-E9CC-BF4A-A0CE-52B144B3CC44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1/9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0A9776-0FE2-6449-A86D-8DF914B1567B}"/>
              </a:ext>
            </a:extLst>
          </p:cNvPr>
          <p:cNvSpPr txBox="1"/>
          <p:nvPr/>
        </p:nvSpPr>
        <p:spPr>
          <a:xfrm>
            <a:off x="9971353" y="4431032"/>
            <a:ext cx="400110" cy="12570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甩開，掙脫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5428572-4C83-9248-B9F0-6334A29FFE72}"/>
              </a:ext>
            </a:extLst>
          </p:cNvPr>
          <p:cNvCxnSpPr>
            <a:cxnSpLocks/>
          </p:cNvCxnSpPr>
          <p:nvPr/>
        </p:nvCxnSpPr>
        <p:spPr>
          <a:xfrm>
            <a:off x="9701508" y="4426125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22831309-E7CB-084C-82A3-DA33F32DFEEC}"/>
              </a:ext>
            </a:extLst>
          </p:cNvPr>
          <p:cNvSpPr txBox="1"/>
          <p:nvPr/>
        </p:nvSpPr>
        <p:spPr>
          <a:xfrm>
            <a:off x="8254612" y="1678867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往上跑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52A899C-39C6-C947-953A-B2910C56FE23}"/>
              </a:ext>
            </a:extLst>
          </p:cNvPr>
          <p:cNvCxnSpPr>
            <a:cxnSpLocks/>
          </p:cNvCxnSpPr>
          <p:nvPr/>
        </p:nvCxnSpPr>
        <p:spPr>
          <a:xfrm>
            <a:off x="7984767" y="1673960"/>
            <a:ext cx="0" cy="15398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AD3DCD-6D08-FA4D-852A-635DEDCB6AB0}"/>
              </a:ext>
            </a:extLst>
          </p:cNvPr>
          <p:cNvSpPr txBox="1"/>
          <p:nvPr/>
        </p:nvSpPr>
        <p:spPr>
          <a:xfrm>
            <a:off x="6616033" y="2774315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回頭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A605CCD-6347-3A4F-BD1E-F95088AC1BFC}"/>
              </a:ext>
            </a:extLst>
          </p:cNvPr>
          <p:cNvCxnSpPr>
            <a:cxnSpLocks/>
          </p:cNvCxnSpPr>
          <p:nvPr/>
        </p:nvCxnSpPr>
        <p:spPr>
          <a:xfrm>
            <a:off x="6346188" y="2769408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ACA6091-765F-B441-85E0-BD721DF65602}"/>
              </a:ext>
            </a:extLst>
          </p:cNvPr>
          <p:cNvSpPr txBox="1"/>
          <p:nvPr/>
        </p:nvSpPr>
        <p:spPr>
          <a:xfrm>
            <a:off x="1544530" y="1423373"/>
            <a:ext cx="400110" cy="1346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撞上，碰上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16A772-0D34-F247-A342-E4B172D3391A}"/>
              </a:ext>
            </a:extLst>
          </p:cNvPr>
          <p:cNvCxnSpPr>
            <a:cxnSpLocks/>
          </p:cNvCxnSpPr>
          <p:nvPr/>
        </p:nvCxnSpPr>
        <p:spPr>
          <a:xfrm>
            <a:off x="1274685" y="1418466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2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B45AF1C1-E838-6B4D-B519-C2D98F3E3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959812" cy="567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「どうしたの？」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ママは、トットちゃんの</a:t>
            </a:r>
            <a:r>
              <a:rPr kumimoji="1" lang="zh-TW" altLang="en-US" sz="2400" dirty="0"/>
              <a:t>気</a:t>
            </a:r>
            <a:r>
              <a:rPr kumimoji="1" lang="ja-JP" altLang="en-US" sz="2400"/>
              <a:t>がかわったのか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と</a:t>
            </a:r>
            <a:r>
              <a:rPr kumimoji="1" lang="zh-TW" altLang="en-US" sz="2400" dirty="0"/>
              <a:t>思</a:t>
            </a:r>
            <a:r>
              <a:rPr kumimoji="1" lang="ja-JP" altLang="en-US" sz="2400"/>
              <a:t>って、いそいで</a:t>
            </a:r>
            <a:r>
              <a:rPr kumimoji="1" lang="zh-TW" altLang="en-US" sz="2400" dirty="0"/>
              <a:t>聞</a:t>
            </a:r>
            <a:r>
              <a:rPr kumimoji="1" lang="ja-JP" altLang="en-US" sz="2400"/>
              <a:t>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だんかい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いちばん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トットちゃんは、ちょうど</a:t>
            </a:r>
            <a:r>
              <a:rPr kumimoji="1" lang="zh-TW" altLang="en-US" sz="2400" dirty="0"/>
              <a:t>階段</a:t>
            </a:r>
            <a:r>
              <a:rPr kumimoji="1" lang="ja-JP" altLang="en-US" sz="2400"/>
              <a:t>の</a:t>
            </a:r>
            <a:r>
              <a:rPr kumimoji="1" lang="zh-TW" altLang="en-US" sz="2400" dirty="0"/>
              <a:t>一番</a:t>
            </a:r>
            <a:r>
              <a:rPr kumimoji="1" lang="ja-JP" altLang="en-US" sz="2400"/>
              <a:t>うえに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た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かたち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かお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立</a:t>
            </a:r>
            <a:r>
              <a:rPr kumimoji="1" lang="ja-JP" altLang="en-US" sz="2400"/>
              <a:t>った</a:t>
            </a:r>
            <a:r>
              <a:rPr kumimoji="1" lang="zh-TW" altLang="en-US" sz="2400" dirty="0"/>
              <a:t>形</a:t>
            </a:r>
            <a:r>
              <a:rPr kumimoji="1" lang="ja-JP" altLang="en-US" sz="2400"/>
              <a:t>だったけど、まじめな</a:t>
            </a:r>
            <a:r>
              <a:rPr kumimoji="1" lang="zh-TW" altLang="en-US" sz="2400" dirty="0"/>
              <a:t>顔</a:t>
            </a:r>
            <a:r>
              <a:rPr kumimoji="1" lang="ja-JP" altLang="en-US" sz="2400"/>
              <a:t>をして、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こごえ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き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小声</a:t>
            </a:r>
            <a:r>
              <a:rPr kumimoji="1" lang="ja-JP" altLang="en-US" sz="2400"/>
              <a:t>でママに</a:t>
            </a:r>
            <a:r>
              <a:rPr kumimoji="1" lang="zh-TW" altLang="en-US" sz="2400" dirty="0"/>
              <a:t>聞</a:t>
            </a:r>
            <a:r>
              <a:rPr kumimoji="1" lang="ja-JP" altLang="en-US" sz="2400"/>
              <a:t>いた。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47C59A-45FA-7E46-A33D-903D6275AAF5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2/9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E3F4C0-C4DA-654F-BA5A-E13C4724AD24}"/>
              </a:ext>
            </a:extLst>
          </p:cNvPr>
          <p:cNvSpPr txBox="1"/>
          <p:nvPr/>
        </p:nvSpPr>
        <p:spPr>
          <a:xfrm>
            <a:off x="8680435" y="3866255"/>
            <a:ext cx="400110" cy="1162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改變了主意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265C513-856F-DC4E-9012-78F5C0691C4B}"/>
              </a:ext>
            </a:extLst>
          </p:cNvPr>
          <p:cNvCxnSpPr>
            <a:cxnSpLocks/>
          </p:cNvCxnSpPr>
          <p:nvPr/>
        </p:nvCxnSpPr>
        <p:spPr>
          <a:xfrm>
            <a:off x="8410590" y="3861348"/>
            <a:ext cx="0" cy="16653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20BFD6-6F52-E547-8D3D-37FD25CE0D5A}"/>
              </a:ext>
            </a:extLst>
          </p:cNvPr>
          <p:cNvSpPr txBox="1"/>
          <p:nvPr/>
        </p:nvSpPr>
        <p:spPr>
          <a:xfrm>
            <a:off x="5332117" y="3005643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剛好，恰好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77FEC46-3953-B144-88AA-22B853975281}"/>
              </a:ext>
            </a:extLst>
          </p:cNvPr>
          <p:cNvCxnSpPr>
            <a:cxnSpLocks/>
          </p:cNvCxnSpPr>
          <p:nvPr/>
        </p:nvCxnSpPr>
        <p:spPr>
          <a:xfrm>
            <a:off x="5062272" y="3000736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5E7526-11CA-DC46-8F70-40A4A20EFE29}"/>
              </a:ext>
            </a:extLst>
          </p:cNvPr>
          <p:cNvSpPr txBox="1"/>
          <p:nvPr/>
        </p:nvSpPr>
        <p:spPr>
          <a:xfrm>
            <a:off x="3627819" y="3555951"/>
            <a:ext cx="400110" cy="1352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認真，嚴肅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4B503CC-6ABE-5A48-8CB6-1A2D5210AA19}"/>
              </a:ext>
            </a:extLst>
          </p:cNvPr>
          <p:cNvCxnSpPr>
            <a:cxnSpLocks/>
          </p:cNvCxnSpPr>
          <p:nvPr/>
        </p:nvCxnSpPr>
        <p:spPr>
          <a:xfrm flipH="1">
            <a:off x="3339159" y="3551044"/>
            <a:ext cx="18815" cy="9237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C2F860-829C-C344-BFE2-FAFCFCEE5687}"/>
              </a:ext>
            </a:extLst>
          </p:cNvPr>
          <p:cNvSpPr txBox="1"/>
          <p:nvPr/>
        </p:nvSpPr>
        <p:spPr>
          <a:xfrm>
            <a:off x="3609004" y="1538633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形狀，姿勢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F6DF539-315B-5B41-A5A4-4DDA2AB06D11}"/>
              </a:ext>
            </a:extLst>
          </p:cNvPr>
          <p:cNvCxnSpPr>
            <a:cxnSpLocks/>
          </p:cNvCxnSpPr>
          <p:nvPr/>
        </p:nvCxnSpPr>
        <p:spPr>
          <a:xfrm>
            <a:off x="3339159" y="1613647"/>
            <a:ext cx="0" cy="3630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9772703-984C-D144-9D65-8E1B5083F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 </a:t>
            </a:r>
            <a:r>
              <a:rPr kumimoji="1" lang="en-US" altLang="ja-JP" sz="1400" dirty="0">
                <a:solidFill>
                  <a:srgbClr val="855E5A"/>
                </a:solidFill>
              </a:rPr>
              <a:t>   </a:t>
            </a:r>
            <a:r>
              <a:rPr kumimoji="1" lang="ja-JP" altLang="en-US" sz="1400">
                <a:solidFill>
                  <a:srgbClr val="855E5A"/>
                </a:solidFill>
              </a:rPr>
              <a:t>あ　　　　い　　ひと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「ねえ、これから</a:t>
            </a:r>
            <a:r>
              <a:rPr kumimoji="1" lang="zh-TW" altLang="en-US" sz="2400" dirty="0"/>
              <a:t>逢</a:t>
            </a:r>
            <a:r>
              <a:rPr kumimoji="1" lang="ja-JP" altLang="en-US" sz="2400"/>
              <a:t>いに</a:t>
            </a:r>
            <a:r>
              <a:rPr kumimoji="1" lang="zh-TW" altLang="en-US" sz="2400" dirty="0"/>
              <a:t>行</a:t>
            </a:r>
            <a:r>
              <a:rPr kumimoji="1" lang="ja-JP" altLang="en-US" sz="2400"/>
              <a:t>く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えき</a:t>
            </a:r>
            <a:r>
              <a:rPr kumimoji="1" lang="ja-JP" altLang="en-US" sz="1400">
                <a:solidFill>
                  <a:srgbClr val="855E5A"/>
                </a:solidFill>
              </a:rPr>
              <a:t>　 ひと　　　　　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zh-TW" altLang="en-US" sz="2400" dirty="0"/>
              <a:t>駅</a:t>
            </a:r>
            <a:r>
              <a:rPr kumimoji="1" lang="ja-JP" altLang="en-US" sz="2400"/>
              <a:t>の</a:t>
            </a:r>
            <a:r>
              <a:rPr kumimoji="1" lang="zh-TW" altLang="en-US" sz="2400" dirty="0"/>
              <a:t>人</a:t>
            </a:r>
            <a:r>
              <a:rPr kumimoji="1" lang="ja-JP" altLang="en-US" sz="2400"/>
              <a:t>なんじゃないの？」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1130EE0-771A-C848-A20D-F7FE34424488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3/9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9AF3C75-D107-5E45-B41F-D1CCF177D918}"/>
              </a:ext>
            </a:extLst>
          </p:cNvPr>
          <p:cNvSpPr txBox="1"/>
          <p:nvPr/>
        </p:nvSpPr>
        <p:spPr>
          <a:xfrm>
            <a:off x="9298999" y="2938408"/>
            <a:ext cx="400110" cy="10688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見面，遇見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DD982D6-ED88-4B48-AECC-784ECD1B5AE2}"/>
              </a:ext>
            </a:extLst>
          </p:cNvPr>
          <p:cNvCxnSpPr>
            <a:cxnSpLocks/>
          </p:cNvCxnSpPr>
          <p:nvPr/>
        </p:nvCxnSpPr>
        <p:spPr>
          <a:xfrm>
            <a:off x="9029154" y="2933501"/>
            <a:ext cx="0" cy="61345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F7E724C0-9E38-5747-AC05-95DB31E2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204886" cy="57287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しんぼう</a:t>
            </a:r>
            <a:r>
              <a:rPr kumimoji="1" lang="ja-JP" altLang="en-US" sz="1400">
                <a:solidFill>
                  <a:srgbClr val="855E5A"/>
                </a:solidFill>
              </a:rPr>
              <a:t>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にんげん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ママは、かなり</a:t>
            </a:r>
            <a:r>
              <a:rPr kumimoji="1" lang="zh-TW" altLang="en-US" sz="2400" dirty="0"/>
              <a:t>辛抱</a:t>
            </a:r>
            <a:r>
              <a:rPr kumimoji="1" lang="ja-JP" altLang="en-US" sz="2400"/>
              <a:t>づよい</a:t>
            </a:r>
            <a:r>
              <a:rPr kumimoji="1" lang="zh-TW" altLang="en-US" sz="2400" dirty="0"/>
              <a:t>人間</a:t>
            </a:r>
            <a:r>
              <a:rPr kumimoji="1" lang="ja-JP" altLang="en-US" sz="2400"/>
              <a:t>だったから</a:t>
            </a:r>
            <a:r>
              <a:rPr kumimoji="1" lang="en-US" altLang="ja-JP" sz="2400" dirty="0"/>
              <a:t>……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おもしろ</a:t>
            </a:r>
            <a:r>
              <a:rPr kumimoji="1" lang="ja-JP" altLang="en-US" sz="1400">
                <a:solidFill>
                  <a:srgbClr val="855E5A"/>
                </a:solidFill>
              </a:rPr>
              <a:t>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というか、</a:t>
            </a:r>
            <a:r>
              <a:rPr kumimoji="1" lang="zh-TW" altLang="en-US" sz="2400" dirty="0"/>
              <a:t>面白</a:t>
            </a:r>
            <a:r>
              <a:rPr kumimoji="1" lang="ja-JP" altLang="en-US" sz="2400"/>
              <a:t>がりやだったから、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こごえ　　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やはり</a:t>
            </a:r>
            <a:r>
              <a:rPr kumimoji="1" lang="zh-TW" altLang="en-US" sz="2400" dirty="0"/>
              <a:t>小声</a:t>
            </a:r>
            <a:r>
              <a:rPr kumimoji="1" lang="ja-JP" altLang="en-US" sz="2400"/>
              <a:t>になって、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かお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き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トットちゃんに</a:t>
            </a:r>
            <a:r>
              <a:rPr kumimoji="1" lang="zh-TW" altLang="en-US" sz="2400" dirty="0"/>
              <a:t>顔</a:t>
            </a:r>
            <a:r>
              <a:rPr kumimoji="1" lang="ja-JP" altLang="en-US" sz="2400"/>
              <a:t>をつけて、</a:t>
            </a:r>
            <a:r>
              <a:rPr kumimoji="1" lang="zh-TW" altLang="en-US" sz="2400" dirty="0"/>
              <a:t>聞</a:t>
            </a:r>
            <a:r>
              <a:rPr kumimoji="1" lang="ja-JP" altLang="en-US" sz="2400"/>
              <a:t>いた。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「どうして？」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ja-JP" altLang="en-US" sz="2400"/>
          </a:p>
          <a:p>
            <a:pPr marL="0" indent="0">
              <a:buNone/>
            </a:pPr>
            <a:endParaRPr kumimoji="1" lang="zh-TW" altLang="en-US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9D700F-CD26-BB4B-800B-44FB0898874F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4/9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A3607-41F7-5347-801C-DF753858782B}"/>
              </a:ext>
            </a:extLst>
          </p:cNvPr>
          <p:cNvSpPr txBox="1"/>
          <p:nvPr/>
        </p:nvSpPr>
        <p:spPr>
          <a:xfrm>
            <a:off x="9290827" y="3124724"/>
            <a:ext cx="400110" cy="13397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有耐心，能忍耐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96428B7-A81A-7943-A514-0999E0C14DBB}"/>
              </a:ext>
            </a:extLst>
          </p:cNvPr>
          <p:cNvCxnSpPr>
            <a:cxnSpLocks/>
          </p:cNvCxnSpPr>
          <p:nvPr/>
        </p:nvCxnSpPr>
        <p:spPr>
          <a:xfrm>
            <a:off x="9020982" y="2815542"/>
            <a:ext cx="0" cy="12320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D4802-0EFA-F741-9DEF-C62AFE248B39}"/>
              </a:ext>
            </a:extLst>
          </p:cNvPr>
          <p:cNvSpPr txBox="1"/>
          <p:nvPr/>
        </p:nvSpPr>
        <p:spPr>
          <a:xfrm>
            <a:off x="9290827" y="1902985"/>
            <a:ext cx="400110" cy="9125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相當、頗為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B80E1F-F1F6-0D48-9F64-D5B6CBB2F1CF}"/>
              </a:ext>
            </a:extLst>
          </p:cNvPr>
          <p:cNvCxnSpPr>
            <a:cxnSpLocks/>
          </p:cNvCxnSpPr>
          <p:nvPr/>
        </p:nvCxnSpPr>
        <p:spPr>
          <a:xfrm>
            <a:off x="9020982" y="1898078"/>
            <a:ext cx="0" cy="7362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4F2CF-A30D-D444-893D-D4F6ECF49E21}"/>
              </a:ext>
            </a:extLst>
          </p:cNvPr>
          <p:cNvSpPr txBox="1"/>
          <p:nvPr/>
        </p:nvSpPr>
        <p:spPr>
          <a:xfrm>
            <a:off x="7645012" y="802369"/>
            <a:ext cx="400110" cy="1095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又或者說是</a:t>
            </a:r>
            <a:r>
              <a:rPr kumimoji="1" lang="fr-FR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...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2FD8934-870B-1543-9F0D-6CF3A45FF0C0}"/>
              </a:ext>
            </a:extLst>
          </p:cNvPr>
          <p:cNvCxnSpPr>
            <a:cxnSpLocks/>
          </p:cNvCxnSpPr>
          <p:nvPr/>
        </p:nvCxnSpPr>
        <p:spPr>
          <a:xfrm>
            <a:off x="7375167" y="797462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9B9DD5-58DA-254D-A0AF-A0C1F04967E2}"/>
              </a:ext>
            </a:extLst>
          </p:cNvPr>
          <p:cNvSpPr txBox="1"/>
          <p:nvPr/>
        </p:nvSpPr>
        <p:spPr>
          <a:xfrm>
            <a:off x="7645012" y="2206991"/>
            <a:ext cx="400110" cy="16739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覺得有趣</a:t>
            </a:r>
            <a:r>
              <a:rPr kumimoji="1" lang="en-US" altLang="zh-TW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/</a:t>
            </a:r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好玩的人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68FDF2A-E52A-3C40-A876-91E562D2CFAF}"/>
              </a:ext>
            </a:extLst>
          </p:cNvPr>
          <p:cNvCxnSpPr>
            <a:cxnSpLocks/>
          </p:cNvCxnSpPr>
          <p:nvPr/>
        </p:nvCxnSpPr>
        <p:spPr>
          <a:xfrm>
            <a:off x="7375167" y="2202084"/>
            <a:ext cx="0" cy="13748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66D0947-552B-504E-B55F-96B6E3E12416}"/>
              </a:ext>
            </a:extLst>
          </p:cNvPr>
          <p:cNvSpPr txBox="1"/>
          <p:nvPr/>
        </p:nvSpPr>
        <p:spPr>
          <a:xfrm>
            <a:off x="5937474" y="802369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果然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9A13F77-4A73-6941-A573-7D2B5B7FECD0}"/>
              </a:ext>
            </a:extLst>
          </p:cNvPr>
          <p:cNvCxnSpPr>
            <a:cxnSpLocks/>
          </p:cNvCxnSpPr>
          <p:nvPr/>
        </p:nvCxnSpPr>
        <p:spPr>
          <a:xfrm>
            <a:off x="5667629" y="797462"/>
            <a:ext cx="0" cy="81618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C057F7-7278-D243-9BEF-C86451DDD788}"/>
              </a:ext>
            </a:extLst>
          </p:cNvPr>
          <p:cNvSpPr txBox="1"/>
          <p:nvPr/>
        </p:nvSpPr>
        <p:spPr>
          <a:xfrm>
            <a:off x="4229459" y="3247691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靠近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1CE87BED-00C2-9E47-8656-FF5255A63670}"/>
              </a:ext>
            </a:extLst>
          </p:cNvPr>
          <p:cNvCxnSpPr>
            <a:cxnSpLocks/>
          </p:cNvCxnSpPr>
          <p:nvPr/>
        </p:nvCxnSpPr>
        <p:spPr>
          <a:xfrm>
            <a:off x="3959614" y="3242784"/>
            <a:ext cx="0" cy="8047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09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CC5DBD08-73BC-764D-9EC2-3E465D83B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892" y="704335"/>
            <a:ext cx="8949054" cy="5449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トットちゃんは、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こえ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ja-JP" altLang="en-US" sz="2400"/>
              <a:t>ますます</a:t>
            </a:r>
            <a:r>
              <a:rPr kumimoji="1" lang="zh-TW" altLang="en-US" sz="2400" dirty="0"/>
              <a:t>声</a:t>
            </a:r>
            <a:r>
              <a:rPr kumimoji="1" lang="ja-JP" altLang="en-US" sz="2400"/>
              <a:t>をひそめていった。</a:t>
            </a:r>
            <a:endParaRPr kumimoji="1" lang="en-US" altLang="ja-JP" sz="2400" dirty="0"/>
          </a:p>
          <a:p>
            <a:pPr marL="0" indent="0">
              <a:buNone/>
            </a:pPr>
            <a:br>
              <a:rPr kumimoji="1" lang="en-US" altLang="ja-JP" sz="2400" dirty="0"/>
            </a:b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こうちょうせんせい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「だってさ、校長先生って、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でんしゃ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ママいったけど、こんなに電車、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も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いっぱい持ってるんだから、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ほんとう</a:t>
            </a:r>
            <a:r>
              <a:rPr kumimoji="1" lang="ja-JP" altLang="en-US" sz="1400">
                <a:solidFill>
                  <a:srgbClr val="855E5A"/>
                </a:solidFill>
              </a:rPr>
              <a:t>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zh-TW" altLang="en-US" sz="1400" dirty="0">
                <a:solidFill>
                  <a:srgbClr val="855E5A"/>
                </a:solidFill>
              </a:rPr>
              <a:t>えき</a:t>
            </a:r>
            <a:r>
              <a:rPr kumimoji="1" lang="ja-JP" altLang="en-US" sz="1400">
                <a:solidFill>
                  <a:srgbClr val="855E5A"/>
                </a:solidFill>
              </a:rPr>
              <a:t>　ひと　　　　　　</a:t>
            </a:r>
            <a:endParaRPr kumimoji="1" lang="en-US" altLang="ja-JP" sz="1400" dirty="0">
              <a:solidFill>
                <a:srgbClr val="855E5A"/>
              </a:solidFill>
            </a:endParaRPr>
          </a:p>
          <a:p>
            <a:pPr marL="0" lvl="0" indent="0">
              <a:buNone/>
            </a:pPr>
            <a:r>
              <a:rPr kumimoji="1" lang="ja-JP" altLang="en-US" sz="2400"/>
              <a:t>本当は、駅の人なんじゃないの？」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AEA686-2B8D-1044-9644-6BB6A2EDB663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5/9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69FECE-B7A7-6D43-8D18-FD19D8D69F41}"/>
              </a:ext>
            </a:extLst>
          </p:cNvPr>
          <p:cNvSpPr txBox="1"/>
          <p:nvPr/>
        </p:nvSpPr>
        <p:spPr>
          <a:xfrm>
            <a:off x="8653541" y="813774"/>
            <a:ext cx="400110" cy="13243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越來越，逐漸地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8EDE03E-C6CD-AC41-855A-40592B85EDDD}"/>
              </a:ext>
            </a:extLst>
          </p:cNvPr>
          <p:cNvCxnSpPr>
            <a:cxnSpLocks/>
          </p:cNvCxnSpPr>
          <p:nvPr/>
        </p:nvCxnSpPr>
        <p:spPr>
          <a:xfrm>
            <a:off x="8383696" y="808867"/>
            <a:ext cx="0" cy="10468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81DB66-CF68-8841-8236-448EA847C87A}"/>
              </a:ext>
            </a:extLst>
          </p:cNvPr>
          <p:cNvSpPr txBox="1"/>
          <p:nvPr/>
        </p:nvSpPr>
        <p:spPr>
          <a:xfrm>
            <a:off x="8653541" y="2388010"/>
            <a:ext cx="400110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隱藏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80B0A81-E7E4-F449-B4E6-8D875787ABE8}"/>
              </a:ext>
            </a:extLst>
          </p:cNvPr>
          <p:cNvCxnSpPr>
            <a:cxnSpLocks/>
          </p:cNvCxnSpPr>
          <p:nvPr/>
        </p:nvCxnSpPr>
        <p:spPr>
          <a:xfrm>
            <a:off x="8383696" y="2383103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3410B11D-C5ED-194A-8114-A5C92EB61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 </a:t>
            </a:r>
            <a:r>
              <a:rPr kumimoji="1" lang="zh-TW" altLang="en-US" sz="1400" dirty="0">
                <a:solidFill>
                  <a:srgbClr val="855E5A"/>
                </a:solidFill>
              </a:rPr>
              <a:t>でんしゃ</a:t>
            </a:r>
            <a:r>
              <a:rPr kumimoji="1" lang="ja-JP" altLang="en-US" sz="1400">
                <a:solidFill>
                  <a:srgbClr val="855E5A"/>
                </a:solidFill>
              </a:rPr>
              <a:t>　はら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さ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たしかに、</a:t>
            </a:r>
            <a:r>
              <a:rPr kumimoji="1" lang="zh-TW" altLang="en-US" sz="2400" dirty="0"/>
              <a:t>電車</a:t>
            </a:r>
            <a:r>
              <a:rPr kumimoji="1" lang="ja-JP" altLang="en-US" sz="2400"/>
              <a:t>の</a:t>
            </a:r>
            <a:r>
              <a:rPr kumimoji="1" lang="zh-TW" altLang="en-US" sz="2400" dirty="0"/>
              <a:t>払</a:t>
            </a:r>
            <a:r>
              <a:rPr kumimoji="1" lang="ja-JP" altLang="en-US" sz="2400"/>
              <a:t>い</a:t>
            </a:r>
            <a:r>
              <a:rPr kumimoji="1" lang="zh-TW" altLang="en-US" sz="2400" dirty="0"/>
              <a:t>下</a:t>
            </a:r>
            <a:r>
              <a:rPr kumimoji="1" lang="ja-JP" altLang="en-US" sz="2400"/>
              <a:t>げを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こうしゃ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がっこう</a:t>
            </a:r>
            <a:r>
              <a:rPr kumimoji="1" lang="ja-JP" altLang="en-US" sz="1400">
                <a:solidFill>
                  <a:srgbClr val="855E5A"/>
                </a:solidFill>
              </a:rPr>
              <a:t>　　　　めずら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校舎</a:t>
            </a:r>
            <a:r>
              <a:rPr kumimoji="1" lang="ja-JP" altLang="en-US" sz="2400"/>
              <a:t>にしている</a:t>
            </a:r>
            <a:r>
              <a:rPr kumimoji="1" lang="zh-TW" altLang="en-US" sz="2400" dirty="0"/>
              <a:t>学校</a:t>
            </a:r>
            <a:r>
              <a:rPr kumimoji="1" lang="ja-JP" altLang="en-US" sz="2400"/>
              <a:t>なんて</a:t>
            </a:r>
            <a:r>
              <a:rPr kumimoji="1" lang="zh-TW" altLang="en-US" sz="2400" dirty="0"/>
              <a:t>珍</a:t>
            </a:r>
            <a:r>
              <a:rPr kumimoji="1" lang="ja-JP" altLang="en-US" sz="2400"/>
              <a:t>しいから、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ぎ</a:t>
            </a:r>
            <a:r>
              <a:rPr kumimoji="1" lang="zh-TW" altLang="en-US" sz="1400" dirty="0">
                <a:solidFill>
                  <a:srgbClr val="855E5A"/>
                </a:solidFill>
              </a:rPr>
              <a:t>もん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トットちゃんの</a:t>
            </a:r>
            <a:r>
              <a:rPr kumimoji="1" lang="zh-TW" altLang="en-US" sz="2400" dirty="0"/>
              <a:t>疑問</a:t>
            </a:r>
            <a:r>
              <a:rPr kumimoji="1" lang="ja-JP" altLang="en-US" sz="2400"/>
              <a:t>も、もっとものこと、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おも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さい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とママも</a:t>
            </a:r>
            <a:r>
              <a:rPr kumimoji="1" lang="zh-TW" altLang="en-US" sz="2400" dirty="0"/>
              <a:t>思</a:t>
            </a:r>
            <a:r>
              <a:rPr kumimoji="1" lang="ja-JP" altLang="en-US" sz="2400"/>
              <a:t>ったけど、この</a:t>
            </a:r>
            <a:r>
              <a:rPr kumimoji="1" lang="zh-TW" altLang="en-US" sz="2400" dirty="0"/>
              <a:t>際、</a:t>
            </a: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zh-TW" altLang="en-US" sz="1400" dirty="0">
                <a:solidFill>
                  <a:srgbClr val="855E5A"/>
                </a:solidFill>
              </a:rPr>
              <a:t>せつめい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説明</a:t>
            </a:r>
            <a:r>
              <a:rPr kumimoji="1" lang="ja-JP" altLang="en-US" sz="2400"/>
              <a:t>してるヒマはないので、こういった。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7203CC-674E-7143-A265-826EA6003376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6/9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D5D23C-983D-9F42-8ECD-24E8FA35BBAD}"/>
              </a:ext>
            </a:extLst>
          </p:cNvPr>
          <p:cNvSpPr txBox="1"/>
          <p:nvPr/>
        </p:nvSpPr>
        <p:spPr>
          <a:xfrm>
            <a:off x="9083556" y="709242"/>
            <a:ext cx="615553" cy="608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確實，的確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F6E4EED-752C-E741-84FD-B611F85A5E53}"/>
              </a:ext>
            </a:extLst>
          </p:cNvPr>
          <p:cNvCxnSpPr>
            <a:cxnSpLocks/>
          </p:cNvCxnSpPr>
          <p:nvPr/>
        </p:nvCxnSpPr>
        <p:spPr>
          <a:xfrm>
            <a:off x="9029154" y="704335"/>
            <a:ext cx="0" cy="1097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6D8FC9-D290-714F-B803-B482AC90DAF8}"/>
              </a:ext>
            </a:extLst>
          </p:cNvPr>
          <p:cNvSpPr txBox="1"/>
          <p:nvPr/>
        </p:nvSpPr>
        <p:spPr>
          <a:xfrm>
            <a:off x="9289332" y="3059432"/>
            <a:ext cx="400110" cy="28572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向民眾出售、轉讓（不再使用的公物）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98628D6-51DE-CE4A-A79B-138092551922}"/>
              </a:ext>
            </a:extLst>
          </p:cNvPr>
          <p:cNvCxnSpPr>
            <a:cxnSpLocks/>
          </p:cNvCxnSpPr>
          <p:nvPr/>
        </p:nvCxnSpPr>
        <p:spPr>
          <a:xfrm>
            <a:off x="9019487" y="3054525"/>
            <a:ext cx="9667" cy="10602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03B49F-41FD-1549-AE52-6A6482C404AB}"/>
              </a:ext>
            </a:extLst>
          </p:cNvPr>
          <p:cNvSpPr txBox="1"/>
          <p:nvPr/>
        </p:nvSpPr>
        <p:spPr>
          <a:xfrm>
            <a:off x="7618118" y="4114800"/>
            <a:ext cx="400110" cy="1694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很少見，罕見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D9A497A-EE9D-5A43-BE39-2F753E30B328}"/>
              </a:ext>
            </a:extLst>
          </p:cNvPr>
          <p:cNvCxnSpPr>
            <a:cxnSpLocks/>
          </p:cNvCxnSpPr>
          <p:nvPr/>
        </p:nvCxnSpPr>
        <p:spPr>
          <a:xfrm>
            <a:off x="7348273" y="4109893"/>
            <a:ext cx="0" cy="8251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6830EA-12BD-414F-A09F-7D7D7DF09A2F}"/>
              </a:ext>
            </a:extLst>
          </p:cNvPr>
          <p:cNvSpPr txBox="1"/>
          <p:nvPr/>
        </p:nvSpPr>
        <p:spPr>
          <a:xfrm>
            <a:off x="5909972" y="3839362"/>
            <a:ext cx="400110" cy="14856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合理，理所當然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8553A0-DEFA-924D-9276-5212BA1BA4E6}"/>
              </a:ext>
            </a:extLst>
          </p:cNvPr>
          <p:cNvCxnSpPr>
            <a:cxnSpLocks/>
          </p:cNvCxnSpPr>
          <p:nvPr/>
        </p:nvCxnSpPr>
        <p:spPr>
          <a:xfrm>
            <a:off x="5640127" y="3834455"/>
            <a:ext cx="0" cy="1100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9C70AE-7BD4-1747-B0DC-85D05E9C0CD4}"/>
              </a:ext>
            </a:extLst>
          </p:cNvPr>
          <p:cNvSpPr txBox="1"/>
          <p:nvPr/>
        </p:nvSpPr>
        <p:spPr>
          <a:xfrm>
            <a:off x="4222822" y="4080487"/>
            <a:ext cx="400110" cy="11006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時候，機會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ECF4CC8-8E85-094F-A6F3-E5B558AC8770}"/>
              </a:ext>
            </a:extLst>
          </p:cNvPr>
          <p:cNvCxnSpPr>
            <a:cxnSpLocks/>
          </p:cNvCxnSpPr>
          <p:nvPr/>
        </p:nvCxnSpPr>
        <p:spPr>
          <a:xfrm>
            <a:off x="3965957" y="4109893"/>
            <a:ext cx="2957" cy="338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CFA6D7-66D0-0346-AC35-288202E91404}"/>
              </a:ext>
            </a:extLst>
          </p:cNvPr>
          <p:cNvSpPr txBox="1"/>
          <p:nvPr/>
        </p:nvSpPr>
        <p:spPr>
          <a:xfrm>
            <a:off x="2588918" y="2088941"/>
            <a:ext cx="400110" cy="1745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sz="1400" dirty="0">
                <a:solidFill>
                  <a:schemeClr val="accent2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工夫，餘暇，空閒</a:t>
            </a:r>
            <a:endParaRPr kumimoji="1" lang="en-US" altLang="zh-TW" sz="1400" dirty="0">
              <a:solidFill>
                <a:schemeClr val="accent2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EF98AC7-59C0-054D-876A-51E2DB534863}"/>
              </a:ext>
            </a:extLst>
          </p:cNvPr>
          <p:cNvCxnSpPr>
            <a:cxnSpLocks/>
          </p:cNvCxnSpPr>
          <p:nvPr/>
        </p:nvCxnSpPr>
        <p:spPr>
          <a:xfrm>
            <a:off x="2319073" y="2084034"/>
            <a:ext cx="0" cy="7129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5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文字版面配置區 1">
            <a:extLst>
              <a:ext uri="{FF2B5EF4-FFF2-40B4-BE49-F238E27FC236}">
                <a16:creationId xmlns:a16="http://schemas.microsoft.com/office/drawing/2014/main" id="{D68B346F-30A5-1A42-A8FA-F8304898A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/>
              <a:t>こういった。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「じゃ、あなた、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indent="0">
              <a:buNone/>
            </a:pPr>
            <a:endParaRPr kumimoji="1" lang="en-US" altLang="zh-TW" sz="2400" dirty="0"/>
          </a:p>
          <a:p>
            <a:pPr marL="0" lvl="0" indent="0">
              <a:buNone/>
            </a:pPr>
            <a:r>
              <a:rPr kumimoji="1" lang="ja-JP" altLang="en-US" sz="1050">
                <a:solidFill>
                  <a:srgbClr val="855E5A"/>
                </a:solidFill>
              </a:rPr>
              <a:t>こうちょう</a:t>
            </a:r>
            <a:r>
              <a:rPr kumimoji="1" lang="zh-TW" altLang="en-US" sz="1050" dirty="0">
                <a:solidFill>
                  <a:srgbClr val="855E5A"/>
                </a:solidFill>
              </a:rPr>
              <a:t>せんせい</a:t>
            </a:r>
            <a:r>
              <a:rPr kumimoji="1" lang="ja-JP" altLang="en-US" sz="1050">
                <a:solidFill>
                  <a:srgbClr val="855E5A"/>
                </a:solidFill>
              </a:rPr>
              <a:t>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うかが</a:t>
            </a: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</a:t>
            </a:r>
            <a:r>
              <a:rPr kumimoji="1" lang="en-US" altLang="ja-JP" sz="1400" dirty="0">
                <a:solidFill>
                  <a:srgbClr val="855E5A"/>
                </a:solidFill>
              </a:rPr>
              <a:t> </a:t>
            </a:r>
            <a:r>
              <a:rPr kumimoji="1" lang="ja-JP" altLang="en-US" sz="1400">
                <a:solidFill>
                  <a:srgbClr val="855E5A"/>
                </a:solidFill>
              </a:rPr>
              <a:t>じ</a:t>
            </a:r>
            <a:r>
              <a:rPr kumimoji="1" lang="zh-TW" altLang="en-US" sz="1400" dirty="0">
                <a:solidFill>
                  <a:srgbClr val="855E5A"/>
                </a:solidFill>
              </a:rPr>
              <a:t>ぶん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zh-TW" altLang="en-US" sz="2400" dirty="0"/>
              <a:t>校長先生</a:t>
            </a:r>
            <a:r>
              <a:rPr kumimoji="1" lang="ja-JP" altLang="en-US" sz="2400"/>
              <a:t>に</a:t>
            </a:r>
            <a:r>
              <a:rPr kumimoji="1" lang="zh-TW" altLang="en-US" sz="2400" dirty="0"/>
              <a:t>伺</a:t>
            </a:r>
            <a:r>
              <a:rPr kumimoji="1" lang="ja-JP" altLang="en-US" sz="2400"/>
              <a:t>ってごらんなさい、</a:t>
            </a:r>
            <a:r>
              <a:rPr kumimoji="1" lang="zh-TW" altLang="en-US" sz="2400" dirty="0"/>
              <a:t>自分</a:t>
            </a:r>
            <a:r>
              <a:rPr kumimoji="1" lang="ja-JP" altLang="en-US" sz="2400"/>
              <a:t>で。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/>
              <a:t>それと、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lvl="0" indent="0">
              <a:buNone/>
            </a:pPr>
            <a:r>
              <a:rPr kumimoji="1" lang="ja-JP" altLang="en-US" sz="1400">
                <a:solidFill>
                  <a:srgbClr val="855E5A"/>
                </a:solidFill>
              </a:rPr>
              <a:t>　　　　　　　　　　　　　　　　　</a:t>
            </a:r>
            <a:r>
              <a:rPr kumimoji="1" lang="zh-TW" altLang="en-US" sz="1400" dirty="0">
                <a:solidFill>
                  <a:srgbClr val="855E5A"/>
                </a:solidFill>
              </a:rPr>
              <a:t>かんが</a:t>
            </a:r>
            <a:endParaRPr kumimoji="1" lang="en-US" altLang="ja-JP" sz="2400" dirty="0">
              <a:solidFill>
                <a:srgbClr val="855E5A"/>
              </a:solidFill>
            </a:endParaRPr>
          </a:p>
          <a:p>
            <a:pPr marL="0" indent="0">
              <a:buNone/>
            </a:pPr>
            <a:r>
              <a:rPr kumimoji="1" lang="ja-JP" altLang="en-US" sz="2400"/>
              <a:t>あなたのパパのことを</a:t>
            </a:r>
            <a:r>
              <a:rPr kumimoji="1" lang="zh-TW" altLang="en-US" sz="2400" dirty="0"/>
              <a:t>考</a:t>
            </a:r>
            <a:r>
              <a:rPr kumimoji="1" lang="ja-JP" altLang="en-US" sz="2400"/>
              <a:t>えてみて？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E90DDE-ECCD-AC4C-97B1-2FB802BE0DF1}"/>
              </a:ext>
            </a:extLst>
          </p:cNvPr>
          <p:cNvSpPr txBox="1"/>
          <p:nvPr/>
        </p:nvSpPr>
        <p:spPr>
          <a:xfrm>
            <a:off x="11437892" y="271847"/>
            <a:ext cx="461665" cy="2362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気に入ったわ②</a:t>
            </a:r>
            <a:r>
              <a:rPr kumimoji="1" lang="en-US" altLang="zh-TW" dirty="0">
                <a:solidFill>
                  <a:srgbClr val="F7EFE5"/>
                </a:solidFill>
                <a:latin typeface="Cica" panose="020B0409020203020207" pitchFamily="49" charset="-128"/>
                <a:ea typeface="Cica" panose="020B0409020203020207" pitchFamily="49" charset="-128"/>
              </a:rPr>
              <a:t> 7/9</a:t>
            </a:r>
            <a:endParaRPr kumimoji="1" lang="zh-TW" altLang="en-US" dirty="0">
              <a:solidFill>
                <a:srgbClr val="F7EFE5"/>
              </a:solidFill>
              <a:latin typeface="Cica" panose="020B0409020203020207" pitchFamily="49" charset="-128"/>
              <a:ea typeface="Cica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4967"/>
      </p:ext>
    </p:extLst>
  </p:cSld>
  <p:clrMapOvr>
    <a:masterClrMapping/>
  </p:clrMapOvr>
</p:sld>
</file>

<file path=ppt/theme/theme1.xml><?xml version="1.0" encoding="utf-8"?>
<a:theme xmlns:a="http://schemas.openxmlformats.org/drawingml/2006/main" name="トットちゃん１">
  <a:themeElements>
    <a:clrScheme name="ご飯">
      <a:dk1>
        <a:srgbClr val="855E5A"/>
      </a:dk1>
      <a:lt1>
        <a:srgbClr val="FEFBF4"/>
      </a:lt1>
      <a:dk2>
        <a:srgbClr val="855E5A"/>
      </a:dk2>
      <a:lt2>
        <a:srgbClr val="FAFBFC"/>
      </a:lt2>
      <a:accent1>
        <a:srgbClr val="D6B178"/>
      </a:accent1>
      <a:accent2>
        <a:srgbClr val="C4745B"/>
      </a:accent2>
      <a:accent3>
        <a:srgbClr val="D8C997"/>
      </a:accent3>
      <a:accent4>
        <a:srgbClr val="F2E7C9"/>
      </a:accent4>
      <a:accent5>
        <a:srgbClr val="F5F3DF"/>
      </a:accent5>
      <a:accent6>
        <a:srgbClr val="E6EEE7"/>
      </a:accent6>
      <a:hlink>
        <a:srgbClr val="855E5A"/>
      </a:hlink>
      <a:folHlink>
        <a:srgbClr val="DBC1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トットちゃん１" id="{711C2B75-CA73-024B-A71B-012CB972ADF9}" vid="{57B702ED-1AF1-7C46-A273-4EE1C6F8B55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トットちゃん１</Template>
  <TotalTime>991</TotalTime>
  <Words>982</Words>
  <Application>Microsoft Macintosh PowerPoint</Application>
  <PresentationFormat>寬螢幕</PresentationFormat>
  <Paragraphs>201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Cica</vt:lpstr>
      <vt:lpstr>Arial</vt:lpstr>
      <vt:lpstr>Calibri</vt:lpstr>
      <vt:lpstr>トットちゃん１</vt:lpstr>
      <vt:lpstr>PowerPoint 簡報</vt:lpstr>
      <vt:lpstr>『窓ぎわのトットちゃん』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Siyee</dc:creator>
  <cp:lastModifiedBy>Lee Siyee</cp:lastModifiedBy>
  <cp:revision>1</cp:revision>
  <dcterms:created xsi:type="dcterms:W3CDTF">2022-03-16T06:48:51Z</dcterms:created>
  <dcterms:modified xsi:type="dcterms:W3CDTF">2022-05-07T03:32:20Z</dcterms:modified>
</cp:coreProperties>
</file>