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7"/>
  </p:notesMasterIdLst>
  <p:sldIdLst>
    <p:sldId id="259" r:id="rId4"/>
    <p:sldId id="256" r:id="rId5"/>
    <p:sldId id="257" r:id="rId6"/>
    <p:sldId id="262" r:id="rId8"/>
    <p:sldId id="274" r:id="rId9"/>
    <p:sldId id="373" r:id="rId10"/>
    <p:sldId id="317" r:id="rId11"/>
    <p:sldId id="320" r:id="rId12"/>
    <p:sldId id="321" r:id="rId13"/>
    <p:sldId id="322" r:id="rId14"/>
    <p:sldId id="261" r:id="rId15"/>
    <p:sldId id="303" r:id="rId16"/>
    <p:sldId id="287" r:id="rId17"/>
    <p:sldId id="288" r:id="rId18"/>
    <p:sldId id="289" r:id="rId19"/>
    <p:sldId id="265" r:id="rId20"/>
    <p:sldId id="266" r:id="rId21"/>
    <p:sldId id="267" r:id="rId22"/>
    <p:sldId id="268" r:id="rId23"/>
    <p:sldId id="360" r:id="rId24"/>
    <p:sldId id="395" r:id="rId25"/>
    <p:sldId id="396" r:id="rId26"/>
    <p:sldId id="397" r:id="rId27"/>
    <p:sldId id="290" r:id="rId28"/>
    <p:sldId id="323" r:id="rId29"/>
    <p:sldId id="325" r:id="rId30"/>
    <p:sldId id="294" r:id="rId31"/>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notesMaster" Target="notesMasters/notesMaster1.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349066-EE04-4C0F-AED1-E7CC7506878C}"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84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endParaRPr lang="zh-CN" altLang="en-US" smtClean="0"/>
          </a:p>
        </p:txBody>
      </p:sp>
      <p:sp>
        <p:nvSpPr>
          <p:cNvPr id="184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fld id="{F1D65D2E-EF28-4E90-AD5E-1EE90AC25576}" type="slidenum">
              <a:rPr lang="zh-CN" altLang="en-US" smtClean="0"/>
            </a:fld>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63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endParaRPr lang="zh-CN" altLang="en-US" smtClean="0"/>
          </a:p>
        </p:txBody>
      </p:sp>
      <p:sp>
        <p:nvSpPr>
          <p:cNvPr id="163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fld id="{C803AB26-AF4C-4E91-B6A4-EEEE19BEF224}" type="slidenum">
              <a:rPr lang="zh-CN" altLang="en-US" smtClean="0"/>
            </a:fld>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2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endParaRPr lang="zh-CN" altLang="en-US" smtClean="0"/>
          </a:p>
        </p:txBody>
      </p:sp>
      <p:sp>
        <p:nvSpPr>
          <p:cNvPr id="102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fld id="{27C75D1A-5685-43EC-941D-225DCD985039}" type="slidenum">
              <a:rPr lang="zh-CN" altLang="en-US" smtClean="0"/>
            </a:fld>
            <a:endParaRPr lang="zh-C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50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endParaRPr lang="zh-CN" altLang="en-US" smtClean="0"/>
          </a:p>
        </p:txBody>
      </p:sp>
      <p:sp>
        <p:nvSpPr>
          <p:cNvPr id="450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fld id="{A3EB6FE8-56C0-4DBE-A413-F804C4F3C011}" type="slidenum">
              <a:rPr lang="zh-CN" altLang="en-US" smtClean="0"/>
            </a:fld>
            <a:endParaRPr lang="zh-C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71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endParaRPr lang="zh-CN" altLang="en-US" smtClean="0"/>
          </a:p>
        </p:txBody>
      </p:sp>
      <p:sp>
        <p:nvSpPr>
          <p:cNvPr id="471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fld id="{82AB907A-2477-4CF6-9376-9875A634BBF9}" type="slidenum">
              <a:rPr lang="zh-CN" altLang="en-US" smtClean="0"/>
            </a:fld>
            <a:endParaRPr lang="zh-CN"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3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endParaRPr lang="zh-CN" altLang="en-US" smtClean="0"/>
          </a:p>
        </p:txBody>
      </p:sp>
      <p:sp>
        <p:nvSpPr>
          <p:cNvPr id="143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fld id="{AAA848ED-E8DB-4D9E-A241-7DF22BA1B9D9}" type="slidenum">
              <a:rPr lang="zh-CN" altLang="en-US" smtClean="0"/>
            </a:fld>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38200" y="1122680"/>
            <a:ext cx="105156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838200" y="3602355"/>
            <a:ext cx="10515600" cy="1655445"/>
          </a:xfrm>
        </p:spPr>
        <p:txBody>
          <a:bodyPr/>
          <a:lstStyle>
            <a:lvl1pPr marL="0" indent="0" algn="ctr">
              <a:buNone/>
              <a:defRPr sz="24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27025"/>
            <a:ext cx="10515600" cy="5850255"/>
          </a:xfrm>
        </p:spPr>
        <p:txBody>
          <a:bodyPr/>
          <a:lstStyle>
            <a:lvl2pPr>
              <a:defRPr/>
            </a:lvl2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23E533A-A63A-4AA5-96EC-D691634BB45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2922EA1-7C85-41FE-AD6A-07105F1C7B9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 name="组合 7"/>
          <p:cNvGrpSpPr/>
          <p:nvPr/>
        </p:nvGrpSpPr>
        <p:grpSpPr bwMode="auto">
          <a:xfrm>
            <a:off x="4098925" y="1584325"/>
            <a:ext cx="3995738" cy="3965575"/>
            <a:chOff x="4985288" y="1224585"/>
            <a:chExt cx="2546888" cy="2527388"/>
          </a:xfrm>
        </p:grpSpPr>
        <p:sp>
          <p:nvSpPr>
            <p:cNvPr id="5" name="椭圆 4"/>
            <p:cNvSpPr/>
            <p:nvPr/>
          </p:nvSpPr>
          <p:spPr>
            <a:xfrm>
              <a:off x="5012609" y="1224585"/>
              <a:ext cx="2433557" cy="2433294"/>
            </a:xfrm>
            <a:prstGeom prst="ellipse">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椭圆 5"/>
            <p:cNvSpPr/>
            <p:nvPr/>
          </p:nvSpPr>
          <p:spPr>
            <a:xfrm>
              <a:off x="5097606" y="1266068"/>
              <a:ext cx="2434570" cy="2433294"/>
            </a:xfrm>
            <a:prstGeom prst="ellipse">
              <a:avLst/>
            </a:prstGeom>
            <a:solidFill>
              <a:schemeClr val="tx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椭圆 6"/>
            <p:cNvSpPr/>
            <p:nvPr/>
          </p:nvSpPr>
          <p:spPr>
            <a:xfrm>
              <a:off x="4985288" y="1318679"/>
              <a:ext cx="2434570" cy="2433294"/>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8" name="Freeform 5"/>
          <p:cNvSpPr>
            <a:spLocks noEditPoints="1"/>
          </p:cNvSpPr>
          <p:nvPr/>
        </p:nvSpPr>
        <p:spPr bwMode="auto">
          <a:xfrm>
            <a:off x="5087938" y="584200"/>
            <a:ext cx="2016125" cy="234950"/>
          </a:xfrm>
          <a:custGeom>
            <a:avLst/>
            <a:gdLst>
              <a:gd name="T0" fmla="*/ 2147483646 w 1255"/>
              <a:gd name="T1" fmla="*/ 2147483646 h 234"/>
              <a:gd name="T2" fmla="*/ 2147483646 w 1255"/>
              <a:gd name="T3" fmla="*/ 2147483646 h 234"/>
              <a:gd name="T4" fmla="*/ 2147483646 w 1255"/>
              <a:gd name="T5" fmla="*/ 2147483646 h 234"/>
              <a:gd name="T6" fmla="*/ 2147483646 w 1255"/>
              <a:gd name="T7" fmla="*/ 2147483646 h 234"/>
              <a:gd name="T8" fmla="*/ 2147483646 w 1255"/>
              <a:gd name="T9" fmla="*/ 2147483646 h 234"/>
              <a:gd name="T10" fmla="*/ 2147483646 w 1255"/>
              <a:gd name="T11" fmla="*/ 2147483646 h 234"/>
              <a:gd name="T12" fmla="*/ 2147483646 w 1255"/>
              <a:gd name="T13" fmla="*/ 2147483646 h 234"/>
              <a:gd name="T14" fmla="*/ 2147483646 w 1255"/>
              <a:gd name="T15" fmla="*/ 2147483646 h 234"/>
              <a:gd name="T16" fmla="*/ 2147483646 w 1255"/>
              <a:gd name="T17" fmla="*/ 2147483646 h 234"/>
              <a:gd name="T18" fmla="*/ 2147483646 w 1255"/>
              <a:gd name="T19" fmla="*/ 2147483646 h 234"/>
              <a:gd name="T20" fmla="*/ 2147483646 w 1255"/>
              <a:gd name="T21" fmla="*/ 2147483646 h 234"/>
              <a:gd name="T22" fmla="*/ 2147483646 w 1255"/>
              <a:gd name="T23" fmla="*/ 2147483646 h 234"/>
              <a:gd name="T24" fmla="*/ 2147483646 w 1255"/>
              <a:gd name="T25" fmla="*/ 2147483646 h 234"/>
              <a:gd name="T26" fmla="*/ 2147483646 w 1255"/>
              <a:gd name="T27" fmla="*/ 2147483646 h 234"/>
              <a:gd name="T28" fmla="*/ 2147483646 w 1255"/>
              <a:gd name="T29" fmla="*/ 2147483646 h 234"/>
              <a:gd name="T30" fmla="*/ 2147483646 w 1255"/>
              <a:gd name="T31" fmla="*/ 2147483646 h 234"/>
              <a:gd name="T32" fmla="*/ 2147483646 w 1255"/>
              <a:gd name="T33" fmla="*/ 2147483646 h 234"/>
              <a:gd name="T34" fmla="*/ 2147483646 w 1255"/>
              <a:gd name="T35" fmla="*/ 2147483646 h 234"/>
              <a:gd name="T36" fmla="*/ 2147483646 w 1255"/>
              <a:gd name="T37" fmla="*/ 2147483646 h 234"/>
              <a:gd name="T38" fmla="*/ 2147483646 w 1255"/>
              <a:gd name="T39" fmla="*/ 2147483646 h 234"/>
              <a:gd name="T40" fmla="*/ 2147483646 w 1255"/>
              <a:gd name="T41" fmla="*/ 2147483646 h 234"/>
              <a:gd name="T42" fmla="*/ 2147483646 w 1255"/>
              <a:gd name="T43" fmla="*/ 2147483646 h 234"/>
              <a:gd name="T44" fmla="*/ 2147483646 w 1255"/>
              <a:gd name="T45" fmla="*/ 2147483646 h 234"/>
              <a:gd name="T46" fmla="*/ 2147483646 w 1255"/>
              <a:gd name="T47" fmla="*/ 2147483646 h 234"/>
              <a:gd name="T48" fmla="*/ 2147483646 w 1255"/>
              <a:gd name="T49" fmla="*/ 2147483646 h 234"/>
              <a:gd name="T50" fmla="*/ 2147483646 w 1255"/>
              <a:gd name="T51" fmla="*/ 2147483646 h 234"/>
              <a:gd name="T52" fmla="*/ 2147483646 w 1255"/>
              <a:gd name="T53" fmla="*/ 2147483646 h 234"/>
              <a:gd name="T54" fmla="*/ 2147483646 w 1255"/>
              <a:gd name="T55" fmla="*/ 2147483646 h 234"/>
              <a:gd name="T56" fmla="*/ 2147483646 w 1255"/>
              <a:gd name="T57" fmla="*/ 2147483646 h 234"/>
              <a:gd name="T58" fmla="*/ 2147483646 w 1255"/>
              <a:gd name="T59" fmla="*/ 2147483646 h 234"/>
              <a:gd name="T60" fmla="*/ 2147483646 w 1255"/>
              <a:gd name="T61" fmla="*/ 2147483646 h 234"/>
              <a:gd name="T62" fmla="*/ 2147483646 w 1255"/>
              <a:gd name="T63" fmla="*/ 2147483646 h 234"/>
              <a:gd name="T64" fmla="*/ 2147483646 w 1255"/>
              <a:gd name="T65" fmla="*/ 2147483646 h 234"/>
              <a:gd name="T66" fmla="*/ 2147483646 w 1255"/>
              <a:gd name="T67" fmla="*/ 2147483646 h 234"/>
              <a:gd name="T68" fmla="*/ 2147483646 w 1255"/>
              <a:gd name="T69" fmla="*/ 2147483646 h 234"/>
              <a:gd name="T70" fmla="*/ 2147483646 w 1255"/>
              <a:gd name="T71" fmla="*/ 2147483646 h 234"/>
              <a:gd name="T72" fmla="*/ 2147483646 w 1255"/>
              <a:gd name="T73" fmla="*/ 2147483646 h 234"/>
              <a:gd name="T74" fmla="*/ 2147483646 w 1255"/>
              <a:gd name="T75" fmla="*/ 2147483646 h 234"/>
              <a:gd name="T76" fmla="*/ 2147483646 w 1255"/>
              <a:gd name="T77" fmla="*/ 2147483646 h 234"/>
              <a:gd name="T78" fmla="*/ 2147483646 w 1255"/>
              <a:gd name="T79" fmla="*/ 2147483646 h 234"/>
              <a:gd name="T80" fmla="*/ 2147483646 w 1255"/>
              <a:gd name="T81" fmla="*/ 2147483646 h 234"/>
              <a:gd name="T82" fmla="*/ 2147483646 w 1255"/>
              <a:gd name="T83" fmla="*/ 2147483646 h 234"/>
              <a:gd name="T84" fmla="*/ 2147483646 w 1255"/>
              <a:gd name="T85" fmla="*/ 2147483646 h 234"/>
              <a:gd name="T86" fmla="*/ 2147483646 w 1255"/>
              <a:gd name="T87" fmla="*/ 2147483646 h 234"/>
              <a:gd name="T88" fmla="*/ 2147483646 w 1255"/>
              <a:gd name="T89" fmla="*/ 2147483646 h 234"/>
              <a:gd name="T90" fmla="*/ 2147483646 w 1255"/>
              <a:gd name="T91" fmla="*/ 2147483646 h 234"/>
              <a:gd name="T92" fmla="*/ 2147483646 w 1255"/>
              <a:gd name="T93" fmla="*/ 2147483646 h 234"/>
              <a:gd name="T94" fmla="*/ 2147483646 w 1255"/>
              <a:gd name="T95" fmla="*/ 2147483646 h 234"/>
              <a:gd name="T96" fmla="*/ 2147483646 w 1255"/>
              <a:gd name="T97" fmla="*/ 2147483646 h 234"/>
              <a:gd name="T98" fmla="*/ 2147483646 w 1255"/>
              <a:gd name="T99" fmla="*/ 2147483646 h 234"/>
              <a:gd name="T100" fmla="*/ 2147483646 w 1255"/>
              <a:gd name="T101" fmla="*/ 2147483646 h 234"/>
              <a:gd name="T102" fmla="*/ 2147483646 w 1255"/>
              <a:gd name="T103" fmla="*/ 2147483646 h 234"/>
              <a:gd name="T104" fmla="*/ 2147483646 w 1255"/>
              <a:gd name="T105" fmla="*/ 2147483646 h 234"/>
              <a:gd name="T106" fmla="*/ 2147483646 w 1255"/>
              <a:gd name="T107" fmla="*/ 2147483646 h 234"/>
              <a:gd name="T108" fmla="*/ 2147483646 w 1255"/>
              <a:gd name="T109" fmla="*/ 2147483646 h 234"/>
              <a:gd name="T110" fmla="*/ 2147483646 w 1255"/>
              <a:gd name="T111" fmla="*/ 2147483646 h 234"/>
              <a:gd name="T112" fmla="*/ 2147483646 w 1255"/>
              <a:gd name="T113" fmla="*/ 2147483646 h 234"/>
              <a:gd name="T114" fmla="*/ 2147483646 w 1255"/>
              <a:gd name="T115" fmla="*/ 2147483646 h 234"/>
              <a:gd name="T116" fmla="*/ 2147483646 w 1255"/>
              <a:gd name="T117" fmla="*/ 2147483646 h 234"/>
              <a:gd name="T118" fmla="*/ 2147483646 w 1255"/>
              <a:gd name="T119" fmla="*/ 2147483646 h 234"/>
              <a:gd name="T120" fmla="*/ 2147483646 w 1255"/>
              <a:gd name="T121" fmla="*/ 2147483646 h 23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255" h="234">
                <a:moveTo>
                  <a:pt x="791" y="101"/>
                </a:moveTo>
                <a:cubicBezTo>
                  <a:pt x="793" y="103"/>
                  <a:pt x="794" y="105"/>
                  <a:pt x="795" y="107"/>
                </a:cubicBezTo>
                <a:cubicBezTo>
                  <a:pt x="810" y="107"/>
                  <a:pt x="810" y="107"/>
                  <a:pt x="810" y="107"/>
                </a:cubicBezTo>
                <a:cubicBezTo>
                  <a:pt x="810" y="107"/>
                  <a:pt x="810" y="106"/>
                  <a:pt x="811" y="105"/>
                </a:cubicBezTo>
                <a:cubicBezTo>
                  <a:pt x="812" y="99"/>
                  <a:pt x="819" y="94"/>
                  <a:pt x="826" y="94"/>
                </a:cubicBezTo>
                <a:cubicBezTo>
                  <a:pt x="833" y="94"/>
                  <a:pt x="839" y="99"/>
                  <a:pt x="841" y="105"/>
                </a:cubicBezTo>
                <a:cubicBezTo>
                  <a:pt x="841" y="106"/>
                  <a:pt x="841" y="107"/>
                  <a:pt x="841" y="107"/>
                </a:cubicBezTo>
                <a:cubicBezTo>
                  <a:pt x="1032" y="107"/>
                  <a:pt x="1032" y="107"/>
                  <a:pt x="1032" y="107"/>
                </a:cubicBezTo>
                <a:cubicBezTo>
                  <a:pt x="1033" y="103"/>
                  <a:pt x="1037" y="100"/>
                  <a:pt x="1042" y="100"/>
                </a:cubicBezTo>
                <a:cubicBezTo>
                  <a:pt x="1046" y="100"/>
                  <a:pt x="1050" y="103"/>
                  <a:pt x="1051" y="107"/>
                </a:cubicBezTo>
                <a:cubicBezTo>
                  <a:pt x="1052" y="107"/>
                  <a:pt x="1052" y="107"/>
                  <a:pt x="1052" y="107"/>
                </a:cubicBezTo>
                <a:cubicBezTo>
                  <a:pt x="1055" y="106"/>
                  <a:pt x="1059" y="104"/>
                  <a:pt x="1062" y="103"/>
                </a:cubicBezTo>
                <a:cubicBezTo>
                  <a:pt x="1067" y="100"/>
                  <a:pt x="1072" y="98"/>
                  <a:pt x="1078" y="98"/>
                </a:cubicBezTo>
                <a:cubicBezTo>
                  <a:pt x="1082" y="98"/>
                  <a:pt x="1086" y="99"/>
                  <a:pt x="1089" y="102"/>
                </a:cubicBezTo>
                <a:cubicBezTo>
                  <a:pt x="1091" y="103"/>
                  <a:pt x="1092" y="105"/>
                  <a:pt x="1093" y="107"/>
                </a:cubicBezTo>
                <a:cubicBezTo>
                  <a:pt x="1099" y="107"/>
                  <a:pt x="1099" y="107"/>
                  <a:pt x="1099" y="107"/>
                </a:cubicBezTo>
                <a:cubicBezTo>
                  <a:pt x="1100" y="103"/>
                  <a:pt x="1104" y="100"/>
                  <a:pt x="1109" y="100"/>
                </a:cubicBezTo>
                <a:cubicBezTo>
                  <a:pt x="1112" y="100"/>
                  <a:pt x="1116" y="102"/>
                  <a:pt x="1117" y="105"/>
                </a:cubicBezTo>
                <a:cubicBezTo>
                  <a:pt x="1121" y="101"/>
                  <a:pt x="1125" y="97"/>
                  <a:pt x="1129" y="94"/>
                </a:cubicBezTo>
                <a:cubicBezTo>
                  <a:pt x="1136" y="90"/>
                  <a:pt x="1143" y="87"/>
                  <a:pt x="1151" y="87"/>
                </a:cubicBezTo>
                <a:cubicBezTo>
                  <a:pt x="1169" y="87"/>
                  <a:pt x="1183" y="100"/>
                  <a:pt x="1199" y="106"/>
                </a:cubicBezTo>
                <a:cubicBezTo>
                  <a:pt x="1209" y="109"/>
                  <a:pt x="1219" y="110"/>
                  <a:pt x="1228" y="108"/>
                </a:cubicBezTo>
                <a:cubicBezTo>
                  <a:pt x="1238" y="107"/>
                  <a:pt x="1248" y="103"/>
                  <a:pt x="1255" y="96"/>
                </a:cubicBezTo>
                <a:cubicBezTo>
                  <a:pt x="1253" y="105"/>
                  <a:pt x="1247" y="113"/>
                  <a:pt x="1239" y="117"/>
                </a:cubicBezTo>
                <a:cubicBezTo>
                  <a:pt x="1234" y="118"/>
                  <a:pt x="1230" y="119"/>
                  <a:pt x="1225" y="118"/>
                </a:cubicBezTo>
                <a:cubicBezTo>
                  <a:pt x="1219" y="117"/>
                  <a:pt x="1214" y="114"/>
                  <a:pt x="1208" y="112"/>
                </a:cubicBezTo>
                <a:cubicBezTo>
                  <a:pt x="1208" y="112"/>
                  <a:pt x="1208" y="112"/>
                  <a:pt x="1208" y="112"/>
                </a:cubicBezTo>
                <a:cubicBezTo>
                  <a:pt x="1210" y="114"/>
                  <a:pt x="1212" y="117"/>
                  <a:pt x="1214" y="119"/>
                </a:cubicBezTo>
                <a:cubicBezTo>
                  <a:pt x="1216" y="122"/>
                  <a:pt x="1218" y="125"/>
                  <a:pt x="1218" y="128"/>
                </a:cubicBezTo>
                <a:cubicBezTo>
                  <a:pt x="1219" y="136"/>
                  <a:pt x="1212" y="141"/>
                  <a:pt x="1206" y="139"/>
                </a:cubicBezTo>
                <a:cubicBezTo>
                  <a:pt x="1203" y="138"/>
                  <a:pt x="1201" y="135"/>
                  <a:pt x="1200" y="133"/>
                </a:cubicBezTo>
                <a:cubicBezTo>
                  <a:pt x="1199" y="130"/>
                  <a:pt x="1198" y="126"/>
                  <a:pt x="1197" y="123"/>
                </a:cubicBezTo>
                <a:cubicBezTo>
                  <a:pt x="1196" y="120"/>
                  <a:pt x="1196" y="117"/>
                  <a:pt x="1194" y="114"/>
                </a:cubicBezTo>
                <a:cubicBezTo>
                  <a:pt x="1192" y="109"/>
                  <a:pt x="1189" y="105"/>
                  <a:pt x="1185" y="102"/>
                </a:cubicBezTo>
                <a:cubicBezTo>
                  <a:pt x="1185" y="102"/>
                  <a:pt x="1185" y="102"/>
                  <a:pt x="1185" y="102"/>
                </a:cubicBezTo>
                <a:cubicBezTo>
                  <a:pt x="1186" y="105"/>
                  <a:pt x="1187" y="107"/>
                  <a:pt x="1187" y="110"/>
                </a:cubicBezTo>
                <a:cubicBezTo>
                  <a:pt x="1188" y="113"/>
                  <a:pt x="1188" y="116"/>
                  <a:pt x="1187" y="119"/>
                </a:cubicBezTo>
                <a:cubicBezTo>
                  <a:pt x="1187" y="122"/>
                  <a:pt x="1185" y="124"/>
                  <a:pt x="1183" y="125"/>
                </a:cubicBezTo>
                <a:cubicBezTo>
                  <a:pt x="1180" y="126"/>
                  <a:pt x="1176" y="124"/>
                  <a:pt x="1174" y="122"/>
                </a:cubicBezTo>
                <a:cubicBezTo>
                  <a:pt x="1171" y="120"/>
                  <a:pt x="1171" y="116"/>
                  <a:pt x="1171" y="112"/>
                </a:cubicBezTo>
                <a:cubicBezTo>
                  <a:pt x="1170" y="108"/>
                  <a:pt x="1170" y="104"/>
                  <a:pt x="1169" y="101"/>
                </a:cubicBezTo>
                <a:cubicBezTo>
                  <a:pt x="1165" y="92"/>
                  <a:pt x="1152" y="91"/>
                  <a:pt x="1144" y="94"/>
                </a:cubicBezTo>
                <a:cubicBezTo>
                  <a:pt x="1144" y="95"/>
                  <a:pt x="1144" y="95"/>
                  <a:pt x="1144" y="95"/>
                </a:cubicBezTo>
                <a:cubicBezTo>
                  <a:pt x="1150" y="97"/>
                  <a:pt x="1157" y="102"/>
                  <a:pt x="1159" y="108"/>
                </a:cubicBezTo>
                <a:cubicBezTo>
                  <a:pt x="1163" y="121"/>
                  <a:pt x="1151" y="129"/>
                  <a:pt x="1137" y="119"/>
                </a:cubicBezTo>
                <a:cubicBezTo>
                  <a:pt x="1134" y="117"/>
                  <a:pt x="1130" y="115"/>
                  <a:pt x="1127" y="113"/>
                </a:cubicBezTo>
                <a:cubicBezTo>
                  <a:pt x="1125" y="112"/>
                  <a:pt x="1122" y="111"/>
                  <a:pt x="1119" y="111"/>
                </a:cubicBezTo>
                <a:cubicBezTo>
                  <a:pt x="1119" y="111"/>
                  <a:pt x="1119" y="110"/>
                  <a:pt x="1118" y="111"/>
                </a:cubicBezTo>
                <a:cubicBezTo>
                  <a:pt x="1118" y="112"/>
                  <a:pt x="1118" y="112"/>
                  <a:pt x="1118" y="112"/>
                </a:cubicBezTo>
                <a:cubicBezTo>
                  <a:pt x="1117" y="116"/>
                  <a:pt x="1113" y="119"/>
                  <a:pt x="1109" y="119"/>
                </a:cubicBezTo>
                <a:cubicBezTo>
                  <a:pt x="1104" y="119"/>
                  <a:pt x="1100" y="116"/>
                  <a:pt x="1099" y="112"/>
                </a:cubicBezTo>
                <a:cubicBezTo>
                  <a:pt x="1093" y="112"/>
                  <a:pt x="1093" y="112"/>
                  <a:pt x="1093" y="112"/>
                </a:cubicBezTo>
                <a:cubicBezTo>
                  <a:pt x="1092" y="114"/>
                  <a:pt x="1091" y="116"/>
                  <a:pt x="1089" y="117"/>
                </a:cubicBezTo>
                <a:cubicBezTo>
                  <a:pt x="1086" y="120"/>
                  <a:pt x="1082" y="121"/>
                  <a:pt x="1078" y="121"/>
                </a:cubicBezTo>
                <a:cubicBezTo>
                  <a:pt x="1072" y="121"/>
                  <a:pt x="1067" y="118"/>
                  <a:pt x="1062" y="116"/>
                </a:cubicBezTo>
                <a:cubicBezTo>
                  <a:pt x="1059" y="115"/>
                  <a:pt x="1055" y="113"/>
                  <a:pt x="1052" y="112"/>
                </a:cubicBezTo>
                <a:cubicBezTo>
                  <a:pt x="1051" y="112"/>
                  <a:pt x="1051" y="112"/>
                  <a:pt x="1051" y="112"/>
                </a:cubicBezTo>
                <a:cubicBezTo>
                  <a:pt x="1050" y="116"/>
                  <a:pt x="1046" y="119"/>
                  <a:pt x="1042" y="119"/>
                </a:cubicBezTo>
                <a:cubicBezTo>
                  <a:pt x="1037" y="119"/>
                  <a:pt x="1033" y="116"/>
                  <a:pt x="1032" y="112"/>
                </a:cubicBezTo>
                <a:cubicBezTo>
                  <a:pt x="841" y="112"/>
                  <a:pt x="841" y="112"/>
                  <a:pt x="841" y="112"/>
                </a:cubicBezTo>
                <a:cubicBezTo>
                  <a:pt x="840" y="119"/>
                  <a:pt x="834" y="125"/>
                  <a:pt x="826" y="125"/>
                </a:cubicBezTo>
                <a:cubicBezTo>
                  <a:pt x="818" y="125"/>
                  <a:pt x="811" y="119"/>
                  <a:pt x="810" y="112"/>
                </a:cubicBezTo>
                <a:cubicBezTo>
                  <a:pt x="795" y="112"/>
                  <a:pt x="795" y="112"/>
                  <a:pt x="795" y="112"/>
                </a:cubicBezTo>
                <a:cubicBezTo>
                  <a:pt x="794" y="114"/>
                  <a:pt x="792" y="116"/>
                  <a:pt x="790" y="117"/>
                </a:cubicBezTo>
                <a:cubicBezTo>
                  <a:pt x="787" y="119"/>
                  <a:pt x="784" y="118"/>
                  <a:pt x="782" y="117"/>
                </a:cubicBezTo>
                <a:cubicBezTo>
                  <a:pt x="778" y="116"/>
                  <a:pt x="775" y="115"/>
                  <a:pt x="773" y="113"/>
                </a:cubicBezTo>
                <a:cubicBezTo>
                  <a:pt x="770" y="111"/>
                  <a:pt x="767" y="110"/>
                  <a:pt x="764" y="108"/>
                </a:cubicBezTo>
                <a:cubicBezTo>
                  <a:pt x="759" y="107"/>
                  <a:pt x="754" y="107"/>
                  <a:pt x="749" y="107"/>
                </a:cubicBezTo>
                <a:cubicBezTo>
                  <a:pt x="749" y="108"/>
                  <a:pt x="749" y="108"/>
                  <a:pt x="749" y="108"/>
                </a:cubicBezTo>
                <a:cubicBezTo>
                  <a:pt x="752" y="108"/>
                  <a:pt x="754" y="110"/>
                  <a:pt x="756" y="111"/>
                </a:cubicBezTo>
                <a:cubicBezTo>
                  <a:pt x="759" y="113"/>
                  <a:pt x="761" y="115"/>
                  <a:pt x="763" y="117"/>
                </a:cubicBezTo>
                <a:cubicBezTo>
                  <a:pt x="764" y="119"/>
                  <a:pt x="766" y="122"/>
                  <a:pt x="764" y="125"/>
                </a:cubicBezTo>
                <a:cubicBezTo>
                  <a:pt x="763" y="127"/>
                  <a:pt x="759" y="129"/>
                  <a:pt x="756" y="129"/>
                </a:cubicBezTo>
                <a:cubicBezTo>
                  <a:pt x="752" y="129"/>
                  <a:pt x="749" y="127"/>
                  <a:pt x="747" y="125"/>
                </a:cubicBezTo>
                <a:cubicBezTo>
                  <a:pt x="744" y="122"/>
                  <a:pt x="741" y="119"/>
                  <a:pt x="737" y="118"/>
                </a:cubicBezTo>
                <a:cubicBezTo>
                  <a:pt x="728" y="115"/>
                  <a:pt x="719" y="124"/>
                  <a:pt x="715" y="132"/>
                </a:cubicBezTo>
                <a:cubicBezTo>
                  <a:pt x="715" y="132"/>
                  <a:pt x="715" y="132"/>
                  <a:pt x="715" y="132"/>
                </a:cubicBezTo>
                <a:cubicBezTo>
                  <a:pt x="721" y="129"/>
                  <a:pt x="730" y="127"/>
                  <a:pt x="736" y="130"/>
                </a:cubicBezTo>
                <a:cubicBezTo>
                  <a:pt x="748" y="136"/>
                  <a:pt x="745" y="151"/>
                  <a:pt x="729" y="154"/>
                </a:cubicBezTo>
                <a:cubicBezTo>
                  <a:pt x="725" y="155"/>
                  <a:pt x="721" y="156"/>
                  <a:pt x="717" y="157"/>
                </a:cubicBezTo>
                <a:cubicBezTo>
                  <a:pt x="715" y="158"/>
                  <a:pt x="712" y="159"/>
                  <a:pt x="710" y="161"/>
                </a:cubicBezTo>
                <a:cubicBezTo>
                  <a:pt x="709" y="162"/>
                  <a:pt x="707" y="164"/>
                  <a:pt x="707" y="166"/>
                </a:cubicBezTo>
                <a:cubicBezTo>
                  <a:pt x="705" y="158"/>
                  <a:pt x="704" y="150"/>
                  <a:pt x="705" y="143"/>
                </a:cubicBezTo>
                <a:cubicBezTo>
                  <a:pt x="706" y="135"/>
                  <a:pt x="710" y="127"/>
                  <a:pt x="715" y="121"/>
                </a:cubicBezTo>
                <a:cubicBezTo>
                  <a:pt x="727" y="108"/>
                  <a:pt x="746" y="107"/>
                  <a:pt x="762" y="99"/>
                </a:cubicBezTo>
                <a:cubicBezTo>
                  <a:pt x="770" y="95"/>
                  <a:pt x="778" y="88"/>
                  <a:pt x="783" y="80"/>
                </a:cubicBezTo>
                <a:cubicBezTo>
                  <a:pt x="789" y="72"/>
                  <a:pt x="793" y="62"/>
                  <a:pt x="793" y="52"/>
                </a:cubicBezTo>
                <a:cubicBezTo>
                  <a:pt x="798" y="60"/>
                  <a:pt x="800" y="70"/>
                  <a:pt x="796" y="78"/>
                </a:cubicBezTo>
                <a:cubicBezTo>
                  <a:pt x="795" y="83"/>
                  <a:pt x="792" y="86"/>
                  <a:pt x="788" y="89"/>
                </a:cubicBezTo>
                <a:cubicBezTo>
                  <a:pt x="783" y="93"/>
                  <a:pt x="778" y="95"/>
                  <a:pt x="772" y="97"/>
                </a:cubicBezTo>
                <a:cubicBezTo>
                  <a:pt x="772" y="97"/>
                  <a:pt x="772" y="97"/>
                  <a:pt x="772" y="97"/>
                </a:cubicBezTo>
                <a:cubicBezTo>
                  <a:pt x="775" y="97"/>
                  <a:pt x="778" y="97"/>
                  <a:pt x="782" y="98"/>
                </a:cubicBezTo>
                <a:cubicBezTo>
                  <a:pt x="785" y="98"/>
                  <a:pt x="788" y="99"/>
                  <a:pt x="791" y="101"/>
                </a:cubicBezTo>
                <a:close/>
                <a:moveTo>
                  <a:pt x="126" y="94"/>
                </a:moveTo>
                <a:cubicBezTo>
                  <a:pt x="120" y="90"/>
                  <a:pt x="112" y="87"/>
                  <a:pt x="104" y="87"/>
                </a:cubicBezTo>
                <a:cubicBezTo>
                  <a:pt x="86" y="87"/>
                  <a:pt x="72" y="100"/>
                  <a:pt x="56" y="106"/>
                </a:cubicBezTo>
                <a:cubicBezTo>
                  <a:pt x="47" y="109"/>
                  <a:pt x="37" y="110"/>
                  <a:pt x="27" y="108"/>
                </a:cubicBezTo>
                <a:cubicBezTo>
                  <a:pt x="17" y="107"/>
                  <a:pt x="8" y="103"/>
                  <a:pt x="0" y="96"/>
                </a:cubicBezTo>
                <a:cubicBezTo>
                  <a:pt x="2" y="105"/>
                  <a:pt x="8" y="113"/>
                  <a:pt x="17" y="117"/>
                </a:cubicBezTo>
                <a:cubicBezTo>
                  <a:pt x="21" y="118"/>
                  <a:pt x="26" y="119"/>
                  <a:pt x="30" y="118"/>
                </a:cubicBezTo>
                <a:cubicBezTo>
                  <a:pt x="36" y="117"/>
                  <a:pt x="42" y="114"/>
                  <a:pt x="47" y="112"/>
                </a:cubicBezTo>
                <a:cubicBezTo>
                  <a:pt x="47" y="112"/>
                  <a:pt x="47" y="112"/>
                  <a:pt x="47" y="112"/>
                </a:cubicBezTo>
                <a:cubicBezTo>
                  <a:pt x="45" y="114"/>
                  <a:pt x="43" y="117"/>
                  <a:pt x="41" y="119"/>
                </a:cubicBezTo>
                <a:cubicBezTo>
                  <a:pt x="39" y="122"/>
                  <a:pt x="38" y="125"/>
                  <a:pt x="37" y="128"/>
                </a:cubicBezTo>
                <a:cubicBezTo>
                  <a:pt x="36" y="136"/>
                  <a:pt x="43" y="141"/>
                  <a:pt x="49" y="139"/>
                </a:cubicBezTo>
                <a:cubicBezTo>
                  <a:pt x="52" y="138"/>
                  <a:pt x="54" y="135"/>
                  <a:pt x="55" y="133"/>
                </a:cubicBezTo>
                <a:cubicBezTo>
                  <a:pt x="57" y="130"/>
                  <a:pt x="58" y="126"/>
                  <a:pt x="58" y="123"/>
                </a:cubicBezTo>
                <a:cubicBezTo>
                  <a:pt x="59" y="120"/>
                  <a:pt x="60" y="117"/>
                  <a:pt x="61" y="114"/>
                </a:cubicBezTo>
                <a:cubicBezTo>
                  <a:pt x="63" y="109"/>
                  <a:pt x="66" y="105"/>
                  <a:pt x="70" y="102"/>
                </a:cubicBezTo>
                <a:cubicBezTo>
                  <a:pt x="71" y="102"/>
                  <a:pt x="71" y="102"/>
                  <a:pt x="71" y="102"/>
                </a:cubicBezTo>
                <a:cubicBezTo>
                  <a:pt x="69" y="105"/>
                  <a:pt x="68" y="107"/>
                  <a:pt x="68" y="110"/>
                </a:cubicBezTo>
                <a:cubicBezTo>
                  <a:pt x="68" y="113"/>
                  <a:pt x="67" y="116"/>
                  <a:pt x="68" y="119"/>
                </a:cubicBezTo>
                <a:cubicBezTo>
                  <a:pt x="69" y="122"/>
                  <a:pt x="70" y="124"/>
                  <a:pt x="72" y="125"/>
                </a:cubicBezTo>
                <a:cubicBezTo>
                  <a:pt x="75" y="126"/>
                  <a:pt x="79" y="124"/>
                  <a:pt x="81" y="122"/>
                </a:cubicBezTo>
                <a:cubicBezTo>
                  <a:pt x="84" y="120"/>
                  <a:pt x="84" y="116"/>
                  <a:pt x="85" y="112"/>
                </a:cubicBezTo>
                <a:cubicBezTo>
                  <a:pt x="85" y="108"/>
                  <a:pt x="85" y="104"/>
                  <a:pt x="86" y="101"/>
                </a:cubicBezTo>
                <a:cubicBezTo>
                  <a:pt x="91" y="92"/>
                  <a:pt x="103" y="91"/>
                  <a:pt x="111" y="94"/>
                </a:cubicBezTo>
                <a:cubicBezTo>
                  <a:pt x="111" y="95"/>
                  <a:pt x="111" y="95"/>
                  <a:pt x="111" y="95"/>
                </a:cubicBezTo>
                <a:cubicBezTo>
                  <a:pt x="105" y="97"/>
                  <a:pt x="98" y="102"/>
                  <a:pt x="96" y="108"/>
                </a:cubicBezTo>
                <a:cubicBezTo>
                  <a:pt x="92" y="121"/>
                  <a:pt x="105" y="129"/>
                  <a:pt x="118" y="119"/>
                </a:cubicBezTo>
                <a:cubicBezTo>
                  <a:pt x="122" y="117"/>
                  <a:pt x="125" y="115"/>
                  <a:pt x="128" y="113"/>
                </a:cubicBezTo>
                <a:cubicBezTo>
                  <a:pt x="131" y="112"/>
                  <a:pt x="133" y="111"/>
                  <a:pt x="136" y="111"/>
                </a:cubicBezTo>
                <a:cubicBezTo>
                  <a:pt x="136" y="111"/>
                  <a:pt x="137" y="110"/>
                  <a:pt x="137" y="111"/>
                </a:cubicBezTo>
                <a:cubicBezTo>
                  <a:pt x="137" y="112"/>
                  <a:pt x="137" y="112"/>
                  <a:pt x="137" y="112"/>
                </a:cubicBezTo>
                <a:cubicBezTo>
                  <a:pt x="138" y="116"/>
                  <a:pt x="142" y="119"/>
                  <a:pt x="147" y="119"/>
                </a:cubicBezTo>
                <a:cubicBezTo>
                  <a:pt x="151" y="119"/>
                  <a:pt x="155" y="116"/>
                  <a:pt x="156" y="112"/>
                </a:cubicBezTo>
                <a:cubicBezTo>
                  <a:pt x="162" y="112"/>
                  <a:pt x="162" y="112"/>
                  <a:pt x="162" y="112"/>
                </a:cubicBezTo>
                <a:cubicBezTo>
                  <a:pt x="163" y="114"/>
                  <a:pt x="164" y="116"/>
                  <a:pt x="166" y="117"/>
                </a:cubicBezTo>
                <a:cubicBezTo>
                  <a:pt x="169" y="120"/>
                  <a:pt x="174" y="121"/>
                  <a:pt x="178" y="121"/>
                </a:cubicBezTo>
                <a:cubicBezTo>
                  <a:pt x="183" y="121"/>
                  <a:pt x="188" y="118"/>
                  <a:pt x="193" y="116"/>
                </a:cubicBezTo>
                <a:cubicBezTo>
                  <a:pt x="197" y="115"/>
                  <a:pt x="200" y="113"/>
                  <a:pt x="204" y="112"/>
                </a:cubicBezTo>
                <a:cubicBezTo>
                  <a:pt x="204" y="112"/>
                  <a:pt x="204" y="112"/>
                  <a:pt x="204" y="112"/>
                </a:cubicBezTo>
                <a:cubicBezTo>
                  <a:pt x="205" y="116"/>
                  <a:pt x="209" y="119"/>
                  <a:pt x="214" y="119"/>
                </a:cubicBezTo>
                <a:cubicBezTo>
                  <a:pt x="218" y="119"/>
                  <a:pt x="222" y="116"/>
                  <a:pt x="223" y="112"/>
                </a:cubicBezTo>
                <a:cubicBezTo>
                  <a:pt x="414" y="112"/>
                  <a:pt x="414" y="112"/>
                  <a:pt x="414" y="112"/>
                </a:cubicBezTo>
                <a:cubicBezTo>
                  <a:pt x="415" y="119"/>
                  <a:pt x="422" y="125"/>
                  <a:pt x="430" y="125"/>
                </a:cubicBezTo>
                <a:cubicBezTo>
                  <a:pt x="438" y="125"/>
                  <a:pt x="444" y="119"/>
                  <a:pt x="445" y="112"/>
                </a:cubicBezTo>
                <a:cubicBezTo>
                  <a:pt x="461" y="112"/>
                  <a:pt x="461" y="112"/>
                  <a:pt x="461" y="112"/>
                </a:cubicBezTo>
                <a:cubicBezTo>
                  <a:pt x="461" y="114"/>
                  <a:pt x="463" y="116"/>
                  <a:pt x="465" y="117"/>
                </a:cubicBezTo>
                <a:cubicBezTo>
                  <a:pt x="468" y="119"/>
                  <a:pt x="471" y="118"/>
                  <a:pt x="474" y="117"/>
                </a:cubicBezTo>
                <a:cubicBezTo>
                  <a:pt x="477" y="116"/>
                  <a:pt x="480" y="115"/>
                  <a:pt x="483" y="113"/>
                </a:cubicBezTo>
                <a:cubicBezTo>
                  <a:pt x="486" y="111"/>
                  <a:pt x="488" y="110"/>
                  <a:pt x="491" y="108"/>
                </a:cubicBezTo>
                <a:cubicBezTo>
                  <a:pt x="496" y="107"/>
                  <a:pt x="501" y="107"/>
                  <a:pt x="506" y="107"/>
                </a:cubicBezTo>
                <a:cubicBezTo>
                  <a:pt x="506" y="108"/>
                  <a:pt x="506" y="108"/>
                  <a:pt x="506" y="108"/>
                </a:cubicBezTo>
                <a:cubicBezTo>
                  <a:pt x="504" y="108"/>
                  <a:pt x="501" y="110"/>
                  <a:pt x="499" y="111"/>
                </a:cubicBezTo>
                <a:cubicBezTo>
                  <a:pt x="496" y="113"/>
                  <a:pt x="494" y="115"/>
                  <a:pt x="492" y="117"/>
                </a:cubicBezTo>
                <a:cubicBezTo>
                  <a:pt x="491" y="119"/>
                  <a:pt x="490" y="122"/>
                  <a:pt x="491" y="125"/>
                </a:cubicBezTo>
                <a:cubicBezTo>
                  <a:pt x="492" y="127"/>
                  <a:pt x="496" y="129"/>
                  <a:pt x="499" y="129"/>
                </a:cubicBezTo>
                <a:cubicBezTo>
                  <a:pt x="503" y="129"/>
                  <a:pt x="506" y="127"/>
                  <a:pt x="509" y="125"/>
                </a:cubicBezTo>
                <a:cubicBezTo>
                  <a:pt x="512" y="122"/>
                  <a:pt x="515" y="119"/>
                  <a:pt x="518" y="118"/>
                </a:cubicBezTo>
                <a:cubicBezTo>
                  <a:pt x="528" y="115"/>
                  <a:pt x="536" y="124"/>
                  <a:pt x="540" y="132"/>
                </a:cubicBezTo>
                <a:cubicBezTo>
                  <a:pt x="540" y="132"/>
                  <a:pt x="540" y="132"/>
                  <a:pt x="540" y="132"/>
                </a:cubicBezTo>
                <a:cubicBezTo>
                  <a:pt x="534" y="129"/>
                  <a:pt x="526" y="127"/>
                  <a:pt x="520" y="130"/>
                </a:cubicBezTo>
                <a:cubicBezTo>
                  <a:pt x="508" y="136"/>
                  <a:pt x="510" y="151"/>
                  <a:pt x="527" y="154"/>
                </a:cubicBezTo>
                <a:cubicBezTo>
                  <a:pt x="530" y="155"/>
                  <a:pt x="535" y="156"/>
                  <a:pt x="538" y="157"/>
                </a:cubicBezTo>
                <a:cubicBezTo>
                  <a:pt x="541" y="158"/>
                  <a:pt x="543" y="159"/>
                  <a:pt x="545" y="161"/>
                </a:cubicBezTo>
                <a:cubicBezTo>
                  <a:pt x="547" y="162"/>
                  <a:pt x="548" y="164"/>
                  <a:pt x="549" y="166"/>
                </a:cubicBezTo>
                <a:cubicBezTo>
                  <a:pt x="551" y="158"/>
                  <a:pt x="551" y="150"/>
                  <a:pt x="550" y="143"/>
                </a:cubicBezTo>
                <a:cubicBezTo>
                  <a:pt x="549" y="135"/>
                  <a:pt x="545" y="127"/>
                  <a:pt x="540" y="121"/>
                </a:cubicBezTo>
                <a:cubicBezTo>
                  <a:pt x="528" y="108"/>
                  <a:pt x="509" y="107"/>
                  <a:pt x="494" y="99"/>
                </a:cubicBezTo>
                <a:cubicBezTo>
                  <a:pt x="485" y="95"/>
                  <a:pt x="477" y="88"/>
                  <a:pt x="472" y="80"/>
                </a:cubicBezTo>
                <a:cubicBezTo>
                  <a:pt x="466" y="72"/>
                  <a:pt x="462" y="62"/>
                  <a:pt x="462" y="52"/>
                </a:cubicBezTo>
                <a:cubicBezTo>
                  <a:pt x="457" y="60"/>
                  <a:pt x="455" y="70"/>
                  <a:pt x="459" y="78"/>
                </a:cubicBezTo>
                <a:cubicBezTo>
                  <a:pt x="461" y="83"/>
                  <a:pt x="464" y="86"/>
                  <a:pt x="467" y="89"/>
                </a:cubicBezTo>
                <a:cubicBezTo>
                  <a:pt x="472" y="93"/>
                  <a:pt x="478" y="95"/>
                  <a:pt x="483" y="97"/>
                </a:cubicBezTo>
                <a:cubicBezTo>
                  <a:pt x="483" y="97"/>
                  <a:pt x="483" y="97"/>
                  <a:pt x="483" y="97"/>
                </a:cubicBezTo>
                <a:cubicBezTo>
                  <a:pt x="480" y="97"/>
                  <a:pt x="477" y="97"/>
                  <a:pt x="474" y="98"/>
                </a:cubicBezTo>
                <a:cubicBezTo>
                  <a:pt x="470" y="98"/>
                  <a:pt x="467" y="99"/>
                  <a:pt x="464" y="101"/>
                </a:cubicBezTo>
                <a:cubicBezTo>
                  <a:pt x="462" y="103"/>
                  <a:pt x="461" y="105"/>
                  <a:pt x="461" y="107"/>
                </a:cubicBezTo>
                <a:cubicBezTo>
                  <a:pt x="445" y="107"/>
                  <a:pt x="445" y="107"/>
                  <a:pt x="445" y="107"/>
                </a:cubicBezTo>
                <a:cubicBezTo>
                  <a:pt x="445" y="107"/>
                  <a:pt x="445" y="106"/>
                  <a:pt x="445" y="105"/>
                </a:cubicBezTo>
                <a:cubicBezTo>
                  <a:pt x="443" y="99"/>
                  <a:pt x="437" y="94"/>
                  <a:pt x="430" y="94"/>
                </a:cubicBezTo>
                <a:cubicBezTo>
                  <a:pt x="422" y="94"/>
                  <a:pt x="416" y="99"/>
                  <a:pt x="414" y="105"/>
                </a:cubicBezTo>
                <a:cubicBezTo>
                  <a:pt x="414" y="106"/>
                  <a:pt x="414" y="107"/>
                  <a:pt x="414" y="107"/>
                </a:cubicBezTo>
                <a:cubicBezTo>
                  <a:pt x="223" y="107"/>
                  <a:pt x="223" y="107"/>
                  <a:pt x="223" y="107"/>
                </a:cubicBezTo>
                <a:cubicBezTo>
                  <a:pt x="222" y="103"/>
                  <a:pt x="218" y="100"/>
                  <a:pt x="214" y="100"/>
                </a:cubicBezTo>
                <a:cubicBezTo>
                  <a:pt x="209" y="100"/>
                  <a:pt x="205" y="103"/>
                  <a:pt x="204" y="107"/>
                </a:cubicBezTo>
                <a:cubicBezTo>
                  <a:pt x="204" y="107"/>
                  <a:pt x="204" y="107"/>
                  <a:pt x="204" y="107"/>
                </a:cubicBezTo>
                <a:cubicBezTo>
                  <a:pt x="200" y="106"/>
                  <a:pt x="197" y="104"/>
                  <a:pt x="193" y="103"/>
                </a:cubicBezTo>
                <a:cubicBezTo>
                  <a:pt x="188" y="100"/>
                  <a:pt x="183" y="98"/>
                  <a:pt x="178" y="98"/>
                </a:cubicBezTo>
                <a:cubicBezTo>
                  <a:pt x="174" y="98"/>
                  <a:pt x="169" y="99"/>
                  <a:pt x="166" y="102"/>
                </a:cubicBezTo>
                <a:cubicBezTo>
                  <a:pt x="165" y="103"/>
                  <a:pt x="163" y="105"/>
                  <a:pt x="162" y="107"/>
                </a:cubicBezTo>
                <a:cubicBezTo>
                  <a:pt x="156" y="107"/>
                  <a:pt x="156" y="107"/>
                  <a:pt x="156" y="107"/>
                </a:cubicBezTo>
                <a:cubicBezTo>
                  <a:pt x="155" y="103"/>
                  <a:pt x="151" y="100"/>
                  <a:pt x="147" y="100"/>
                </a:cubicBezTo>
                <a:cubicBezTo>
                  <a:pt x="143" y="100"/>
                  <a:pt x="139" y="102"/>
                  <a:pt x="138" y="105"/>
                </a:cubicBezTo>
                <a:cubicBezTo>
                  <a:pt x="134" y="101"/>
                  <a:pt x="131" y="97"/>
                  <a:pt x="126" y="94"/>
                </a:cubicBezTo>
                <a:close/>
                <a:moveTo>
                  <a:pt x="634" y="202"/>
                </a:moveTo>
                <a:cubicBezTo>
                  <a:pt x="632" y="197"/>
                  <a:pt x="629" y="191"/>
                  <a:pt x="628" y="186"/>
                </a:cubicBezTo>
                <a:cubicBezTo>
                  <a:pt x="626" y="191"/>
                  <a:pt x="623" y="197"/>
                  <a:pt x="621" y="202"/>
                </a:cubicBezTo>
                <a:cubicBezTo>
                  <a:pt x="619" y="207"/>
                  <a:pt x="616" y="212"/>
                  <a:pt x="616" y="218"/>
                </a:cubicBezTo>
                <a:cubicBezTo>
                  <a:pt x="616" y="222"/>
                  <a:pt x="617" y="226"/>
                  <a:pt x="620" y="229"/>
                </a:cubicBezTo>
                <a:cubicBezTo>
                  <a:pt x="622" y="231"/>
                  <a:pt x="625" y="233"/>
                  <a:pt x="628" y="234"/>
                </a:cubicBezTo>
                <a:cubicBezTo>
                  <a:pt x="631" y="233"/>
                  <a:pt x="633" y="231"/>
                  <a:pt x="635" y="229"/>
                </a:cubicBezTo>
                <a:cubicBezTo>
                  <a:pt x="638" y="226"/>
                  <a:pt x="639" y="222"/>
                  <a:pt x="639" y="218"/>
                </a:cubicBezTo>
                <a:cubicBezTo>
                  <a:pt x="639" y="212"/>
                  <a:pt x="637" y="207"/>
                  <a:pt x="634" y="202"/>
                </a:cubicBezTo>
                <a:close/>
                <a:moveTo>
                  <a:pt x="621" y="50"/>
                </a:moveTo>
                <a:cubicBezTo>
                  <a:pt x="623" y="55"/>
                  <a:pt x="626" y="61"/>
                  <a:pt x="628" y="67"/>
                </a:cubicBezTo>
                <a:cubicBezTo>
                  <a:pt x="629" y="61"/>
                  <a:pt x="632" y="55"/>
                  <a:pt x="634" y="50"/>
                </a:cubicBezTo>
                <a:cubicBezTo>
                  <a:pt x="637" y="45"/>
                  <a:pt x="639" y="40"/>
                  <a:pt x="639" y="35"/>
                </a:cubicBezTo>
                <a:cubicBezTo>
                  <a:pt x="639" y="30"/>
                  <a:pt x="638" y="26"/>
                  <a:pt x="635" y="23"/>
                </a:cubicBezTo>
                <a:cubicBezTo>
                  <a:pt x="633" y="21"/>
                  <a:pt x="631" y="19"/>
                  <a:pt x="628" y="18"/>
                </a:cubicBezTo>
                <a:cubicBezTo>
                  <a:pt x="625" y="19"/>
                  <a:pt x="622" y="21"/>
                  <a:pt x="620" y="23"/>
                </a:cubicBezTo>
                <a:cubicBezTo>
                  <a:pt x="617" y="26"/>
                  <a:pt x="616" y="30"/>
                  <a:pt x="616" y="35"/>
                </a:cubicBezTo>
                <a:cubicBezTo>
                  <a:pt x="616" y="40"/>
                  <a:pt x="619" y="45"/>
                  <a:pt x="621" y="50"/>
                </a:cubicBezTo>
                <a:close/>
                <a:moveTo>
                  <a:pt x="586" y="94"/>
                </a:moveTo>
                <a:cubicBezTo>
                  <a:pt x="578" y="106"/>
                  <a:pt x="597" y="112"/>
                  <a:pt x="605" y="117"/>
                </a:cubicBezTo>
                <a:cubicBezTo>
                  <a:pt x="622" y="128"/>
                  <a:pt x="623" y="144"/>
                  <a:pt x="610" y="161"/>
                </a:cubicBezTo>
                <a:cubicBezTo>
                  <a:pt x="621" y="157"/>
                  <a:pt x="626" y="141"/>
                  <a:pt x="628" y="129"/>
                </a:cubicBezTo>
                <a:cubicBezTo>
                  <a:pt x="629" y="141"/>
                  <a:pt x="634" y="157"/>
                  <a:pt x="646" y="161"/>
                </a:cubicBezTo>
                <a:cubicBezTo>
                  <a:pt x="633" y="144"/>
                  <a:pt x="633" y="128"/>
                  <a:pt x="651" y="117"/>
                </a:cubicBezTo>
                <a:cubicBezTo>
                  <a:pt x="658" y="112"/>
                  <a:pt x="677" y="106"/>
                  <a:pt x="669" y="94"/>
                </a:cubicBezTo>
                <a:cubicBezTo>
                  <a:pt x="664" y="87"/>
                  <a:pt x="652" y="87"/>
                  <a:pt x="649" y="96"/>
                </a:cubicBezTo>
                <a:cubicBezTo>
                  <a:pt x="648" y="98"/>
                  <a:pt x="646" y="99"/>
                  <a:pt x="646" y="98"/>
                </a:cubicBezTo>
                <a:cubicBezTo>
                  <a:pt x="649" y="83"/>
                  <a:pt x="657" y="71"/>
                  <a:pt x="669" y="62"/>
                </a:cubicBezTo>
                <a:cubicBezTo>
                  <a:pt x="690" y="45"/>
                  <a:pt x="703" y="62"/>
                  <a:pt x="697" y="69"/>
                </a:cubicBezTo>
                <a:cubicBezTo>
                  <a:pt x="696" y="69"/>
                  <a:pt x="695" y="70"/>
                  <a:pt x="694" y="69"/>
                </a:cubicBezTo>
                <a:cubicBezTo>
                  <a:pt x="692" y="67"/>
                  <a:pt x="689" y="66"/>
                  <a:pt x="687" y="67"/>
                </a:cubicBezTo>
                <a:cubicBezTo>
                  <a:pt x="683" y="69"/>
                  <a:pt x="681" y="73"/>
                  <a:pt x="683" y="76"/>
                </a:cubicBezTo>
                <a:cubicBezTo>
                  <a:pt x="685" y="84"/>
                  <a:pt x="695" y="83"/>
                  <a:pt x="701" y="79"/>
                </a:cubicBezTo>
                <a:cubicBezTo>
                  <a:pt x="707" y="75"/>
                  <a:pt x="710" y="69"/>
                  <a:pt x="710" y="63"/>
                </a:cubicBezTo>
                <a:cubicBezTo>
                  <a:pt x="711" y="52"/>
                  <a:pt x="699" y="44"/>
                  <a:pt x="688" y="45"/>
                </a:cubicBezTo>
                <a:cubicBezTo>
                  <a:pt x="677" y="46"/>
                  <a:pt x="667" y="54"/>
                  <a:pt x="659" y="61"/>
                </a:cubicBezTo>
                <a:cubicBezTo>
                  <a:pt x="657" y="62"/>
                  <a:pt x="659" y="59"/>
                  <a:pt x="659" y="59"/>
                </a:cubicBezTo>
                <a:cubicBezTo>
                  <a:pt x="667" y="50"/>
                  <a:pt x="674" y="40"/>
                  <a:pt x="673" y="28"/>
                </a:cubicBezTo>
                <a:cubicBezTo>
                  <a:pt x="672" y="8"/>
                  <a:pt x="645" y="0"/>
                  <a:pt x="628" y="1"/>
                </a:cubicBezTo>
                <a:cubicBezTo>
                  <a:pt x="611" y="0"/>
                  <a:pt x="583" y="8"/>
                  <a:pt x="582" y="28"/>
                </a:cubicBezTo>
                <a:cubicBezTo>
                  <a:pt x="581" y="40"/>
                  <a:pt x="589" y="50"/>
                  <a:pt x="596" y="59"/>
                </a:cubicBezTo>
                <a:cubicBezTo>
                  <a:pt x="596" y="59"/>
                  <a:pt x="598" y="62"/>
                  <a:pt x="597" y="61"/>
                </a:cubicBezTo>
                <a:cubicBezTo>
                  <a:pt x="588" y="54"/>
                  <a:pt x="578" y="46"/>
                  <a:pt x="567" y="45"/>
                </a:cubicBezTo>
                <a:cubicBezTo>
                  <a:pt x="557" y="44"/>
                  <a:pt x="545" y="52"/>
                  <a:pt x="545" y="63"/>
                </a:cubicBezTo>
                <a:cubicBezTo>
                  <a:pt x="545" y="69"/>
                  <a:pt x="549" y="75"/>
                  <a:pt x="554" y="79"/>
                </a:cubicBezTo>
                <a:cubicBezTo>
                  <a:pt x="560" y="83"/>
                  <a:pt x="570" y="84"/>
                  <a:pt x="573" y="76"/>
                </a:cubicBezTo>
                <a:cubicBezTo>
                  <a:pt x="574" y="73"/>
                  <a:pt x="572" y="69"/>
                  <a:pt x="569" y="67"/>
                </a:cubicBezTo>
                <a:cubicBezTo>
                  <a:pt x="566" y="66"/>
                  <a:pt x="563" y="67"/>
                  <a:pt x="561" y="69"/>
                </a:cubicBezTo>
                <a:cubicBezTo>
                  <a:pt x="561" y="70"/>
                  <a:pt x="559" y="69"/>
                  <a:pt x="559" y="69"/>
                </a:cubicBezTo>
                <a:cubicBezTo>
                  <a:pt x="552" y="62"/>
                  <a:pt x="566" y="45"/>
                  <a:pt x="586" y="62"/>
                </a:cubicBezTo>
                <a:cubicBezTo>
                  <a:pt x="598" y="71"/>
                  <a:pt x="606" y="83"/>
                  <a:pt x="609" y="98"/>
                </a:cubicBezTo>
                <a:cubicBezTo>
                  <a:pt x="610" y="99"/>
                  <a:pt x="607" y="98"/>
                  <a:pt x="607" y="96"/>
                </a:cubicBezTo>
                <a:cubicBezTo>
                  <a:pt x="603" y="87"/>
                  <a:pt x="591" y="87"/>
                  <a:pt x="586" y="94"/>
                </a:cubicBezTo>
                <a:close/>
                <a:moveTo>
                  <a:pt x="611" y="73"/>
                </a:moveTo>
                <a:cubicBezTo>
                  <a:pt x="606" y="62"/>
                  <a:pt x="601" y="51"/>
                  <a:pt x="600" y="39"/>
                </a:cubicBezTo>
                <a:cubicBezTo>
                  <a:pt x="600" y="22"/>
                  <a:pt x="611" y="6"/>
                  <a:pt x="628" y="2"/>
                </a:cubicBezTo>
                <a:cubicBezTo>
                  <a:pt x="645" y="6"/>
                  <a:pt x="656" y="22"/>
                  <a:pt x="655" y="39"/>
                </a:cubicBezTo>
                <a:cubicBezTo>
                  <a:pt x="654" y="51"/>
                  <a:pt x="649" y="62"/>
                  <a:pt x="645" y="73"/>
                </a:cubicBezTo>
                <a:cubicBezTo>
                  <a:pt x="638" y="88"/>
                  <a:pt x="629" y="103"/>
                  <a:pt x="628" y="121"/>
                </a:cubicBezTo>
                <a:cubicBezTo>
                  <a:pt x="626" y="103"/>
                  <a:pt x="618" y="88"/>
                  <a:pt x="611" y="73"/>
                </a:cubicBezTo>
                <a:close/>
                <a:moveTo>
                  <a:pt x="518" y="91"/>
                </a:moveTo>
                <a:cubicBezTo>
                  <a:pt x="526" y="87"/>
                  <a:pt x="536" y="87"/>
                  <a:pt x="544" y="93"/>
                </a:cubicBezTo>
                <a:cubicBezTo>
                  <a:pt x="548" y="96"/>
                  <a:pt x="551" y="99"/>
                  <a:pt x="553" y="103"/>
                </a:cubicBezTo>
                <a:cubicBezTo>
                  <a:pt x="555" y="109"/>
                  <a:pt x="556" y="115"/>
                  <a:pt x="557" y="121"/>
                </a:cubicBezTo>
                <a:cubicBezTo>
                  <a:pt x="557" y="121"/>
                  <a:pt x="557" y="121"/>
                  <a:pt x="557" y="121"/>
                </a:cubicBezTo>
                <a:cubicBezTo>
                  <a:pt x="558" y="117"/>
                  <a:pt x="559" y="114"/>
                  <a:pt x="560" y="112"/>
                </a:cubicBezTo>
                <a:cubicBezTo>
                  <a:pt x="561" y="108"/>
                  <a:pt x="563" y="105"/>
                  <a:pt x="565" y="103"/>
                </a:cubicBezTo>
                <a:cubicBezTo>
                  <a:pt x="571" y="98"/>
                  <a:pt x="579" y="101"/>
                  <a:pt x="581" y="107"/>
                </a:cubicBezTo>
                <a:cubicBezTo>
                  <a:pt x="581" y="110"/>
                  <a:pt x="580" y="113"/>
                  <a:pt x="579" y="116"/>
                </a:cubicBezTo>
                <a:cubicBezTo>
                  <a:pt x="577" y="118"/>
                  <a:pt x="575" y="121"/>
                  <a:pt x="573" y="123"/>
                </a:cubicBezTo>
                <a:cubicBezTo>
                  <a:pt x="571" y="126"/>
                  <a:pt x="568" y="128"/>
                  <a:pt x="566" y="131"/>
                </a:cubicBezTo>
                <a:cubicBezTo>
                  <a:pt x="564" y="135"/>
                  <a:pt x="563" y="140"/>
                  <a:pt x="562" y="145"/>
                </a:cubicBezTo>
                <a:cubicBezTo>
                  <a:pt x="563" y="145"/>
                  <a:pt x="563" y="145"/>
                  <a:pt x="563" y="145"/>
                </a:cubicBezTo>
                <a:cubicBezTo>
                  <a:pt x="564" y="143"/>
                  <a:pt x="566" y="141"/>
                  <a:pt x="568" y="139"/>
                </a:cubicBezTo>
                <a:cubicBezTo>
                  <a:pt x="570" y="137"/>
                  <a:pt x="572" y="135"/>
                  <a:pt x="575" y="134"/>
                </a:cubicBezTo>
                <a:cubicBezTo>
                  <a:pt x="577" y="133"/>
                  <a:pt x="580" y="132"/>
                  <a:pt x="582" y="134"/>
                </a:cubicBezTo>
                <a:cubicBezTo>
                  <a:pt x="585" y="136"/>
                  <a:pt x="586" y="140"/>
                  <a:pt x="585" y="143"/>
                </a:cubicBezTo>
                <a:cubicBezTo>
                  <a:pt x="585" y="147"/>
                  <a:pt x="581" y="149"/>
                  <a:pt x="579" y="151"/>
                </a:cubicBezTo>
                <a:cubicBezTo>
                  <a:pt x="576" y="154"/>
                  <a:pt x="572" y="156"/>
                  <a:pt x="570" y="159"/>
                </a:cubicBezTo>
                <a:cubicBezTo>
                  <a:pt x="565" y="168"/>
                  <a:pt x="572" y="178"/>
                  <a:pt x="579" y="184"/>
                </a:cubicBezTo>
                <a:cubicBezTo>
                  <a:pt x="579" y="183"/>
                  <a:pt x="579" y="183"/>
                  <a:pt x="579" y="183"/>
                </a:cubicBezTo>
                <a:cubicBezTo>
                  <a:pt x="578" y="177"/>
                  <a:pt x="577" y="168"/>
                  <a:pt x="582" y="163"/>
                </a:cubicBezTo>
                <a:cubicBezTo>
                  <a:pt x="590" y="153"/>
                  <a:pt x="604" y="158"/>
                  <a:pt x="604" y="175"/>
                </a:cubicBezTo>
                <a:cubicBezTo>
                  <a:pt x="604" y="179"/>
                  <a:pt x="603" y="183"/>
                  <a:pt x="604" y="187"/>
                </a:cubicBezTo>
                <a:cubicBezTo>
                  <a:pt x="604" y="190"/>
                  <a:pt x="605" y="192"/>
                  <a:pt x="606" y="194"/>
                </a:cubicBezTo>
                <a:cubicBezTo>
                  <a:pt x="608" y="196"/>
                  <a:pt x="609" y="198"/>
                  <a:pt x="611" y="199"/>
                </a:cubicBezTo>
                <a:cubicBezTo>
                  <a:pt x="603" y="199"/>
                  <a:pt x="595" y="199"/>
                  <a:pt x="588" y="196"/>
                </a:cubicBezTo>
                <a:cubicBezTo>
                  <a:pt x="580" y="193"/>
                  <a:pt x="574" y="188"/>
                  <a:pt x="569" y="181"/>
                </a:cubicBezTo>
                <a:cubicBezTo>
                  <a:pt x="559" y="167"/>
                  <a:pt x="562" y="148"/>
                  <a:pt x="557" y="131"/>
                </a:cubicBezTo>
                <a:cubicBezTo>
                  <a:pt x="555" y="122"/>
                  <a:pt x="550" y="113"/>
                  <a:pt x="543" y="106"/>
                </a:cubicBezTo>
                <a:cubicBezTo>
                  <a:pt x="536" y="99"/>
                  <a:pt x="528" y="93"/>
                  <a:pt x="518" y="91"/>
                </a:cubicBezTo>
                <a:close/>
                <a:moveTo>
                  <a:pt x="737" y="91"/>
                </a:moveTo>
                <a:cubicBezTo>
                  <a:pt x="729" y="87"/>
                  <a:pt x="719" y="87"/>
                  <a:pt x="711" y="93"/>
                </a:cubicBezTo>
                <a:cubicBezTo>
                  <a:pt x="708" y="96"/>
                  <a:pt x="705" y="99"/>
                  <a:pt x="703" y="103"/>
                </a:cubicBezTo>
                <a:cubicBezTo>
                  <a:pt x="700" y="109"/>
                  <a:pt x="699" y="115"/>
                  <a:pt x="699" y="121"/>
                </a:cubicBezTo>
                <a:cubicBezTo>
                  <a:pt x="698" y="121"/>
                  <a:pt x="698" y="121"/>
                  <a:pt x="698" y="121"/>
                </a:cubicBezTo>
                <a:cubicBezTo>
                  <a:pt x="698" y="117"/>
                  <a:pt x="697" y="114"/>
                  <a:pt x="695" y="112"/>
                </a:cubicBezTo>
                <a:cubicBezTo>
                  <a:pt x="694" y="108"/>
                  <a:pt x="692" y="105"/>
                  <a:pt x="690" y="103"/>
                </a:cubicBezTo>
                <a:cubicBezTo>
                  <a:pt x="685" y="98"/>
                  <a:pt x="676" y="101"/>
                  <a:pt x="675" y="107"/>
                </a:cubicBezTo>
                <a:cubicBezTo>
                  <a:pt x="674" y="110"/>
                  <a:pt x="675" y="113"/>
                  <a:pt x="676" y="116"/>
                </a:cubicBezTo>
                <a:cubicBezTo>
                  <a:pt x="678" y="118"/>
                  <a:pt x="680" y="121"/>
                  <a:pt x="683" y="123"/>
                </a:cubicBezTo>
                <a:cubicBezTo>
                  <a:pt x="685" y="126"/>
                  <a:pt x="687" y="128"/>
                  <a:pt x="689" y="131"/>
                </a:cubicBezTo>
                <a:cubicBezTo>
                  <a:pt x="692" y="135"/>
                  <a:pt x="693" y="140"/>
                  <a:pt x="693" y="145"/>
                </a:cubicBezTo>
                <a:cubicBezTo>
                  <a:pt x="693" y="145"/>
                  <a:pt x="693" y="145"/>
                  <a:pt x="693" y="145"/>
                </a:cubicBezTo>
                <a:cubicBezTo>
                  <a:pt x="692" y="143"/>
                  <a:pt x="690" y="141"/>
                  <a:pt x="688" y="139"/>
                </a:cubicBezTo>
                <a:cubicBezTo>
                  <a:pt x="686" y="137"/>
                  <a:pt x="683" y="135"/>
                  <a:pt x="680" y="134"/>
                </a:cubicBezTo>
                <a:cubicBezTo>
                  <a:pt x="678" y="133"/>
                  <a:pt x="675" y="132"/>
                  <a:pt x="673" y="134"/>
                </a:cubicBezTo>
                <a:cubicBezTo>
                  <a:pt x="670" y="136"/>
                  <a:pt x="670" y="140"/>
                  <a:pt x="670" y="143"/>
                </a:cubicBezTo>
                <a:cubicBezTo>
                  <a:pt x="671" y="147"/>
                  <a:pt x="674" y="149"/>
                  <a:pt x="677" y="151"/>
                </a:cubicBezTo>
                <a:cubicBezTo>
                  <a:pt x="680" y="154"/>
                  <a:pt x="683" y="156"/>
                  <a:pt x="685" y="159"/>
                </a:cubicBezTo>
                <a:cubicBezTo>
                  <a:pt x="690" y="168"/>
                  <a:pt x="683" y="178"/>
                  <a:pt x="676" y="184"/>
                </a:cubicBezTo>
                <a:cubicBezTo>
                  <a:pt x="676" y="183"/>
                  <a:pt x="676" y="183"/>
                  <a:pt x="676" y="183"/>
                </a:cubicBezTo>
                <a:cubicBezTo>
                  <a:pt x="678" y="177"/>
                  <a:pt x="678" y="168"/>
                  <a:pt x="674" y="163"/>
                </a:cubicBezTo>
                <a:cubicBezTo>
                  <a:pt x="665" y="153"/>
                  <a:pt x="652" y="158"/>
                  <a:pt x="651" y="175"/>
                </a:cubicBezTo>
                <a:cubicBezTo>
                  <a:pt x="651" y="179"/>
                  <a:pt x="652" y="183"/>
                  <a:pt x="651" y="187"/>
                </a:cubicBezTo>
                <a:cubicBezTo>
                  <a:pt x="651" y="190"/>
                  <a:pt x="650" y="192"/>
                  <a:pt x="649" y="194"/>
                </a:cubicBezTo>
                <a:cubicBezTo>
                  <a:pt x="648" y="196"/>
                  <a:pt x="646" y="198"/>
                  <a:pt x="644" y="199"/>
                </a:cubicBezTo>
                <a:cubicBezTo>
                  <a:pt x="652" y="199"/>
                  <a:pt x="660" y="199"/>
                  <a:pt x="668" y="196"/>
                </a:cubicBezTo>
                <a:cubicBezTo>
                  <a:pt x="675" y="193"/>
                  <a:pt x="682" y="188"/>
                  <a:pt x="686" y="181"/>
                </a:cubicBezTo>
                <a:cubicBezTo>
                  <a:pt x="697" y="167"/>
                  <a:pt x="694" y="148"/>
                  <a:pt x="698" y="131"/>
                </a:cubicBezTo>
                <a:cubicBezTo>
                  <a:pt x="701" y="122"/>
                  <a:pt x="706" y="113"/>
                  <a:pt x="712" y="106"/>
                </a:cubicBezTo>
                <a:cubicBezTo>
                  <a:pt x="719" y="99"/>
                  <a:pt x="728" y="93"/>
                  <a:pt x="737" y="91"/>
                </a:cubicBezTo>
                <a:close/>
              </a:path>
            </a:pathLst>
          </a:custGeom>
          <a:solidFill>
            <a:schemeClr val="tx1">
              <a:alpha val="81175"/>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cxnSp>
        <p:nvCxnSpPr>
          <p:cNvPr id="9" name="直接连接符 8"/>
          <p:cNvCxnSpPr/>
          <p:nvPr/>
        </p:nvCxnSpPr>
        <p:spPr>
          <a:xfrm>
            <a:off x="4243388" y="3429000"/>
            <a:ext cx="3705225" cy="0"/>
          </a:xfrm>
          <a:prstGeom prst="line">
            <a:avLst/>
          </a:prstGeom>
          <a:ln w="22225">
            <a:solidFill>
              <a:schemeClr val="tx1">
                <a:lumMod val="85000"/>
                <a:lumOff val="15000"/>
              </a:schemeClr>
            </a:solidFill>
            <a:prstDash val="sysDot"/>
            <a:tailEnd type="diamon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4243388" y="3425825"/>
            <a:ext cx="3705225" cy="0"/>
          </a:xfrm>
          <a:prstGeom prst="line">
            <a:avLst/>
          </a:prstGeom>
          <a:ln w="22225">
            <a:solidFill>
              <a:schemeClr val="tx1">
                <a:lumMod val="85000"/>
                <a:lumOff val="15000"/>
              </a:schemeClr>
            </a:solidFill>
            <a:prstDash val="sysDot"/>
            <a:tailEnd type="diamond"/>
          </a:ln>
        </p:spPr>
        <p:style>
          <a:lnRef idx="1">
            <a:schemeClr val="accent1"/>
          </a:lnRef>
          <a:fillRef idx="0">
            <a:schemeClr val="accent1"/>
          </a:fillRef>
          <a:effectRef idx="0">
            <a:schemeClr val="accent1"/>
          </a:effectRef>
          <a:fontRef idx="minor">
            <a:schemeClr val="tx1"/>
          </a:fontRef>
        </p:style>
      </p:cxnSp>
      <p:sp>
        <p:nvSpPr>
          <p:cNvPr id="11" name="Freeform 27"/>
          <p:cNvSpPr/>
          <p:nvPr/>
        </p:nvSpPr>
        <p:spPr bwMode="auto">
          <a:xfrm flipH="1">
            <a:off x="5724525" y="966788"/>
            <a:ext cx="742950" cy="301625"/>
          </a:xfrm>
          <a:custGeom>
            <a:avLst/>
            <a:gdLst>
              <a:gd name="T0" fmla="*/ 2147483646 w 399"/>
              <a:gd name="T1" fmla="*/ 2147483646 h 159"/>
              <a:gd name="T2" fmla="*/ 2147483646 w 399"/>
              <a:gd name="T3" fmla="*/ 2147483646 h 159"/>
              <a:gd name="T4" fmla="*/ 2147483646 w 399"/>
              <a:gd name="T5" fmla="*/ 2147483646 h 159"/>
              <a:gd name="T6" fmla="*/ 2147483646 w 399"/>
              <a:gd name="T7" fmla="*/ 2147483646 h 159"/>
              <a:gd name="T8" fmla="*/ 2147483646 w 399"/>
              <a:gd name="T9" fmla="*/ 2147483646 h 159"/>
              <a:gd name="T10" fmla="*/ 2147483646 w 399"/>
              <a:gd name="T11" fmla="*/ 2147483646 h 159"/>
              <a:gd name="T12" fmla="*/ 2147483646 w 399"/>
              <a:gd name="T13" fmla="*/ 2147483646 h 159"/>
              <a:gd name="T14" fmla="*/ 2147483646 w 399"/>
              <a:gd name="T15" fmla="*/ 2147483646 h 159"/>
              <a:gd name="T16" fmla="*/ 2147483646 w 399"/>
              <a:gd name="T17" fmla="*/ 2147483646 h 159"/>
              <a:gd name="T18" fmla="*/ 2147483646 w 399"/>
              <a:gd name="T19" fmla="*/ 2147483646 h 159"/>
              <a:gd name="T20" fmla="*/ 2147483646 w 399"/>
              <a:gd name="T21" fmla="*/ 2147483646 h 159"/>
              <a:gd name="T22" fmla="*/ 2147483646 w 399"/>
              <a:gd name="T23" fmla="*/ 2147483646 h 159"/>
              <a:gd name="T24" fmla="*/ 2147483646 w 399"/>
              <a:gd name="T25" fmla="*/ 2147483646 h 159"/>
              <a:gd name="T26" fmla="*/ 2147483646 w 399"/>
              <a:gd name="T27" fmla="*/ 2147483646 h 159"/>
              <a:gd name="T28" fmla="*/ 2147483646 w 399"/>
              <a:gd name="T29" fmla="*/ 2147483646 h 159"/>
              <a:gd name="T30" fmla="*/ 2147483646 w 399"/>
              <a:gd name="T31" fmla="*/ 2147483646 h 159"/>
              <a:gd name="T32" fmla="*/ 2147483646 w 399"/>
              <a:gd name="T33" fmla="*/ 2147483646 h 159"/>
              <a:gd name="T34" fmla="*/ 2147483646 w 399"/>
              <a:gd name="T35" fmla="*/ 2147483646 h 159"/>
              <a:gd name="T36" fmla="*/ 2147483646 w 399"/>
              <a:gd name="T37" fmla="*/ 2147483646 h 159"/>
              <a:gd name="T38" fmla="*/ 2147483646 w 399"/>
              <a:gd name="T39" fmla="*/ 2147483646 h 159"/>
              <a:gd name="T40" fmla="*/ 2147483646 w 399"/>
              <a:gd name="T41" fmla="*/ 2147483646 h 159"/>
              <a:gd name="T42" fmla="*/ 2147483646 w 399"/>
              <a:gd name="T43" fmla="*/ 2147483646 h 159"/>
              <a:gd name="T44" fmla="*/ 2147483646 w 399"/>
              <a:gd name="T45" fmla="*/ 2147483646 h 159"/>
              <a:gd name="T46" fmla="*/ 2147483646 w 399"/>
              <a:gd name="T47" fmla="*/ 2147483646 h 159"/>
              <a:gd name="T48" fmla="*/ 2147483646 w 399"/>
              <a:gd name="T49" fmla="*/ 2147483646 h 159"/>
              <a:gd name="T50" fmla="*/ 2147483646 w 399"/>
              <a:gd name="T51" fmla="*/ 2147483646 h 159"/>
              <a:gd name="T52" fmla="*/ 2147483646 w 399"/>
              <a:gd name="T53" fmla="*/ 2147483646 h 159"/>
              <a:gd name="T54" fmla="*/ 2147483646 w 399"/>
              <a:gd name="T55" fmla="*/ 2147483646 h 159"/>
              <a:gd name="T56" fmla="*/ 2147483646 w 399"/>
              <a:gd name="T57" fmla="*/ 2147483646 h 159"/>
              <a:gd name="T58" fmla="*/ 2147483646 w 399"/>
              <a:gd name="T59" fmla="*/ 2147483646 h 159"/>
              <a:gd name="T60" fmla="*/ 2147483646 w 399"/>
              <a:gd name="T61" fmla="*/ 2147483646 h 159"/>
              <a:gd name="T62" fmla="*/ 2147483646 w 399"/>
              <a:gd name="T63" fmla="*/ 2147483646 h 159"/>
              <a:gd name="T64" fmla="*/ 2147483646 w 399"/>
              <a:gd name="T65" fmla="*/ 2147483646 h 159"/>
              <a:gd name="T66" fmla="*/ 2147483646 w 399"/>
              <a:gd name="T67" fmla="*/ 2147483646 h 159"/>
              <a:gd name="T68" fmla="*/ 2147483646 w 399"/>
              <a:gd name="T69" fmla="*/ 2147483646 h 159"/>
              <a:gd name="T70" fmla="*/ 2147483646 w 399"/>
              <a:gd name="T71" fmla="*/ 2147483646 h 15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399" h="159">
                <a:moveTo>
                  <a:pt x="366" y="100"/>
                </a:moveTo>
                <a:cubicBezTo>
                  <a:pt x="371" y="101"/>
                  <a:pt x="374" y="109"/>
                  <a:pt x="371" y="115"/>
                </a:cubicBezTo>
                <a:cubicBezTo>
                  <a:pt x="366" y="122"/>
                  <a:pt x="356" y="123"/>
                  <a:pt x="350" y="118"/>
                </a:cubicBezTo>
                <a:cubicBezTo>
                  <a:pt x="337" y="109"/>
                  <a:pt x="343" y="89"/>
                  <a:pt x="361" y="88"/>
                </a:cubicBezTo>
                <a:cubicBezTo>
                  <a:pt x="382" y="87"/>
                  <a:pt x="399" y="110"/>
                  <a:pt x="383" y="131"/>
                </a:cubicBezTo>
                <a:cubicBezTo>
                  <a:pt x="368" y="152"/>
                  <a:pt x="337" y="152"/>
                  <a:pt x="313" y="148"/>
                </a:cubicBezTo>
                <a:cubicBezTo>
                  <a:pt x="296" y="144"/>
                  <a:pt x="277" y="138"/>
                  <a:pt x="261" y="129"/>
                </a:cubicBezTo>
                <a:cubicBezTo>
                  <a:pt x="260" y="128"/>
                  <a:pt x="260" y="128"/>
                  <a:pt x="260" y="128"/>
                </a:cubicBezTo>
                <a:cubicBezTo>
                  <a:pt x="252" y="138"/>
                  <a:pt x="246" y="148"/>
                  <a:pt x="240" y="159"/>
                </a:cubicBezTo>
                <a:cubicBezTo>
                  <a:pt x="193" y="134"/>
                  <a:pt x="166" y="28"/>
                  <a:pt x="91" y="11"/>
                </a:cubicBezTo>
                <a:cubicBezTo>
                  <a:pt x="61" y="4"/>
                  <a:pt x="20" y="17"/>
                  <a:pt x="11" y="53"/>
                </a:cubicBezTo>
                <a:cubicBezTo>
                  <a:pt x="5" y="82"/>
                  <a:pt x="31" y="115"/>
                  <a:pt x="63" y="109"/>
                </a:cubicBezTo>
                <a:cubicBezTo>
                  <a:pt x="80" y="106"/>
                  <a:pt x="93" y="86"/>
                  <a:pt x="89" y="68"/>
                </a:cubicBezTo>
                <a:cubicBezTo>
                  <a:pt x="86" y="50"/>
                  <a:pt x="65" y="37"/>
                  <a:pt x="48" y="45"/>
                </a:cubicBezTo>
                <a:cubicBezTo>
                  <a:pt x="35" y="50"/>
                  <a:pt x="31" y="65"/>
                  <a:pt x="36" y="76"/>
                </a:cubicBezTo>
                <a:cubicBezTo>
                  <a:pt x="42" y="88"/>
                  <a:pt x="64" y="91"/>
                  <a:pt x="69" y="78"/>
                </a:cubicBezTo>
                <a:cubicBezTo>
                  <a:pt x="73" y="67"/>
                  <a:pt x="63" y="61"/>
                  <a:pt x="59" y="61"/>
                </a:cubicBezTo>
                <a:cubicBezTo>
                  <a:pt x="52" y="60"/>
                  <a:pt x="44" y="64"/>
                  <a:pt x="43" y="72"/>
                </a:cubicBezTo>
                <a:cubicBezTo>
                  <a:pt x="42" y="61"/>
                  <a:pt x="54" y="56"/>
                  <a:pt x="62" y="58"/>
                </a:cubicBezTo>
                <a:cubicBezTo>
                  <a:pt x="69" y="60"/>
                  <a:pt x="76" y="68"/>
                  <a:pt x="72" y="79"/>
                </a:cubicBezTo>
                <a:cubicBezTo>
                  <a:pt x="66" y="96"/>
                  <a:pt x="39" y="94"/>
                  <a:pt x="32" y="78"/>
                </a:cubicBezTo>
                <a:cubicBezTo>
                  <a:pt x="26" y="65"/>
                  <a:pt x="33" y="48"/>
                  <a:pt x="46" y="42"/>
                </a:cubicBezTo>
                <a:cubicBezTo>
                  <a:pt x="67" y="33"/>
                  <a:pt x="89" y="48"/>
                  <a:pt x="93" y="69"/>
                </a:cubicBezTo>
                <a:cubicBezTo>
                  <a:pt x="97" y="89"/>
                  <a:pt x="84" y="110"/>
                  <a:pt x="64" y="114"/>
                </a:cubicBezTo>
                <a:cubicBezTo>
                  <a:pt x="28" y="121"/>
                  <a:pt x="0" y="85"/>
                  <a:pt x="8" y="52"/>
                </a:cubicBezTo>
                <a:cubicBezTo>
                  <a:pt x="18" y="14"/>
                  <a:pt x="60" y="0"/>
                  <a:pt x="94" y="7"/>
                </a:cubicBezTo>
                <a:cubicBezTo>
                  <a:pt x="166" y="24"/>
                  <a:pt x="192" y="118"/>
                  <a:pt x="238" y="151"/>
                </a:cubicBezTo>
                <a:cubicBezTo>
                  <a:pt x="242" y="143"/>
                  <a:pt x="249" y="134"/>
                  <a:pt x="256" y="126"/>
                </a:cubicBezTo>
                <a:cubicBezTo>
                  <a:pt x="234" y="113"/>
                  <a:pt x="213" y="96"/>
                  <a:pt x="207" y="73"/>
                </a:cubicBezTo>
                <a:cubicBezTo>
                  <a:pt x="240" y="78"/>
                  <a:pt x="306" y="67"/>
                  <a:pt x="345" y="75"/>
                </a:cubicBezTo>
                <a:cubicBezTo>
                  <a:pt x="313" y="74"/>
                  <a:pt x="283" y="103"/>
                  <a:pt x="264" y="124"/>
                </a:cubicBezTo>
                <a:cubicBezTo>
                  <a:pt x="280" y="133"/>
                  <a:pt x="297" y="140"/>
                  <a:pt x="314" y="143"/>
                </a:cubicBezTo>
                <a:cubicBezTo>
                  <a:pt x="335" y="147"/>
                  <a:pt x="365" y="148"/>
                  <a:pt x="380" y="131"/>
                </a:cubicBezTo>
                <a:cubicBezTo>
                  <a:pt x="395" y="113"/>
                  <a:pt x="380" y="92"/>
                  <a:pt x="361" y="93"/>
                </a:cubicBezTo>
                <a:cubicBezTo>
                  <a:pt x="348" y="94"/>
                  <a:pt x="344" y="110"/>
                  <a:pt x="352" y="116"/>
                </a:cubicBezTo>
                <a:cubicBezTo>
                  <a:pt x="363" y="123"/>
                  <a:pt x="376" y="111"/>
                  <a:pt x="366" y="100"/>
                </a:cubicBezTo>
                <a:close/>
              </a:path>
            </a:pathLst>
          </a:custGeom>
          <a:solidFill>
            <a:schemeClr val="tx1">
              <a:alpha val="76862"/>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 name="Freeform 27"/>
          <p:cNvSpPr/>
          <p:nvPr/>
        </p:nvSpPr>
        <p:spPr bwMode="auto">
          <a:xfrm>
            <a:off x="5724525" y="939800"/>
            <a:ext cx="742950" cy="301625"/>
          </a:xfrm>
          <a:custGeom>
            <a:avLst/>
            <a:gdLst>
              <a:gd name="T0" fmla="*/ 2147483646 w 399"/>
              <a:gd name="T1" fmla="*/ 2147483646 h 159"/>
              <a:gd name="T2" fmla="*/ 2147483646 w 399"/>
              <a:gd name="T3" fmla="*/ 2147483646 h 159"/>
              <a:gd name="T4" fmla="*/ 2147483646 w 399"/>
              <a:gd name="T5" fmla="*/ 2147483646 h 159"/>
              <a:gd name="T6" fmla="*/ 2147483646 w 399"/>
              <a:gd name="T7" fmla="*/ 2147483646 h 159"/>
              <a:gd name="T8" fmla="*/ 2147483646 w 399"/>
              <a:gd name="T9" fmla="*/ 2147483646 h 159"/>
              <a:gd name="T10" fmla="*/ 2147483646 w 399"/>
              <a:gd name="T11" fmla="*/ 2147483646 h 159"/>
              <a:gd name="T12" fmla="*/ 2147483646 w 399"/>
              <a:gd name="T13" fmla="*/ 2147483646 h 159"/>
              <a:gd name="T14" fmla="*/ 2147483646 w 399"/>
              <a:gd name="T15" fmla="*/ 2147483646 h 159"/>
              <a:gd name="T16" fmla="*/ 2147483646 w 399"/>
              <a:gd name="T17" fmla="*/ 2147483646 h 159"/>
              <a:gd name="T18" fmla="*/ 2147483646 w 399"/>
              <a:gd name="T19" fmla="*/ 2147483646 h 159"/>
              <a:gd name="T20" fmla="*/ 2147483646 w 399"/>
              <a:gd name="T21" fmla="*/ 2147483646 h 159"/>
              <a:gd name="T22" fmla="*/ 2147483646 w 399"/>
              <a:gd name="T23" fmla="*/ 2147483646 h 159"/>
              <a:gd name="T24" fmla="*/ 2147483646 w 399"/>
              <a:gd name="T25" fmla="*/ 2147483646 h 159"/>
              <a:gd name="T26" fmla="*/ 2147483646 w 399"/>
              <a:gd name="T27" fmla="*/ 2147483646 h 159"/>
              <a:gd name="T28" fmla="*/ 2147483646 w 399"/>
              <a:gd name="T29" fmla="*/ 2147483646 h 159"/>
              <a:gd name="T30" fmla="*/ 2147483646 w 399"/>
              <a:gd name="T31" fmla="*/ 2147483646 h 159"/>
              <a:gd name="T32" fmla="*/ 2147483646 w 399"/>
              <a:gd name="T33" fmla="*/ 2147483646 h 159"/>
              <a:gd name="T34" fmla="*/ 2147483646 w 399"/>
              <a:gd name="T35" fmla="*/ 2147483646 h 159"/>
              <a:gd name="T36" fmla="*/ 2147483646 w 399"/>
              <a:gd name="T37" fmla="*/ 2147483646 h 159"/>
              <a:gd name="T38" fmla="*/ 2147483646 w 399"/>
              <a:gd name="T39" fmla="*/ 2147483646 h 159"/>
              <a:gd name="T40" fmla="*/ 2147483646 w 399"/>
              <a:gd name="T41" fmla="*/ 2147483646 h 159"/>
              <a:gd name="T42" fmla="*/ 2147483646 w 399"/>
              <a:gd name="T43" fmla="*/ 2147483646 h 159"/>
              <a:gd name="T44" fmla="*/ 2147483646 w 399"/>
              <a:gd name="T45" fmla="*/ 2147483646 h 159"/>
              <a:gd name="T46" fmla="*/ 2147483646 w 399"/>
              <a:gd name="T47" fmla="*/ 2147483646 h 159"/>
              <a:gd name="T48" fmla="*/ 2147483646 w 399"/>
              <a:gd name="T49" fmla="*/ 2147483646 h 159"/>
              <a:gd name="T50" fmla="*/ 2147483646 w 399"/>
              <a:gd name="T51" fmla="*/ 2147483646 h 159"/>
              <a:gd name="T52" fmla="*/ 2147483646 w 399"/>
              <a:gd name="T53" fmla="*/ 2147483646 h 159"/>
              <a:gd name="T54" fmla="*/ 2147483646 w 399"/>
              <a:gd name="T55" fmla="*/ 2147483646 h 159"/>
              <a:gd name="T56" fmla="*/ 2147483646 w 399"/>
              <a:gd name="T57" fmla="*/ 2147483646 h 159"/>
              <a:gd name="T58" fmla="*/ 2147483646 w 399"/>
              <a:gd name="T59" fmla="*/ 2147483646 h 159"/>
              <a:gd name="T60" fmla="*/ 2147483646 w 399"/>
              <a:gd name="T61" fmla="*/ 2147483646 h 159"/>
              <a:gd name="T62" fmla="*/ 2147483646 w 399"/>
              <a:gd name="T63" fmla="*/ 2147483646 h 159"/>
              <a:gd name="T64" fmla="*/ 2147483646 w 399"/>
              <a:gd name="T65" fmla="*/ 2147483646 h 159"/>
              <a:gd name="T66" fmla="*/ 2147483646 w 399"/>
              <a:gd name="T67" fmla="*/ 2147483646 h 159"/>
              <a:gd name="T68" fmla="*/ 2147483646 w 399"/>
              <a:gd name="T69" fmla="*/ 2147483646 h 159"/>
              <a:gd name="T70" fmla="*/ 2147483646 w 399"/>
              <a:gd name="T71" fmla="*/ 2147483646 h 15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399" h="159">
                <a:moveTo>
                  <a:pt x="366" y="100"/>
                </a:moveTo>
                <a:cubicBezTo>
                  <a:pt x="371" y="101"/>
                  <a:pt x="374" y="109"/>
                  <a:pt x="371" y="115"/>
                </a:cubicBezTo>
                <a:cubicBezTo>
                  <a:pt x="366" y="122"/>
                  <a:pt x="356" y="123"/>
                  <a:pt x="350" y="118"/>
                </a:cubicBezTo>
                <a:cubicBezTo>
                  <a:pt x="337" y="109"/>
                  <a:pt x="343" y="89"/>
                  <a:pt x="361" y="88"/>
                </a:cubicBezTo>
                <a:cubicBezTo>
                  <a:pt x="382" y="87"/>
                  <a:pt x="399" y="110"/>
                  <a:pt x="383" y="131"/>
                </a:cubicBezTo>
                <a:cubicBezTo>
                  <a:pt x="368" y="152"/>
                  <a:pt x="337" y="152"/>
                  <a:pt x="313" y="148"/>
                </a:cubicBezTo>
                <a:cubicBezTo>
                  <a:pt x="296" y="144"/>
                  <a:pt x="277" y="138"/>
                  <a:pt x="261" y="129"/>
                </a:cubicBezTo>
                <a:cubicBezTo>
                  <a:pt x="260" y="128"/>
                  <a:pt x="260" y="128"/>
                  <a:pt x="260" y="128"/>
                </a:cubicBezTo>
                <a:cubicBezTo>
                  <a:pt x="252" y="138"/>
                  <a:pt x="246" y="148"/>
                  <a:pt x="240" y="159"/>
                </a:cubicBezTo>
                <a:cubicBezTo>
                  <a:pt x="193" y="134"/>
                  <a:pt x="166" y="28"/>
                  <a:pt x="91" y="11"/>
                </a:cubicBezTo>
                <a:cubicBezTo>
                  <a:pt x="61" y="4"/>
                  <a:pt x="20" y="17"/>
                  <a:pt x="11" y="53"/>
                </a:cubicBezTo>
                <a:cubicBezTo>
                  <a:pt x="5" y="82"/>
                  <a:pt x="31" y="115"/>
                  <a:pt x="63" y="109"/>
                </a:cubicBezTo>
                <a:cubicBezTo>
                  <a:pt x="80" y="106"/>
                  <a:pt x="93" y="86"/>
                  <a:pt x="89" y="68"/>
                </a:cubicBezTo>
                <a:cubicBezTo>
                  <a:pt x="86" y="50"/>
                  <a:pt x="65" y="37"/>
                  <a:pt x="48" y="45"/>
                </a:cubicBezTo>
                <a:cubicBezTo>
                  <a:pt x="35" y="50"/>
                  <a:pt x="31" y="65"/>
                  <a:pt x="36" y="76"/>
                </a:cubicBezTo>
                <a:cubicBezTo>
                  <a:pt x="42" y="88"/>
                  <a:pt x="64" y="91"/>
                  <a:pt x="69" y="78"/>
                </a:cubicBezTo>
                <a:cubicBezTo>
                  <a:pt x="73" y="67"/>
                  <a:pt x="63" y="61"/>
                  <a:pt x="59" y="61"/>
                </a:cubicBezTo>
                <a:cubicBezTo>
                  <a:pt x="52" y="60"/>
                  <a:pt x="44" y="64"/>
                  <a:pt x="43" y="72"/>
                </a:cubicBezTo>
                <a:cubicBezTo>
                  <a:pt x="42" y="61"/>
                  <a:pt x="54" y="56"/>
                  <a:pt x="62" y="58"/>
                </a:cubicBezTo>
                <a:cubicBezTo>
                  <a:pt x="69" y="60"/>
                  <a:pt x="76" y="68"/>
                  <a:pt x="72" y="79"/>
                </a:cubicBezTo>
                <a:cubicBezTo>
                  <a:pt x="66" y="96"/>
                  <a:pt x="39" y="94"/>
                  <a:pt x="32" y="78"/>
                </a:cubicBezTo>
                <a:cubicBezTo>
                  <a:pt x="26" y="65"/>
                  <a:pt x="33" y="48"/>
                  <a:pt x="46" y="42"/>
                </a:cubicBezTo>
                <a:cubicBezTo>
                  <a:pt x="67" y="33"/>
                  <a:pt x="89" y="48"/>
                  <a:pt x="93" y="69"/>
                </a:cubicBezTo>
                <a:cubicBezTo>
                  <a:pt x="97" y="89"/>
                  <a:pt x="84" y="110"/>
                  <a:pt x="64" y="114"/>
                </a:cubicBezTo>
                <a:cubicBezTo>
                  <a:pt x="28" y="121"/>
                  <a:pt x="0" y="85"/>
                  <a:pt x="8" y="52"/>
                </a:cubicBezTo>
                <a:cubicBezTo>
                  <a:pt x="18" y="14"/>
                  <a:pt x="60" y="0"/>
                  <a:pt x="94" y="7"/>
                </a:cubicBezTo>
                <a:cubicBezTo>
                  <a:pt x="166" y="24"/>
                  <a:pt x="192" y="118"/>
                  <a:pt x="238" y="151"/>
                </a:cubicBezTo>
                <a:cubicBezTo>
                  <a:pt x="242" y="143"/>
                  <a:pt x="249" y="134"/>
                  <a:pt x="256" y="126"/>
                </a:cubicBezTo>
                <a:cubicBezTo>
                  <a:pt x="234" y="113"/>
                  <a:pt x="213" y="96"/>
                  <a:pt x="207" y="73"/>
                </a:cubicBezTo>
                <a:cubicBezTo>
                  <a:pt x="240" y="78"/>
                  <a:pt x="306" y="67"/>
                  <a:pt x="345" y="75"/>
                </a:cubicBezTo>
                <a:cubicBezTo>
                  <a:pt x="313" y="74"/>
                  <a:pt x="283" y="103"/>
                  <a:pt x="264" y="124"/>
                </a:cubicBezTo>
                <a:cubicBezTo>
                  <a:pt x="280" y="133"/>
                  <a:pt x="297" y="140"/>
                  <a:pt x="314" y="143"/>
                </a:cubicBezTo>
                <a:cubicBezTo>
                  <a:pt x="335" y="147"/>
                  <a:pt x="365" y="148"/>
                  <a:pt x="380" y="131"/>
                </a:cubicBezTo>
                <a:cubicBezTo>
                  <a:pt x="395" y="113"/>
                  <a:pt x="380" y="92"/>
                  <a:pt x="361" y="93"/>
                </a:cubicBezTo>
                <a:cubicBezTo>
                  <a:pt x="348" y="94"/>
                  <a:pt x="344" y="110"/>
                  <a:pt x="352" y="116"/>
                </a:cubicBezTo>
                <a:cubicBezTo>
                  <a:pt x="363" y="123"/>
                  <a:pt x="376" y="111"/>
                  <a:pt x="366" y="100"/>
                </a:cubicBezTo>
                <a:close/>
              </a:path>
            </a:pathLst>
          </a:custGeom>
          <a:solidFill>
            <a:schemeClr val="tx1">
              <a:alpha val="76862"/>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13" name="组合 37"/>
          <p:cNvGrpSpPr/>
          <p:nvPr/>
        </p:nvGrpSpPr>
        <p:grpSpPr bwMode="auto">
          <a:xfrm>
            <a:off x="5108575" y="1192213"/>
            <a:ext cx="1974850" cy="49212"/>
            <a:chOff x="5108253" y="1177442"/>
            <a:chExt cx="1975492" cy="49074"/>
          </a:xfrm>
        </p:grpSpPr>
        <p:cxnSp>
          <p:nvCxnSpPr>
            <p:cNvPr id="14" name="直接连接符 13"/>
            <p:cNvCxnSpPr/>
            <p:nvPr/>
          </p:nvCxnSpPr>
          <p:spPr>
            <a:xfrm>
              <a:off x="5108253" y="1226516"/>
              <a:ext cx="1975492" cy="0"/>
            </a:xfrm>
            <a:prstGeom prst="line">
              <a:avLst/>
            </a:prstGeom>
            <a:ln w="22225" cmpd="sng">
              <a:solidFill>
                <a:schemeClr val="tx1">
                  <a:lumMod val="75000"/>
                  <a:lumOff val="25000"/>
                  <a:alpha val="83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108253" y="1177442"/>
              <a:ext cx="1975492" cy="0"/>
            </a:xfrm>
            <a:prstGeom prst="line">
              <a:avLst/>
            </a:prstGeom>
            <a:ln w="28575" cmpd="sng">
              <a:solidFill>
                <a:schemeClr val="tx1">
                  <a:lumMod val="75000"/>
                  <a:lumOff val="25000"/>
                  <a:alpha val="83000"/>
                </a:schemeClr>
              </a:solidFill>
              <a:prstDash val="solid"/>
            </a:ln>
          </p:spPr>
          <p:style>
            <a:lnRef idx="1">
              <a:schemeClr val="accent1"/>
            </a:lnRef>
            <a:fillRef idx="0">
              <a:schemeClr val="accent1"/>
            </a:fillRef>
            <a:effectRef idx="0">
              <a:schemeClr val="accent1"/>
            </a:effectRef>
            <a:fontRef idx="minor">
              <a:schemeClr val="tx1"/>
            </a:fontRef>
          </p:style>
        </p:cxnSp>
      </p:grpSp>
      <p:grpSp>
        <p:nvGrpSpPr>
          <p:cNvPr id="16" name="组合 50"/>
          <p:cNvGrpSpPr/>
          <p:nvPr/>
        </p:nvGrpSpPr>
        <p:grpSpPr bwMode="auto">
          <a:xfrm>
            <a:off x="5108575" y="6418263"/>
            <a:ext cx="1974850" cy="49212"/>
            <a:chOff x="5108253" y="1177442"/>
            <a:chExt cx="1975492" cy="49074"/>
          </a:xfrm>
        </p:grpSpPr>
        <p:cxnSp>
          <p:nvCxnSpPr>
            <p:cNvPr id="17" name="直接连接符 16"/>
            <p:cNvCxnSpPr/>
            <p:nvPr/>
          </p:nvCxnSpPr>
          <p:spPr>
            <a:xfrm>
              <a:off x="5108253" y="1226516"/>
              <a:ext cx="1975492" cy="0"/>
            </a:xfrm>
            <a:prstGeom prst="line">
              <a:avLst/>
            </a:prstGeom>
            <a:ln w="22225" cmpd="sng">
              <a:solidFill>
                <a:schemeClr val="tx1">
                  <a:lumMod val="75000"/>
                  <a:lumOff val="25000"/>
                  <a:alpha val="83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108253" y="1177442"/>
              <a:ext cx="1975492" cy="0"/>
            </a:xfrm>
            <a:prstGeom prst="line">
              <a:avLst/>
            </a:prstGeom>
            <a:ln w="28575" cmpd="sng">
              <a:solidFill>
                <a:schemeClr val="tx1">
                  <a:lumMod val="75000"/>
                  <a:lumOff val="25000"/>
                  <a:alpha val="83000"/>
                </a:schemeClr>
              </a:solidFill>
              <a:prstDash val="solid"/>
            </a:ln>
          </p:spPr>
          <p:style>
            <a:lnRef idx="1">
              <a:schemeClr val="accent1"/>
            </a:lnRef>
            <a:fillRef idx="0">
              <a:schemeClr val="accent1"/>
            </a:fillRef>
            <a:effectRef idx="0">
              <a:schemeClr val="accent1"/>
            </a:effectRef>
            <a:fontRef idx="minor">
              <a:schemeClr val="tx1"/>
            </a:fontRef>
          </p:style>
        </p:cxnSp>
      </p:grpSp>
      <p:grpSp>
        <p:nvGrpSpPr>
          <p:cNvPr id="19" name="组合 47"/>
          <p:cNvGrpSpPr/>
          <p:nvPr/>
        </p:nvGrpSpPr>
        <p:grpSpPr bwMode="auto">
          <a:xfrm>
            <a:off x="5087938" y="5740400"/>
            <a:ext cx="2016125" cy="279400"/>
            <a:chOff x="7150100" y="4803775"/>
            <a:chExt cx="2317750" cy="668338"/>
          </a:xfrm>
        </p:grpSpPr>
        <p:sp>
          <p:nvSpPr>
            <p:cNvPr id="20" name="Freeform 31"/>
            <p:cNvSpPr/>
            <p:nvPr/>
          </p:nvSpPr>
          <p:spPr bwMode="auto">
            <a:xfrm>
              <a:off x="8074025" y="4803775"/>
              <a:ext cx="466725" cy="533400"/>
            </a:xfrm>
            <a:custGeom>
              <a:avLst/>
              <a:gdLst>
                <a:gd name="T0" fmla="*/ 2147483646 w 124"/>
                <a:gd name="T1" fmla="*/ 2147483646 h 140"/>
                <a:gd name="T2" fmla="*/ 2147483646 w 124"/>
                <a:gd name="T3" fmla="*/ 2147483646 h 140"/>
                <a:gd name="T4" fmla="*/ 2147483646 w 124"/>
                <a:gd name="T5" fmla="*/ 2147483646 h 140"/>
                <a:gd name="T6" fmla="*/ 2147483646 w 124"/>
                <a:gd name="T7" fmla="*/ 2147483646 h 140"/>
                <a:gd name="T8" fmla="*/ 2147483646 w 124"/>
                <a:gd name="T9" fmla="*/ 2147483646 h 140"/>
                <a:gd name="T10" fmla="*/ 2147483646 w 124"/>
                <a:gd name="T11" fmla="*/ 2147483646 h 140"/>
                <a:gd name="T12" fmla="*/ 0 w 124"/>
                <a:gd name="T13" fmla="*/ 2147483646 h 140"/>
                <a:gd name="T14" fmla="*/ 2147483646 w 124"/>
                <a:gd name="T15" fmla="*/ 2147483646 h 14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4" h="140">
                  <a:moveTo>
                    <a:pt x="60" y="95"/>
                  </a:moveTo>
                  <a:cubicBezTo>
                    <a:pt x="49" y="80"/>
                    <a:pt x="40" y="61"/>
                    <a:pt x="41" y="42"/>
                  </a:cubicBezTo>
                  <a:cubicBezTo>
                    <a:pt x="44" y="0"/>
                    <a:pt x="81" y="0"/>
                    <a:pt x="84" y="42"/>
                  </a:cubicBezTo>
                  <a:cubicBezTo>
                    <a:pt x="85" y="61"/>
                    <a:pt x="76" y="80"/>
                    <a:pt x="65" y="95"/>
                  </a:cubicBezTo>
                  <a:cubicBezTo>
                    <a:pt x="80" y="114"/>
                    <a:pt x="100" y="135"/>
                    <a:pt x="124" y="140"/>
                  </a:cubicBezTo>
                  <a:cubicBezTo>
                    <a:pt x="102" y="139"/>
                    <a:pt x="77" y="117"/>
                    <a:pt x="62" y="98"/>
                  </a:cubicBezTo>
                  <a:cubicBezTo>
                    <a:pt x="48" y="117"/>
                    <a:pt x="23" y="139"/>
                    <a:pt x="0" y="140"/>
                  </a:cubicBezTo>
                  <a:cubicBezTo>
                    <a:pt x="24" y="135"/>
                    <a:pt x="45" y="114"/>
                    <a:pt x="60" y="95"/>
                  </a:cubicBezTo>
                  <a:close/>
                </a:path>
              </a:pathLst>
            </a:custGeom>
            <a:solidFill>
              <a:schemeClr val="tx1">
                <a:alpha val="8392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 name="Freeform 32"/>
            <p:cNvSpPr/>
            <p:nvPr/>
          </p:nvSpPr>
          <p:spPr bwMode="auto">
            <a:xfrm>
              <a:off x="8702675" y="5368925"/>
              <a:ext cx="765175" cy="22225"/>
            </a:xfrm>
            <a:custGeom>
              <a:avLst/>
              <a:gdLst>
                <a:gd name="T0" fmla="*/ 2147483646 w 203"/>
                <a:gd name="T1" fmla="*/ 2147483646 h 6"/>
                <a:gd name="T2" fmla="*/ 0 w 203"/>
                <a:gd name="T3" fmla="*/ 2147483646 h 6"/>
                <a:gd name="T4" fmla="*/ 2147483646 w 203"/>
                <a:gd name="T5" fmla="*/ 0 h 6"/>
                <a:gd name="T6" fmla="*/ 2147483646 w 203"/>
                <a:gd name="T7" fmla="*/ 2147483646 h 6"/>
                <a:gd name="T8" fmla="*/ 2147483646 w 203"/>
                <a:gd name="T9" fmla="*/ 2147483646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6">
                  <a:moveTo>
                    <a:pt x="101" y="6"/>
                  </a:moveTo>
                  <a:cubicBezTo>
                    <a:pt x="68" y="6"/>
                    <a:pt x="34" y="6"/>
                    <a:pt x="0" y="3"/>
                  </a:cubicBezTo>
                  <a:cubicBezTo>
                    <a:pt x="35" y="0"/>
                    <a:pt x="68" y="0"/>
                    <a:pt x="101" y="0"/>
                  </a:cubicBezTo>
                  <a:cubicBezTo>
                    <a:pt x="134" y="0"/>
                    <a:pt x="168" y="1"/>
                    <a:pt x="203" y="4"/>
                  </a:cubicBezTo>
                  <a:cubicBezTo>
                    <a:pt x="166" y="6"/>
                    <a:pt x="101" y="6"/>
                    <a:pt x="101" y="6"/>
                  </a:cubicBezTo>
                  <a:close/>
                </a:path>
              </a:pathLst>
            </a:custGeom>
            <a:solidFill>
              <a:schemeClr val="tx1">
                <a:alpha val="8392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2" name="Freeform 33"/>
            <p:cNvSpPr/>
            <p:nvPr/>
          </p:nvSpPr>
          <p:spPr bwMode="auto">
            <a:xfrm>
              <a:off x="7150100" y="5368925"/>
              <a:ext cx="765175" cy="22225"/>
            </a:xfrm>
            <a:custGeom>
              <a:avLst/>
              <a:gdLst>
                <a:gd name="T0" fmla="*/ 2147483646 w 203"/>
                <a:gd name="T1" fmla="*/ 2147483646 h 6"/>
                <a:gd name="T2" fmla="*/ 2147483646 w 203"/>
                <a:gd name="T3" fmla="*/ 2147483646 h 6"/>
                <a:gd name="T4" fmla="*/ 2147483646 w 203"/>
                <a:gd name="T5" fmla="*/ 0 h 6"/>
                <a:gd name="T6" fmla="*/ 0 w 203"/>
                <a:gd name="T7" fmla="*/ 2147483646 h 6"/>
                <a:gd name="T8" fmla="*/ 2147483646 w 203"/>
                <a:gd name="T9" fmla="*/ 2147483646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6">
                  <a:moveTo>
                    <a:pt x="102" y="6"/>
                  </a:moveTo>
                  <a:cubicBezTo>
                    <a:pt x="135" y="6"/>
                    <a:pt x="169" y="6"/>
                    <a:pt x="203" y="3"/>
                  </a:cubicBezTo>
                  <a:cubicBezTo>
                    <a:pt x="168" y="0"/>
                    <a:pt x="135" y="0"/>
                    <a:pt x="102" y="0"/>
                  </a:cubicBezTo>
                  <a:cubicBezTo>
                    <a:pt x="68" y="0"/>
                    <a:pt x="35" y="1"/>
                    <a:pt x="0" y="4"/>
                  </a:cubicBezTo>
                  <a:cubicBezTo>
                    <a:pt x="36" y="6"/>
                    <a:pt x="102" y="6"/>
                    <a:pt x="102" y="6"/>
                  </a:cubicBezTo>
                  <a:close/>
                </a:path>
              </a:pathLst>
            </a:custGeom>
            <a:solidFill>
              <a:schemeClr val="tx1">
                <a:alpha val="8392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3" name="Freeform 34"/>
            <p:cNvSpPr/>
            <p:nvPr/>
          </p:nvSpPr>
          <p:spPr bwMode="auto">
            <a:xfrm>
              <a:off x="7862888" y="5092700"/>
              <a:ext cx="893763" cy="379413"/>
            </a:xfrm>
            <a:custGeom>
              <a:avLst/>
              <a:gdLst>
                <a:gd name="T0" fmla="*/ 2147483646 w 237"/>
                <a:gd name="T1" fmla="*/ 2147483646 h 99"/>
                <a:gd name="T2" fmla="*/ 2147483646 w 237"/>
                <a:gd name="T3" fmla="*/ 2147483646 h 99"/>
                <a:gd name="T4" fmla="*/ 2147483646 w 237"/>
                <a:gd name="T5" fmla="*/ 2147483646 h 99"/>
                <a:gd name="T6" fmla="*/ 2147483646 w 237"/>
                <a:gd name="T7" fmla="*/ 2147483646 h 99"/>
                <a:gd name="T8" fmla="*/ 2147483646 w 237"/>
                <a:gd name="T9" fmla="*/ 2147483646 h 99"/>
                <a:gd name="T10" fmla="*/ 2147483646 w 237"/>
                <a:gd name="T11" fmla="*/ 2147483646 h 99"/>
                <a:gd name="T12" fmla="*/ 2147483646 w 237"/>
                <a:gd name="T13" fmla="*/ 2147483646 h 99"/>
                <a:gd name="T14" fmla="*/ 2147483646 w 237"/>
                <a:gd name="T15" fmla="*/ 2147483646 h 99"/>
                <a:gd name="T16" fmla="*/ 2147483646 w 237"/>
                <a:gd name="T17" fmla="*/ 2147483646 h 99"/>
                <a:gd name="T18" fmla="*/ 2147483646 w 237"/>
                <a:gd name="T19" fmla="*/ 2147483646 h 99"/>
                <a:gd name="T20" fmla="*/ 2147483646 w 237"/>
                <a:gd name="T21" fmla="*/ 2147483646 h 99"/>
                <a:gd name="T22" fmla="*/ 2147483646 w 237"/>
                <a:gd name="T23" fmla="*/ 2147483646 h 99"/>
                <a:gd name="T24" fmla="*/ 2147483646 w 237"/>
                <a:gd name="T25" fmla="*/ 2147483646 h 99"/>
                <a:gd name="T26" fmla="*/ 2147483646 w 237"/>
                <a:gd name="T27" fmla="*/ 2147483646 h 99"/>
                <a:gd name="T28" fmla="*/ 2147483646 w 237"/>
                <a:gd name="T29" fmla="*/ 2147483646 h 99"/>
                <a:gd name="T30" fmla="*/ 2147483646 w 237"/>
                <a:gd name="T31" fmla="*/ 2147483646 h 99"/>
                <a:gd name="T32" fmla="*/ 2147483646 w 237"/>
                <a:gd name="T33" fmla="*/ 2147483646 h 99"/>
                <a:gd name="T34" fmla="*/ 2147483646 w 237"/>
                <a:gd name="T35" fmla="*/ 2147483646 h 99"/>
                <a:gd name="T36" fmla="*/ 2147483646 w 237"/>
                <a:gd name="T37" fmla="*/ 2147483646 h 99"/>
                <a:gd name="T38" fmla="*/ 2147483646 w 237"/>
                <a:gd name="T39" fmla="*/ 2147483646 h 99"/>
                <a:gd name="T40" fmla="*/ 2147483646 w 237"/>
                <a:gd name="T41" fmla="*/ 2147483646 h 99"/>
                <a:gd name="T42" fmla="*/ 2147483646 w 237"/>
                <a:gd name="T43" fmla="*/ 2147483646 h 99"/>
                <a:gd name="T44" fmla="*/ 2147483646 w 237"/>
                <a:gd name="T45" fmla="*/ 2147483646 h 99"/>
                <a:gd name="T46" fmla="*/ 2147483646 w 237"/>
                <a:gd name="T47" fmla="*/ 2147483646 h 99"/>
                <a:gd name="T48" fmla="*/ 2147483646 w 237"/>
                <a:gd name="T49" fmla="*/ 2147483646 h 99"/>
                <a:gd name="T50" fmla="*/ 2147483646 w 237"/>
                <a:gd name="T51" fmla="*/ 2147483646 h 99"/>
                <a:gd name="T52" fmla="*/ 2147483646 w 237"/>
                <a:gd name="T53" fmla="*/ 2147483646 h 99"/>
                <a:gd name="T54" fmla="*/ 2147483646 w 237"/>
                <a:gd name="T55" fmla="*/ 2147483646 h 99"/>
                <a:gd name="T56" fmla="*/ 2147483646 w 237"/>
                <a:gd name="T57" fmla="*/ 2147483646 h 9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37" h="99">
                  <a:moveTo>
                    <a:pt x="118" y="61"/>
                  </a:moveTo>
                  <a:cubicBezTo>
                    <a:pt x="129" y="73"/>
                    <a:pt x="144" y="82"/>
                    <a:pt x="160" y="86"/>
                  </a:cubicBezTo>
                  <a:cubicBezTo>
                    <a:pt x="216" y="99"/>
                    <a:pt x="237" y="56"/>
                    <a:pt x="226" y="28"/>
                  </a:cubicBezTo>
                  <a:cubicBezTo>
                    <a:pt x="219" y="8"/>
                    <a:pt x="196" y="0"/>
                    <a:pt x="178" y="10"/>
                  </a:cubicBezTo>
                  <a:cubicBezTo>
                    <a:pt x="157" y="22"/>
                    <a:pt x="160" y="56"/>
                    <a:pt x="184" y="64"/>
                  </a:cubicBezTo>
                  <a:cubicBezTo>
                    <a:pt x="194" y="68"/>
                    <a:pt x="208" y="65"/>
                    <a:pt x="213" y="52"/>
                  </a:cubicBezTo>
                  <a:cubicBezTo>
                    <a:pt x="216" y="42"/>
                    <a:pt x="209" y="31"/>
                    <a:pt x="199" y="29"/>
                  </a:cubicBezTo>
                  <a:cubicBezTo>
                    <a:pt x="190" y="27"/>
                    <a:pt x="181" y="34"/>
                    <a:pt x="183" y="44"/>
                  </a:cubicBezTo>
                  <a:cubicBezTo>
                    <a:pt x="183" y="41"/>
                    <a:pt x="185" y="33"/>
                    <a:pt x="193" y="32"/>
                  </a:cubicBezTo>
                  <a:cubicBezTo>
                    <a:pt x="204" y="30"/>
                    <a:pt x="213" y="42"/>
                    <a:pt x="210" y="51"/>
                  </a:cubicBezTo>
                  <a:cubicBezTo>
                    <a:pt x="207" y="63"/>
                    <a:pt x="194" y="64"/>
                    <a:pt x="185" y="61"/>
                  </a:cubicBezTo>
                  <a:cubicBezTo>
                    <a:pt x="164" y="53"/>
                    <a:pt x="161" y="24"/>
                    <a:pt x="180" y="13"/>
                  </a:cubicBezTo>
                  <a:cubicBezTo>
                    <a:pt x="197" y="3"/>
                    <a:pt x="219" y="13"/>
                    <a:pt x="224" y="33"/>
                  </a:cubicBezTo>
                  <a:cubicBezTo>
                    <a:pt x="231" y="59"/>
                    <a:pt x="212" y="96"/>
                    <a:pt x="162" y="84"/>
                  </a:cubicBezTo>
                  <a:cubicBezTo>
                    <a:pt x="146" y="80"/>
                    <a:pt x="127" y="69"/>
                    <a:pt x="119" y="54"/>
                  </a:cubicBezTo>
                  <a:cubicBezTo>
                    <a:pt x="109" y="69"/>
                    <a:pt x="92" y="80"/>
                    <a:pt x="74" y="84"/>
                  </a:cubicBezTo>
                  <a:cubicBezTo>
                    <a:pt x="25" y="96"/>
                    <a:pt x="6" y="59"/>
                    <a:pt x="13" y="33"/>
                  </a:cubicBezTo>
                  <a:cubicBezTo>
                    <a:pt x="18" y="13"/>
                    <a:pt x="40" y="3"/>
                    <a:pt x="57" y="13"/>
                  </a:cubicBezTo>
                  <a:cubicBezTo>
                    <a:pt x="75" y="24"/>
                    <a:pt x="73" y="53"/>
                    <a:pt x="52" y="61"/>
                  </a:cubicBezTo>
                  <a:cubicBezTo>
                    <a:pt x="43" y="64"/>
                    <a:pt x="30" y="63"/>
                    <a:pt x="27" y="51"/>
                  </a:cubicBezTo>
                  <a:cubicBezTo>
                    <a:pt x="24" y="42"/>
                    <a:pt x="33" y="30"/>
                    <a:pt x="44" y="32"/>
                  </a:cubicBezTo>
                  <a:cubicBezTo>
                    <a:pt x="52" y="33"/>
                    <a:pt x="54" y="41"/>
                    <a:pt x="54" y="44"/>
                  </a:cubicBezTo>
                  <a:cubicBezTo>
                    <a:pt x="56" y="34"/>
                    <a:pt x="47" y="27"/>
                    <a:pt x="37" y="29"/>
                  </a:cubicBezTo>
                  <a:cubicBezTo>
                    <a:pt x="28" y="31"/>
                    <a:pt x="21" y="42"/>
                    <a:pt x="24" y="52"/>
                  </a:cubicBezTo>
                  <a:cubicBezTo>
                    <a:pt x="29" y="65"/>
                    <a:pt x="43" y="68"/>
                    <a:pt x="53" y="64"/>
                  </a:cubicBezTo>
                  <a:cubicBezTo>
                    <a:pt x="77" y="56"/>
                    <a:pt x="80" y="22"/>
                    <a:pt x="59" y="10"/>
                  </a:cubicBezTo>
                  <a:cubicBezTo>
                    <a:pt x="41" y="0"/>
                    <a:pt x="18" y="8"/>
                    <a:pt x="11" y="28"/>
                  </a:cubicBezTo>
                  <a:cubicBezTo>
                    <a:pt x="0" y="56"/>
                    <a:pt x="21" y="99"/>
                    <a:pt x="76" y="86"/>
                  </a:cubicBezTo>
                  <a:cubicBezTo>
                    <a:pt x="92" y="82"/>
                    <a:pt x="108" y="73"/>
                    <a:pt x="118" y="61"/>
                  </a:cubicBezTo>
                  <a:close/>
                </a:path>
              </a:pathLst>
            </a:custGeom>
            <a:solidFill>
              <a:schemeClr val="tx1">
                <a:alpha val="8392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4" name="矩形 1"/>
          <p:cNvSpPr>
            <a:spLocks noChangeArrowheads="1"/>
          </p:cNvSpPr>
          <p:nvPr/>
        </p:nvSpPr>
        <p:spPr bwMode="auto">
          <a:xfrm>
            <a:off x="5260341" y="2284413"/>
            <a:ext cx="1671320"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defRPr/>
            </a:pPr>
            <a:r>
              <a:rPr lang="en-US" altLang="zh-CN" sz="6000" dirty="0" smtClean="0">
                <a:solidFill>
                  <a:srgbClr val="FAFBF6"/>
                </a:solidFill>
                <a:latin typeface="Impact" panose="020B0806030902050204" pitchFamily="34" charset="0"/>
                <a:ea typeface="张海山锐线体简"/>
                <a:cs typeface="张海山锐线体简"/>
              </a:rPr>
              <a:t>2018</a:t>
            </a:r>
            <a:endParaRPr lang="en-US" altLang="zh-CN" sz="6000" dirty="0" smtClean="0">
              <a:solidFill>
                <a:srgbClr val="FAFBF6"/>
              </a:solidFill>
              <a:latin typeface="Impact" panose="020B0806030902050204" pitchFamily="34" charset="0"/>
              <a:ea typeface="张海山锐线体简"/>
              <a:cs typeface="张海山锐线体简"/>
            </a:endParaRPr>
          </a:p>
        </p:txBody>
      </p:sp>
      <p:cxnSp>
        <p:nvCxnSpPr>
          <p:cNvPr id="25" name="直接连接符 24"/>
          <p:cNvCxnSpPr/>
          <p:nvPr/>
        </p:nvCxnSpPr>
        <p:spPr>
          <a:xfrm>
            <a:off x="4716463" y="3941763"/>
            <a:ext cx="2759075" cy="0"/>
          </a:xfrm>
          <a:prstGeom prst="line">
            <a:avLst/>
          </a:prstGeom>
          <a:ln>
            <a:solidFill>
              <a:srgbClr val="FBFCF7"/>
            </a:solidFill>
            <a:prstDash val="lgDash"/>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98425" y="96838"/>
            <a:ext cx="11995150" cy="6661150"/>
          </a:xfrm>
          <a:prstGeom prst="rect">
            <a:avLst/>
          </a:prstGeom>
          <a:noFill/>
          <a:ln w="63500" cmpd="thickThi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标题 1"/>
          <p:cNvSpPr>
            <a:spLocks noGrp="1"/>
          </p:cNvSpPr>
          <p:nvPr>
            <p:ph type="ctrTitle"/>
          </p:nvPr>
        </p:nvSpPr>
        <p:spPr>
          <a:xfrm>
            <a:off x="3301008" y="3295650"/>
            <a:ext cx="5589984" cy="575468"/>
          </a:xfrm>
        </p:spPr>
        <p:txBody>
          <a:bodyPr anchor="b"/>
          <a:lstStyle>
            <a:lvl1pPr algn="ctr">
              <a:defRPr sz="3200">
                <a:solidFill>
                  <a:schemeClr val="bg1"/>
                </a:solidFill>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3543300" y="4001293"/>
            <a:ext cx="5105400" cy="423862"/>
          </a:xfrm>
        </p:spPr>
        <p:txBody>
          <a:bodyPr/>
          <a:lstStyle>
            <a:lvl1pPr marL="0" indent="0" algn="ctr">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27" name="日期占位符 3"/>
          <p:cNvSpPr>
            <a:spLocks noGrp="1"/>
          </p:cNvSpPr>
          <p:nvPr>
            <p:ph type="dt" sz="half" idx="10"/>
          </p:nvPr>
        </p:nvSpPr>
        <p:spPr/>
        <p:txBody>
          <a:bodyPr/>
          <a:lstStyle>
            <a:lvl1pPr>
              <a:defRPr/>
            </a:lvl1pPr>
          </a:lstStyle>
          <a:p>
            <a:pPr>
              <a:defRPr/>
            </a:pPr>
            <a:fld id="{243AF056-C4DF-4810-973C-9F9BCAF7E5CD}" type="datetimeFigureOut">
              <a:rPr lang="zh-CN" altLang="en-US"/>
            </a:fld>
            <a:endParaRPr lang="zh-CN" altLang="en-US"/>
          </a:p>
        </p:txBody>
      </p:sp>
      <p:sp>
        <p:nvSpPr>
          <p:cNvPr id="28" name="页脚占位符 4"/>
          <p:cNvSpPr>
            <a:spLocks noGrp="1"/>
          </p:cNvSpPr>
          <p:nvPr>
            <p:ph type="ftr" sz="quarter" idx="11"/>
          </p:nvPr>
        </p:nvSpPr>
        <p:spPr/>
        <p:txBody>
          <a:bodyPr/>
          <a:lstStyle>
            <a:lvl1pPr>
              <a:defRPr/>
            </a:lvl1pPr>
          </a:lstStyle>
          <a:p>
            <a:pPr>
              <a:defRPr/>
            </a:pPr>
            <a:endParaRPr lang="zh-CN" altLang="en-US"/>
          </a:p>
        </p:txBody>
      </p:sp>
      <p:sp>
        <p:nvSpPr>
          <p:cNvPr id="29" name="灯片编号占位符 5"/>
          <p:cNvSpPr>
            <a:spLocks noGrp="1"/>
          </p:cNvSpPr>
          <p:nvPr>
            <p:ph type="sldNum" sz="quarter" idx="12"/>
          </p:nvPr>
        </p:nvSpPr>
        <p:spPr/>
        <p:txBody>
          <a:bodyPr/>
          <a:lstStyle>
            <a:lvl1pPr>
              <a:defRPr/>
            </a:lvl1pPr>
          </a:lstStyle>
          <a:p>
            <a:pPr>
              <a:defRPr/>
            </a:pPr>
            <a:fld id="{70122753-968F-41AA-92AE-5E196E6CB43E}" type="slidenum">
              <a:rPr lang="zh-CN" altLang="en-US"/>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98425" y="96838"/>
            <a:ext cx="11995150" cy="6661150"/>
          </a:xfrm>
          <a:prstGeom prst="rect">
            <a:avLst/>
          </a:prstGeom>
          <a:noFill/>
          <a:ln w="63500" cmpd="thickThi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标题 1"/>
          <p:cNvSpPr>
            <a:spLocks noGrp="1"/>
          </p:cNvSpPr>
          <p:nvPr>
            <p:ph type="title"/>
          </p:nvPr>
        </p:nvSpPr>
        <p:spPr/>
        <p:txBody>
          <a:bodyPr/>
          <a:lstStyle>
            <a:lvl1pPr>
              <a:defRPr sz="4000">
                <a:solidFill>
                  <a:schemeClr val="tx1">
                    <a:lumMod val="85000"/>
                    <a:lumOff val="15000"/>
                  </a:schemeClr>
                </a:solidFill>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nchor="t"/>
          <a:lstStyle>
            <a:lvl1pPr marL="342900" indent="-342900">
              <a:lnSpc>
                <a:spcPct val="120000"/>
              </a:lnSpc>
              <a:buFont typeface="Arial" panose="020B0604020202020204" pitchFamily="34" charset="0"/>
              <a:buChar char="•"/>
              <a:defRPr sz="2400">
                <a:solidFill>
                  <a:schemeClr val="tx1">
                    <a:lumMod val="85000"/>
                    <a:lumOff val="15000"/>
                  </a:schemeClr>
                </a:solidFill>
              </a:defRPr>
            </a:lvl1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BFEDBF30-17D5-4D3C-9D54-1FBB8FD5313F}"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1816C50-B573-46CC-800B-260525062929}" type="slidenum">
              <a:rPr lang="zh-CN" altLang="en-US"/>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矩形 3"/>
          <p:cNvSpPr/>
          <p:nvPr/>
        </p:nvSpPr>
        <p:spPr>
          <a:xfrm>
            <a:off x="98425" y="96838"/>
            <a:ext cx="11995150" cy="6661150"/>
          </a:xfrm>
          <a:prstGeom prst="rect">
            <a:avLst/>
          </a:prstGeom>
          <a:noFill/>
          <a:ln w="63500" cmpd="thickThi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5" name="组合 7"/>
          <p:cNvGrpSpPr/>
          <p:nvPr/>
        </p:nvGrpSpPr>
        <p:grpSpPr bwMode="auto">
          <a:xfrm>
            <a:off x="4457700" y="1825625"/>
            <a:ext cx="3232150" cy="3206750"/>
            <a:chOff x="4985288" y="1224585"/>
            <a:chExt cx="2546888" cy="2527388"/>
          </a:xfrm>
        </p:grpSpPr>
        <p:sp>
          <p:nvSpPr>
            <p:cNvPr id="6" name="椭圆 5"/>
            <p:cNvSpPr/>
            <p:nvPr/>
          </p:nvSpPr>
          <p:spPr>
            <a:xfrm>
              <a:off x="5012808" y="1224585"/>
              <a:ext cx="2433054" cy="2433550"/>
            </a:xfrm>
            <a:prstGeom prst="ellipse">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椭圆 6"/>
            <p:cNvSpPr/>
            <p:nvPr/>
          </p:nvSpPr>
          <p:spPr>
            <a:xfrm>
              <a:off x="5097871" y="1265874"/>
              <a:ext cx="2434305" cy="2433549"/>
            </a:xfrm>
            <a:prstGeom prst="ellipse">
              <a:avLst/>
            </a:prstGeom>
            <a:solidFill>
              <a:schemeClr val="tx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椭圆 7"/>
            <p:cNvSpPr/>
            <p:nvPr/>
          </p:nvSpPr>
          <p:spPr>
            <a:xfrm>
              <a:off x="4985288" y="1318424"/>
              <a:ext cx="2434305" cy="2433549"/>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 name="Freeform 5"/>
          <p:cNvSpPr>
            <a:spLocks noEditPoints="1"/>
          </p:cNvSpPr>
          <p:nvPr/>
        </p:nvSpPr>
        <p:spPr bwMode="auto">
          <a:xfrm>
            <a:off x="5065713" y="584200"/>
            <a:ext cx="2016125" cy="234950"/>
          </a:xfrm>
          <a:custGeom>
            <a:avLst/>
            <a:gdLst>
              <a:gd name="T0" fmla="*/ 2147483646 w 1255"/>
              <a:gd name="T1" fmla="*/ 2147483646 h 234"/>
              <a:gd name="T2" fmla="*/ 2147483646 w 1255"/>
              <a:gd name="T3" fmla="*/ 2147483646 h 234"/>
              <a:gd name="T4" fmla="*/ 2147483646 w 1255"/>
              <a:gd name="T5" fmla="*/ 2147483646 h 234"/>
              <a:gd name="T6" fmla="*/ 2147483646 w 1255"/>
              <a:gd name="T7" fmla="*/ 2147483646 h 234"/>
              <a:gd name="T8" fmla="*/ 2147483646 w 1255"/>
              <a:gd name="T9" fmla="*/ 2147483646 h 234"/>
              <a:gd name="T10" fmla="*/ 2147483646 w 1255"/>
              <a:gd name="T11" fmla="*/ 2147483646 h 234"/>
              <a:gd name="T12" fmla="*/ 2147483646 w 1255"/>
              <a:gd name="T13" fmla="*/ 2147483646 h 234"/>
              <a:gd name="T14" fmla="*/ 2147483646 w 1255"/>
              <a:gd name="T15" fmla="*/ 2147483646 h 234"/>
              <a:gd name="T16" fmla="*/ 2147483646 w 1255"/>
              <a:gd name="T17" fmla="*/ 2147483646 h 234"/>
              <a:gd name="T18" fmla="*/ 2147483646 w 1255"/>
              <a:gd name="T19" fmla="*/ 2147483646 h 234"/>
              <a:gd name="T20" fmla="*/ 2147483646 w 1255"/>
              <a:gd name="T21" fmla="*/ 2147483646 h 234"/>
              <a:gd name="T22" fmla="*/ 2147483646 w 1255"/>
              <a:gd name="T23" fmla="*/ 2147483646 h 234"/>
              <a:gd name="T24" fmla="*/ 2147483646 w 1255"/>
              <a:gd name="T25" fmla="*/ 2147483646 h 234"/>
              <a:gd name="T26" fmla="*/ 2147483646 w 1255"/>
              <a:gd name="T27" fmla="*/ 2147483646 h 234"/>
              <a:gd name="T28" fmla="*/ 2147483646 w 1255"/>
              <a:gd name="T29" fmla="*/ 2147483646 h 234"/>
              <a:gd name="T30" fmla="*/ 2147483646 w 1255"/>
              <a:gd name="T31" fmla="*/ 2147483646 h 234"/>
              <a:gd name="T32" fmla="*/ 2147483646 w 1255"/>
              <a:gd name="T33" fmla="*/ 2147483646 h 234"/>
              <a:gd name="T34" fmla="*/ 2147483646 w 1255"/>
              <a:gd name="T35" fmla="*/ 2147483646 h 234"/>
              <a:gd name="T36" fmla="*/ 2147483646 w 1255"/>
              <a:gd name="T37" fmla="*/ 2147483646 h 234"/>
              <a:gd name="T38" fmla="*/ 2147483646 w 1255"/>
              <a:gd name="T39" fmla="*/ 2147483646 h 234"/>
              <a:gd name="T40" fmla="*/ 2147483646 w 1255"/>
              <a:gd name="T41" fmla="*/ 2147483646 h 234"/>
              <a:gd name="T42" fmla="*/ 2147483646 w 1255"/>
              <a:gd name="T43" fmla="*/ 2147483646 h 234"/>
              <a:gd name="T44" fmla="*/ 2147483646 w 1255"/>
              <a:gd name="T45" fmla="*/ 2147483646 h 234"/>
              <a:gd name="T46" fmla="*/ 2147483646 w 1255"/>
              <a:gd name="T47" fmla="*/ 2147483646 h 234"/>
              <a:gd name="T48" fmla="*/ 2147483646 w 1255"/>
              <a:gd name="T49" fmla="*/ 2147483646 h 234"/>
              <a:gd name="T50" fmla="*/ 2147483646 w 1255"/>
              <a:gd name="T51" fmla="*/ 2147483646 h 234"/>
              <a:gd name="T52" fmla="*/ 2147483646 w 1255"/>
              <a:gd name="T53" fmla="*/ 2147483646 h 234"/>
              <a:gd name="T54" fmla="*/ 2147483646 w 1255"/>
              <a:gd name="T55" fmla="*/ 2147483646 h 234"/>
              <a:gd name="T56" fmla="*/ 2147483646 w 1255"/>
              <a:gd name="T57" fmla="*/ 2147483646 h 234"/>
              <a:gd name="T58" fmla="*/ 2147483646 w 1255"/>
              <a:gd name="T59" fmla="*/ 2147483646 h 234"/>
              <a:gd name="T60" fmla="*/ 2147483646 w 1255"/>
              <a:gd name="T61" fmla="*/ 2147483646 h 234"/>
              <a:gd name="T62" fmla="*/ 2147483646 w 1255"/>
              <a:gd name="T63" fmla="*/ 2147483646 h 234"/>
              <a:gd name="T64" fmla="*/ 2147483646 w 1255"/>
              <a:gd name="T65" fmla="*/ 2147483646 h 234"/>
              <a:gd name="T66" fmla="*/ 2147483646 w 1255"/>
              <a:gd name="T67" fmla="*/ 2147483646 h 234"/>
              <a:gd name="T68" fmla="*/ 2147483646 w 1255"/>
              <a:gd name="T69" fmla="*/ 2147483646 h 234"/>
              <a:gd name="T70" fmla="*/ 2147483646 w 1255"/>
              <a:gd name="T71" fmla="*/ 2147483646 h 234"/>
              <a:gd name="T72" fmla="*/ 2147483646 w 1255"/>
              <a:gd name="T73" fmla="*/ 2147483646 h 234"/>
              <a:gd name="T74" fmla="*/ 2147483646 w 1255"/>
              <a:gd name="T75" fmla="*/ 2147483646 h 234"/>
              <a:gd name="T76" fmla="*/ 2147483646 w 1255"/>
              <a:gd name="T77" fmla="*/ 2147483646 h 234"/>
              <a:gd name="T78" fmla="*/ 2147483646 w 1255"/>
              <a:gd name="T79" fmla="*/ 2147483646 h 234"/>
              <a:gd name="T80" fmla="*/ 2147483646 w 1255"/>
              <a:gd name="T81" fmla="*/ 2147483646 h 234"/>
              <a:gd name="T82" fmla="*/ 2147483646 w 1255"/>
              <a:gd name="T83" fmla="*/ 2147483646 h 234"/>
              <a:gd name="T84" fmla="*/ 2147483646 w 1255"/>
              <a:gd name="T85" fmla="*/ 2147483646 h 234"/>
              <a:gd name="T86" fmla="*/ 2147483646 w 1255"/>
              <a:gd name="T87" fmla="*/ 2147483646 h 234"/>
              <a:gd name="T88" fmla="*/ 2147483646 w 1255"/>
              <a:gd name="T89" fmla="*/ 2147483646 h 234"/>
              <a:gd name="T90" fmla="*/ 2147483646 w 1255"/>
              <a:gd name="T91" fmla="*/ 2147483646 h 234"/>
              <a:gd name="T92" fmla="*/ 2147483646 w 1255"/>
              <a:gd name="T93" fmla="*/ 2147483646 h 234"/>
              <a:gd name="T94" fmla="*/ 2147483646 w 1255"/>
              <a:gd name="T95" fmla="*/ 2147483646 h 234"/>
              <a:gd name="T96" fmla="*/ 2147483646 w 1255"/>
              <a:gd name="T97" fmla="*/ 2147483646 h 234"/>
              <a:gd name="T98" fmla="*/ 2147483646 w 1255"/>
              <a:gd name="T99" fmla="*/ 2147483646 h 234"/>
              <a:gd name="T100" fmla="*/ 2147483646 w 1255"/>
              <a:gd name="T101" fmla="*/ 2147483646 h 234"/>
              <a:gd name="T102" fmla="*/ 2147483646 w 1255"/>
              <a:gd name="T103" fmla="*/ 2147483646 h 234"/>
              <a:gd name="T104" fmla="*/ 2147483646 w 1255"/>
              <a:gd name="T105" fmla="*/ 2147483646 h 234"/>
              <a:gd name="T106" fmla="*/ 2147483646 w 1255"/>
              <a:gd name="T107" fmla="*/ 2147483646 h 234"/>
              <a:gd name="T108" fmla="*/ 2147483646 w 1255"/>
              <a:gd name="T109" fmla="*/ 2147483646 h 234"/>
              <a:gd name="T110" fmla="*/ 2147483646 w 1255"/>
              <a:gd name="T111" fmla="*/ 2147483646 h 234"/>
              <a:gd name="T112" fmla="*/ 2147483646 w 1255"/>
              <a:gd name="T113" fmla="*/ 2147483646 h 234"/>
              <a:gd name="T114" fmla="*/ 2147483646 w 1255"/>
              <a:gd name="T115" fmla="*/ 2147483646 h 234"/>
              <a:gd name="T116" fmla="*/ 2147483646 w 1255"/>
              <a:gd name="T117" fmla="*/ 2147483646 h 234"/>
              <a:gd name="T118" fmla="*/ 2147483646 w 1255"/>
              <a:gd name="T119" fmla="*/ 2147483646 h 234"/>
              <a:gd name="T120" fmla="*/ 2147483646 w 1255"/>
              <a:gd name="T121" fmla="*/ 2147483646 h 23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255" h="234">
                <a:moveTo>
                  <a:pt x="791" y="101"/>
                </a:moveTo>
                <a:cubicBezTo>
                  <a:pt x="793" y="103"/>
                  <a:pt x="794" y="105"/>
                  <a:pt x="795" y="107"/>
                </a:cubicBezTo>
                <a:cubicBezTo>
                  <a:pt x="810" y="107"/>
                  <a:pt x="810" y="107"/>
                  <a:pt x="810" y="107"/>
                </a:cubicBezTo>
                <a:cubicBezTo>
                  <a:pt x="810" y="107"/>
                  <a:pt x="810" y="106"/>
                  <a:pt x="811" y="105"/>
                </a:cubicBezTo>
                <a:cubicBezTo>
                  <a:pt x="812" y="99"/>
                  <a:pt x="819" y="94"/>
                  <a:pt x="826" y="94"/>
                </a:cubicBezTo>
                <a:cubicBezTo>
                  <a:pt x="833" y="94"/>
                  <a:pt x="839" y="99"/>
                  <a:pt x="841" y="105"/>
                </a:cubicBezTo>
                <a:cubicBezTo>
                  <a:pt x="841" y="106"/>
                  <a:pt x="841" y="107"/>
                  <a:pt x="841" y="107"/>
                </a:cubicBezTo>
                <a:cubicBezTo>
                  <a:pt x="1032" y="107"/>
                  <a:pt x="1032" y="107"/>
                  <a:pt x="1032" y="107"/>
                </a:cubicBezTo>
                <a:cubicBezTo>
                  <a:pt x="1033" y="103"/>
                  <a:pt x="1037" y="100"/>
                  <a:pt x="1042" y="100"/>
                </a:cubicBezTo>
                <a:cubicBezTo>
                  <a:pt x="1046" y="100"/>
                  <a:pt x="1050" y="103"/>
                  <a:pt x="1051" y="107"/>
                </a:cubicBezTo>
                <a:cubicBezTo>
                  <a:pt x="1052" y="107"/>
                  <a:pt x="1052" y="107"/>
                  <a:pt x="1052" y="107"/>
                </a:cubicBezTo>
                <a:cubicBezTo>
                  <a:pt x="1055" y="106"/>
                  <a:pt x="1059" y="104"/>
                  <a:pt x="1062" y="103"/>
                </a:cubicBezTo>
                <a:cubicBezTo>
                  <a:pt x="1067" y="100"/>
                  <a:pt x="1072" y="98"/>
                  <a:pt x="1078" y="98"/>
                </a:cubicBezTo>
                <a:cubicBezTo>
                  <a:pt x="1082" y="98"/>
                  <a:pt x="1086" y="99"/>
                  <a:pt x="1089" y="102"/>
                </a:cubicBezTo>
                <a:cubicBezTo>
                  <a:pt x="1091" y="103"/>
                  <a:pt x="1092" y="105"/>
                  <a:pt x="1093" y="107"/>
                </a:cubicBezTo>
                <a:cubicBezTo>
                  <a:pt x="1099" y="107"/>
                  <a:pt x="1099" y="107"/>
                  <a:pt x="1099" y="107"/>
                </a:cubicBezTo>
                <a:cubicBezTo>
                  <a:pt x="1100" y="103"/>
                  <a:pt x="1104" y="100"/>
                  <a:pt x="1109" y="100"/>
                </a:cubicBezTo>
                <a:cubicBezTo>
                  <a:pt x="1112" y="100"/>
                  <a:pt x="1116" y="102"/>
                  <a:pt x="1117" y="105"/>
                </a:cubicBezTo>
                <a:cubicBezTo>
                  <a:pt x="1121" y="101"/>
                  <a:pt x="1125" y="97"/>
                  <a:pt x="1129" y="94"/>
                </a:cubicBezTo>
                <a:cubicBezTo>
                  <a:pt x="1136" y="90"/>
                  <a:pt x="1143" y="87"/>
                  <a:pt x="1151" y="87"/>
                </a:cubicBezTo>
                <a:cubicBezTo>
                  <a:pt x="1169" y="87"/>
                  <a:pt x="1183" y="100"/>
                  <a:pt x="1199" y="106"/>
                </a:cubicBezTo>
                <a:cubicBezTo>
                  <a:pt x="1209" y="109"/>
                  <a:pt x="1219" y="110"/>
                  <a:pt x="1228" y="108"/>
                </a:cubicBezTo>
                <a:cubicBezTo>
                  <a:pt x="1238" y="107"/>
                  <a:pt x="1248" y="103"/>
                  <a:pt x="1255" y="96"/>
                </a:cubicBezTo>
                <a:cubicBezTo>
                  <a:pt x="1253" y="105"/>
                  <a:pt x="1247" y="113"/>
                  <a:pt x="1239" y="117"/>
                </a:cubicBezTo>
                <a:cubicBezTo>
                  <a:pt x="1234" y="118"/>
                  <a:pt x="1230" y="119"/>
                  <a:pt x="1225" y="118"/>
                </a:cubicBezTo>
                <a:cubicBezTo>
                  <a:pt x="1219" y="117"/>
                  <a:pt x="1214" y="114"/>
                  <a:pt x="1208" y="112"/>
                </a:cubicBezTo>
                <a:cubicBezTo>
                  <a:pt x="1208" y="112"/>
                  <a:pt x="1208" y="112"/>
                  <a:pt x="1208" y="112"/>
                </a:cubicBezTo>
                <a:cubicBezTo>
                  <a:pt x="1210" y="114"/>
                  <a:pt x="1212" y="117"/>
                  <a:pt x="1214" y="119"/>
                </a:cubicBezTo>
                <a:cubicBezTo>
                  <a:pt x="1216" y="122"/>
                  <a:pt x="1218" y="125"/>
                  <a:pt x="1218" y="128"/>
                </a:cubicBezTo>
                <a:cubicBezTo>
                  <a:pt x="1219" y="136"/>
                  <a:pt x="1212" y="141"/>
                  <a:pt x="1206" y="139"/>
                </a:cubicBezTo>
                <a:cubicBezTo>
                  <a:pt x="1203" y="138"/>
                  <a:pt x="1201" y="135"/>
                  <a:pt x="1200" y="133"/>
                </a:cubicBezTo>
                <a:cubicBezTo>
                  <a:pt x="1199" y="130"/>
                  <a:pt x="1198" y="126"/>
                  <a:pt x="1197" y="123"/>
                </a:cubicBezTo>
                <a:cubicBezTo>
                  <a:pt x="1196" y="120"/>
                  <a:pt x="1196" y="117"/>
                  <a:pt x="1194" y="114"/>
                </a:cubicBezTo>
                <a:cubicBezTo>
                  <a:pt x="1192" y="109"/>
                  <a:pt x="1189" y="105"/>
                  <a:pt x="1185" y="102"/>
                </a:cubicBezTo>
                <a:cubicBezTo>
                  <a:pt x="1185" y="102"/>
                  <a:pt x="1185" y="102"/>
                  <a:pt x="1185" y="102"/>
                </a:cubicBezTo>
                <a:cubicBezTo>
                  <a:pt x="1186" y="105"/>
                  <a:pt x="1187" y="107"/>
                  <a:pt x="1187" y="110"/>
                </a:cubicBezTo>
                <a:cubicBezTo>
                  <a:pt x="1188" y="113"/>
                  <a:pt x="1188" y="116"/>
                  <a:pt x="1187" y="119"/>
                </a:cubicBezTo>
                <a:cubicBezTo>
                  <a:pt x="1187" y="122"/>
                  <a:pt x="1185" y="124"/>
                  <a:pt x="1183" y="125"/>
                </a:cubicBezTo>
                <a:cubicBezTo>
                  <a:pt x="1180" y="126"/>
                  <a:pt x="1176" y="124"/>
                  <a:pt x="1174" y="122"/>
                </a:cubicBezTo>
                <a:cubicBezTo>
                  <a:pt x="1171" y="120"/>
                  <a:pt x="1171" y="116"/>
                  <a:pt x="1171" y="112"/>
                </a:cubicBezTo>
                <a:cubicBezTo>
                  <a:pt x="1170" y="108"/>
                  <a:pt x="1170" y="104"/>
                  <a:pt x="1169" y="101"/>
                </a:cubicBezTo>
                <a:cubicBezTo>
                  <a:pt x="1165" y="92"/>
                  <a:pt x="1152" y="91"/>
                  <a:pt x="1144" y="94"/>
                </a:cubicBezTo>
                <a:cubicBezTo>
                  <a:pt x="1144" y="95"/>
                  <a:pt x="1144" y="95"/>
                  <a:pt x="1144" y="95"/>
                </a:cubicBezTo>
                <a:cubicBezTo>
                  <a:pt x="1150" y="97"/>
                  <a:pt x="1157" y="102"/>
                  <a:pt x="1159" y="108"/>
                </a:cubicBezTo>
                <a:cubicBezTo>
                  <a:pt x="1163" y="121"/>
                  <a:pt x="1151" y="129"/>
                  <a:pt x="1137" y="119"/>
                </a:cubicBezTo>
                <a:cubicBezTo>
                  <a:pt x="1134" y="117"/>
                  <a:pt x="1130" y="115"/>
                  <a:pt x="1127" y="113"/>
                </a:cubicBezTo>
                <a:cubicBezTo>
                  <a:pt x="1125" y="112"/>
                  <a:pt x="1122" y="111"/>
                  <a:pt x="1119" y="111"/>
                </a:cubicBezTo>
                <a:cubicBezTo>
                  <a:pt x="1119" y="111"/>
                  <a:pt x="1119" y="110"/>
                  <a:pt x="1118" y="111"/>
                </a:cubicBezTo>
                <a:cubicBezTo>
                  <a:pt x="1118" y="112"/>
                  <a:pt x="1118" y="112"/>
                  <a:pt x="1118" y="112"/>
                </a:cubicBezTo>
                <a:cubicBezTo>
                  <a:pt x="1117" y="116"/>
                  <a:pt x="1113" y="119"/>
                  <a:pt x="1109" y="119"/>
                </a:cubicBezTo>
                <a:cubicBezTo>
                  <a:pt x="1104" y="119"/>
                  <a:pt x="1100" y="116"/>
                  <a:pt x="1099" y="112"/>
                </a:cubicBezTo>
                <a:cubicBezTo>
                  <a:pt x="1093" y="112"/>
                  <a:pt x="1093" y="112"/>
                  <a:pt x="1093" y="112"/>
                </a:cubicBezTo>
                <a:cubicBezTo>
                  <a:pt x="1092" y="114"/>
                  <a:pt x="1091" y="116"/>
                  <a:pt x="1089" y="117"/>
                </a:cubicBezTo>
                <a:cubicBezTo>
                  <a:pt x="1086" y="120"/>
                  <a:pt x="1082" y="121"/>
                  <a:pt x="1078" y="121"/>
                </a:cubicBezTo>
                <a:cubicBezTo>
                  <a:pt x="1072" y="121"/>
                  <a:pt x="1067" y="118"/>
                  <a:pt x="1062" y="116"/>
                </a:cubicBezTo>
                <a:cubicBezTo>
                  <a:pt x="1059" y="115"/>
                  <a:pt x="1055" y="113"/>
                  <a:pt x="1052" y="112"/>
                </a:cubicBezTo>
                <a:cubicBezTo>
                  <a:pt x="1051" y="112"/>
                  <a:pt x="1051" y="112"/>
                  <a:pt x="1051" y="112"/>
                </a:cubicBezTo>
                <a:cubicBezTo>
                  <a:pt x="1050" y="116"/>
                  <a:pt x="1046" y="119"/>
                  <a:pt x="1042" y="119"/>
                </a:cubicBezTo>
                <a:cubicBezTo>
                  <a:pt x="1037" y="119"/>
                  <a:pt x="1033" y="116"/>
                  <a:pt x="1032" y="112"/>
                </a:cubicBezTo>
                <a:cubicBezTo>
                  <a:pt x="841" y="112"/>
                  <a:pt x="841" y="112"/>
                  <a:pt x="841" y="112"/>
                </a:cubicBezTo>
                <a:cubicBezTo>
                  <a:pt x="840" y="119"/>
                  <a:pt x="834" y="125"/>
                  <a:pt x="826" y="125"/>
                </a:cubicBezTo>
                <a:cubicBezTo>
                  <a:pt x="818" y="125"/>
                  <a:pt x="811" y="119"/>
                  <a:pt x="810" y="112"/>
                </a:cubicBezTo>
                <a:cubicBezTo>
                  <a:pt x="795" y="112"/>
                  <a:pt x="795" y="112"/>
                  <a:pt x="795" y="112"/>
                </a:cubicBezTo>
                <a:cubicBezTo>
                  <a:pt x="794" y="114"/>
                  <a:pt x="792" y="116"/>
                  <a:pt x="790" y="117"/>
                </a:cubicBezTo>
                <a:cubicBezTo>
                  <a:pt x="787" y="119"/>
                  <a:pt x="784" y="118"/>
                  <a:pt x="782" y="117"/>
                </a:cubicBezTo>
                <a:cubicBezTo>
                  <a:pt x="778" y="116"/>
                  <a:pt x="775" y="115"/>
                  <a:pt x="773" y="113"/>
                </a:cubicBezTo>
                <a:cubicBezTo>
                  <a:pt x="770" y="111"/>
                  <a:pt x="767" y="110"/>
                  <a:pt x="764" y="108"/>
                </a:cubicBezTo>
                <a:cubicBezTo>
                  <a:pt x="759" y="107"/>
                  <a:pt x="754" y="107"/>
                  <a:pt x="749" y="107"/>
                </a:cubicBezTo>
                <a:cubicBezTo>
                  <a:pt x="749" y="108"/>
                  <a:pt x="749" y="108"/>
                  <a:pt x="749" y="108"/>
                </a:cubicBezTo>
                <a:cubicBezTo>
                  <a:pt x="752" y="108"/>
                  <a:pt x="754" y="110"/>
                  <a:pt x="756" y="111"/>
                </a:cubicBezTo>
                <a:cubicBezTo>
                  <a:pt x="759" y="113"/>
                  <a:pt x="761" y="115"/>
                  <a:pt x="763" y="117"/>
                </a:cubicBezTo>
                <a:cubicBezTo>
                  <a:pt x="764" y="119"/>
                  <a:pt x="766" y="122"/>
                  <a:pt x="764" y="125"/>
                </a:cubicBezTo>
                <a:cubicBezTo>
                  <a:pt x="763" y="127"/>
                  <a:pt x="759" y="129"/>
                  <a:pt x="756" y="129"/>
                </a:cubicBezTo>
                <a:cubicBezTo>
                  <a:pt x="752" y="129"/>
                  <a:pt x="749" y="127"/>
                  <a:pt x="747" y="125"/>
                </a:cubicBezTo>
                <a:cubicBezTo>
                  <a:pt x="744" y="122"/>
                  <a:pt x="741" y="119"/>
                  <a:pt x="737" y="118"/>
                </a:cubicBezTo>
                <a:cubicBezTo>
                  <a:pt x="728" y="115"/>
                  <a:pt x="719" y="124"/>
                  <a:pt x="715" y="132"/>
                </a:cubicBezTo>
                <a:cubicBezTo>
                  <a:pt x="715" y="132"/>
                  <a:pt x="715" y="132"/>
                  <a:pt x="715" y="132"/>
                </a:cubicBezTo>
                <a:cubicBezTo>
                  <a:pt x="721" y="129"/>
                  <a:pt x="730" y="127"/>
                  <a:pt x="736" y="130"/>
                </a:cubicBezTo>
                <a:cubicBezTo>
                  <a:pt x="748" y="136"/>
                  <a:pt x="745" y="151"/>
                  <a:pt x="729" y="154"/>
                </a:cubicBezTo>
                <a:cubicBezTo>
                  <a:pt x="725" y="155"/>
                  <a:pt x="721" y="156"/>
                  <a:pt x="717" y="157"/>
                </a:cubicBezTo>
                <a:cubicBezTo>
                  <a:pt x="715" y="158"/>
                  <a:pt x="712" y="159"/>
                  <a:pt x="710" y="161"/>
                </a:cubicBezTo>
                <a:cubicBezTo>
                  <a:pt x="709" y="162"/>
                  <a:pt x="707" y="164"/>
                  <a:pt x="707" y="166"/>
                </a:cubicBezTo>
                <a:cubicBezTo>
                  <a:pt x="705" y="158"/>
                  <a:pt x="704" y="150"/>
                  <a:pt x="705" y="143"/>
                </a:cubicBezTo>
                <a:cubicBezTo>
                  <a:pt x="706" y="135"/>
                  <a:pt x="710" y="127"/>
                  <a:pt x="715" y="121"/>
                </a:cubicBezTo>
                <a:cubicBezTo>
                  <a:pt x="727" y="108"/>
                  <a:pt x="746" y="107"/>
                  <a:pt x="762" y="99"/>
                </a:cubicBezTo>
                <a:cubicBezTo>
                  <a:pt x="770" y="95"/>
                  <a:pt x="778" y="88"/>
                  <a:pt x="783" y="80"/>
                </a:cubicBezTo>
                <a:cubicBezTo>
                  <a:pt x="789" y="72"/>
                  <a:pt x="793" y="62"/>
                  <a:pt x="793" y="52"/>
                </a:cubicBezTo>
                <a:cubicBezTo>
                  <a:pt x="798" y="60"/>
                  <a:pt x="800" y="70"/>
                  <a:pt x="796" y="78"/>
                </a:cubicBezTo>
                <a:cubicBezTo>
                  <a:pt x="795" y="83"/>
                  <a:pt x="792" y="86"/>
                  <a:pt x="788" y="89"/>
                </a:cubicBezTo>
                <a:cubicBezTo>
                  <a:pt x="783" y="93"/>
                  <a:pt x="778" y="95"/>
                  <a:pt x="772" y="97"/>
                </a:cubicBezTo>
                <a:cubicBezTo>
                  <a:pt x="772" y="97"/>
                  <a:pt x="772" y="97"/>
                  <a:pt x="772" y="97"/>
                </a:cubicBezTo>
                <a:cubicBezTo>
                  <a:pt x="775" y="97"/>
                  <a:pt x="778" y="97"/>
                  <a:pt x="782" y="98"/>
                </a:cubicBezTo>
                <a:cubicBezTo>
                  <a:pt x="785" y="98"/>
                  <a:pt x="788" y="99"/>
                  <a:pt x="791" y="101"/>
                </a:cubicBezTo>
                <a:close/>
                <a:moveTo>
                  <a:pt x="126" y="94"/>
                </a:moveTo>
                <a:cubicBezTo>
                  <a:pt x="120" y="90"/>
                  <a:pt x="112" y="87"/>
                  <a:pt x="104" y="87"/>
                </a:cubicBezTo>
                <a:cubicBezTo>
                  <a:pt x="86" y="87"/>
                  <a:pt x="72" y="100"/>
                  <a:pt x="56" y="106"/>
                </a:cubicBezTo>
                <a:cubicBezTo>
                  <a:pt x="47" y="109"/>
                  <a:pt x="37" y="110"/>
                  <a:pt x="27" y="108"/>
                </a:cubicBezTo>
                <a:cubicBezTo>
                  <a:pt x="17" y="107"/>
                  <a:pt x="8" y="103"/>
                  <a:pt x="0" y="96"/>
                </a:cubicBezTo>
                <a:cubicBezTo>
                  <a:pt x="2" y="105"/>
                  <a:pt x="8" y="113"/>
                  <a:pt x="17" y="117"/>
                </a:cubicBezTo>
                <a:cubicBezTo>
                  <a:pt x="21" y="118"/>
                  <a:pt x="26" y="119"/>
                  <a:pt x="30" y="118"/>
                </a:cubicBezTo>
                <a:cubicBezTo>
                  <a:pt x="36" y="117"/>
                  <a:pt x="42" y="114"/>
                  <a:pt x="47" y="112"/>
                </a:cubicBezTo>
                <a:cubicBezTo>
                  <a:pt x="47" y="112"/>
                  <a:pt x="47" y="112"/>
                  <a:pt x="47" y="112"/>
                </a:cubicBezTo>
                <a:cubicBezTo>
                  <a:pt x="45" y="114"/>
                  <a:pt x="43" y="117"/>
                  <a:pt x="41" y="119"/>
                </a:cubicBezTo>
                <a:cubicBezTo>
                  <a:pt x="39" y="122"/>
                  <a:pt x="38" y="125"/>
                  <a:pt x="37" y="128"/>
                </a:cubicBezTo>
                <a:cubicBezTo>
                  <a:pt x="36" y="136"/>
                  <a:pt x="43" y="141"/>
                  <a:pt x="49" y="139"/>
                </a:cubicBezTo>
                <a:cubicBezTo>
                  <a:pt x="52" y="138"/>
                  <a:pt x="54" y="135"/>
                  <a:pt x="55" y="133"/>
                </a:cubicBezTo>
                <a:cubicBezTo>
                  <a:pt x="57" y="130"/>
                  <a:pt x="58" y="126"/>
                  <a:pt x="58" y="123"/>
                </a:cubicBezTo>
                <a:cubicBezTo>
                  <a:pt x="59" y="120"/>
                  <a:pt x="60" y="117"/>
                  <a:pt x="61" y="114"/>
                </a:cubicBezTo>
                <a:cubicBezTo>
                  <a:pt x="63" y="109"/>
                  <a:pt x="66" y="105"/>
                  <a:pt x="70" y="102"/>
                </a:cubicBezTo>
                <a:cubicBezTo>
                  <a:pt x="71" y="102"/>
                  <a:pt x="71" y="102"/>
                  <a:pt x="71" y="102"/>
                </a:cubicBezTo>
                <a:cubicBezTo>
                  <a:pt x="69" y="105"/>
                  <a:pt x="68" y="107"/>
                  <a:pt x="68" y="110"/>
                </a:cubicBezTo>
                <a:cubicBezTo>
                  <a:pt x="68" y="113"/>
                  <a:pt x="67" y="116"/>
                  <a:pt x="68" y="119"/>
                </a:cubicBezTo>
                <a:cubicBezTo>
                  <a:pt x="69" y="122"/>
                  <a:pt x="70" y="124"/>
                  <a:pt x="72" y="125"/>
                </a:cubicBezTo>
                <a:cubicBezTo>
                  <a:pt x="75" y="126"/>
                  <a:pt x="79" y="124"/>
                  <a:pt x="81" y="122"/>
                </a:cubicBezTo>
                <a:cubicBezTo>
                  <a:pt x="84" y="120"/>
                  <a:pt x="84" y="116"/>
                  <a:pt x="85" y="112"/>
                </a:cubicBezTo>
                <a:cubicBezTo>
                  <a:pt x="85" y="108"/>
                  <a:pt x="85" y="104"/>
                  <a:pt x="86" y="101"/>
                </a:cubicBezTo>
                <a:cubicBezTo>
                  <a:pt x="91" y="92"/>
                  <a:pt x="103" y="91"/>
                  <a:pt x="111" y="94"/>
                </a:cubicBezTo>
                <a:cubicBezTo>
                  <a:pt x="111" y="95"/>
                  <a:pt x="111" y="95"/>
                  <a:pt x="111" y="95"/>
                </a:cubicBezTo>
                <a:cubicBezTo>
                  <a:pt x="105" y="97"/>
                  <a:pt x="98" y="102"/>
                  <a:pt x="96" y="108"/>
                </a:cubicBezTo>
                <a:cubicBezTo>
                  <a:pt x="92" y="121"/>
                  <a:pt x="105" y="129"/>
                  <a:pt x="118" y="119"/>
                </a:cubicBezTo>
                <a:cubicBezTo>
                  <a:pt x="122" y="117"/>
                  <a:pt x="125" y="115"/>
                  <a:pt x="128" y="113"/>
                </a:cubicBezTo>
                <a:cubicBezTo>
                  <a:pt x="131" y="112"/>
                  <a:pt x="133" y="111"/>
                  <a:pt x="136" y="111"/>
                </a:cubicBezTo>
                <a:cubicBezTo>
                  <a:pt x="136" y="111"/>
                  <a:pt x="137" y="110"/>
                  <a:pt x="137" y="111"/>
                </a:cubicBezTo>
                <a:cubicBezTo>
                  <a:pt x="137" y="112"/>
                  <a:pt x="137" y="112"/>
                  <a:pt x="137" y="112"/>
                </a:cubicBezTo>
                <a:cubicBezTo>
                  <a:pt x="138" y="116"/>
                  <a:pt x="142" y="119"/>
                  <a:pt x="147" y="119"/>
                </a:cubicBezTo>
                <a:cubicBezTo>
                  <a:pt x="151" y="119"/>
                  <a:pt x="155" y="116"/>
                  <a:pt x="156" y="112"/>
                </a:cubicBezTo>
                <a:cubicBezTo>
                  <a:pt x="162" y="112"/>
                  <a:pt x="162" y="112"/>
                  <a:pt x="162" y="112"/>
                </a:cubicBezTo>
                <a:cubicBezTo>
                  <a:pt x="163" y="114"/>
                  <a:pt x="164" y="116"/>
                  <a:pt x="166" y="117"/>
                </a:cubicBezTo>
                <a:cubicBezTo>
                  <a:pt x="169" y="120"/>
                  <a:pt x="174" y="121"/>
                  <a:pt x="178" y="121"/>
                </a:cubicBezTo>
                <a:cubicBezTo>
                  <a:pt x="183" y="121"/>
                  <a:pt x="188" y="118"/>
                  <a:pt x="193" y="116"/>
                </a:cubicBezTo>
                <a:cubicBezTo>
                  <a:pt x="197" y="115"/>
                  <a:pt x="200" y="113"/>
                  <a:pt x="204" y="112"/>
                </a:cubicBezTo>
                <a:cubicBezTo>
                  <a:pt x="204" y="112"/>
                  <a:pt x="204" y="112"/>
                  <a:pt x="204" y="112"/>
                </a:cubicBezTo>
                <a:cubicBezTo>
                  <a:pt x="205" y="116"/>
                  <a:pt x="209" y="119"/>
                  <a:pt x="214" y="119"/>
                </a:cubicBezTo>
                <a:cubicBezTo>
                  <a:pt x="218" y="119"/>
                  <a:pt x="222" y="116"/>
                  <a:pt x="223" y="112"/>
                </a:cubicBezTo>
                <a:cubicBezTo>
                  <a:pt x="414" y="112"/>
                  <a:pt x="414" y="112"/>
                  <a:pt x="414" y="112"/>
                </a:cubicBezTo>
                <a:cubicBezTo>
                  <a:pt x="415" y="119"/>
                  <a:pt x="422" y="125"/>
                  <a:pt x="430" y="125"/>
                </a:cubicBezTo>
                <a:cubicBezTo>
                  <a:pt x="438" y="125"/>
                  <a:pt x="444" y="119"/>
                  <a:pt x="445" y="112"/>
                </a:cubicBezTo>
                <a:cubicBezTo>
                  <a:pt x="461" y="112"/>
                  <a:pt x="461" y="112"/>
                  <a:pt x="461" y="112"/>
                </a:cubicBezTo>
                <a:cubicBezTo>
                  <a:pt x="461" y="114"/>
                  <a:pt x="463" y="116"/>
                  <a:pt x="465" y="117"/>
                </a:cubicBezTo>
                <a:cubicBezTo>
                  <a:pt x="468" y="119"/>
                  <a:pt x="471" y="118"/>
                  <a:pt x="474" y="117"/>
                </a:cubicBezTo>
                <a:cubicBezTo>
                  <a:pt x="477" y="116"/>
                  <a:pt x="480" y="115"/>
                  <a:pt x="483" y="113"/>
                </a:cubicBezTo>
                <a:cubicBezTo>
                  <a:pt x="486" y="111"/>
                  <a:pt x="488" y="110"/>
                  <a:pt x="491" y="108"/>
                </a:cubicBezTo>
                <a:cubicBezTo>
                  <a:pt x="496" y="107"/>
                  <a:pt x="501" y="107"/>
                  <a:pt x="506" y="107"/>
                </a:cubicBezTo>
                <a:cubicBezTo>
                  <a:pt x="506" y="108"/>
                  <a:pt x="506" y="108"/>
                  <a:pt x="506" y="108"/>
                </a:cubicBezTo>
                <a:cubicBezTo>
                  <a:pt x="504" y="108"/>
                  <a:pt x="501" y="110"/>
                  <a:pt x="499" y="111"/>
                </a:cubicBezTo>
                <a:cubicBezTo>
                  <a:pt x="496" y="113"/>
                  <a:pt x="494" y="115"/>
                  <a:pt x="492" y="117"/>
                </a:cubicBezTo>
                <a:cubicBezTo>
                  <a:pt x="491" y="119"/>
                  <a:pt x="490" y="122"/>
                  <a:pt x="491" y="125"/>
                </a:cubicBezTo>
                <a:cubicBezTo>
                  <a:pt x="492" y="127"/>
                  <a:pt x="496" y="129"/>
                  <a:pt x="499" y="129"/>
                </a:cubicBezTo>
                <a:cubicBezTo>
                  <a:pt x="503" y="129"/>
                  <a:pt x="506" y="127"/>
                  <a:pt x="509" y="125"/>
                </a:cubicBezTo>
                <a:cubicBezTo>
                  <a:pt x="512" y="122"/>
                  <a:pt x="515" y="119"/>
                  <a:pt x="518" y="118"/>
                </a:cubicBezTo>
                <a:cubicBezTo>
                  <a:pt x="528" y="115"/>
                  <a:pt x="536" y="124"/>
                  <a:pt x="540" y="132"/>
                </a:cubicBezTo>
                <a:cubicBezTo>
                  <a:pt x="540" y="132"/>
                  <a:pt x="540" y="132"/>
                  <a:pt x="540" y="132"/>
                </a:cubicBezTo>
                <a:cubicBezTo>
                  <a:pt x="534" y="129"/>
                  <a:pt x="526" y="127"/>
                  <a:pt x="520" y="130"/>
                </a:cubicBezTo>
                <a:cubicBezTo>
                  <a:pt x="508" y="136"/>
                  <a:pt x="510" y="151"/>
                  <a:pt x="527" y="154"/>
                </a:cubicBezTo>
                <a:cubicBezTo>
                  <a:pt x="530" y="155"/>
                  <a:pt x="535" y="156"/>
                  <a:pt x="538" y="157"/>
                </a:cubicBezTo>
                <a:cubicBezTo>
                  <a:pt x="541" y="158"/>
                  <a:pt x="543" y="159"/>
                  <a:pt x="545" y="161"/>
                </a:cubicBezTo>
                <a:cubicBezTo>
                  <a:pt x="547" y="162"/>
                  <a:pt x="548" y="164"/>
                  <a:pt x="549" y="166"/>
                </a:cubicBezTo>
                <a:cubicBezTo>
                  <a:pt x="551" y="158"/>
                  <a:pt x="551" y="150"/>
                  <a:pt x="550" y="143"/>
                </a:cubicBezTo>
                <a:cubicBezTo>
                  <a:pt x="549" y="135"/>
                  <a:pt x="545" y="127"/>
                  <a:pt x="540" y="121"/>
                </a:cubicBezTo>
                <a:cubicBezTo>
                  <a:pt x="528" y="108"/>
                  <a:pt x="509" y="107"/>
                  <a:pt x="494" y="99"/>
                </a:cubicBezTo>
                <a:cubicBezTo>
                  <a:pt x="485" y="95"/>
                  <a:pt x="477" y="88"/>
                  <a:pt x="472" y="80"/>
                </a:cubicBezTo>
                <a:cubicBezTo>
                  <a:pt x="466" y="72"/>
                  <a:pt x="462" y="62"/>
                  <a:pt x="462" y="52"/>
                </a:cubicBezTo>
                <a:cubicBezTo>
                  <a:pt x="457" y="60"/>
                  <a:pt x="455" y="70"/>
                  <a:pt x="459" y="78"/>
                </a:cubicBezTo>
                <a:cubicBezTo>
                  <a:pt x="461" y="83"/>
                  <a:pt x="464" y="86"/>
                  <a:pt x="467" y="89"/>
                </a:cubicBezTo>
                <a:cubicBezTo>
                  <a:pt x="472" y="93"/>
                  <a:pt x="478" y="95"/>
                  <a:pt x="483" y="97"/>
                </a:cubicBezTo>
                <a:cubicBezTo>
                  <a:pt x="483" y="97"/>
                  <a:pt x="483" y="97"/>
                  <a:pt x="483" y="97"/>
                </a:cubicBezTo>
                <a:cubicBezTo>
                  <a:pt x="480" y="97"/>
                  <a:pt x="477" y="97"/>
                  <a:pt x="474" y="98"/>
                </a:cubicBezTo>
                <a:cubicBezTo>
                  <a:pt x="470" y="98"/>
                  <a:pt x="467" y="99"/>
                  <a:pt x="464" y="101"/>
                </a:cubicBezTo>
                <a:cubicBezTo>
                  <a:pt x="462" y="103"/>
                  <a:pt x="461" y="105"/>
                  <a:pt x="461" y="107"/>
                </a:cubicBezTo>
                <a:cubicBezTo>
                  <a:pt x="445" y="107"/>
                  <a:pt x="445" y="107"/>
                  <a:pt x="445" y="107"/>
                </a:cubicBezTo>
                <a:cubicBezTo>
                  <a:pt x="445" y="107"/>
                  <a:pt x="445" y="106"/>
                  <a:pt x="445" y="105"/>
                </a:cubicBezTo>
                <a:cubicBezTo>
                  <a:pt x="443" y="99"/>
                  <a:pt x="437" y="94"/>
                  <a:pt x="430" y="94"/>
                </a:cubicBezTo>
                <a:cubicBezTo>
                  <a:pt x="422" y="94"/>
                  <a:pt x="416" y="99"/>
                  <a:pt x="414" y="105"/>
                </a:cubicBezTo>
                <a:cubicBezTo>
                  <a:pt x="414" y="106"/>
                  <a:pt x="414" y="107"/>
                  <a:pt x="414" y="107"/>
                </a:cubicBezTo>
                <a:cubicBezTo>
                  <a:pt x="223" y="107"/>
                  <a:pt x="223" y="107"/>
                  <a:pt x="223" y="107"/>
                </a:cubicBezTo>
                <a:cubicBezTo>
                  <a:pt x="222" y="103"/>
                  <a:pt x="218" y="100"/>
                  <a:pt x="214" y="100"/>
                </a:cubicBezTo>
                <a:cubicBezTo>
                  <a:pt x="209" y="100"/>
                  <a:pt x="205" y="103"/>
                  <a:pt x="204" y="107"/>
                </a:cubicBezTo>
                <a:cubicBezTo>
                  <a:pt x="204" y="107"/>
                  <a:pt x="204" y="107"/>
                  <a:pt x="204" y="107"/>
                </a:cubicBezTo>
                <a:cubicBezTo>
                  <a:pt x="200" y="106"/>
                  <a:pt x="197" y="104"/>
                  <a:pt x="193" y="103"/>
                </a:cubicBezTo>
                <a:cubicBezTo>
                  <a:pt x="188" y="100"/>
                  <a:pt x="183" y="98"/>
                  <a:pt x="178" y="98"/>
                </a:cubicBezTo>
                <a:cubicBezTo>
                  <a:pt x="174" y="98"/>
                  <a:pt x="169" y="99"/>
                  <a:pt x="166" y="102"/>
                </a:cubicBezTo>
                <a:cubicBezTo>
                  <a:pt x="165" y="103"/>
                  <a:pt x="163" y="105"/>
                  <a:pt x="162" y="107"/>
                </a:cubicBezTo>
                <a:cubicBezTo>
                  <a:pt x="156" y="107"/>
                  <a:pt x="156" y="107"/>
                  <a:pt x="156" y="107"/>
                </a:cubicBezTo>
                <a:cubicBezTo>
                  <a:pt x="155" y="103"/>
                  <a:pt x="151" y="100"/>
                  <a:pt x="147" y="100"/>
                </a:cubicBezTo>
                <a:cubicBezTo>
                  <a:pt x="143" y="100"/>
                  <a:pt x="139" y="102"/>
                  <a:pt x="138" y="105"/>
                </a:cubicBezTo>
                <a:cubicBezTo>
                  <a:pt x="134" y="101"/>
                  <a:pt x="131" y="97"/>
                  <a:pt x="126" y="94"/>
                </a:cubicBezTo>
                <a:close/>
                <a:moveTo>
                  <a:pt x="634" y="202"/>
                </a:moveTo>
                <a:cubicBezTo>
                  <a:pt x="632" y="197"/>
                  <a:pt x="629" y="191"/>
                  <a:pt x="628" y="186"/>
                </a:cubicBezTo>
                <a:cubicBezTo>
                  <a:pt x="626" y="191"/>
                  <a:pt x="623" y="197"/>
                  <a:pt x="621" y="202"/>
                </a:cubicBezTo>
                <a:cubicBezTo>
                  <a:pt x="619" y="207"/>
                  <a:pt x="616" y="212"/>
                  <a:pt x="616" y="218"/>
                </a:cubicBezTo>
                <a:cubicBezTo>
                  <a:pt x="616" y="222"/>
                  <a:pt x="617" y="226"/>
                  <a:pt x="620" y="229"/>
                </a:cubicBezTo>
                <a:cubicBezTo>
                  <a:pt x="622" y="231"/>
                  <a:pt x="625" y="233"/>
                  <a:pt x="628" y="234"/>
                </a:cubicBezTo>
                <a:cubicBezTo>
                  <a:pt x="631" y="233"/>
                  <a:pt x="633" y="231"/>
                  <a:pt x="635" y="229"/>
                </a:cubicBezTo>
                <a:cubicBezTo>
                  <a:pt x="638" y="226"/>
                  <a:pt x="639" y="222"/>
                  <a:pt x="639" y="218"/>
                </a:cubicBezTo>
                <a:cubicBezTo>
                  <a:pt x="639" y="212"/>
                  <a:pt x="637" y="207"/>
                  <a:pt x="634" y="202"/>
                </a:cubicBezTo>
                <a:close/>
                <a:moveTo>
                  <a:pt x="621" y="50"/>
                </a:moveTo>
                <a:cubicBezTo>
                  <a:pt x="623" y="55"/>
                  <a:pt x="626" y="61"/>
                  <a:pt x="628" y="67"/>
                </a:cubicBezTo>
                <a:cubicBezTo>
                  <a:pt x="629" y="61"/>
                  <a:pt x="632" y="55"/>
                  <a:pt x="634" y="50"/>
                </a:cubicBezTo>
                <a:cubicBezTo>
                  <a:pt x="637" y="45"/>
                  <a:pt x="639" y="40"/>
                  <a:pt x="639" y="35"/>
                </a:cubicBezTo>
                <a:cubicBezTo>
                  <a:pt x="639" y="30"/>
                  <a:pt x="638" y="26"/>
                  <a:pt x="635" y="23"/>
                </a:cubicBezTo>
                <a:cubicBezTo>
                  <a:pt x="633" y="21"/>
                  <a:pt x="631" y="19"/>
                  <a:pt x="628" y="18"/>
                </a:cubicBezTo>
                <a:cubicBezTo>
                  <a:pt x="625" y="19"/>
                  <a:pt x="622" y="21"/>
                  <a:pt x="620" y="23"/>
                </a:cubicBezTo>
                <a:cubicBezTo>
                  <a:pt x="617" y="26"/>
                  <a:pt x="616" y="30"/>
                  <a:pt x="616" y="35"/>
                </a:cubicBezTo>
                <a:cubicBezTo>
                  <a:pt x="616" y="40"/>
                  <a:pt x="619" y="45"/>
                  <a:pt x="621" y="50"/>
                </a:cubicBezTo>
                <a:close/>
                <a:moveTo>
                  <a:pt x="586" y="94"/>
                </a:moveTo>
                <a:cubicBezTo>
                  <a:pt x="578" y="106"/>
                  <a:pt x="597" y="112"/>
                  <a:pt x="605" y="117"/>
                </a:cubicBezTo>
                <a:cubicBezTo>
                  <a:pt x="622" y="128"/>
                  <a:pt x="623" y="144"/>
                  <a:pt x="610" y="161"/>
                </a:cubicBezTo>
                <a:cubicBezTo>
                  <a:pt x="621" y="157"/>
                  <a:pt x="626" y="141"/>
                  <a:pt x="628" y="129"/>
                </a:cubicBezTo>
                <a:cubicBezTo>
                  <a:pt x="629" y="141"/>
                  <a:pt x="634" y="157"/>
                  <a:pt x="646" y="161"/>
                </a:cubicBezTo>
                <a:cubicBezTo>
                  <a:pt x="633" y="144"/>
                  <a:pt x="633" y="128"/>
                  <a:pt x="651" y="117"/>
                </a:cubicBezTo>
                <a:cubicBezTo>
                  <a:pt x="658" y="112"/>
                  <a:pt x="677" y="106"/>
                  <a:pt x="669" y="94"/>
                </a:cubicBezTo>
                <a:cubicBezTo>
                  <a:pt x="664" y="87"/>
                  <a:pt x="652" y="87"/>
                  <a:pt x="649" y="96"/>
                </a:cubicBezTo>
                <a:cubicBezTo>
                  <a:pt x="648" y="98"/>
                  <a:pt x="646" y="99"/>
                  <a:pt x="646" y="98"/>
                </a:cubicBezTo>
                <a:cubicBezTo>
                  <a:pt x="649" y="83"/>
                  <a:pt x="657" y="71"/>
                  <a:pt x="669" y="62"/>
                </a:cubicBezTo>
                <a:cubicBezTo>
                  <a:pt x="690" y="45"/>
                  <a:pt x="703" y="62"/>
                  <a:pt x="697" y="69"/>
                </a:cubicBezTo>
                <a:cubicBezTo>
                  <a:pt x="696" y="69"/>
                  <a:pt x="695" y="70"/>
                  <a:pt x="694" y="69"/>
                </a:cubicBezTo>
                <a:cubicBezTo>
                  <a:pt x="692" y="67"/>
                  <a:pt x="689" y="66"/>
                  <a:pt x="687" y="67"/>
                </a:cubicBezTo>
                <a:cubicBezTo>
                  <a:pt x="683" y="69"/>
                  <a:pt x="681" y="73"/>
                  <a:pt x="683" y="76"/>
                </a:cubicBezTo>
                <a:cubicBezTo>
                  <a:pt x="685" y="84"/>
                  <a:pt x="695" y="83"/>
                  <a:pt x="701" y="79"/>
                </a:cubicBezTo>
                <a:cubicBezTo>
                  <a:pt x="707" y="75"/>
                  <a:pt x="710" y="69"/>
                  <a:pt x="710" y="63"/>
                </a:cubicBezTo>
                <a:cubicBezTo>
                  <a:pt x="711" y="52"/>
                  <a:pt x="699" y="44"/>
                  <a:pt x="688" y="45"/>
                </a:cubicBezTo>
                <a:cubicBezTo>
                  <a:pt x="677" y="46"/>
                  <a:pt x="667" y="54"/>
                  <a:pt x="659" y="61"/>
                </a:cubicBezTo>
                <a:cubicBezTo>
                  <a:pt x="657" y="62"/>
                  <a:pt x="659" y="59"/>
                  <a:pt x="659" y="59"/>
                </a:cubicBezTo>
                <a:cubicBezTo>
                  <a:pt x="667" y="50"/>
                  <a:pt x="674" y="40"/>
                  <a:pt x="673" y="28"/>
                </a:cubicBezTo>
                <a:cubicBezTo>
                  <a:pt x="672" y="8"/>
                  <a:pt x="645" y="0"/>
                  <a:pt x="628" y="1"/>
                </a:cubicBezTo>
                <a:cubicBezTo>
                  <a:pt x="611" y="0"/>
                  <a:pt x="583" y="8"/>
                  <a:pt x="582" y="28"/>
                </a:cubicBezTo>
                <a:cubicBezTo>
                  <a:pt x="581" y="40"/>
                  <a:pt x="589" y="50"/>
                  <a:pt x="596" y="59"/>
                </a:cubicBezTo>
                <a:cubicBezTo>
                  <a:pt x="596" y="59"/>
                  <a:pt x="598" y="62"/>
                  <a:pt x="597" y="61"/>
                </a:cubicBezTo>
                <a:cubicBezTo>
                  <a:pt x="588" y="54"/>
                  <a:pt x="578" y="46"/>
                  <a:pt x="567" y="45"/>
                </a:cubicBezTo>
                <a:cubicBezTo>
                  <a:pt x="557" y="44"/>
                  <a:pt x="545" y="52"/>
                  <a:pt x="545" y="63"/>
                </a:cubicBezTo>
                <a:cubicBezTo>
                  <a:pt x="545" y="69"/>
                  <a:pt x="549" y="75"/>
                  <a:pt x="554" y="79"/>
                </a:cubicBezTo>
                <a:cubicBezTo>
                  <a:pt x="560" y="83"/>
                  <a:pt x="570" y="84"/>
                  <a:pt x="573" y="76"/>
                </a:cubicBezTo>
                <a:cubicBezTo>
                  <a:pt x="574" y="73"/>
                  <a:pt x="572" y="69"/>
                  <a:pt x="569" y="67"/>
                </a:cubicBezTo>
                <a:cubicBezTo>
                  <a:pt x="566" y="66"/>
                  <a:pt x="563" y="67"/>
                  <a:pt x="561" y="69"/>
                </a:cubicBezTo>
                <a:cubicBezTo>
                  <a:pt x="561" y="70"/>
                  <a:pt x="559" y="69"/>
                  <a:pt x="559" y="69"/>
                </a:cubicBezTo>
                <a:cubicBezTo>
                  <a:pt x="552" y="62"/>
                  <a:pt x="566" y="45"/>
                  <a:pt x="586" y="62"/>
                </a:cubicBezTo>
                <a:cubicBezTo>
                  <a:pt x="598" y="71"/>
                  <a:pt x="606" y="83"/>
                  <a:pt x="609" y="98"/>
                </a:cubicBezTo>
                <a:cubicBezTo>
                  <a:pt x="610" y="99"/>
                  <a:pt x="607" y="98"/>
                  <a:pt x="607" y="96"/>
                </a:cubicBezTo>
                <a:cubicBezTo>
                  <a:pt x="603" y="87"/>
                  <a:pt x="591" y="87"/>
                  <a:pt x="586" y="94"/>
                </a:cubicBezTo>
                <a:close/>
                <a:moveTo>
                  <a:pt x="611" y="73"/>
                </a:moveTo>
                <a:cubicBezTo>
                  <a:pt x="606" y="62"/>
                  <a:pt x="601" y="51"/>
                  <a:pt x="600" y="39"/>
                </a:cubicBezTo>
                <a:cubicBezTo>
                  <a:pt x="600" y="22"/>
                  <a:pt x="611" y="6"/>
                  <a:pt x="628" y="2"/>
                </a:cubicBezTo>
                <a:cubicBezTo>
                  <a:pt x="645" y="6"/>
                  <a:pt x="656" y="22"/>
                  <a:pt x="655" y="39"/>
                </a:cubicBezTo>
                <a:cubicBezTo>
                  <a:pt x="654" y="51"/>
                  <a:pt x="649" y="62"/>
                  <a:pt x="645" y="73"/>
                </a:cubicBezTo>
                <a:cubicBezTo>
                  <a:pt x="638" y="88"/>
                  <a:pt x="629" y="103"/>
                  <a:pt x="628" y="121"/>
                </a:cubicBezTo>
                <a:cubicBezTo>
                  <a:pt x="626" y="103"/>
                  <a:pt x="618" y="88"/>
                  <a:pt x="611" y="73"/>
                </a:cubicBezTo>
                <a:close/>
                <a:moveTo>
                  <a:pt x="518" y="91"/>
                </a:moveTo>
                <a:cubicBezTo>
                  <a:pt x="526" y="87"/>
                  <a:pt x="536" y="87"/>
                  <a:pt x="544" y="93"/>
                </a:cubicBezTo>
                <a:cubicBezTo>
                  <a:pt x="548" y="96"/>
                  <a:pt x="551" y="99"/>
                  <a:pt x="553" y="103"/>
                </a:cubicBezTo>
                <a:cubicBezTo>
                  <a:pt x="555" y="109"/>
                  <a:pt x="556" y="115"/>
                  <a:pt x="557" y="121"/>
                </a:cubicBezTo>
                <a:cubicBezTo>
                  <a:pt x="557" y="121"/>
                  <a:pt x="557" y="121"/>
                  <a:pt x="557" y="121"/>
                </a:cubicBezTo>
                <a:cubicBezTo>
                  <a:pt x="558" y="117"/>
                  <a:pt x="559" y="114"/>
                  <a:pt x="560" y="112"/>
                </a:cubicBezTo>
                <a:cubicBezTo>
                  <a:pt x="561" y="108"/>
                  <a:pt x="563" y="105"/>
                  <a:pt x="565" y="103"/>
                </a:cubicBezTo>
                <a:cubicBezTo>
                  <a:pt x="571" y="98"/>
                  <a:pt x="579" y="101"/>
                  <a:pt x="581" y="107"/>
                </a:cubicBezTo>
                <a:cubicBezTo>
                  <a:pt x="581" y="110"/>
                  <a:pt x="580" y="113"/>
                  <a:pt x="579" y="116"/>
                </a:cubicBezTo>
                <a:cubicBezTo>
                  <a:pt x="577" y="118"/>
                  <a:pt x="575" y="121"/>
                  <a:pt x="573" y="123"/>
                </a:cubicBezTo>
                <a:cubicBezTo>
                  <a:pt x="571" y="126"/>
                  <a:pt x="568" y="128"/>
                  <a:pt x="566" y="131"/>
                </a:cubicBezTo>
                <a:cubicBezTo>
                  <a:pt x="564" y="135"/>
                  <a:pt x="563" y="140"/>
                  <a:pt x="562" y="145"/>
                </a:cubicBezTo>
                <a:cubicBezTo>
                  <a:pt x="563" y="145"/>
                  <a:pt x="563" y="145"/>
                  <a:pt x="563" y="145"/>
                </a:cubicBezTo>
                <a:cubicBezTo>
                  <a:pt x="564" y="143"/>
                  <a:pt x="566" y="141"/>
                  <a:pt x="568" y="139"/>
                </a:cubicBezTo>
                <a:cubicBezTo>
                  <a:pt x="570" y="137"/>
                  <a:pt x="572" y="135"/>
                  <a:pt x="575" y="134"/>
                </a:cubicBezTo>
                <a:cubicBezTo>
                  <a:pt x="577" y="133"/>
                  <a:pt x="580" y="132"/>
                  <a:pt x="582" y="134"/>
                </a:cubicBezTo>
                <a:cubicBezTo>
                  <a:pt x="585" y="136"/>
                  <a:pt x="586" y="140"/>
                  <a:pt x="585" y="143"/>
                </a:cubicBezTo>
                <a:cubicBezTo>
                  <a:pt x="585" y="147"/>
                  <a:pt x="581" y="149"/>
                  <a:pt x="579" y="151"/>
                </a:cubicBezTo>
                <a:cubicBezTo>
                  <a:pt x="576" y="154"/>
                  <a:pt x="572" y="156"/>
                  <a:pt x="570" y="159"/>
                </a:cubicBezTo>
                <a:cubicBezTo>
                  <a:pt x="565" y="168"/>
                  <a:pt x="572" y="178"/>
                  <a:pt x="579" y="184"/>
                </a:cubicBezTo>
                <a:cubicBezTo>
                  <a:pt x="579" y="183"/>
                  <a:pt x="579" y="183"/>
                  <a:pt x="579" y="183"/>
                </a:cubicBezTo>
                <a:cubicBezTo>
                  <a:pt x="578" y="177"/>
                  <a:pt x="577" y="168"/>
                  <a:pt x="582" y="163"/>
                </a:cubicBezTo>
                <a:cubicBezTo>
                  <a:pt x="590" y="153"/>
                  <a:pt x="604" y="158"/>
                  <a:pt x="604" y="175"/>
                </a:cubicBezTo>
                <a:cubicBezTo>
                  <a:pt x="604" y="179"/>
                  <a:pt x="603" y="183"/>
                  <a:pt x="604" y="187"/>
                </a:cubicBezTo>
                <a:cubicBezTo>
                  <a:pt x="604" y="190"/>
                  <a:pt x="605" y="192"/>
                  <a:pt x="606" y="194"/>
                </a:cubicBezTo>
                <a:cubicBezTo>
                  <a:pt x="608" y="196"/>
                  <a:pt x="609" y="198"/>
                  <a:pt x="611" y="199"/>
                </a:cubicBezTo>
                <a:cubicBezTo>
                  <a:pt x="603" y="199"/>
                  <a:pt x="595" y="199"/>
                  <a:pt x="588" y="196"/>
                </a:cubicBezTo>
                <a:cubicBezTo>
                  <a:pt x="580" y="193"/>
                  <a:pt x="574" y="188"/>
                  <a:pt x="569" y="181"/>
                </a:cubicBezTo>
                <a:cubicBezTo>
                  <a:pt x="559" y="167"/>
                  <a:pt x="562" y="148"/>
                  <a:pt x="557" y="131"/>
                </a:cubicBezTo>
                <a:cubicBezTo>
                  <a:pt x="555" y="122"/>
                  <a:pt x="550" y="113"/>
                  <a:pt x="543" y="106"/>
                </a:cubicBezTo>
                <a:cubicBezTo>
                  <a:pt x="536" y="99"/>
                  <a:pt x="528" y="93"/>
                  <a:pt x="518" y="91"/>
                </a:cubicBezTo>
                <a:close/>
                <a:moveTo>
                  <a:pt x="737" y="91"/>
                </a:moveTo>
                <a:cubicBezTo>
                  <a:pt x="729" y="87"/>
                  <a:pt x="719" y="87"/>
                  <a:pt x="711" y="93"/>
                </a:cubicBezTo>
                <a:cubicBezTo>
                  <a:pt x="708" y="96"/>
                  <a:pt x="705" y="99"/>
                  <a:pt x="703" y="103"/>
                </a:cubicBezTo>
                <a:cubicBezTo>
                  <a:pt x="700" y="109"/>
                  <a:pt x="699" y="115"/>
                  <a:pt x="699" y="121"/>
                </a:cubicBezTo>
                <a:cubicBezTo>
                  <a:pt x="698" y="121"/>
                  <a:pt x="698" y="121"/>
                  <a:pt x="698" y="121"/>
                </a:cubicBezTo>
                <a:cubicBezTo>
                  <a:pt x="698" y="117"/>
                  <a:pt x="697" y="114"/>
                  <a:pt x="695" y="112"/>
                </a:cubicBezTo>
                <a:cubicBezTo>
                  <a:pt x="694" y="108"/>
                  <a:pt x="692" y="105"/>
                  <a:pt x="690" y="103"/>
                </a:cubicBezTo>
                <a:cubicBezTo>
                  <a:pt x="685" y="98"/>
                  <a:pt x="676" y="101"/>
                  <a:pt x="675" y="107"/>
                </a:cubicBezTo>
                <a:cubicBezTo>
                  <a:pt x="674" y="110"/>
                  <a:pt x="675" y="113"/>
                  <a:pt x="676" y="116"/>
                </a:cubicBezTo>
                <a:cubicBezTo>
                  <a:pt x="678" y="118"/>
                  <a:pt x="680" y="121"/>
                  <a:pt x="683" y="123"/>
                </a:cubicBezTo>
                <a:cubicBezTo>
                  <a:pt x="685" y="126"/>
                  <a:pt x="687" y="128"/>
                  <a:pt x="689" y="131"/>
                </a:cubicBezTo>
                <a:cubicBezTo>
                  <a:pt x="692" y="135"/>
                  <a:pt x="693" y="140"/>
                  <a:pt x="693" y="145"/>
                </a:cubicBezTo>
                <a:cubicBezTo>
                  <a:pt x="693" y="145"/>
                  <a:pt x="693" y="145"/>
                  <a:pt x="693" y="145"/>
                </a:cubicBezTo>
                <a:cubicBezTo>
                  <a:pt x="692" y="143"/>
                  <a:pt x="690" y="141"/>
                  <a:pt x="688" y="139"/>
                </a:cubicBezTo>
                <a:cubicBezTo>
                  <a:pt x="686" y="137"/>
                  <a:pt x="683" y="135"/>
                  <a:pt x="680" y="134"/>
                </a:cubicBezTo>
                <a:cubicBezTo>
                  <a:pt x="678" y="133"/>
                  <a:pt x="675" y="132"/>
                  <a:pt x="673" y="134"/>
                </a:cubicBezTo>
                <a:cubicBezTo>
                  <a:pt x="670" y="136"/>
                  <a:pt x="670" y="140"/>
                  <a:pt x="670" y="143"/>
                </a:cubicBezTo>
                <a:cubicBezTo>
                  <a:pt x="671" y="147"/>
                  <a:pt x="674" y="149"/>
                  <a:pt x="677" y="151"/>
                </a:cubicBezTo>
                <a:cubicBezTo>
                  <a:pt x="680" y="154"/>
                  <a:pt x="683" y="156"/>
                  <a:pt x="685" y="159"/>
                </a:cubicBezTo>
                <a:cubicBezTo>
                  <a:pt x="690" y="168"/>
                  <a:pt x="683" y="178"/>
                  <a:pt x="676" y="184"/>
                </a:cubicBezTo>
                <a:cubicBezTo>
                  <a:pt x="676" y="183"/>
                  <a:pt x="676" y="183"/>
                  <a:pt x="676" y="183"/>
                </a:cubicBezTo>
                <a:cubicBezTo>
                  <a:pt x="678" y="177"/>
                  <a:pt x="678" y="168"/>
                  <a:pt x="674" y="163"/>
                </a:cubicBezTo>
                <a:cubicBezTo>
                  <a:pt x="665" y="153"/>
                  <a:pt x="652" y="158"/>
                  <a:pt x="651" y="175"/>
                </a:cubicBezTo>
                <a:cubicBezTo>
                  <a:pt x="651" y="179"/>
                  <a:pt x="652" y="183"/>
                  <a:pt x="651" y="187"/>
                </a:cubicBezTo>
                <a:cubicBezTo>
                  <a:pt x="651" y="190"/>
                  <a:pt x="650" y="192"/>
                  <a:pt x="649" y="194"/>
                </a:cubicBezTo>
                <a:cubicBezTo>
                  <a:pt x="648" y="196"/>
                  <a:pt x="646" y="198"/>
                  <a:pt x="644" y="199"/>
                </a:cubicBezTo>
                <a:cubicBezTo>
                  <a:pt x="652" y="199"/>
                  <a:pt x="660" y="199"/>
                  <a:pt x="668" y="196"/>
                </a:cubicBezTo>
                <a:cubicBezTo>
                  <a:pt x="675" y="193"/>
                  <a:pt x="682" y="188"/>
                  <a:pt x="686" y="181"/>
                </a:cubicBezTo>
                <a:cubicBezTo>
                  <a:pt x="697" y="167"/>
                  <a:pt x="694" y="148"/>
                  <a:pt x="698" y="131"/>
                </a:cubicBezTo>
                <a:cubicBezTo>
                  <a:pt x="701" y="122"/>
                  <a:pt x="706" y="113"/>
                  <a:pt x="712" y="106"/>
                </a:cubicBezTo>
                <a:cubicBezTo>
                  <a:pt x="719" y="99"/>
                  <a:pt x="728" y="93"/>
                  <a:pt x="737" y="91"/>
                </a:cubicBezTo>
                <a:close/>
              </a:path>
            </a:pathLst>
          </a:custGeom>
          <a:solidFill>
            <a:schemeClr val="tx1">
              <a:alpha val="81175"/>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 name="Freeform 27"/>
          <p:cNvSpPr/>
          <p:nvPr/>
        </p:nvSpPr>
        <p:spPr bwMode="auto">
          <a:xfrm flipH="1">
            <a:off x="5702300" y="966788"/>
            <a:ext cx="742950" cy="301625"/>
          </a:xfrm>
          <a:custGeom>
            <a:avLst/>
            <a:gdLst>
              <a:gd name="T0" fmla="*/ 2147483646 w 399"/>
              <a:gd name="T1" fmla="*/ 2147483646 h 159"/>
              <a:gd name="T2" fmla="*/ 2147483646 w 399"/>
              <a:gd name="T3" fmla="*/ 2147483646 h 159"/>
              <a:gd name="T4" fmla="*/ 2147483646 w 399"/>
              <a:gd name="T5" fmla="*/ 2147483646 h 159"/>
              <a:gd name="T6" fmla="*/ 2147483646 w 399"/>
              <a:gd name="T7" fmla="*/ 2147483646 h 159"/>
              <a:gd name="T8" fmla="*/ 2147483646 w 399"/>
              <a:gd name="T9" fmla="*/ 2147483646 h 159"/>
              <a:gd name="T10" fmla="*/ 2147483646 w 399"/>
              <a:gd name="T11" fmla="*/ 2147483646 h 159"/>
              <a:gd name="T12" fmla="*/ 2147483646 w 399"/>
              <a:gd name="T13" fmla="*/ 2147483646 h 159"/>
              <a:gd name="T14" fmla="*/ 2147483646 w 399"/>
              <a:gd name="T15" fmla="*/ 2147483646 h 159"/>
              <a:gd name="T16" fmla="*/ 2147483646 w 399"/>
              <a:gd name="T17" fmla="*/ 2147483646 h 159"/>
              <a:gd name="T18" fmla="*/ 2147483646 w 399"/>
              <a:gd name="T19" fmla="*/ 2147483646 h 159"/>
              <a:gd name="T20" fmla="*/ 2147483646 w 399"/>
              <a:gd name="T21" fmla="*/ 2147483646 h 159"/>
              <a:gd name="T22" fmla="*/ 2147483646 w 399"/>
              <a:gd name="T23" fmla="*/ 2147483646 h 159"/>
              <a:gd name="T24" fmla="*/ 2147483646 w 399"/>
              <a:gd name="T25" fmla="*/ 2147483646 h 159"/>
              <a:gd name="T26" fmla="*/ 2147483646 w 399"/>
              <a:gd name="T27" fmla="*/ 2147483646 h 159"/>
              <a:gd name="T28" fmla="*/ 2147483646 w 399"/>
              <a:gd name="T29" fmla="*/ 2147483646 h 159"/>
              <a:gd name="T30" fmla="*/ 2147483646 w 399"/>
              <a:gd name="T31" fmla="*/ 2147483646 h 159"/>
              <a:gd name="T32" fmla="*/ 2147483646 w 399"/>
              <a:gd name="T33" fmla="*/ 2147483646 h 159"/>
              <a:gd name="T34" fmla="*/ 2147483646 w 399"/>
              <a:gd name="T35" fmla="*/ 2147483646 h 159"/>
              <a:gd name="T36" fmla="*/ 2147483646 w 399"/>
              <a:gd name="T37" fmla="*/ 2147483646 h 159"/>
              <a:gd name="T38" fmla="*/ 2147483646 w 399"/>
              <a:gd name="T39" fmla="*/ 2147483646 h 159"/>
              <a:gd name="T40" fmla="*/ 2147483646 w 399"/>
              <a:gd name="T41" fmla="*/ 2147483646 h 159"/>
              <a:gd name="T42" fmla="*/ 2147483646 w 399"/>
              <a:gd name="T43" fmla="*/ 2147483646 h 159"/>
              <a:gd name="T44" fmla="*/ 2147483646 w 399"/>
              <a:gd name="T45" fmla="*/ 2147483646 h 159"/>
              <a:gd name="T46" fmla="*/ 2147483646 w 399"/>
              <a:gd name="T47" fmla="*/ 2147483646 h 159"/>
              <a:gd name="T48" fmla="*/ 2147483646 w 399"/>
              <a:gd name="T49" fmla="*/ 2147483646 h 159"/>
              <a:gd name="T50" fmla="*/ 2147483646 w 399"/>
              <a:gd name="T51" fmla="*/ 2147483646 h 159"/>
              <a:gd name="T52" fmla="*/ 2147483646 w 399"/>
              <a:gd name="T53" fmla="*/ 2147483646 h 159"/>
              <a:gd name="T54" fmla="*/ 2147483646 w 399"/>
              <a:gd name="T55" fmla="*/ 2147483646 h 159"/>
              <a:gd name="T56" fmla="*/ 2147483646 w 399"/>
              <a:gd name="T57" fmla="*/ 2147483646 h 159"/>
              <a:gd name="T58" fmla="*/ 2147483646 w 399"/>
              <a:gd name="T59" fmla="*/ 2147483646 h 159"/>
              <a:gd name="T60" fmla="*/ 2147483646 w 399"/>
              <a:gd name="T61" fmla="*/ 2147483646 h 159"/>
              <a:gd name="T62" fmla="*/ 2147483646 w 399"/>
              <a:gd name="T63" fmla="*/ 2147483646 h 159"/>
              <a:gd name="T64" fmla="*/ 2147483646 w 399"/>
              <a:gd name="T65" fmla="*/ 2147483646 h 159"/>
              <a:gd name="T66" fmla="*/ 2147483646 w 399"/>
              <a:gd name="T67" fmla="*/ 2147483646 h 159"/>
              <a:gd name="T68" fmla="*/ 2147483646 w 399"/>
              <a:gd name="T69" fmla="*/ 2147483646 h 159"/>
              <a:gd name="T70" fmla="*/ 2147483646 w 399"/>
              <a:gd name="T71" fmla="*/ 2147483646 h 15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399" h="159">
                <a:moveTo>
                  <a:pt x="366" y="100"/>
                </a:moveTo>
                <a:cubicBezTo>
                  <a:pt x="371" y="101"/>
                  <a:pt x="374" y="109"/>
                  <a:pt x="371" y="115"/>
                </a:cubicBezTo>
                <a:cubicBezTo>
                  <a:pt x="366" y="122"/>
                  <a:pt x="356" y="123"/>
                  <a:pt x="350" y="118"/>
                </a:cubicBezTo>
                <a:cubicBezTo>
                  <a:pt x="337" y="109"/>
                  <a:pt x="343" y="89"/>
                  <a:pt x="361" y="88"/>
                </a:cubicBezTo>
                <a:cubicBezTo>
                  <a:pt x="382" y="87"/>
                  <a:pt x="399" y="110"/>
                  <a:pt x="383" y="131"/>
                </a:cubicBezTo>
                <a:cubicBezTo>
                  <a:pt x="368" y="152"/>
                  <a:pt x="337" y="152"/>
                  <a:pt x="313" y="148"/>
                </a:cubicBezTo>
                <a:cubicBezTo>
                  <a:pt x="296" y="144"/>
                  <a:pt x="277" y="138"/>
                  <a:pt x="261" y="129"/>
                </a:cubicBezTo>
                <a:cubicBezTo>
                  <a:pt x="260" y="128"/>
                  <a:pt x="260" y="128"/>
                  <a:pt x="260" y="128"/>
                </a:cubicBezTo>
                <a:cubicBezTo>
                  <a:pt x="252" y="138"/>
                  <a:pt x="246" y="148"/>
                  <a:pt x="240" y="159"/>
                </a:cubicBezTo>
                <a:cubicBezTo>
                  <a:pt x="193" y="134"/>
                  <a:pt x="166" y="28"/>
                  <a:pt x="91" y="11"/>
                </a:cubicBezTo>
                <a:cubicBezTo>
                  <a:pt x="61" y="4"/>
                  <a:pt x="20" y="17"/>
                  <a:pt x="11" y="53"/>
                </a:cubicBezTo>
                <a:cubicBezTo>
                  <a:pt x="5" y="82"/>
                  <a:pt x="31" y="115"/>
                  <a:pt x="63" y="109"/>
                </a:cubicBezTo>
                <a:cubicBezTo>
                  <a:pt x="80" y="106"/>
                  <a:pt x="93" y="86"/>
                  <a:pt x="89" y="68"/>
                </a:cubicBezTo>
                <a:cubicBezTo>
                  <a:pt x="86" y="50"/>
                  <a:pt x="65" y="37"/>
                  <a:pt x="48" y="45"/>
                </a:cubicBezTo>
                <a:cubicBezTo>
                  <a:pt x="35" y="50"/>
                  <a:pt x="31" y="65"/>
                  <a:pt x="36" y="76"/>
                </a:cubicBezTo>
                <a:cubicBezTo>
                  <a:pt x="42" y="88"/>
                  <a:pt x="64" y="91"/>
                  <a:pt x="69" y="78"/>
                </a:cubicBezTo>
                <a:cubicBezTo>
                  <a:pt x="73" y="67"/>
                  <a:pt x="63" y="61"/>
                  <a:pt x="59" y="61"/>
                </a:cubicBezTo>
                <a:cubicBezTo>
                  <a:pt x="52" y="60"/>
                  <a:pt x="44" y="64"/>
                  <a:pt x="43" y="72"/>
                </a:cubicBezTo>
                <a:cubicBezTo>
                  <a:pt x="42" y="61"/>
                  <a:pt x="54" y="56"/>
                  <a:pt x="62" y="58"/>
                </a:cubicBezTo>
                <a:cubicBezTo>
                  <a:pt x="69" y="60"/>
                  <a:pt x="76" y="68"/>
                  <a:pt x="72" y="79"/>
                </a:cubicBezTo>
                <a:cubicBezTo>
                  <a:pt x="66" y="96"/>
                  <a:pt x="39" y="94"/>
                  <a:pt x="32" y="78"/>
                </a:cubicBezTo>
                <a:cubicBezTo>
                  <a:pt x="26" y="65"/>
                  <a:pt x="33" y="48"/>
                  <a:pt x="46" y="42"/>
                </a:cubicBezTo>
                <a:cubicBezTo>
                  <a:pt x="67" y="33"/>
                  <a:pt x="89" y="48"/>
                  <a:pt x="93" y="69"/>
                </a:cubicBezTo>
                <a:cubicBezTo>
                  <a:pt x="97" y="89"/>
                  <a:pt x="84" y="110"/>
                  <a:pt x="64" y="114"/>
                </a:cubicBezTo>
                <a:cubicBezTo>
                  <a:pt x="28" y="121"/>
                  <a:pt x="0" y="85"/>
                  <a:pt x="8" y="52"/>
                </a:cubicBezTo>
                <a:cubicBezTo>
                  <a:pt x="18" y="14"/>
                  <a:pt x="60" y="0"/>
                  <a:pt x="94" y="7"/>
                </a:cubicBezTo>
                <a:cubicBezTo>
                  <a:pt x="166" y="24"/>
                  <a:pt x="192" y="118"/>
                  <a:pt x="238" y="151"/>
                </a:cubicBezTo>
                <a:cubicBezTo>
                  <a:pt x="242" y="143"/>
                  <a:pt x="249" y="134"/>
                  <a:pt x="256" y="126"/>
                </a:cubicBezTo>
                <a:cubicBezTo>
                  <a:pt x="234" y="113"/>
                  <a:pt x="213" y="96"/>
                  <a:pt x="207" y="73"/>
                </a:cubicBezTo>
                <a:cubicBezTo>
                  <a:pt x="240" y="78"/>
                  <a:pt x="306" y="67"/>
                  <a:pt x="345" y="75"/>
                </a:cubicBezTo>
                <a:cubicBezTo>
                  <a:pt x="313" y="74"/>
                  <a:pt x="283" y="103"/>
                  <a:pt x="264" y="124"/>
                </a:cubicBezTo>
                <a:cubicBezTo>
                  <a:pt x="280" y="133"/>
                  <a:pt x="297" y="140"/>
                  <a:pt x="314" y="143"/>
                </a:cubicBezTo>
                <a:cubicBezTo>
                  <a:pt x="335" y="147"/>
                  <a:pt x="365" y="148"/>
                  <a:pt x="380" y="131"/>
                </a:cubicBezTo>
                <a:cubicBezTo>
                  <a:pt x="395" y="113"/>
                  <a:pt x="380" y="92"/>
                  <a:pt x="361" y="93"/>
                </a:cubicBezTo>
                <a:cubicBezTo>
                  <a:pt x="348" y="94"/>
                  <a:pt x="344" y="110"/>
                  <a:pt x="352" y="116"/>
                </a:cubicBezTo>
                <a:cubicBezTo>
                  <a:pt x="363" y="123"/>
                  <a:pt x="376" y="111"/>
                  <a:pt x="366" y="100"/>
                </a:cubicBezTo>
                <a:close/>
              </a:path>
            </a:pathLst>
          </a:custGeom>
          <a:solidFill>
            <a:schemeClr val="tx1">
              <a:alpha val="76862"/>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 name="Freeform 27"/>
          <p:cNvSpPr/>
          <p:nvPr/>
        </p:nvSpPr>
        <p:spPr bwMode="auto">
          <a:xfrm>
            <a:off x="5702300" y="939800"/>
            <a:ext cx="742950" cy="301625"/>
          </a:xfrm>
          <a:custGeom>
            <a:avLst/>
            <a:gdLst>
              <a:gd name="T0" fmla="*/ 2147483646 w 399"/>
              <a:gd name="T1" fmla="*/ 2147483646 h 159"/>
              <a:gd name="T2" fmla="*/ 2147483646 w 399"/>
              <a:gd name="T3" fmla="*/ 2147483646 h 159"/>
              <a:gd name="T4" fmla="*/ 2147483646 w 399"/>
              <a:gd name="T5" fmla="*/ 2147483646 h 159"/>
              <a:gd name="T6" fmla="*/ 2147483646 w 399"/>
              <a:gd name="T7" fmla="*/ 2147483646 h 159"/>
              <a:gd name="T8" fmla="*/ 2147483646 w 399"/>
              <a:gd name="T9" fmla="*/ 2147483646 h 159"/>
              <a:gd name="T10" fmla="*/ 2147483646 w 399"/>
              <a:gd name="T11" fmla="*/ 2147483646 h 159"/>
              <a:gd name="T12" fmla="*/ 2147483646 w 399"/>
              <a:gd name="T13" fmla="*/ 2147483646 h 159"/>
              <a:gd name="T14" fmla="*/ 2147483646 w 399"/>
              <a:gd name="T15" fmla="*/ 2147483646 h 159"/>
              <a:gd name="T16" fmla="*/ 2147483646 w 399"/>
              <a:gd name="T17" fmla="*/ 2147483646 h 159"/>
              <a:gd name="T18" fmla="*/ 2147483646 w 399"/>
              <a:gd name="T19" fmla="*/ 2147483646 h 159"/>
              <a:gd name="T20" fmla="*/ 2147483646 w 399"/>
              <a:gd name="T21" fmla="*/ 2147483646 h 159"/>
              <a:gd name="T22" fmla="*/ 2147483646 w 399"/>
              <a:gd name="T23" fmla="*/ 2147483646 h 159"/>
              <a:gd name="T24" fmla="*/ 2147483646 w 399"/>
              <a:gd name="T25" fmla="*/ 2147483646 h 159"/>
              <a:gd name="T26" fmla="*/ 2147483646 w 399"/>
              <a:gd name="T27" fmla="*/ 2147483646 h 159"/>
              <a:gd name="T28" fmla="*/ 2147483646 w 399"/>
              <a:gd name="T29" fmla="*/ 2147483646 h 159"/>
              <a:gd name="T30" fmla="*/ 2147483646 w 399"/>
              <a:gd name="T31" fmla="*/ 2147483646 h 159"/>
              <a:gd name="T32" fmla="*/ 2147483646 w 399"/>
              <a:gd name="T33" fmla="*/ 2147483646 h 159"/>
              <a:gd name="T34" fmla="*/ 2147483646 w 399"/>
              <a:gd name="T35" fmla="*/ 2147483646 h 159"/>
              <a:gd name="T36" fmla="*/ 2147483646 w 399"/>
              <a:gd name="T37" fmla="*/ 2147483646 h 159"/>
              <a:gd name="T38" fmla="*/ 2147483646 w 399"/>
              <a:gd name="T39" fmla="*/ 2147483646 h 159"/>
              <a:gd name="T40" fmla="*/ 2147483646 w 399"/>
              <a:gd name="T41" fmla="*/ 2147483646 h 159"/>
              <a:gd name="T42" fmla="*/ 2147483646 w 399"/>
              <a:gd name="T43" fmla="*/ 2147483646 h 159"/>
              <a:gd name="T44" fmla="*/ 2147483646 w 399"/>
              <a:gd name="T45" fmla="*/ 2147483646 h 159"/>
              <a:gd name="T46" fmla="*/ 2147483646 w 399"/>
              <a:gd name="T47" fmla="*/ 2147483646 h 159"/>
              <a:gd name="T48" fmla="*/ 2147483646 w 399"/>
              <a:gd name="T49" fmla="*/ 2147483646 h 159"/>
              <a:gd name="T50" fmla="*/ 2147483646 w 399"/>
              <a:gd name="T51" fmla="*/ 2147483646 h 159"/>
              <a:gd name="T52" fmla="*/ 2147483646 w 399"/>
              <a:gd name="T53" fmla="*/ 2147483646 h 159"/>
              <a:gd name="T54" fmla="*/ 2147483646 w 399"/>
              <a:gd name="T55" fmla="*/ 2147483646 h 159"/>
              <a:gd name="T56" fmla="*/ 2147483646 w 399"/>
              <a:gd name="T57" fmla="*/ 2147483646 h 159"/>
              <a:gd name="T58" fmla="*/ 2147483646 w 399"/>
              <a:gd name="T59" fmla="*/ 2147483646 h 159"/>
              <a:gd name="T60" fmla="*/ 2147483646 w 399"/>
              <a:gd name="T61" fmla="*/ 2147483646 h 159"/>
              <a:gd name="T62" fmla="*/ 2147483646 w 399"/>
              <a:gd name="T63" fmla="*/ 2147483646 h 159"/>
              <a:gd name="T64" fmla="*/ 2147483646 w 399"/>
              <a:gd name="T65" fmla="*/ 2147483646 h 159"/>
              <a:gd name="T66" fmla="*/ 2147483646 w 399"/>
              <a:gd name="T67" fmla="*/ 2147483646 h 159"/>
              <a:gd name="T68" fmla="*/ 2147483646 w 399"/>
              <a:gd name="T69" fmla="*/ 2147483646 h 159"/>
              <a:gd name="T70" fmla="*/ 2147483646 w 399"/>
              <a:gd name="T71" fmla="*/ 2147483646 h 15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399" h="159">
                <a:moveTo>
                  <a:pt x="366" y="100"/>
                </a:moveTo>
                <a:cubicBezTo>
                  <a:pt x="371" y="101"/>
                  <a:pt x="374" y="109"/>
                  <a:pt x="371" y="115"/>
                </a:cubicBezTo>
                <a:cubicBezTo>
                  <a:pt x="366" y="122"/>
                  <a:pt x="356" y="123"/>
                  <a:pt x="350" y="118"/>
                </a:cubicBezTo>
                <a:cubicBezTo>
                  <a:pt x="337" y="109"/>
                  <a:pt x="343" y="89"/>
                  <a:pt x="361" y="88"/>
                </a:cubicBezTo>
                <a:cubicBezTo>
                  <a:pt x="382" y="87"/>
                  <a:pt x="399" y="110"/>
                  <a:pt x="383" y="131"/>
                </a:cubicBezTo>
                <a:cubicBezTo>
                  <a:pt x="368" y="152"/>
                  <a:pt x="337" y="152"/>
                  <a:pt x="313" y="148"/>
                </a:cubicBezTo>
                <a:cubicBezTo>
                  <a:pt x="296" y="144"/>
                  <a:pt x="277" y="138"/>
                  <a:pt x="261" y="129"/>
                </a:cubicBezTo>
                <a:cubicBezTo>
                  <a:pt x="260" y="128"/>
                  <a:pt x="260" y="128"/>
                  <a:pt x="260" y="128"/>
                </a:cubicBezTo>
                <a:cubicBezTo>
                  <a:pt x="252" y="138"/>
                  <a:pt x="246" y="148"/>
                  <a:pt x="240" y="159"/>
                </a:cubicBezTo>
                <a:cubicBezTo>
                  <a:pt x="193" y="134"/>
                  <a:pt x="166" y="28"/>
                  <a:pt x="91" y="11"/>
                </a:cubicBezTo>
                <a:cubicBezTo>
                  <a:pt x="61" y="4"/>
                  <a:pt x="20" y="17"/>
                  <a:pt x="11" y="53"/>
                </a:cubicBezTo>
                <a:cubicBezTo>
                  <a:pt x="5" y="82"/>
                  <a:pt x="31" y="115"/>
                  <a:pt x="63" y="109"/>
                </a:cubicBezTo>
                <a:cubicBezTo>
                  <a:pt x="80" y="106"/>
                  <a:pt x="93" y="86"/>
                  <a:pt x="89" y="68"/>
                </a:cubicBezTo>
                <a:cubicBezTo>
                  <a:pt x="86" y="50"/>
                  <a:pt x="65" y="37"/>
                  <a:pt x="48" y="45"/>
                </a:cubicBezTo>
                <a:cubicBezTo>
                  <a:pt x="35" y="50"/>
                  <a:pt x="31" y="65"/>
                  <a:pt x="36" y="76"/>
                </a:cubicBezTo>
                <a:cubicBezTo>
                  <a:pt x="42" y="88"/>
                  <a:pt x="64" y="91"/>
                  <a:pt x="69" y="78"/>
                </a:cubicBezTo>
                <a:cubicBezTo>
                  <a:pt x="73" y="67"/>
                  <a:pt x="63" y="61"/>
                  <a:pt x="59" y="61"/>
                </a:cubicBezTo>
                <a:cubicBezTo>
                  <a:pt x="52" y="60"/>
                  <a:pt x="44" y="64"/>
                  <a:pt x="43" y="72"/>
                </a:cubicBezTo>
                <a:cubicBezTo>
                  <a:pt x="42" y="61"/>
                  <a:pt x="54" y="56"/>
                  <a:pt x="62" y="58"/>
                </a:cubicBezTo>
                <a:cubicBezTo>
                  <a:pt x="69" y="60"/>
                  <a:pt x="76" y="68"/>
                  <a:pt x="72" y="79"/>
                </a:cubicBezTo>
                <a:cubicBezTo>
                  <a:pt x="66" y="96"/>
                  <a:pt x="39" y="94"/>
                  <a:pt x="32" y="78"/>
                </a:cubicBezTo>
                <a:cubicBezTo>
                  <a:pt x="26" y="65"/>
                  <a:pt x="33" y="48"/>
                  <a:pt x="46" y="42"/>
                </a:cubicBezTo>
                <a:cubicBezTo>
                  <a:pt x="67" y="33"/>
                  <a:pt x="89" y="48"/>
                  <a:pt x="93" y="69"/>
                </a:cubicBezTo>
                <a:cubicBezTo>
                  <a:pt x="97" y="89"/>
                  <a:pt x="84" y="110"/>
                  <a:pt x="64" y="114"/>
                </a:cubicBezTo>
                <a:cubicBezTo>
                  <a:pt x="28" y="121"/>
                  <a:pt x="0" y="85"/>
                  <a:pt x="8" y="52"/>
                </a:cubicBezTo>
                <a:cubicBezTo>
                  <a:pt x="18" y="14"/>
                  <a:pt x="60" y="0"/>
                  <a:pt x="94" y="7"/>
                </a:cubicBezTo>
                <a:cubicBezTo>
                  <a:pt x="166" y="24"/>
                  <a:pt x="192" y="118"/>
                  <a:pt x="238" y="151"/>
                </a:cubicBezTo>
                <a:cubicBezTo>
                  <a:pt x="242" y="143"/>
                  <a:pt x="249" y="134"/>
                  <a:pt x="256" y="126"/>
                </a:cubicBezTo>
                <a:cubicBezTo>
                  <a:pt x="234" y="113"/>
                  <a:pt x="213" y="96"/>
                  <a:pt x="207" y="73"/>
                </a:cubicBezTo>
                <a:cubicBezTo>
                  <a:pt x="240" y="78"/>
                  <a:pt x="306" y="67"/>
                  <a:pt x="345" y="75"/>
                </a:cubicBezTo>
                <a:cubicBezTo>
                  <a:pt x="313" y="74"/>
                  <a:pt x="283" y="103"/>
                  <a:pt x="264" y="124"/>
                </a:cubicBezTo>
                <a:cubicBezTo>
                  <a:pt x="280" y="133"/>
                  <a:pt x="297" y="140"/>
                  <a:pt x="314" y="143"/>
                </a:cubicBezTo>
                <a:cubicBezTo>
                  <a:pt x="335" y="147"/>
                  <a:pt x="365" y="148"/>
                  <a:pt x="380" y="131"/>
                </a:cubicBezTo>
                <a:cubicBezTo>
                  <a:pt x="395" y="113"/>
                  <a:pt x="380" y="92"/>
                  <a:pt x="361" y="93"/>
                </a:cubicBezTo>
                <a:cubicBezTo>
                  <a:pt x="348" y="94"/>
                  <a:pt x="344" y="110"/>
                  <a:pt x="352" y="116"/>
                </a:cubicBezTo>
                <a:cubicBezTo>
                  <a:pt x="363" y="123"/>
                  <a:pt x="376" y="111"/>
                  <a:pt x="366" y="100"/>
                </a:cubicBezTo>
                <a:close/>
              </a:path>
            </a:pathLst>
          </a:custGeom>
          <a:solidFill>
            <a:schemeClr val="tx1">
              <a:alpha val="76862"/>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12" name="组合 37"/>
          <p:cNvGrpSpPr/>
          <p:nvPr/>
        </p:nvGrpSpPr>
        <p:grpSpPr bwMode="auto">
          <a:xfrm>
            <a:off x="5086350" y="1192213"/>
            <a:ext cx="1974850" cy="49212"/>
            <a:chOff x="5108253" y="1177442"/>
            <a:chExt cx="1975492" cy="49074"/>
          </a:xfrm>
        </p:grpSpPr>
        <p:cxnSp>
          <p:nvCxnSpPr>
            <p:cNvPr id="13" name="直接连接符 12"/>
            <p:cNvCxnSpPr/>
            <p:nvPr/>
          </p:nvCxnSpPr>
          <p:spPr>
            <a:xfrm>
              <a:off x="5108253" y="1226516"/>
              <a:ext cx="1975492" cy="0"/>
            </a:xfrm>
            <a:prstGeom prst="line">
              <a:avLst/>
            </a:prstGeom>
            <a:ln w="22225" cmpd="sng">
              <a:solidFill>
                <a:schemeClr val="tx1">
                  <a:lumMod val="75000"/>
                  <a:lumOff val="25000"/>
                  <a:alpha val="83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108253" y="1177442"/>
              <a:ext cx="1975492" cy="0"/>
            </a:xfrm>
            <a:prstGeom prst="line">
              <a:avLst/>
            </a:prstGeom>
            <a:ln w="28575" cmpd="sng">
              <a:solidFill>
                <a:schemeClr val="tx1">
                  <a:lumMod val="75000"/>
                  <a:lumOff val="25000"/>
                  <a:alpha val="83000"/>
                </a:schemeClr>
              </a:solidFill>
              <a:prstDash val="solid"/>
            </a:ln>
          </p:spPr>
          <p:style>
            <a:lnRef idx="1">
              <a:schemeClr val="accent1"/>
            </a:lnRef>
            <a:fillRef idx="0">
              <a:schemeClr val="accent1"/>
            </a:fillRef>
            <a:effectRef idx="0">
              <a:schemeClr val="accent1"/>
            </a:effectRef>
            <a:fontRef idx="minor">
              <a:schemeClr val="tx1"/>
            </a:fontRef>
          </p:style>
        </p:cxnSp>
      </p:grpSp>
      <p:grpSp>
        <p:nvGrpSpPr>
          <p:cNvPr id="15" name="组合 50"/>
          <p:cNvGrpSpPr/>
          <p:nvPr/>
        </p:nvGrpSpPr>
        <p:grpSpPr bwMode="auto">
          <a:xfrm>
            <a:off x="5086350" y="6175375"/>
            <a:ext cx="1974850" cy="49213"/>
            <a:chOff x="5108253" y="1177442"/>
            <a:chExt cx="1975492" cy="49074"/>
          </a:xfrm>
        </p:grpSpPr>
        <p:cxnSp>
          <p:nvCxnSpPr>
            <p:cNvPr id="16" name="直接连接符 15"/>
            <p:cNvCxnSpPr/>
            <p:nvPr/>
          </p:nvCxnSpPr>
          <p:spPr>
            <a:xfrm>
              <a:off x="5108253" y="1226516"/>
              <a:ext cx="1975492" cy="0"/>
            </a:xfrm>
            <a:prstGeom prst="line">
              <a:avLst/>
            </a:prstGeom>
            <a:ln w="22225" cmpd="sng">
              <a:solidFill>
                <a:schemeClr val="tx1">
                  <a:lumMod val="75000"/>
                  <a:lumOff val="25000"/>
                  <a:alpha val="83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108253" y="1177442"/>
              <a:ext cx="1975492" cy="0"/>
            </a:xfrm>
            <a:prstGeom prst="line">
              <a:avLst/>
            </a:prstGeom>
            <a:ln w="28575" cmpd="sng">
              <a:solidFill>
                <a:schemeClr val="tx1">
                  <a:lumMod val="75000"/>
                  <a:lumOff val="25000"/>
                  <a:alpha val="83000"/>
                </a:schemeClr>
              </a:solidFill>
              <a:prstDash val="solid"/>
            </a:ln>
          </p:spPr>
          <p:style>
            <a:lnRef idx="1">
              <a:schemeClr val="accent1"/>
            </a:lnRef>
            <a:fillRef idx="0">
              <a:schemeClr val="accent1"/>
            </a:fillRef>
            <a:effectRef idx="0">
              <a:schemeClr val="accent1"/>
            </a:effectRef>
            <a:fontRef idx="minor">
              <a:schemeClr val="tx1"/>
            </a:fontRef>
          </p:style>
        </p:cxnSp>
      </p:grpSp>
      <p:grpSp>
        <p:nvGrpSpPr>
          <p:cNvPr id="18" name="组合 47"/>
          <p:cNvGrpSpPr/>
          <p:nvPr/>
        </p:nvGrpSpPr>
        <p:grpSpPr bwMode="auto">
          <a:xfrm>
            <a:off x="5065713" y="5497513"/>
            <a:ext cx="2016125" cy="279400"/>
            <a:chOff x="7150100" y="4803775"/>
            <a:chExt cx="2317750" cy="668338"/>
          </a:xfrm>
        </p:grpSpPr>
        <p:sp>
          <p:nvSpPr>
            <p:cNvPr id="19" name="Freeform 31"/>
            <p:cNvSpPr/>
            <p:nvPr/>
          </p:nvSpPr>
          <p:spPr bwMode="auto">
            <a:xfrm>
              <a:off x="8074025" y="4803775"/>
              <a:ext cx="466725" cy="533400"/>
            </a:xfrm>
            <a:custGeom>
              <a:avLst/>
              <a:gdLst>
                <a:gd name="T0" fmla="*/ 2147483646 w 124"/>
                <a:gd name="T1" fmla="*/ 2147483646 h 140"/>
                <a:gd name="T2" fmla="*/ 2147483646 w 124"/>
                <a:gd name="T3" fmla="*/ 2147483646 h 140"/>
                <a:gd name="T4" fmla="*/ 2147483646 w 124"/>
                <a:gd name="T5" fmla="*/ 2147483646 h 140"/>
                <a:gd name="T6" fmla="*/ 2147483646 w 124"/>
                <a:gd name="T7" fmla="*/ 2147483646 h 140"/>
                <a:gd name="T8" fmla="*/ 2147483646 w 124"/>
                <a:gd name="T9" fmla="*/ 2147483646 h 140"/>
                <a:gd name="T10" fmla="*/ 2147483646 w 124"/>
                <a:gd name="T11" fmla="*/ 2147483646 h 140"/>
                <a:gd name="T12" fmla="*/ 0 w 124"/>
                <a:gd name="T13" fmla="*/ 2147483646 h 140"/>
                <a:gd name="T14" fmla="*/ 2147483646 w 124"/>
                <a:gd name="T15" fmla="*/ 2147483646 h 14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4" h="140">
                  <a:moveTo>
                    <a:pt x="60" y="95"/>
                  </a:moveTo>
                  <a:cubicBezTo>
                    <a:pt x="49" y="80"/>
                    <a:pt x="40" y="61"/>
                    <a:pt x="41" y="42"/>
                  </a:cubicBezTo>
                  <a:cubicBezTo>
                    <a:pt x="44" y="0"/>
                    <a:pt x="81" y="0"/>
                    <a:pt x="84" y="42"/>
                  </a:cubicBezTo>
                  <a:cubicBezTo>
                    <a:pt x="85" y="61"/>
                    <a:pt x="76" y="80"/>
                    <a:pt x="65" y="95"/>
                  </a:cubicBezTo>
                  <a:cubicBezTo>
                    <a:pt x="80" y="114"/>
                    <a:pt x="100" y="135"/>
                    <a:pt x="124" y="140"/>
                  </a:cubicBezTo>
                  <a:cubicBezTo>
                    <a:pt x="102" y="139"/>
                    <a:pt x="77" y="117"/>
                    <a:pt x="62" y="98"/>
                  </a:cubicBezTo>
                  <a:cubicBezTo>
                    <a:pt x="48" y="117"/>
                    <a:pt x="23" y="139"/>
                    <a:pt x="0" y="140"/>
                  </a:cubicBezTo>
                  <a:cubicBezTo>
                    <a:pt x="24" y="135"/>
                    <a:pt x="45" y="114"/>
                    <a:pt x="60" y="95"/>
                  </a:cubicBezTo>
                  <a:close/>
                </a:path>
              </a:pathLst>
            </a:custGeom>
            <a:solidFill>
              <a:schemeClr val="tx1">
                <a:alpha val="8392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 name="Freeform 32"/>
            <p:cNvSpPr/>
            <p:nvPr/>
          </p:nvSpPr>
          <p:spPr bwMode="auto">
            <a:xfrm>
              <a:off x="8702675" y="5368925"/>
              <a:ext cx="765175" cy="22225"/>
            </a:xfrm>
            <a:custGeom>
              <a:avLst/>
              <a:gdLst>
                <a:gd name="T0" fmla="*/ 2147483646 w 203"/>
                <a:gd name="T1" fmla="*/ 2147483646 h 6"/>
                <a:gd name="T2" fmla="*/ 0 w 203"/>
                <a:gd name="T3" fmla="*/ 2147483646 h 6"/>
                <a:gd name="T4" fmla="*/ 2147483646 w 203"/>
                <a:gd name="T5" fmla="*/ 0 h 6"/>
                <a:gd name="T6" fmla="*/ 2147483646 w 203"/>
                <a:gd name="T7" fmla="*/ 2147483646 h 6"/>
                <a:gd name="T8" fmla="*/ 2147483646 w 203"/>
                <a:gd name="T9" fmla="*/ 2147483646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6">
                  <a:moveTo>
                    <a:pt x="101" y="6"/>
                  </a:moveTo>
                  <a:cubicBezTo>
                    <a:pt x="68" y="6"/>
                    <a:pt x="34" y="6"/>
                    <a:pt x="0" y="3"/>
                  </a:cubicBezTo>
                  <a:cubicBezTo>
                    <a:pt x="35" y="0"/>
                    <a:pt x="68" y="0"/>
                    <a:pt x="101" y="0"/>
                  </a:cubicBezTo>
                  <a:cubicBezTo>
                    <a:pt x="134" y="0"/>
                    <a:pt x="168" y="1"/>
                    <a:pt x="203" y="4"/>
                  </a:cubicBezTo>
                  <a:cubicBezTo>
                    <a:pt x="166" y="6"/>
                    <a:pt x="101" y="6"/>
                    <a:pt x="101" y="6"/>
                  </a:cubicBezTo>
                  <a:close/>
                </a:path>
              </a:pathLst>
            </a:custGeom>
            <a:solidFill>
              <a:schemeClr val="tx1">
                <a:alpha val="8392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 name="Freeform 33"/>
            <p:cNvSpPr/>
            <p:nvPr/>
          </p:nvSpPr>
          <p:spPr bwMode="auto">
            <a:xfrm>
              <a:off x="7150100" y="5368925"/>
              <a:ext cx="765175" cy="22225"/>
            </a:xfrm>
            <a:custGeom>
              <a:avLst/>
              <a:gdLst>
                <a:gd name="T0" fmla="*/ 2147483646 w 203"/>
                <a:gd name="T1" fmla="*/ 2147483646 h 6"/>
                <a:gd name="T2" fmla="*/ 2147483646 w 203"/>
                <a:gd name="T3" fmla="*/ 2147483646 h 6"/>
                <a:gd name="T4" fmla="*/ 2147483646 w 203"/>
                <a:gd name="T5" fmla="*/ 0 h 6"/>
                <a:gd name="T6" fmla="*/ 0 w 203"/>
                <a:gd name="T7" fmla="*/ 2147483646 h 6"/>
                <a:gd name="T8" fmla="*/ 2147483646 w 203"/>
                <a:gd name="T9" fmla="*/ 2147483646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6">
                  <a:moveTo>
                    <a:pt x="102" y="6"/>
                  </a:moveTo>
                  <a:cubicBezTo>
                    <a:pt x="135" y="6"/>
                    <a:pt x="169" y="6"/>
                    <a:pt x="203" y="3"/>
                  </a:cubicBezTo>
                  <a:cubicBezTo>
                    <a:pt x="168" y="0"/>
                    <a:pt x="135" y="0"/>
                    <a:pt x="102" y="0"/>
                  </a:cubicBezTo>
                  <a:cubicBezTo>
                    <a:pt x="68" y="0"/>
                    <a:pt x="35" y="1"/>
                    <a:pt x="0" y="4"/>
                  </a:cubicBezTo>
                  <a:cubicBezTo>
                    <a:pt x="36" y="6"/>
                    <a:pt x="102" y="6"/>
                    <a:pt x="102" y="6"/>
                  </a:cubicBezTo>
                  <a:close/>
                </a:path>
              </a:pathLst>
            </a:custGeom>
            <a:solidFill>
              <a:schemeClr val="tx1">
                <a:alpha val="8392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2" name="Freeform 34"/>
            <p:cNvSpPr/>
            <p:nvPr/>
          </p:nvSpPr>
          <p:spPr bwMode="auto">
            <a:xfrm>
              <a:off x="7862888" y="5092700"/>
              <a:ext cx="893763" cy="379413"/>
            </a:xfrm>
            <a:custGeom>
              <a:avLst/>
              <a:gdLst>
                <a:gd name="T0" fmla="*/ 2147483646 w 237"/>
                <a:gd name="T1" fmla="*/ 2147483646 h 99"/>
                <a:gd name="T2" fmla="*/ 2147483646 w 237"/>
                <a:gd name="T3" fmla="*/ 2147483646 h 99"/>
                <a:gd name="T4" fmla="*/ 2147483646 w 237"/>
                <a:gd name="T5" fmla="*/ 2147483646 h 99"/>
                <a:gd name="T6" fmla="*/ 2147483646 w 237"/>
                <a:gd name="T7" fmla="*/ 2147483646 h 99"/>
                <a:gd name="T8" fmla="*/ 2147483646 w 237"/>
                <a:gd name="T9" fmla="*/ 2147483646 h 99"/>
                <a:gd name="T10" fmla="*/ 2147483646 w 237"/>
                <a:gd name="T11" fmla="*/ 2147483646 h 99"/>
                <a:gd name="T12" fmla="*/ 2147483646 w 237"/>
                <a:gd name="T13" fmla="*/ 2147483646 h 99"/>
                <a:gd name="T14" fmla="*/ 2147483646 w 237"/>
                <a:gd name="T15" fmla="*/ 2147483646 h 99"/>
                <a:gd name="T16" fmla="*/ 2147483646 w 237"/>
                <a:gd name="T17" fmla="*/ 2147483646 h 99"/>
                <a:gd name="T18" fmla="*/ 2147483646 w 237"/>
                <a:gd name="T19" fmla="*/ 2147483646 h 99"/>
                <a:gd name="T20" fmla="*/ 2147483646 w 237"/>
                <a:gd name="T21" fmla="*/ 2147483646 h 99"/>
                <a:gd name="T22" fmla="*/ 2147483646 w 237"/>
                <a:gd name="T23" fmla="*/ 2147483646 h 99"/>
                <a:gd name="T24" fmla="*/ 2147483646 w 237"/>
                <a:gd name="T25" fmla="*/ 2147483646 h 99"/>
                <a:gd name="T26" fmla="*/ 2147483646 w 237"/>
                <a:gd name="T27" fmla="*/ 2147483646 h 99"/>
                <a:gd name="T28" fmla="*/ 2147483646 w 237"/>
                <a:gd name="T29" fmla="*/ 2147483646 h 99"/>
                <a:gd name="T30" fmla="*/ 2147483646 w 237"/>
                <a:gd name="T31" fmla="*/ 2147483646 h 99"/>
                <a:gd name="T32" fmla="*/ 2147483646 w 237"/>
                <a:gd name="T33" fmla="*/ 2147483646 h 99"/>
                <a:gd name="T34" fmla="*/ 2147483646 w 237"/>
                <a:gd name="T35" fmla="*/ 2147483646 h 99"/>
                <a:gd name="T36" fmla="*/ 2147483646 w 237"/>
                <a:gd name="T37" fmla="*/ 2147483646 h 99"/>
                <a:gd name="T38" fmla="*/ 2147483646 w 237"/>
                <a:gd name="T39" fmla="*/ 2147483646 h 99"/>
                <a:gd name="T40" fmla="*/ 2147483646 w 237"/>
                <a:gd name="T41" fmla="*/ 2147483646 h 99"/>
                <a:gd name="T42" fmla="*/ 2147483646 w 237"/>
                <a:gd name="T43" fmla="*/ 2147483646 h 99"/>
                <a:gd name="T44" fmla="*/ 2147483646 w 237"/>
                <a:gd name="T45" fmla="*/ 2147483646 h 99"/>
                <a:gd name="T46" fmla="*/ 2147483646 w 237"/>
                <a:gd name="T47" fmla="*/ 2147483646 h 99"/>
                <a:gd name="T48" fmla="*/ 2147483646 w 237"/>
                <a:gd name="T49" fmla="*/ 2147483646 h 99"/>
                <a:gd name="T50" fmla="*/ 2147483646 w 237"/>
                <a:gd name="T51" fmla="*/ 2147483646 h 99"/>
                <a:gd name="T52" fmla="*/ 2147483646 w 237"/>
                <a:gd name="T53" fmla="*/ 2147483646 h 99"/>
                <a:gd name="T54" fmla="*/ 2147483646 w 237"/>
                <a:gd name="T55" fmla="*/ 2147483646 h 99"/>
                <a:gd name="T56" fmla="*/ 2147483646 w 237"/>
                <a:gd name="T57" fmla="*/ 2147483646 h 9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37" h="99">
                  <a:moveTo>
                    <a:pt x="118" y="61"/>
                  </a:moveTo>
                  <a:cubicBezTo>
                    <a:pt x="129" y="73"/>
                    <a:pt x="144" y="82"/>
                    <a:pt x="160" y="86"/>
                  </a:cubicBezTo>
                  <a:cubicBezTo>
                    <a:pt x="216" y="99"/>
                    <a:pt x="237" y="56"/>
                    <a:pt x="226" y="28"/>
                  </a:cubicBezTo>
                  <a:cubicBezTo>
                    <a:pt x="219" y="8"/>
                    <a:pt x="196" y="0"/>
                    <a:pt x="178" y="10"/>
                  </a:cubicBezTo>
                  <a:cubicBezTo>
                    <a:pt x="157" y="22"/>
                    <a:pt x="160" y="56"/>
                    <a:pt x="184" y="64"/>
                  </a:cubicBezTo>
                  <a:cubicBezTo>
                    <a:pt x="194" y="68"/>
                    <a:pt x="208" y="65"/>
                    <a:pt x="213" y="52"/>
                  </a:cubicBezTo>
                  <a:cubicBezTo>
                    <a:pt x="216" y="42"/>
                    <a:pt x="209" y="31"/>
                    <a:pt x="199" y="29"/>
                  </a:cubicBezTo>
                  <a:cubicBezTo>
                    <a:pt x="190" y="27"/>
                    <a:pt x="181" y="34"/>
                    <a:pt x="183" y="44"/>
                  </a:cubicBezTo>
                  <a:cubicBezTo>
                    <a:pt x="183" y="41"/>
                    <a:pt x="185" y="33"/>
                    <a:pt x="193" y="32"/>
                  </a:cubicBezTo>
                  <a:cubicBezTo>
                    <a:pt x="204" y="30"/>
                    <a:pt x="213" y="42"/>
                    <a:pt x="210" y="51"/>
                  </a:cubicBezTo>
                  <a:cubicBezTo>
                    <a:pt x="207" y="63"/>
                    <a:pt x="194" y="64"/>
                    <a:pt x="185" y="61"/>
                  </a:cubicBezTo>
                  <a:cubicBezTo>
                    <a:pt x="164" y="53"/>
                    <a:pt x="161" y="24"/>
                    <a:pt x="180" y="13"/>
                  </a:cubicBezTo>
                  <a:cubicBezTo>
                    <a:pt x="197" y="3"/>
                    <a:pt x="219" y="13"/>
                    <a:pt x="224" y="33"/>
                  </a:cubicBezTo>
                  <a:cubicBezTo>
                    <a:pt x="231" y="59"/>
                    <a:pt x="212" y="96"/>
                    <a:pt x="162" y="84"/>
                  </a:cubicBezTo>
                  <a:cubicBezTo>
                    <a:pt x="146" y="80"/>
                    <a:pt x="127" y="69"/>
                    <a:pt x="119" y="54"/>
                  </a:cubicBezTo>
                  <a:cubicBezTo>
                    <a:pt x="109" y="69"/>
                    <a:pt x="92" y="80"/>
                    <a:pt x="74" y="84"/>
                  </a:cubicBezTo>
                  <a:cubicBezTo>
                    <a:pt x="25" y="96"/>
                    <a:pt x="6" y="59"/>
                    <a:pt x="13" y="33"/>
                  </a:cubicBezTo>
                  <a:cubicBezTo>
                    <a:pt x="18" y="13"/>
                    <a:pt x="40" y="3"/>
                    <a:pt x="57" y="13"/>
                  </a:cubicBezTo>
                  <a:cubicBezTo>
                    <a:pt x="75" y="24"/>
                    <a:pt x="73" y="53"/>
                    <a:pt x="52" y="61"/>
                  </a:cubicBezTo>
                  <a:cubicBezTo>
                    <a:pt x="43" y="64"/>
                    <a:pt x="30" y="63"/>
                    <a:pt x="27" y="51"/>
                  </a:cubicBezTo>
                  <a:cubicBezTo>
                    <a:pt x="24" y="42"/>
                    <a:pt x="33" y="30"/>
                    <a:pt x="44" y="32"/>
                  </a:cubicBezTo>
                  <a:cubicBezTo>
                    <a:pt x="52" y="33"/>
                    <a:pt x="54" y="41"/>
                    <a:pt x="54" y="44"/>
                  </a:cubicBezTo>
                  <a:cubicBezTo>
                    <a:pt x="56" y="34"/>
                    <a:pt x="47" y="27"/>
                    <a:pt x="37" y="29"/>
                  </a:cubicBezTo>
                  <a:cubicBezTo>
                    <a:pt x="28" y="31"/>
                    <a:pt x="21" y="42"/>
                    <a:pt x="24" y="52"/>
                  </a:cubicBezTo>
                  <a:cubicBezTo>
                    <a:pt x="29" y="65"/>
                    <a:pt x="43" y="68"/>
                    <a:pt x="53" y="64"/>
                  </a:cubicBezTo>
                  <a:cubicBezTo>
                    <a:pt x="77" y="56"/>
                    <a:pt x="80" y="22"/>
                    <a:pt x="59" y="10"/>
                  </a:cubicBezTo>
                  <a:cubicBezTo>
                    <a:pt x="41" y="0"/>
                    <a:pt x="18" y="8"/>
                    <a:pt x="11" y="28"/>
                  </a:cubicBezTo>
                  <a:cubicBezTo>
                    <a:pt x="0" y="56"/>
                    <a:pt x="21" y="99"/>
                    <a:pt x="76" y="86"/>
                  </a:cubicBezTo>
                  <a:cubicBezTo>
                    <a:pt x="92" y="82"/>
                    <a:pt x="108" y="73"/>
                    <a:pt x="118" y="61"/>
                  </a:cubicBezTo>
                  <a:close/>
                </a:path>
              </a:pathLst>
            </a:custGeom>
            <a:solidFill>
              <a:schemeClr val="tx1">
                <a:alpha val="8392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 name="标题 1"/>
          <p:cNvSpPr>
            <a:spLocks noGrp="1"/>
          </p:cNvSpPr>
          <p:nvPr>
            <p:ph type="title"/>
          </p:nvPr>
        </p:nvSpPr>
        <p:spPr>
          <a:xfrm>
            <a:off x="4037012" y="3665539"/>
            <a:ext cx="4117976" cy="725486"/>
          </a:xfrm>
        </p:spPr>
        <p:txBody>
          <a:bodyPr anchor="t"/>
          <a:lstStyle>
            <a:lvl1pPr algn="ctr">
              <a:defRPr sz="3200">
                <a:solidFill>
                  <a:schemeClr val="bg1"/>
                </a:solidFill>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3902075" y="5664709"/>
            <a:ext cx="4387850" cy="507152"/>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23" name="日期占位符 3"/>
          <p:cNvSpPr>
            <a:spLocks noGrp="1"/>
          </p:cNvSpPr>
          <p:nvPr>
            <p:ph type="dt" sz="half" idx="10"/>
          </p:nvPr>
        </p:nvSpPr>
        <p:spPr/>
        <p:txBody>
          <a:bodyPr/>
          <a:lstStyle>
            <a:lvl1pPr>
              <a:defRPr/>
            </a:lvl1pPr>
          </a:lstStyle>
          <a:p>
            <a:pPr>
              <a:defRPr/>
            </a:pPr>
            <a:fld id="{7095D46E-46D8-40F0-A50C-4B704F7D6EDD}" type="datetimeFigureOut">
              <a:rPr lang="zh-CN" altLang="en-US"/>
            </a:fld>
            <a:endParaRPr lang="zh-CN" altLang="en-US"/>
          </a:p>
        </p:txBody>
      </p:sp>
      <p:sp>
        <p:nvSpPr>
          <p:cNvPr id="24" name="页脚占位符 4"/>
          <p:cNvSpPr>
            <a:spLocks noGrp="1"/>
          </p:cNvSpPr>
          <p:nvPr>
            <p:ph type="ftr" sz="quarter" idx="11"/>
          </p:nvPr>
        </p:nvSpPr>
        <p:spPr/>
        <p:txBody>
          <a:bodyPr/>
          <a:lstStyle>
            <a:lvl1pPr>
              <a:defRPr/>
            </a:lvl1pPr>
          </a:lstStyle>
          <a:p>
            <a:pPr>
              <a:defRPr/>
            </a:pPr>
            <a:endParaRPr lang="zh-CN" altLang="en-US"/>
          </a:p>
        </p:txBody>
      </p:sp>
      <p:sp>
        <p:nvSpPr>
          <p:cNvPr id="25" name="灯片编号占位符 5"/>
          <p:cNvSpPr>
            <a:spLocks noGrp="1"/>
          </p:cNvSpPr>
          <p:nvPr>
            <p:ph type="sldNum" sz="quarter" idx="12"/>
          </p:nvPr>
        </p:nvSpPr>
        <p:spPr/>
        <p:txBody>
          <a:bodyPr/>
          <a:lstStyle>
            <a:lvl1pPr>
              <a:defRPr/>
            </a:lvl1pPr>
          </a:lstStyle>
          <a:p>
            <a:pPr>
              <a:defRPr/>
            </a:pPr>
            <a:fld id="{51D56439-137B-446B-AAC3-B6A917EBF059}" type="slidenum">
              <a:rPr lang="zh-CN" altLang="en-US"/>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98425" y="96838"/>
            <a:ext cx="11995150" cy="6661150"/>
          </a:xfrm>
          <a:prstGeom prst="rect">
            <a:avLst/>
          </a:prstGeom>
          <a:noFill/>
          <a:ln w="63500" cmpd="thickThi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标题 1"/>
          <p:cNvSpPr>
            <a:spLocks noGrp="1"/>
          </p:cNvSpPr>
          <p:nvPr>
            <p:ph type="title"/>
          </p:nvPr>
        </p:nvSpPr>
        <p:spPr/>
        <p:txBody>
          <a:bodyPr/>
          <a:lstStyle>
            <a:lvl1pPr>
              <a:defRPr sz="4000">
                <a:solidFill>
                  <a:schemeClr val="tx1">
                    <a:lumMod val="85000"/>
                    <a:lumOff val="15000"/>
                  </a:schemeClr>
                </a:solidFill>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838200" y="1825625"/>
            <a:ext cx="5181600" cy="4351338"/>
          </a:xfrm>
        </p:spPr>
        <p:txBody>
          <a:bodyPr anchor="t"/>
          <a:lstStyle>
            <a:lvl1pPr marL="342900" indent="-342900">
              <a:lnSpc>
                <a:spcPct val="120000"/>
              </a:lnSpc>
              <a:buFont typeface="Arial" panose="020B0604020202020204" pitchFamily="34" charset="0"/>
              <a:buChar char="•"/>
              <a:defRPr sz="2400">
                <a:solidFill>
                  <a:schemeClr val="tx1">
                    <a:lumMod val="85000"/>
                    <a:lumOff val="15000"/>
                  </a:schemeClr>
                </a:solidFill>
              </a:defRPr>
            </a:lvl1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6172200" y="1825625"/>
            <a:ext cx="5181600" cy="4351338"/>
          </a:xfrm>
        </p:spPr>
        <p:txBody>
          <a:bodyPr anchor="t"/>
          <a:lstStyle>
            <a:lvl1pPr marL="342900" indent="-342900">
              <a:lnSpc>
                <a:spcPct val="120000"/>
              </a:lnSpc>
              <a:buFont typeface="Arial" panose="020B0604020202020204" pitchFamily="34" charset="0"/>
              <a:buChar char="•"/>
              <a:defRPr sz="2400">
                <a:solidFill>
                  <a:schemeClr val="tx1">
                    <a:lumMod val="85000"/>
                    <a:lumOff val="15000"/>
                  </a:schemeClr>
                </a:solidFill>
              </a:defRPr>
            </a:lvl1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3"/>
          <p:cNvSpPr>
            <a:spLocks noGrp="1"/>
          </p:cNvSpPr>
          <p:nvPr>
            <p:ph type="dt" sz="half" idx="10"/>
          </p:nvPr>
        </p:nvSpPr>
        <p:spPr/>
        <p:txBody>
          <a:bodyPr/>
          <a:lstStyle>
            <a:lvl1pPr>
              <a:defRPr/>
            </a:lvl1pPr>
          </a:lstStyle>
          <a:p>
            <a:pPr>
              <a:defRPr/>
            </a:pPr>
            <a:fld id="{DCBEA2B0-FDE5-433A-A192-7E827C7BA0AA}"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2C162F5-8E1B-461E-8C71-043CFC29C095}" type="slidenum">
              <a:rPr lang="zh-CN" altLang="en-US"/>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DC2BDAFF-BE3F-4C21-8724-11BEA538EE43}"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DF1CB50F-CE5C-417A-9DA8-724B11C1203B}" type="slidenum">
              <a:rPr lang="zh-CN" altLang="en-US"/>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矩形 2"/>
          <p:cNvSpPr/>
          <p:nvPr/>
        </p:nvSpPr>
        <p:spPr>
          <a:xfrm>
            <a:off x="98425" y="96838"/>
            <a:ext cx="11995150" cy="6661150"/>
          </a:xfrm>
          <a:prstGeom prst="rect">
            <a:avLst/>
          </a:prstGeom>
          <a:noFill/>
          <a:ln w="63500" cmpd="thickThi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7"/>
          <p:cNvGrpSpPr/>
          <p:nvPr/>
        </p:nvGrpSpPr>
        <p:grpSpPr bwMode="auto">
          <a:xfrm>
            <a:off x="4098925" y="1584325"/>
            <a:ext cx="3995738" cy="3965575"/>
            <a:chOff x="4985288" y="1224585"/>
            <a:chExt cx="2546888" cy="2527388"/>
          </a:xfrm>
        </p:grpSpPr>
        <p:sp>
          <p:nvSpPr>
            <p:cNvPr id="5" name="椭圆 4"/>
            <p:cNvSpPr/>
            <p:nvPr/>
          </p:nvSpPr>
          <p:spPr>
            <a:xfrm>
              <a:off x="5012609" y="1224585"/>
              <a:ext cx="2433557" cy="2433294"/>
            </a:xfrm>
            <a:prstGeom prst="ellipse">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椭圆 5"/>
            <p:cNvSpPr/>
            <p:nvPr/>
          </p:nvSpPr>
          <p:spPr>
            <a:xfrm>
              <a:off x="5097606" y="1266068"/>
              <a:ext cx="2434570" cy="2433294"/>
            </a:xfrm>
            <a:prstGeom prst="ellipse">
              <a:avLst/>
            </a:prstGeom>
            <a:solidFill>
              <a:schemeClr val="tx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椭圆 6"/>
            <p:cNvSpPr/>
            <p:nvPr/>
          </p:nvSpPr>
          <p:spPr>
            <a:xfrm>
              <a:off x="4985288" y="1318679"/>
              <a:ext cx="2434570" cy="2433294"/>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8" name="Freeform 5"/>
          <p:cNvSpPr>
            <a:spLocks noEditPoints="1"/>
          </p:cNvSpPr>
          <p:nvPr/>
        </p:nvSpPr>
        <p:spPr bwMode="auto">
          <a:xfrm>
            <a:off x="5087938" y="584200"/>
            <a:ext cx="2016125" cy="234950"/>
          </a:xfrm>
          <a:custGeom>
            <a:avLst/>
            <a:gdLst>
              <a:gd name="T0" fmla="*/ 2147483646 w 1255"/>
              <a:gd name="T1" fmla="*/ 2147483646 h 234"/>
              <a:gd name="T2" fmla="*/ 2147483646 w 1255"/>
              <a:gd name="T3" fmla="*/ 2147483646 h 234"/>
              <a:gd name="T4" fmla="*/ 2147483646 w 1255"/>
              <a:gd name="T5" fmla="*/ 2147483646 h 234"/>
              <a:gd name="T6" fmla="*/ 2147483646 w 1255"/>
              <a:gd name="T7" fmla="*/ 2147483646 h 234"/>
              <a:gd name="T8" fmla="*/ 2147483646 w 1255"/>
              <a:gd name="T9" fmla="*/ 2147483646 h 234"/>
              <a:gd name="T10" fmla="*/ 2147483646 w 1255"/>
              <a:gd name="T11" fmla="*/ 2147483646 h 234"/>
              <a:gd name="T12" fmla="*/ 2147483646 w 1255"/>
              <a:gd name="T13" fmla="*/ 2147483646 h 234"/>
              <a:gd name="T14" fmla="*/ 2147483646 w 1255"/>
              <a:gd name="T15" fmla="*/ 2147483646 h 234"/>
              <a:gd name="T16" fmla="*/ 2147483646 w 1255"/>
              <a:gd name="T17" fmla="*/ 2147483646 h 234"/>
              <a:gd name="T18" fmla="*/ 2147483646 w 1255"/>
              <a:gd name="T19" fmla="*/ 2147483646 h 234"/>
              <a:gd name="T20" fmla="*/ 2147483646 w 1255"/>
              <a:gd name="T21" fmla="*/ 2147483646 h 234"/>
              <a:gd name="T22" fmla="*/ 2147483646 w 1255"/>
              <a:gd name="T23" fmla="*/ 2147483646 h 234"/>
              <a:gd name="T24" fmla="*/ 2147483646 w 1255"/>
              <a:gd name="T25" fmla="*/ 2147483646 h 234"/>
              <a:gd name="T26" fmla="*/ 2147483646 w 1255"/>
              <a:gd name="T27" fmla="*/ 2147483646 h 234"/>
              <a:gd name="T28" fmla="*/ 2147483646 w 1255"/>
              <a:gd name="T29" fmla="*/ 2147483646 h 234"/>
              <a:gd name="T30" fmla="*/ 2147483646 w 1255"/>
              <a:gd name="T31" fmla="*/ 2147483646 h 234"/>
              <a:gd name="T32" fmla="*/ 2147483646 w 1255"/>
              <a:gd name="T33" fmla="*/ 2147483646 h 234"/>
              <a:gd name="T34" fmla="*/ 2147483646 w 1255"/>
              <a:gd name="T35" fmla="*/ 2147483646 h 234"/>
              <a:gd name="T36" fmla="*/ 2147483646 w 1255"/>
              <a:gd name="T37" fmla="*/ 2147483646 h 234"/>
              <a:gd name="T38" fmla="*/ 2147483646 w 1255"/>
              <a:gd name="T39" fmla="*/ 2147483646 h 234"/>
              <a:gd name="T40" fmla="*/ 2147483646 w 1255"/>
              <a:gd name="T41" fmla="*/ 2147483646 h 234"/>
              <a:gd name="T42" fmla="*/ 2147483646 w 1255"/>
              <a:gd name="T43" fmla="*/ 2147483646 h 234"/>
              <a:gd name="T44" fmla="*/ 2147483646 w 1255"/>
              <a:gd name="T45" fmla="*/ 2147483646 h 234"/>
              <a:gd name="T46" fmla="*/ 2147483646 w 1255"/>
              <a:gd name="T47" fmla="*/ 2147483646 h 234"/>
              <a:gd name="T48" fmla="*/ 2147483646 w 1255"/>
              <a:gd name="T49" fmla="*/ 2147483646 h 234"/>
              <a:gd name="T50" fmla="*/ 2147483646 w 1255"/>
              <a:gd name="T51" fmla="*/ 2147483646 h 234"/>
              <a:gd name="T52" fmla="*/ 2147483646 w 1255"/>
              <a:gd name="T53" fmla="*/ 2147483646 h 234"/>
              <a:gd name="T54" fmla="*/ 2147483646 w 1255"/>
              <a:gd name="T55" fmla="*/ 2147483646 h 234"/>
              <a:gd name="T56" fmla="*/ 2147483646 w 1255"/>
              <a:gd name="T57" fmla="*/ 2147483646 h 234"/>
              <a:gd name="T58" fmla="*/ 2147483646 w 1255"/>
              <a:gd name="T59" fmla="*/ 2147483646 h 234"/>
              <a:gd name="T60" fmla="*/ 2147483646 w 1255"/>
              <a:gd name="T61" fmla="*/ 2147483646 h 234"/>
              <a:gd name="T62" fmla="*/ 2147483646 w 1255"/>
              <a:gd name="T63" fmla="*/ 2147483646 h 234"/>
              <a:gd name="T64" fmla="*/ 2147483646 w 1255"/>
              <a:gd name="T65" fmla="*/ 2147483646 h 234"/>
              <a:gd name="T66" fmla="*/ 2147483646 w 1255"/>
              <a:gd name="T67" fmla="*/ 2147483646 h 234"/>
              <a:gd name="T68" fmla="*/ 2147483646 w 1255"/>
              <a:gd name="T69" fmla="*/ 2147483646 h 234"/>
              <a:gd name="T70" fmla="*/ 2147483646 w 1255"/>
              <a:gd name="T71" fmla="*/ 2147483646 h 234"/>
              <a:gd name="T72" fmla="*/ 2147483646 w 1255"/>
              <a:gd name="T73" fmla="*/ 2147483646 h 234"/>
              <a:gd name="T74" fmla="*/ 2147483646 w 1255"/>
              <a:gd name="T75" fmla="*/ 2147483646 h 234"/>
              <a:gd name="T76" fmla="*/ 2147483646 w 1255"/>
              <a:gd name="T77" fmla="*/ 2147483646 h 234"/>
              <a:gd name="T78" fmla="*/ 2147483646 w 1255"/>
              <a:gd name="T79" fmla="*/ 2147483646 h 234"/>
              <a:gd name="T80" fmla="*/ 2147483646 w 1255"/>
              <a:gd name="T81" fmla="*/ 2147483646 h 234"/>
              <a:gd name="T82" fmla="*/ 2147483646 w 1255"/>
              <a:gd name="T83" fmla="*/ 2147483646 h 234"/>
              <a:gd name="T84" fmla="*/ 2147483646 w 1255"/>
              <a:gd name="T85" fmla="*/ 2147483646 h 234"/>
              <a:gd name="T86" fmla="*/ 2147483646 w 1255"/>
              <a:gd name="T87" fmla="*/ 2147483646 h 234"/>
              <a:gd name="T88" fmla="*/ 2147483646 w 1255"/>
              <a:gd name="T89" fmla="*/ 2147483646 h 234"/>
              <a:gd name="T90" fmla="*/ 2147483646 w 1255"/>
              <a:gd name="T91" fmla="*/ 2147483646 h 234"/>
              <a:gd name="T92" fmla="*/ 2147483646 w 1255"/>
              <a:gd name="T93" fmla="*/ 2147483646 h 234"/>
              <a:gd name="T94" fmla="*/ 2147483646 w 1255"/>
              <a:gd name="T95" fmla="*/ 2147483646 h 234"/>
              <a:gd name="T96" fmla="*/ 2147483646 w 1255"/>
              <a:gd name="T97" fmla="*/ 2147483646 h 234"/>
              <a:gd name="T98" fmla="*/ 2147483646 w 1255"/>
              <a:gd name="T99" fmla="*/ 2147483646 h 234"/>
              <a:gd name="T100" fmla="*/ 2147483646 w 1255"/>
              <a:gd name="T101" fmla="*/ 2147483646 h 234"/>
              <a:gd name="T102" fmla="*/ 2147483646 w 1255"/>
              <a:gd name="T103" fmla="*/ 2147483646 h 234"/>
              <a:gd name="T104" fmla="*/ 2147483646 w 1255"/>
              <a:gd name="T105" fmla="*/ 2147483646 h 234"/>
              <a:gd name="T106" fmla="*/ 2147483646 w 1255"/>
              <a:gd name="T107" fmla="*/ 2147483646 h 234"/>
              <a:gd name="T108" fmla="*/ 2147483646 w 1255"/>
              <a:gd name="T109" fmla="*/ 2147483646 h 234"/>
              <a:gd name="T110" fmla="*/ 2147483646 w 1255"/>
              <a:gd name="T111" fmla="*/ 2147483646 h 234"/>
              <a:gd name="T112" fmla="*/ 2147483646 w 1255"/>
              <a:gd name="T113" fmla="*/ 2147483646 h 234"/>
              <a:gd name="T114" fmla="*/ 2147483646 w 1255"/>
              <a:gd name="T115" fmla="*/ 2147483646 h 234"/>
              <a:gd name="T116" fmla="*/ 2147483646 w 1255"/>
              <a:gd name="T117" fmla="*/ 2147483646 h 234"/>
              <a:gd name="T118" fmla="*/ 2147483646 w 1255"/>
              <a:gd name="T119" fmla="*/ 2147483646 h 234"/>
              <a:gd name="T120" fmla="*/ 2147483646 w 1255"/>
              <a:gd name="T121" fmla="*/ 2147483646 h 23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255" h="234">
                <a:moveTo>
                  <a:pt x="791" y="101"/>
                </a:moveTo>
                <a:cubicBezTo>
                  <a:pt x="793" y="103"/>
                  <a:pt x="794" y="105"/>
                  <a:pt x="795" y="107"/>
                </a:cubicBezTo>
                <a:cubicBezTo>
                  <a:pt x="810" y="107"/>
                  <a:pt x="810" y="107"/>
                  <a:pt x="810" y="107"/>
                </a:cubicBezTo>
                <a:cubicBezTo>
                  <a:pt x="810" y="107"/>
                  <a:pt x="810" y="106"/>
                  <a:pt x="811" y="105"/>
                </a:cubicBezTo>
                <a:cubicBezTo>
                  <a:pt x="812" y="99"/>
                  <a:pt x="819" y="94"/>
                  <a:pt x="826" y="94"/>
                </a:cubicBezTo>
                <a:cubicBezTo>
                  <a:pt x="833" y="94"/>
                  <a:pt x="839" y="99"/>
                  <a:pt x="841" y="105"/>
                </a:cubicBezTo>
                <a:cubicBezTo>
                  <a:pt x="841" y="106"/>
                  <a:pt x="841" y="107"/>
                  <a:pt x="841" y="107"/>
                </a:cubicBezTo>
                <a:cubicBezTo>
                  <a:pt x="1032" y="107"/>
                  <a:pt x="1032" y="107"/>
                  <a:pt x="1032" y="107"/>
                </a:cubicBezTo>
                <a:cubicBezTo>
                  <a:pt x="1033" y="103"/>
                  <a:pt x="1037" y="100"/>
                  <a:pt x="1042" y="100"/>
                </a:cubicBezTo>
                <a:cubicBezTo>
                  <a:pt x="1046" y="100"/>
                  <a:pt x="1050" y="103"/>
                  <a:pt x="1051" y="107"/>
                </a:cubicBezTo>
                <a:cubicBezTo>
                  <a:pt x="1052" y="107"/>
                  <a:pt x="1052" y="107"/>
                  <a:pt x="1052" y="107"/>
                </a:cubicBezTo>
                <a:cubicBezTo>
                  <a:pt x="1055" y="106"/>
                  <a:pt x="1059" y="104"/>
                  <a:pt x="1062" y="103"/>
                </a:cubicBezTo>
                <a:cubicBezTo>
                  <a:pt x="1067" y="100"/>
                  <a:pt x="1072" y="98"/>
                  <a:pt x="1078" y="98"/>
                </a:cubicBezTo>
                <a:cubicBezTo>
                  <a:pt x="1082" y="98"/>
                  <a:pt x="1086" y="99"/>
                  <a:pt x="1089" y="102"/>
                </a:cubicBezTo>
                <a:cubicBezTo>
                  <a:pt x="1091" y="103"/>
                  <a:pt x="1092" y="105"/>
                  <a:pt x="1093" y="107"/>
                </a:cubicBezTo>
                <a:cubicBezTo>
                  <a:pt x="1099" y="107"/>
                  <a:pt x="1099" y="107"/>
                  <a:pt x="1099" y="107"/>
                </a:cubicBezTo>
                <a:cubicBezTo>
                  <a:pt x="1100" y="103"/>
                  <a:pt x="1104" y="100"/>
                  <a:pt x="1109" y="100"/>
                </a:cubicBezTo>
                <a:cubicBezTo>
                  <a:pt x="1112" y="100"/>
                  <a:pt x="1116" y="102"/>
                  <a:pt x="1117" y="105"/>
                </a:cubicBezTo>
                <a:cubicBezTo>
                  <a:pt x="1121" y="101"/>
                  <a:pt x="1125" y="97"/>
                  <a:pt x="1129" y="94"/>
                </a:cubicBezTo>
                <a:cubicBezTo>
                  <a:pt x="1136" y="90"/>
                  <a:pt x="1143" y="87"/>
                  <a:pt x="1151" y="87"/>
                </a:cubicBezTo>
                <a:cubicBezTo>
                  <a:pt x="1169" y="87"/>
                  <a:pt x="1183" y="100"/>
                  <a:pt x="1199" y="106"/>
                </a:cubicBezTo>
                <a:cubicBezTo>
                  <a:pt x="1209" y="109"/>
                  <a:pt x="1219" y="110"/>
                  <a:pt x="1228" y="108"/>
                </a:cubicBezTo>
                <a:cubicBezTo>
                  <a:pt x="1238" y="107"/>
                  <a:pt x="1248" y="103"/>
                  <a:pt x="1255" y="96"/>
                </a:cubicBezTo>
                <a:cubicBezTo>
                  <a:pt x="1253" y="105"/>
                  <a:pt x="1247" y="113"/>
                  <a:pt x="1239" y="117"/>
                </a:cubicBezTo>
                <a:cubicBezTo>
                  <a:pt x="1234" y="118"/>
                  <a:pt x="1230" y="119"/>
                  <a:pt x="1225" y="118"/>
                </a:cubicBezTo>
                <a:cubicBezTo>
                  <a:pt x="1219" y="117"/>
                  <a:pt x="1214" y="114"/>
                  <a:pt x="1208" y="112"/>
                </a:cubicBezTo>
                <a:cubicBezTo>
                  <a:pt x="1208" y="112"/>
                  <a:pt x="1208" y="112"/>
                  <a:pt x="1208" y="112"/>
                </a:cubicBezTo>
                <a:cubicBezTo>
                  <a:pt x="1210" y="114"/>
                  <a:pt x="1212" y="117"/>
                  <a:pt x="1214" y="119"/>
                </a:cubicBezTo>
                <a:cubicBezTo>
                  <a:pt x="1216" y="122"/>
                  <a:pt x="1218" y="125"/>
                  <a:pt x="1218" y="128"/>
                </a:cubicBezTo>
                <a:cubicBezTo>
                  <a:pt x="1219" y="136"/>
                  <a:pt x="1212" y="141"/>
                  <a:pt x="1206" y="139"/>
                </a:cubicBezTo>
                <a:cubicBezTo>
                  <a:pt x="1203" y="138"/>
                  <a:pt x="1201" y="135"/>
                  <a:pt x="1200" y="133"/>
                </a:cubicBezTo>
                <a:cubicBezTo>
                  <a:pt x="1199" y="130"/>
                  <a:pt x="1198" y="126"/>
                  <a:pt x="1197" y="123"/>
                </a:cubicBezTo>
                <a:cubicBezTo>
                  <a:pt x="1196" y="120"/>
                  <a:pt x="1196" y="117"/>
                  <a:pt x="1194" y="114"/>
                </a:cubicBezTo>
                <a:cubicBezTo>
                  <a:pt x="1192" y="109"/>
                  <a:pt x="1189" y="105"/>
                  <a:pt x="1185" y="102"/>
                </a:cubicBezTo>
                <a:cubicBezTo>
                  <a:pt x="1185" y="102"/>
                  <a:pt x="1185" y="102"/>
                  <a:pt x="1185" y="102"/>
                </a:cubicBezTo>
                <a:cubicBezTo>
                  <a:pt x="1186" y="105"/>
                  <a:pt x="1187" y="107"/>
                  <a:pt x="1187" y="110"/>
                </a:cubicBezTo>
                <a:cubicBezTo>
                  <a:pt x="1188" y="113"/>
                  <a:pt x="1188" y="116"/>
                  <a:pt x="1187" y="119"/>
                </a:cubicBezTo>
                <a:cubicBezTo>
                  <a:pt x="1187" y="122"/>
                  <a:pt x="1185" y="124"/>
                  <a:pt x="1183" y="125"/>
                </a:cubicBezTo>
                <a:cubicBezTo>
                  <a:pt x="1180" y="126"/>
                  <a:pt x="1176" y="124"/>
                  <a:pt x="1174" y="122"/>
                </a:cubicBezTo>
                <a:cubicBezTo>
                  <a:pt x="1171" y="120"/>
                  <a:pt x="1171" y="116"/>
                  <a:pt x="1171" y="112"/>
                </a:cubicBezTo>
                <a:cubicBezTo>
                  <a:pt x="1170" y="108"/>
                  <a:pt x="1170" y="104"/>
                  <a:pt x="1169" y="101"/>
                </a:cubicBezTo>
                <a:cubicBezTo>
                  <a:pt x="1165" y="92"/>
                  <a:pt x="1152" y="91"/>
                  <a:pt x="1144" y="94"/>
                </a:cubicBezTo>
                <a:cubicBezTo>
                  <a:pt x="1144" y="95"/>
                  <a:pt x="1144" y="95"/>
                  <a:pt x="1144" y="95"/>
                </a:cubicBezTo>
                <a:cubicBezTo>
                  <a:pt x="1150" y="97"/>
                  <a:pt x="1157" y="102"/>
                  <a:pt x="1159" y="108"/>
                </a:cubicBezTo>
                <a:cubicBezTo>
                  <a:pt x="1163" y="121"/>
                  <a:pt x="1151" y="129"/>
                  <a:pt x="1137" y="119"/>
                </a:cubicBezTo>
                <a:cubicBezTo>
                  <a:pt x="1134" y="117"/>
                  <a:pt x="1130" y="115"/>
                  <a:pt x="1127" y="113"/>
                </a:cubicBezTo>
                <a:cubicBezTo>
                  <a:pt x="1125" y="112"/>
                  <a:pt x="1122" y="111"/>
                  <a:pt x="1119" y="111"/>
                </a:cubicBezTo>
                <a:cubicBezTo>
                  <a:pt x="1119" y="111"/>
                  <a:pt x="1119" y="110"/>
                  <a:pt x="1118" y="111"/>
                </a:cubicBezTo>
                <a:cubicBezTo>
                  <a:pt x="1118" y="112"/>
                  <a:pt x="1118" y="112"/>
                  <a:pt x="1118" y="112"/>
                </a:cubicBezTo>
                <a:cubicBezTo>
                  <a:pt x="1117" y="116"/>
                  <a:pt x="1113" y="119"/>
                  <a:pt x="1109" y="119"/>
                </a:cubicBezTo>
                <a:cubicBezTo>
                  <a:pt x="1104" y="119"/>
                  <a:pt x="1100" y="116"/>
                  <a:pt x="1099" y="112"/>
                </a:cubicBezTo>
                <a:cubicBezTo>
                  <a:pt x="1093" y="112"/>
                  <a:pt x="1093" y="112"/>
                  <a:pt x="1093" y="112"/>
                </a:cubicBezTo>
                <a:cubicBezTo>
                  <a:pt x="1092" y="114"/>
                  <a:pt x="1091" y="116"/>
                  <a:pt x="1089" y="117"/>
                </a:cubicBezTo>
                <a:cubicBezTo>
                  <a:pt x="1086" y="120"/>
                  <a:pt x="1082" y="121"/>
                  <a:pt x="1078" y="121"/>
                </a:cubicBezTo>
                <a:cubicBezTo>
                  <a:pt x="1072" y="121"/>
                  <a:pt x="1067" y="118"/>
                  <a:pt x="1062" y="116"/>
                </a:cubicBezTo>
                <a:cubicBezTo>
                  <a:pt x="1059" y="115"/>
                  <a:pt x="1055" y="113"/>
                  <a:pt x="1052" y="112"/>
                </a:cubicBezTo>
                <a:cubicBezTo>
                  <a:pt x="1051" y="112"/>
                  <a:pt x="1051" y="112"/>
                  <a:pt x="1051" y="112"/>
                </a:cubicBezTo>
                <a:cubicBezTo>
                  <a:pt x="1050" y="116"/>
                  <a:pt x="1046" y="119"/>
                  <a:pt x="1042" y="119"/>
                </a:cubicBezTo>
                <a:cubicBezTo>
                  <a:pt x="1037" y="119"/>
                  <a:pt x="1033" y="116"/>
                  <a:pt x="1032" y="112"/>
                </a:cubicBezTo>
                <a:cubicBezTo>
                  <a:pt x="841" y="112"/>
                  <a:pt x="841" y="112"/>
                  <a:pt x="841" y="112"/>
                </a:cubicBezTo>
                <a:cubicBezTo>
                  <a:pt x="840" y="119"/>
                  <a:pt x="834" y="125"/>
                  <a:pt x="826" y="125"/>
                </a:cubicBezTo>
                <a:cubicBezTo>
                  <a:pt x="818" y="125"/>
                  <a:pt x="811" y="119"/>
                  <a:pt x="810" y="112"/>
                </a:cubicBezTo>
                <a:cubicBezTo>
                  <a:pt x="795" y="112"/>
                  <a:pt x="795" y="112"/>
                  <a:pt x="795" y="112"/>
                </a:cubicBezTo>
                <a:cubicBezTo>
                  <a:pt x="794" y="114"/>
                  <a:pt x="792" y="116"/>
                  <a:pt x="790" y="117"/>
                </a:cubicBezTo>
                <a:cubicBezTo>
                  <a:pt x="787" y="119"/>
                  <a:pt x="784" y="118"/>
                  <a:pt x="782" y="117"/>
                </a:cubicBezTo>
                <a:cubicBezTo>
                  <a:pt x="778" y="116"/>
                  <a:pt x="775" y="115"/>
                  <a:pt x="773" y="113"/>
                </a:cubicBezTo>
                <a:cubicBezTo>
                  <a:pt x="770" y="111"/>
                  <a:pt x="767" y="110"/>
                  <a:pt x="764" y="108"/>
                </a:cubicBezTo>
                <a:cubicBezTo>
                  <a:pt x="759" y="107"/>
                  <a:pt x="754" y="107"/>
                  <a:pt x="749" y="107"/>
                </a:cubicBezTo>
                <a:cubicBezTo>
                  <a:pt x="749" y="108"/>
                  <a:pt x="749" y="108"/>
                  <a:pt x="749" y="108"/>
                </a:cubicBezTo>
                <a:cubicBezTo>
                  <a:pt x="752" y="108"/>
                  <a:pt x="754" y="110"/>
                  <a:pt x="756" y="111"/>
                </a:cubicBezTo>
                <a:cubicBezTo>
                  <a:pt x="759" y="113"/>
                  <a:pt x="761" y="115"/>
                  <a:pt x="763" y="117"/>
                </a:cubicBezTo>
                <a:cubicBezTo>
                  <a:pt x="764" y="119"/>
                  <a:pt x="766" y="122"/>
                  <a:pt x="764" y="125"/>
                </a:cubicBezTo>
                <a:cubicBezTo>
                  <a:pt x="763" y="127"/>
                  <a:pt x="759" y="129"/>
                  <a:pt x="756" y="129"/>
                </a:cubicBezTo>
                <a:cubicBezTo>
                  <a:pt x="752" y="129"/>
                  <a:pt x="749" y="127"/>
                  <a:pt x="747" y="125"/>
                </a:cubicBezTo>
                <a:cubicBezTo>
                  <a:pt x="744" y="122"/>
                  <a:pt x="741" y="119"/>
                  <a:pt x="737" y="118"/>
                </a:cubicBezTo>
                <a:cubicBezTo>
                  <a:pt x="728" y="115"/>
                  <a:pt x="719" y="124"/>
                  <a:pt x="715" y="132"/>
                </a:cubicBezTo>
                <a:cubicBezTo>
                  <a:pt x="715" y="132"/>
                  <a:pt x="715" y="132"/>
                  <a:pt x="715" y="132"/>
                </a:cubicBezTo>
                <a:cubicBezTo>
                  <a:pt x="721" y="129"/>
                  <a:pt x="730" y="127"/>
                  <a:pt x="736" y="130"/>
                </a:cubicBezTo>
                <a:cubicBezTo>
                  <a:pt x="748" y="136"/>
                  <a:pt x="745" y="151"/>
                  <a:pt x="729" y="154"/>
                </a:cubicBezTo>
                <a:cubicBezTo>
                  <a:pt x="725" y="155"/>
                  <a:pt x="721" y="156"/>
                  <a:pt x="717" y="157"/>
                </a:cubicBezTo>
                <a:cubicBezTo>
                  <a:pt x="715" y="158"/>
                  <a:pt x="712" y="159"/>
                  <a:pt x="710" y="161"/>
                </a:cubicBezTo>
                <a:cubicBezTo>
                  <a:pt x="709" y="162"/>
                  <a:pt x="707" y="164"/>
                  <a:pt x="707" y="166"/>
                </a:cubicBezTo>
                <a:cubicBezTo>
                  <a:pt x="705" y="158"/>
                  <a:pt x="704" y="150"/>
                  <a:pt x="705" y="143"/>
                </a:cubicBezTo>
                <a:cubicBezTo>
                  <a:pt x="706" y="135"/>
                  <a:pt x="710" y="127"/>
                  <a:pt x="715" y="121"/>
                </a:cubicBezTo>
                <a:cubicBezTo>
                  <a:pt x="727" y="108"/>
                  <a:pt x="746" y="107"/>
                  <a:pt x="762" y="99"/>
                </a:cubicBezTo>
                <a:cubicBezTo>
                  <a:pt x="770" y="95"/>
                  <a:pt x="778" y="88"/>
                  <a:pt x="783" y="80"/>
                </a:cubicBezTo>
                <a:cubicBezTo>
                  <a:pt x="789" y="72"/>
                  <a:pt x="793" y="62"/>
                  <a:pt x="793" y="52"/>
                </a:cubicBezTo>
                <a:cubicBezTo>
                  <a:pt x="798" y="60"/>
                  <a:pt x="800" y="70"/>
                  <a:pt x="796" y="78"/>
                </a:cubicBezTo>
                <a:cubicBezTo>
                  <a:pt x="795" y="83"/>
                  <a:pt x="792" y="86"/>
                  <a:pt x="788" y="89"/>
                </a:cubicBezTo>
                <a:cubicBezTo>
                  <a:pt x="783" y="93"/>
                  <a:pt x="778" y="95"/>
                  <a:pt x="772" y="97"/>
                </a:cubicBezTo>
                <a:cubicBezTo>
                  <a:pt x="772" y="97"/>
                  <a:pt x="772" y="97"/>
                  <a:pt x="772" y="97"/>
                </a:cubicBezTo>
                <a:cubicBezTo>
                  <a:pt x="775" y="97"/>
                  <a:pt x="778" y="97"/>
                  <a:pt x="782" y="98"/>
                </a:cubicBezTo>
                <a:cubicBezTo>
                  <a:pt x="785" y="98"/>
                  <a:pt x="788" y="99"/>
                  <a:pt x="791" y="101"/>
                </a:cubicBezTo>
                <a:close/>
                <a:moveTo>
                  <a:pt x="126" y="94"/>
                </a:moveTo>
                <a:cubicBezTo>
                  <a:pt x="120" y="90"/>
                  <a:pt x="112" y="87"/>
                  <a:pt x="104" y="87"/>
                </a:cubicBezTo>
                <a:cubicBezTo>
                  <a:pt x="86" y="87"/>
                  <a:pt x="72" y="100"/>
                  <a:pt x="56" y="106"/>
                </a:cubicBezTo>
                <a:cubicBezTo>
                  <a:pt x="47" y="109"/>
                  <a:pt x="37" y="110"/>
                  <a:pt x="27" y="108"/>
                </a:cubicBezTo>
                <a:cubicBezTo>
                  <a:pt x="17" y="107"/>
                  <a:pt x="8" y="103"/>
                  <a:pt x="0" y="96"/>
                </a:cubicBezTo>
                <a:cubicBezTo>
                  <a:pt x="2" y="105"/>
                  <a:pt x="8" y="113"/>
                  <a:pt x="17" y="117"/>
                </a:cubicBezTo>
                <a:cubicBezTo>
                  <a:pt x="21" y="118"/>
                  <a:pt x="26" y="119"/>
                  <a:pt x="30" y="118"/>
                </a:cubicBezTo>
                <a:cubicBezTo>
                  <a:pt x="36" y="117"/>
                  <a:pt x="42" y="114"/>
                  <a:pt x="47" y="112"/>
                </a:cubicBezTo>
                <a:cubicBezTo>
                  <a:pt x="47" y="112"/>
                  <a:pt x="47" y="112"/>
                  <a:pt x="47" y="112"/>
                </a:cubicBezTo>
                <a:cubicBezTo>
                  <a:pt x="45" y="114"/>
                  <a:pt x="43" y="117"/>
                  <a:pt x="41" y="119"/>
                </a:cubicBezTo>
                <a:cubicBezTo>
                  <a:pt x="39" y="122"/>
                  <a:pt x="38" y="125"/>
                  <a:pt x="37" y="128"/>
                </a:cubicBezTo>
                <a:cubicBezTo>
                  <a:pt x="36" y="136"/>
                  <a:pt x="43" y="141"/>
                  <a:pt x="49" y="139"/>
                </a:cubicBezTo>
                <a:cubicBezTo>
                  <a:pt x="52" y="138"/>
                  <a:pt x="54" y="135"/>
                  <a:pt x="55" y="133"/>
                </a:cubicBezTo>
                <a:cubicBezTo>
                  <a:pt x="57" y="130"/>
                  <a:pt x="58" y="126"/>
                  <a:pt x="58" y="123"/>
                </a:cubicBezTo>
                <a:cubicBezTo>
                  <a:pt x="59" y="120"/>
                  <a:pt x="60" y="117"/>
                  <a:pt x="61" y="114"/>
                </a:cubicBezTo>
                <a:cubicBezTo>
                  <a:pt x="63" y="109"/>
                  <a:pt x="66" y="105"/>
                  <a:pt x="70" y="102"/>
                </a:cubicBezTo>
                <a:cubicBezTo>
                  <a:pt x="71" y="102"/>
                  <a:pt x="71" y="102"/>
                  <a:pt x="71" y="102"/>
                </a:cubicBezTo>
                <a:cubicBezTo>
                  <a:pt x="69" y="105"/>
                  <a:pt x="68" y="107"/>
                  <a:pt x="68" y="110"/>
                </a:cubicBezTo>
                <a:cubicBezTo>
                  <a:pt x="68" y="113"/>
                  <a:pt x="67" y="116"/>
                  <a:pt x="68" y="119"/>
                </a:cubicBezTo>
                <a:cubicBezTo>
                  <a:pt x="69" y="122"/>
                  <a:pt x="70" y="124"/>
                  <a:pt x="72" y="125"/>
                </a:cubicBezTo>
                <a:cubicBezTo>
                  <a:pt x="75" y="126"/>
                  <a:pt x="79" y="124"/>
                  <a:pt x="81" y="122"/>
                </a:cubicBezTo>
                <a:cubicBezTo>
                  <a:pt x="84" y="120"/>
                  <a:pt x="84" y="116"/>
                  <a:pt x="85" y="112"/>
                </a:cubicBezTo>
                <a:cubicBezTo>
                  <a:pt x="85" y="108"/>
                  <a:pt x="85" y="104"/>
                  <a:pt x="86" y="101"/>
                </a:cubicBezTo>
                <a:cubicBezTo>
                  <a:pt x="91" y="92"/>
                  <a:pt x="103" y="91"/>
                  <a:pt x="111" y="94"/>
                </a:cubicBezTo>
                <a:cubicBezTo>
                  <a:pt x="111" y="95"/>
                  <a:pt x="111" y="95"/>
                  <a:pt x="111" y="95"/>
                </a:cubicBezTo>
                <a:cubicBezTo>
                  <a:pt x="105" y="97"/>
                  <a:pt x="98" y="102"/>
                  <a:pt x="96" y="108"/>
                </a:cubicBezTo>
                <a:cubicBezTo>
                  <a:pt x="92" y="121"/>
                  <a:pt x="105" y="129"/>
                  <a:pt x="118" y="119"/>
                </a:cubicBezTo>
                <a:cubicBezTo>
                  <a:pt x="122" y="117"/>
                  <a:pt x="125" y="115"/>
                  <a:pt x="128" y="113"/>
                </a:cubicBezTo>
                <a:cubicBezTo>
                  <a:pt x="131" y="112"/>
                  <a:pt x="133" y="111"/>
                  <a:pt x="136" y="111"/>
                </a:cubicBezTo>
                <a:cubicBezTo>
                  <a:pt x="136" y="111"/>
                  <a:pt x="137" y="110"/>
                  <a:pt x="137" y="111"/>
                </a:cubicBezTo>
                <a:cubicBezTo>
                  <a:pt x="137" y="112"/>
                  <a:pt x="137" y="112"/>
                  <a:pt x="137" y="112"/>
                </a:cubicBezTo>
                <a:cubicBezTo>
                  <a:pt x="138" y="116"/>
                  <a:pt x="142" y="119"/>
                  <a:pt x="147" y="119"/>
                </a:cubicBezTo>
                <a:cubicBezTo>
                  <a:pt x="151" y="119"/>
                  <a:pt x="155" y="116"/>
                  <a:pt x="156" y="112"/>
                </a:cubicBezTo>
                <a:cubicBezTo>
                  <a:pt x="162" y="112"/>
                  <a:pt x="162" y="112"/>
                  <a:pt x="162" y="112"/>
                </a:cubicBezTo>
                <a:cubicBezTo>
                  <a:pt x="163" y="114"/>
                  <a:pt x="164" y="116"/>
                  <a:pt x="166" y="117"/>
                </a:cubicBezTo>
                <a:cubicBezTo>
                  <a:pt x="169" y="120"/>
                  <a:pt x="174" y="121"/>
                  <a:pt x="178" y="121"/>
                </a:cubicBezTo>
                <a:cubicBezTo>
                  <a:pt x="183" y="121"/>
                  <a:pt x="188" y="118"/>
                  <a:pt x="193" y="116"/>
                </a:cubicBezTo>
                <a:cubicBezTo>
                  <a:pt x="197" y="115"/>
                  <a:pt x="200" y="113"/>
                  <a:pt x="204" y="112"/>
                </a:cubicBezTo>
                <a:cubicBezTo>
                  <a:pt x="204" y="112"/>
                  <a:pt x="204" y="112"/>
                  <a:pt x="204" y="112"/>
                </a:cubicBezTo>
                <a:cubicBezTo>
                  <a:pt x="205" y="116"/>
                  <a:pt x="209" y="119"/>
                  <a:pt x="214" y="119"/>
                </a:cubicBezTo>
                <a:cubicBezTo>
                  <a:pt x="218" y="119"/>
                  <a:pt x="222" y="116"/>
                  <a:pt x="223" y="112"/>
                </a:cubicBezTo>
                <a:cubicBezTo>
                  <a:pt x="414" y="112"/>
                  <a:pt x="414" y="112"/>
                  <a:pt x="414" y="112"/>
                </a:cubicBezTo>
                <a:cubicBezTo>
                  <a:pt x="415" y="119"/>
                  <a:pt x="422" y="125"/>
                  <a:pt x="430" y="125"/>
                </a:cubicBezTo>
                <a:cubicBezTo>
                  <a:pt x="438" y="125"/>
                  <a:pt x="444" y="119"/>
                  <a:pt x="445" y="112"/>
                </a:cubicBezTo>
                <a:cubicBezTo>
                  <a:pt x="461" y="112"/>
                  <a:pt x="461" y="112"/>
                  <a:pt x="461" y="112"/>
                </a:cubicBezTo>
                <a:cubicBezTo>
                  <a:pt x="461" y="114"/>
                  <a:pt x="463" y="116"/>
                  <a:pt x="465" y="117"/>
                </a:cubicBezTo>
                <a:cubicBezTo>
                  <a:pt x="468" y="119"/>
                  <a:pt x="471" y="118"/>
                  <a:pt x="474" y="117"/>
                </a:cubicBezTo>
                <a:cubicBezTo>
                  <a:pt x="477" y="116"/>
                  <a:pt x="480" y="115"/>
                  <a:pt x="483" y="113"/>
                </a:cubicBezTo>
                <a:cubicBezTo>
                  <a:pt x="486" y="111"/>
                  <a:pt x="488" y="110"/>
                  <a:pt x="491" y="108"/>
                </a:cubicBezTo>
                <a:cubicBezTo>
                  <a:pt x="496" y="107"/>
                  <a:pt x="501" y="107"/>
                  <a:pt x="506" y="107"/>
                </a:cubicBezTo>
                <a:cubicBezTo>
                  <a:pt x="506" y="108"/>
                  <a:pt x="506" y="108"/>
                  <a:pt x="506" y="108"/>
                </a:cubicBezTo>
                <a:cubicBezTo>
                  <a:pt x="504" y="108"/>
                  <a:pt x="501" y="110"/>
                  <a:pt x="499" y="111"/>
                </a:cubicBezTo>
                <a:cubicBezTo>
                  <a:pt x="496" y="113"/>
                  <a:pt x="494" y="115"/>
                  <a:pt x="492" y="117"/>
                </a:cubicBezTo>
                <a:cubicBezTo>
                  <a:pt x="491" y="119"/>
                  <a:pt x="490" y="122"/>
                  <a:pt x="491" y="125"/>
                </a:cubicBezTo>
                <a:cubicBezTo>
                  <a:pt x="492" y="127"/>
                  <a:pt x="496" y="129"/>
                  <a:pt x="499" y="129"/>
                </a:cubicBezTo>
                <a:cubicBezTo>
                  <a:pt x="503" y="129"/>
                  <a:pt x="506" y="127"/>
                  <a:pt x="509" y="125"/>
                </a:cubicBezTo>
                <a:cubicBezTo>
                  <a:pt x="512" y="122"/>
                  <a:pt x="515" y="119"/>
                  <a:pt x="518" y="118"/>
                </a:cubicBezTo>
                <a:cubicBezTo>
                  <a:pt x="528" y="115"/>
                  <a:pt x="536" y="124"/>
                  <a:pt x="540" y="132"/>
                </a:cubicBezTo>
                <a:cubicBezTo>
                  <a:pt x="540" y="132"/>
                  <a:pt x="540" y="132"/>
                  <a:pt x="540" y="132"/>
                </a:cubicBezTo>
                <a:cubicBezTo>
                  <a:pt x="534" y="129"/>
                  <a:pt x="526" y="127"/>
                  <a:pt x="520" y="130"/>
                </a:cubicBezTo>
                <a:cubicBezTo>
                  <a:pt x="508" y="136"/>
                  <a:pt x="510" y="151"/>
                  <a:pt x="527" y="154"/>
                </a:cubicBezTo>
                <a:cubicBezTo>
                  <a:pt x="530" y="155"/>
                  <a:pt x="535" y="156"/>
                  <a:pt x="538" y="157"/>
                </a:cubicBezTo>
                <a:cubicBezTo>
                  <a:pt x="541" y="158"/>
                  <a:pt x="543" y="159"/>
                  <a:pt x="545" y="161"/>
                </a:cubicBezTo>
                <a:cubicBezTo>
                  <a:pt x="547" y="162"/>
                  <a:pt x="548" y="164"/>
                  <a:pt x="549" y="166"/>
                </a:cubicBezTo>
                <a:cubicBezTo>
                  <a:pt x="551" y="158"/>
                  <a:pt x="551" y="150"/>
                  <a:pt x="550" y="143"/>
                </a:cubicBezTo>
                <a:cubicBezTo>
                  <a:pt x="549" y="135"/>
                  <a:pt x="545" y="127"/>
                  <a:pt x="540" y="121"/>
                </a:cubicBezTo>
                <a:cubicBezTo>
                  <a:pt x="528" y="108"/>
                  <a:pt x="509" y="107"/>
                  <a:pt x="494" y="99"/>
                </a:cubicBezTo>
                <a:cubicBezTo>
                  <a:pt x="485" y="95"/>
                  <a:pt x="477" y="88"/>
                  <a:pt x="472" y="80"/>
                </a:cubicBezTo>
                <a:cubicBezTo>
                  <a:pt x="466" y="72"/>
                  <a:pt x="462" y="62"/>
                  <a:pt x="462" y="52"/>
                </a:cubicBezTo>
                <a:cubicBezTo>
                  <a:pt x="457" y="60"/>
                  <a:pt x="455" y="70"/>
                  <a:pt x="459" y="78"/>
                </a:cubicBezTo>
                <a:cubicBezTo>
                  <a:pt x="461" y="83"/>
                  <a:pt x="464" y="86"/>
                  <a:pt x="467" y="89"/>
                </a:cubicBezTo>
                <a:cubicBezTo>
                  <a:pt x="472" y="93"/>
                  <a:pt x="478" y="95"/>
                  <a:pt x="483" y="97"/>
                </a:cubicBezTo>
                <a:cubicBezTo>
                  <a:pt x="483" y="97"/>
                  <a:pt x="483" y="97"/>
                  <a:pt x="483" y="97"/>
                </a:cubicBezTo>
                <a:cubicBezTo>
                  <a:pt x="480" y="97"/>
                  <a:pt x="477" y="97"/>
                  <a:pt x="474" y="98"/>
                </a:cubicBezTo>
                <a:cubicBezTo>
                  <a:pt x="470" y="98"/>
                  <a:pt x="467" y="99"/>
                  <a:pt x="464" y="101"/>
                </a:cubicBezTo>
                <a:cubicBezTo>
                  <a:pt x="462" y="103"/>
                  <a:pt x="461" y="105"/>
                  <a:pt x="461" y="107"/>
                </a:cubicBezTo>
                <a:cubicBezTo>
                  <a:pt x="445" y="107"/>
                  <a:pt x="445" y="107"/>
                  <a:pt x="445" y="107"/>
                </a:cubicBezTo>
                <a:cubicBezTo>
                  <a:pt x="445" y="107"/>
                  <a:pt x="445" y="106"/>
                  <a:pt x="445" y="105"/>
                </a:cubicBezTo>
                <a:cubicBezTo>
                  <a:pt x="443" y="99"/>
                  <a:pt x="437" y="94"/>
                  <a:pt x="430" y="94"/>
                </a:cubicBezTo>
                <a:cubicBezTo>
                  <a:pt x="422" y="94"/>
                  <a:pt x="416" y="99"/>
                  <a:pt x="414" y="105"/>
                </a:cubicBezTo>
                <a:cubicBezTo>
                  <a:pt x="414" y="106"/>
                  <a:pt x="414" y="107"/>
                  <a:pt x="414" y="107"/>
                </a:cubicBezTo>
                <a:cubicBezTo>
                  <a:pt x="223" y="107"/>
                  <a:pt x="223" y="107"/>
                  <a:pt x="223" y="107"/>
                </a:cubicBezTo>
                <a:cubicBezTo>
                  <a:pt x="222" y="103"/>
                  <a:pt x="218" y="100"/>
                  <a:pt x="214" y="100"/>
                </a:cubicBezTo>
                <a:cubicBezTo>
                  <a:pt x="209" y="100"/>
                  <a:pt x="205" y="103"/>
                  <a:pt x="204" y="107"/>
                </a:cubicBezTo>
                <a:cubicBezTo>
                  <a:pt x="204" y="107"/>
                  <a:pt x="204" y="107"/>
                  <a:pt x="204" y="107"/>
                </a:cubicBezTo>
                <a:cubicBezTo>
                  <a:pt x="200" y="106"/>
                  <a:pt x="197" y="104"/>
                  <a:pt x="193" y="103"/>
                </a:cubicBezTo>
                <a:cubicBezTo>
                  <a:pt x="188" y="100"/>
                  <a:pt x="183" y="98"/>
                  <a:pt x="178" y="98"/>
                </a:cubicBezTo>
                <a:cubicBezTo>
                  <a:pt x="174" y="98"/>
                  <a:pt x="169" y="99"/>
                  <a:pt x="166" y="102"/>
                </a:cubicBezTo>
                <a:cubicBezTo>
                  <a:pt x="165" y="103"/>
                  <a:pt x="163" y="105"/>
                  <a:pt x="162" y="107"/>
                </a:cubicBezTo>
                <a:cubicBezTo>
                  <a:pt x="156" y="107"/>
                  <a:pt x="156" y="107"/>
                  <a:pt x="156" y="107"/>
                </a:cubicBezTo>
                <a:cubicBezTo>
                  <a:pt x="155" y="103"/>
                  <a:pt x="151" y="100"/>
                  <a:pt x="147" y="100"/>
                </a:cubicBezTo>
                <a:cubicBezTo>
                  <a:pt x="143" y="100"/>
                  <a:pt x="139" y="102"/>
                  <a:pt x="138" y="105"/>
                </a:cubicBezTo>
                <a:cubicBezTo>
                  <a:pt x="134" y="101"/>
                  <a:pt x="131" y="97"/>
                  <a:pt x="126" y="94"/>
                </a:cubicBezTo>
                <a:close/>
                <a:moveTo>
                  <a:pt x="634" y="202"/>
                </a:moveTo>
                <a:cubicBezTo>
                  <a:pt x="632" y="197"/>
                  <a:pt x="629" y="191"/>
                  <a:pt x="628" y="186"/>
                </a:cubicBezTo>
                <a:cubicBezTo>
                  <a:pt x="626" y="191"/>
                  <a:pt x="623" y="197"/>
                  <a:pt x="621" y="202"/>
                </a:cubicBezTo>
                <a:cubicBezTo>
                  <a:pt x="619" y="207"/>
                  <a:pt x="616" y="212"/>
                  <a:pt x="616" y="218"/>
                </a:cubicBezTo>
                <a:cubicBezTo>
                  <a:pt x="616" y="222"/>
                  <a:pt x="617" y="226"/>
                  <a:pt x="620" y="229"/>
                </a:cubicBezTo>
                <a:cubicBezTo>
                  <a:pt x="622" y="231"/>
                  <a:pt x="625" y="233"/>
                  <a:pt x="628" y="234"/>
                </a:cubicBezTo>
                <a:cubicBezTo>
                  <a:pt x="631" y="233"/>
                  <a:pt x="633" y="231"/>
                  <a:pt x="635" y="229"/>
                </a:cubicBezTo>
                <a:cubicBezTo>
                  <a:pt x="638" y="226"/>
                  <a:pt x="639" y="222"/>
                  <a:pt x="639" y="218"/>
                </a:cubicBezTo>
                <a:cubicBezTo>
                  <a:pt x="639" y="212"/>
                  <a:pt x="637" y="207"/>
                  <a:pt x="634" y="202"/>
                </a:cubicBezTo>
                <a:close/>
                <a:moveTo>
                  <a:pt x="621" y="50"/>
                </a:moveTo>
                <a:cubicBezTo>
                  <a:pt x="623" y="55"/>
                  <a:pt x="626" y="61"/>
                  <a:pt x="628" y="67"/>
                </a:cubicBezTo>
                <a:cubicBezTo>
                  <a:pt x="629" y="61"/>
                  <a:pt x="632" y="55"/>
                  <a:pt x="634" y="50"/>
                </a:cubicBezTo>
                <a:cubicBezTo>
                  <a:pt x="637" y="45"/>
                  <a:pt x="639" y="40"/>
                  <a:pt x="639" y="35"/>
                </a:cubicBezTo>
                <a:cubicBezTo>
                  <a:pt x="639" y="30"/>
                  <a:pt x="638" y="26"/>
                  <a:pt x="635" y="23"/>
                </a:cubicBezTo>
                <a:cubicBezTo>
                  <a:pt x="633" y="21"/>
                  <a:pt x="631" y="19"/>
                  <a:pt x="628" y="18"/>
                </a:cubicBezTo>
                <a:cubicBezTo>
                  <a:pt x="625" y="19"/>
                  <a:pt x="622" y="21"/>
                  <a:pt x="620" y="23"/>
                </a:cubicBezTo>
                <a:cubicBezTo>
                  <a:pt x="617" y="26"/>
                  <a:pt x="616" y="30"/>
                  <a:pt x="616" y="35"/>
                </a:cubicBezTo>
                <a:cubicBezTo>
                  <a:pt x="616" y="40"/>
                  <a:pt x="619" y="45"/>
                  <a:pt x="621" y="50"/>
                </a:cubicBezTo>
                <a:close/>
                <a:moveTo>
                  <a:pt x="586" y="94"/>
                </a:moveTo>
                <a:cubicBezTo>
                  <a:pt x="578" y="106"/>
                  <a:pt x="597" y="112"/>
                  <a:pt x="605" y="117"/>
                </a:cubicBezTo>
                <a:cubicBezTo>
                  <a:pt x="622" y="128"/>
                  <a:pt x="623" y="144"/>
                  <a:pt x="610" y="161"/>
                </a:cubicBezTo>
                <a:cubicBezTo>
                  <a:pt x="621" y="157"/>
                  <a:pt x="626" y="141"/>
                  <a:pt x="628" y="129"/>
                </a:cubicBezTo>
                <a:cubicBezTo>
                  <a:pt x="629" y="141"/>
                  <a:pt x="634" y="157"/>
                  <a:pt x="646" y="161"/>
                </a:cubicBezTo>
                <a:cubicBezTo>
                  <a:pt x="633" y="144"/>
                  <a:pt x="633" y="128"/>
                  <a:pt x="651" y="117"/>
                </a:cubicBezTo>
                <a:cubicBezTo>
                  <a:pt x="658" y="112"/>
                  <a:pt x="677" y="106"/>
                  <a:pt x="669" y="94"/>
                </a:cubicBezTo>
                <a:cubicBezTo>
                  <a:pt x="664" y="87"/>
                  <a:pt x="652" y="87"/>
                  <a:pt x="649" y="96"/>
                </a:cubicBezTo>
                <a:cubicBezTo>
                  <a:pt x="648" y="98"/>
                  <a:pt x="646" y="99"/>
                  <a:pt x="646" y="98"/>
                </a:cubicBezTo>
                <a:cubicBezTo>
                  <a:pt x="649" y="83"/>
                  <a:pt x="657" y="71"/>
                  <a:pt x="669" y="62"/>
                </a:cubicBezTo>
                <a:cubicBezTo>
                  <a:pt x="690" y="45"/>
                  <a:pt x="703" y="62"/>
                  <a:pt x="697" y="69"/>
                </a:cubicBezTo>
                <a:cubicBezTo>
                  <a:pt x="696" y="69"/>
                  <a:pt x="695" y="70"/>
                  <a:pt x="694" y="69"/>
                </a:cubicBezTo>
                <a:cubicBezTo>
                  <a:pt x="692" y="67"/>
                  <a:pt x="689" y="66"/>
                  <a:pt x="687" y="67"/>
                </a:cubicBezTo>
                <a:cubicBezTo>
                  <a:pt x="683" y="69"/>
                  <a:pt x="681" y="73"/>
                  <a:pt x="683" y="76"/>
                </a:cubicBezTo>
                <a:cubicBezTo>
                  <a:pt x="685" y="84"/>
                  <a:pt x="695" y="83"/>
                  <a:pt x="701" y="79"/>
                </a:cubicBezTo>
                <a:cubicBezTo>
                  <a:pt x="707" y="75"/>
                  <a:pt x="710" y="69"/>
                  <a:pt x="710" y="63"/>
                </a:cubicBezTo>
                <a:cubicBezTo>
                  <a:pt x="711" y="52"/>
                  <a:pt x="699" y="44"/>
                  <a:pt x="688" y="45"/>
                </a:cubicBezTo>
                <a:cubicBezTo>
                  <a:pt x="677" y="46"/>
                  <a:pt x="667" y="54"/>
                  <a:pt x="659" y="61"/>
                </a:cubicBezTo>
                <a:cubicBezTo>
                  <a:pt x="657" y="62"/>
                  <a:pt x="659" y="59"/>
                  <a:pt x="659" y="59"/>
                </a:cubicBezTo>
                <a:cubicBezTo>
                  <a:pt x="667" y="50"/>
                  <a:pt x="674" y="40"/>
                  <a:pt x="673" y="28"/>
                </a:cubicBezTo>
                <a:cubicBezTo>
                  <a:pt x="672" y="8"/>
                  <a:pt x="645" y="0"/>
                  <a:pt x="628" y="1"/>
                </a:cubicBezTo>
                <a:cubicBezTo>
                  <a:pt x="611" y="0"/>
                  <a:pt x="583" y="8"/>
                  <a:pt x="582" y="28"/>
                </a:cubicBezTo>
                <a:cubicBezTo>
                  <a:pt x="581" y="40"/>
                  <a:pt x="589" y="50"/>
                  <a:pt x="596" y="59"/>
                </a:cubicBezTo>
                <a:cubicBezTo>
                  <a:pt x="596" y="59"/>
                  <a:pt x="598" y="62"/>
                  <a:pt x="597" y="61"/>
                </a:cubicBezTo>
                <a:cubicBezTo>
                  <a:pt x="588" y="54"/>
                  <a:pt x="578" y="46"/>
                  <a:pt x="567" y="45"/>
                </a:cubicBezTo>
                <a:cubicBezTo>
                  <a:pt x="557" y="44"/>
                  <a:pt x="545" y="52"/>
                  <a:pt x="545" y="63"/>
                </a:cubicBezTo>
                <a:cubicBezTo>
                  <a:pt x="545" y="69"/>
                  <a:pt x="549" y="75"/>
                  <a:pt x="554" y="79"/>
                </a:cubicBezTo>
                <a:cubicBezTo>
                  <a:pt x="560" y="83"/>
                  <a:pt x="570" y="84"/>
                  <a:pt x="573" y="76"/>
                </a:cubicBezTo>
                <a:cubicBezTo>
                  <a:pt x="574" y="73"/>
                  <a:pt x="572" y="69"/>
                  <a:pt x="569" y="67"/>
                </a:cubicBezTo>
                <a:cubicBezTo>
                  <a:pt x="566" y="66"/>
                  <a:pt x="563" y="67"/>
                  <a:pt x="561" y="69"/>
                </a:cubicBezTo>
                <a:cubicBezTo>
                  <a:pt x="561" y="70"/>
                  <a:pt x="559" y="69"/>
                  <a:pt x="559" y="69"/>
                </a:cubicBezTo>
                <a:cubicBezTo>
                  <a:pt x="552" y="62"/>
                  <a:pt x="566" y="45"/>
                  <a:pt x="586" y="62"/>
                </a:cubicBezTo>
                <a:cubicBezTo>
                  <a:pt x="598" y="71"/>
                  <a:pt x="606" y="83"/>
                  <a:pt x="609" y="98"/>
                </a:cubicBezTo>
                <a:cubicBezTo>
                  <a:pt x="610" y="99"/>
                  <a:pt x="607" y="98"/>
                  <a:pt x="607" y="96"/>
                </a:cubicBezTo>
                <a:cubicBezTo>
                  <a:pt x="603" y="87"/>
                  <a:pt x="591" y="87"/>
                  <a:pt x="586" y="94"/>
                </a:cubicBezTo>
                <a:close/>
                <a:moveTo>
                  <a:pt x="611" y="73"/>
                </a:moveTo>
                <a:cubicBezTo>
                  <a:pt x="606" y="62"/>
                  <a:pt x="601" y="51"/>
                  <a:pt x="600" y="39"/>
                </a:cubicBezTo>
                <a:cubicBezTo>
                  <a:pt x="600" y="22"/>
                  <a:pt x="611" y="6"/>
                  <a:pt x="628" y="2"/>
                </a:cubicBezTo>
                <a:cubicBezTo>
                  <a:pt x="645" y="6"/>
                  <a:pt x="656" y="22"/>
                  <a:pt x="655" y="39"/>
                </a:cubicBezTo>
                <a:cubicBezTo>
                  <a:pt x="654" y="51"/>
                  <a:pt x="649" y="62"/>
                  <a:pt x="645" y="73"/>
                </a:cubicBezTo>
                <a:cubicBezTo>
                  <a:pt x="638" y="88"/>
                  <a:pt x="629" y="103"/>
                  <a:pt x="628" y="121"/>
                </a:cubicBezTo>
                <a:cubicBezTo>
                  <a:pt x="626" y="103"/>
                  <a:pt x="618" y="88"/>
                  <a:pt x="611" y="73"/>
                </a:cubicBezTo>
                <a:close/>
                <a:moveTo>
                  <a:pt x="518" y="91"/>
                </a:moveTo>
                <a:cubicBezTo>
                  <a:pt x="526" y="87"/>
                  <a:pt x="536" y="87"/>
                  <a:pt x="544" y="93"/>
                </a:cubicBezTo>
                <a:cubicBezTo>
                  <a:pt x="548" y="96"/>
                  <a:pt x="551" y="99"/>
                  <a:pt x="553" y="103"/>
                </a:cubicBezTo>
                <a:cubicBezTo>
                  <a:pt x="555" y="109"/>
                  <a:pt x="556" y="115"/>
                  <a:pt x="557" y="121"/>
                </a:cubicBezTo>
                <a:cubicBezTo>
                  <a:pt x="557" y="121"/>
                  <a:pt x="557" y="121"/>
                  <a:pt x="557" y="121"/>
                </a:cubicBezTo>
                <a:cubicBezTo>
                  <a:pt x="558" y="117"/>
                  <a:pt x="559" y="114"/>
                  <a:pt x="560" y="112"/>
                </a:cubicBezTo>
                <a:cubicBezTo>
                  <a:pt x="561" y="108"/>
                  <a:pt x="563" y="105"/>
                  <a:pt x="565" y="103"/>
                </a:cubicBezTo>
                <a:cubicBezTo>
                  <a:pt x="571" y="98"/>
                  <a:pt x="579" y="101"/>
                  <a:pt x="581" y="107"/>
                </a:cubicBezTo>
                <a:cubicBezTo>
                  <a:pt x="581" y="110"/>
                  <a:pt x="580" y="113"/>
                  <a:pt x="579" y="116"/>
                </a:cubicBezTo>
                <a:cubicBezTo>
                  <a:pt x="577" y="118"/>
                  <a:pt x="575" y="121"/>
                  <a:pt x="573" y="123"/>
                </a:cubicBezTo>
                <a:cubicBezTo>
                  <a:pt x="571" y="126"/>
                  <a:pt x="568" y="128"/>
                  <a:pt x="566" y="131"/>
                </a:cubicBezTo>
                <a:cubicBezTo>
                  <a:pt x="564" y="135"/>
                  <a:pt x="563" y="140"/>
                  <a:pt x="562" y="145"/>
                </a:cubicBezTo>
                <a:cubicBezTo>
                  <a:pt x="563" y="145"/>
                  <a:pt x="563" y="145"/>
                  <a:pt x="563" y="145"/>
                </a:cubicBezTo>
                <a:cubicBezTo>
                  <a:pt x="564" y="143"/>
                  <a:pt x="566" y="141"/>
                  <a:pt x="568" y="139"/>
                </a:cubicBezTo>
                <a:cubicBezTo>
                  <a:pt x="570" y="137"/>
                  <a:pt x="572" y="135"/>
                  <a:pt x="575" y="134"/>
                </a:cubicBezTo>
                <a:cubicBezTo>
                  <a:pt x="577" y="133"/>
                  <a:pt x="580" y="132"/>
                  <a:pt x="582" y="134"/>
                </a:cubicBezTo>
                <a:cubicBezTo>
                  <a:pt x="585" y="136"/>
                  <a:pt x="586" y="140"/>
                  <a:pt x="585" y="143"/>
                </a:cubicBezTo>
                <a:cubicBezTo>
                  <a:pt x="585" y="147"/>
                  <a:pt x="581" y="149"/>
                  <a:pt x="579" y="151"/>
                </a:cubicBezTo>
                <a:cubicBezTo>
                  <a:pt x="576" y="154"/>
                  <a:pt x="572" y="156"/>
                  <a:pt x="570" y="159"/>
                </a:cubicBezTo>
                <a:cubicBezTo>
                  <a:pt x="565" y="168"/>
                  <a:pt x="572" y="178"/>
                  <a:pt x="579" y="184"/>
                </a:cubicBezTo>
                <a:cubicBezTo>
                  <a:pt x="579" y="183"/>
                  <a:pt x="579" y="183"/>
                  <a:pt x="579" y="183"/>
                </a:cubicBezTo>
                <a:cubicBezTo>
                  <a:pt x="578" y="177"/>
                  <a:pt x="577" y="168"/>
                  <a:pt x="582" y="163"/>
                </a:cubicBezTo>
                <a:cubicBezTo>
                  <a:pt x="590" y="153"/>
                  <a:pt x="604" y="158"/>
                  <a:pt x="604" y="175"/>
                </a:cubicBezTo>
                <a:cubicBezTo>
                  <a:pt x="604" y="179"/>
                  <a:pt x="603" y="183"/>
                  <a:pt x="604" y="187"/>
                </a:cubicBezTo>
                <a:cubicBezTo>
                  <a:pt x="604" y="190"/>
                  <a:pt x="605" y="192"/>
                  <a:pt x="606" y="194"/>
                </a:cubicBezTo>
                <a:cubicBezTo>
                  <a:pt x="608" y="196"/>
                  <a:pt x="609" y="198"/>
                  <a:pt x="611" y="199"/>
                </a:cubicBezTo>
                <a:cubicBezTo>
                  <a:pt x="603" y="199"/>
                  <a:pt x="595" y="199"/>
                  <a:pt x="588" y="196"/>
                </a:cubicBezTo>
                <a:cubicBezTo>
                  <a:pt x="580" y="193"/>
                  <a:pt x="574" y="188"/>
                  <a:pt x="569" y="181"/>
                </a:cubicBezTo>
                <a:cubicBezTo>
                  <a:pt x="559" y="167"/>
                  <a:pt x="562" y="148"/>
                  <a:pt x="557" y="131"/>
                </a:cubicBezTo>
                <a:cubicBezTo>
                  <a:pt x="555" y="122"/>
                  <a:pt x="550" y="113"/>
                  <a:pt x="543" y="106"/>
                </a:cubicBezTo>
                <a:cubicBezTo>
                  <a:pt x="536" y="99"/>
                  <a:pt x="528" y="93"/>
                  <a:pt x="518" y="91"/>
                </a:cubicBezTo>
                <a:close/>
                <a:moveTo>
                  <a:pt x="737" y="91"/>
                </a:moveTo>
                <a:cubicBezTo>
                  <a:pt x="729" y="87"/>
                  <a:pt x="719" y="87"/>
                  <a:pt x="711" y="93"/>
                </a:cubicBezTo>
                <a:cubicBezTo>
                  <a:pt x="708" y="96"/>
                  <a:pt x="705" y="99"/>
                  <a:pt x="703" y="103"/>
                </a:cubicBezTo>
                <a:cubicBezTo>
                  <a:pt x="700" y="109"/>
                  <a:pt x="699" y="115"/>
                  <a:pt x="699" y="121"/>
                </a:cubicBezTo>
                <a:cubicBezTo>
                  <a:pt x="698" y="121"/>
                  <a:pt x="698" y="121"/>
                  <a:pt x="698" y="121"/>
                </a:cubicBezTo>
                <a:cubicBezTo>
                  <a:pt x="698" y="117"/>
                  <a:pt x="697" y="114"/>
                  <a:pt x="695" y="112"/>
                </a:cubicBezTo>
                <a:cubicBezTo>
                  <a:pt x="694" y="108"/>
                  <a:pt x="692" y="105"/>
                  <a:pt x="690" y="103"/>
                </a:cubicBezTo>
                <a:cubicBezTo>
                  <a:pt x="685" y="98"/>
                  <a:pt x="676" y="101"/>
                  <a:pt x="675" y="107"/>
                </a:cubicBezTo>
                <a:cubicBezTo>
                  <a:pt x="674" y="110"/>
                  <a:pt x="675" y="113"/>
                  <a:pt x="676" y="116"/>
                </a:cubicBezTo>
                <a:cubicBezTo>
                  <a:pt x="678" y="118"/>
                  <a:pt x="680" y="121"/>
                  <a:pt x="683" y="123"/>
                </a:cubicBezTo>
                <a:cubicBezTo>
                  <a:pt x="685" y="126"/>
                  <a:pt x="687" y="128"/>
                  <a:pt x="689" y="131"/>
                </a:cubicBezTo>
                <a:cubicBezTo>
                  <a:pt x="692" y="135"/>
                  <a:pt x="693" y="140"/>
                  <a:pt x="693" y="145"/>
                </a:cubicBezTo>
                <a:cubicBezTo>
                  <a:pt x="693" y="145"/>
                  <a:pt x="693" y="145"/>
                  <a:pt x="693" y="145"/>
                </a:cubicBezTo>
                <a:cubicBezTo>
                  <a:pt x="692" y="143"/>
                  <a:pt x="690" y="141"/>
                  <a:pt x="688" y="139"/>
                </a:cubicBezTo>
                <a:cubicBezTo>
                  <a:pt x="686" y="137"/>
                  <a:pt x="683" y="135"/>
                  <a:pt x="680" y="134"/>
                </a:cubicBezTo>
                <a:cubicBezTo>
                  <a:pt x="678" y="133"/>
                  <a:pt x="675" y="132"/>
                  <a:pt x="673" y="134"/>
                </a:cubicBezTo>
                <a:cubicBezTo>
                  <a:pt x="670" y="136"/>
                  <a:pt x="670" y="140"/>
                  <a:pt x="670" y="143"/>
                </a:cubicBezTo>
                <a:cubicBezTo>
                  <a:pt x="671" y="147"/>
                  <a:pt x="674" y="149"/>
                  <a:pt x="677" y="151"/>
                </a:cubicBezTo>
                <a:cubicBezTo>
                  <a:pt x="680" y="154"/>
                  <a:pt x="683" y="156"/>
                  <a:pt x="685" y="159"/>
                </a:cubicBezTo>
                <a:cubicBezTo>
                  <a:pt x="690" y="168"/>
                  <a:pt x="683" y="178"/>
                  <a:pt x="676" y="184"/>
                </a:cubicBezTo>
                <a:cubicBezTo>
                  <a:pt x="676" y="183"/>
                  <a:pt x="676" y="183"/>
                  <a:pt x="676" y="183"/>
                </a:cubicBezTo>
                <a:cubicBezTo>
                  <a:pt x="678" y="177"/>
                  <a:pt x="678" y="168"/>
                  <a:pt x="674" y="163"/>
                </a:cubicBezTo>
                <a:cubicBezTo>
                  <a:pt x="665" y="153"/>
                  <a:pt x="652" y="158"/>
                  <a:pt x="651" y="175"/>
                </a:cubicBezTo>
                <a:cubicBezTo>
                  <a:pt x="651" y="179"/>
                  <a:pt x="652" y="183"/>
                  <a:pt x="651" y="187"/>
                </a:cubicBezTo>
                <a:cubicBezTo>
                  <a:pt x="651" y="190"/>
                  <a:pt x="650" y="192"/>
                  <a:pt x="649" y="194"/>
                </a:cubicBezTo>
                <a:cubicBezTo>
                  <a:pt x="648" y="196"/>
                  <a:pt x="646" y="198"/>
                  <a:pt x="644" y="199"/>
                </a:cubicBezTo>
                <a:cubicBezTo>
                  <a:pt x="652" y="199"/>
                  <a:pt x="660" y="199"/>
                  <a:pt x="668" y="196"/>
                </a:cubicBezTo>
                <a:cubicBezTo>
                  <a:pt x="675" y="193"/>
                  <a:pt x="682" y="188"/>
                  <a:pt x="686" y="181"/>
                </a:cubicBezTo>
                <a:cubicBezTo>
                  <a:pt x="697" y="167"/>
                  <a:pt x="694" y="148"/>
                  <a:pt x="698" y="131"/>
                </a:cubicBezTo>
                <a:cubicBezTo>
                  <a:pt x="701" y="122"/>
                  <a:pt x="706" y="113"/>
                  <a:pt x="712" y="106"/>
                </a:cubicBezTo>
                <a:cubicBezTo>
                  <a:pt x="719" y="99"/>
                  <a:pt x="728" y="93"/>
                  <a:pt x="737" y="91"/>
                </a:cubicBezTo>
                <a:close/>
              </a:path>
            </a:pathLst>
          </a:custGeom>
          <a:solidFill>
            <a:schemeClr val="tx1">
              <a:alpha val="81175"/>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 name="Freeform 27"/>
          <p:cNvSpPr/>
          <p:nvPr/>
        </p:nvSpPr>
        <p:spPr bwMode="auto">
          <a:xfrm flipH="1">
            <a:off x="5724525" y="966788"/>
            <a:ext cx="742950" cy="301625"/>
          </a:xfrm>
          <a:custGeom>
            <a:avLst/>
            <a:gdLst>
              <a:gd name="T0" fmla="*/ 2147483646 w 399"/>
              <a:gd name="T1" fmla="*/ 2147483646 h 159"/>
              <a:gd name="T2" fmla="*/ 2147483646 w 399"/>
              <a:gd name="T3" fmla="*/ 2147483646 h 159"/>
              <a:gd name="T4" fmla="*/ 2147483646 w 399"/>
              <a:gd name="T5" fmla="*/ 2147483646 h 159"/>
              <a:gd name="T6" fmla="*/ 2147483646 w 399"/>
              <a:gd name="T7" fmla="*/ 2147483646 h 159"/>
              <a:gd name="T8" fmla="*/ 2147483646 w 399"/>
              <a:gd name="T9" fmla="*/ 2147483646 h 159"/>
              <a:gd name="T10" fmla="*/ 2147483646 w 399"/>
              <a:gd name="T11" fmla="*/ 2147483646 h 159"/>
              <a:gd name="T12" fmla="*/ 2147483646 w 399"/>
              <a:gd name="T13" fmla="*/ 2147483646 h 159"/>
              <a:gd name="T14" fmla="*/ 2147483646 w 399"/>
              <a:gd name="T15" fmla="*/ 2147483646 h 159"/>
              <a:gd name="T16" fmla="*/ 2147483646 w 399"/>
              <a:gd name="T17" fmla="*/ 2147483646 h 159"/>
              <a:gd name="T18" fmla="*/ 2147483646 w 399"/>
              <a:gd name="T19" fmla="*/ 2147483646 h 159"/>
              <a:gd name="T20" fmla="*/ 2147483646 w 399"/>
              <a:gd name="T21" fmla="*/ 2147483646 h 159"/>
              <a:gd name="T22" fmla="*/ 2147483646 w 399"/>
              <a:gd name="T23" fmla="*/ 2147483646 h 159"/>
              <a:gd name="T24" fmla="*/ 2147483646 w 399"/>
              <a:gd name="T25" fmla="*/ 2147483646 h 159"/>
              <a:gd name="T26" fmla="*/ 2147483646 w 399"/>
              <a:gd name="T27" fmla="*/ 2147483646 h 159"/>
              <a:gd name="T28" fmla="*/ 2147483646 w 399"/>
              <a:gd name="T29" fmla="*/ 2147483646 h 159"/>
              <a:gd name="T30" fmla="*/ 2147483646 w 399"/>
              <a:gd name="T31" fmla="*/ 2147483646 h 159"/>
              <a:gd name="T32" fmla="*/ 2147483646 w 399"/>
              <a:gd name="T33" fmla="*/ 2147483646 h 159"/>
              <a:gd name="T34" fmla="*/ 2147483646 w 399"/>
              <a:gd name="T35" fmla="*/ 2147483646 h 159"/>
              <a:gd name="T36" fmla="*/ 2147483646 w 399"/>
              <a:gd name="T37" fmla="*/ 2147483646 h 159"/>
              <a:gd name="T38" fmla="*/ 2147483646 w 399"/>
              <a:gd name="T39" fmla="*/ 2147483646 h 159"/>
              <a:gd name="T40" fmla="*/ 2147483646 w 399"/>
              <a:gd name="T41" fmla="*/ 2147483646 h 159"/>
              <a:gd name="T42" fmla="*/ 2147483646 w 399"/>
              <a:gd name="T43" fmla="*/ 2147483646 h 159"/>
              <a:gd name="T44" fmla="*/ 2147483646 w 399"/>
              <a:gd name="T45" fmla="*/ 2147483646 h 159"/>
              <a:gd name="T46" fmla="*/ 2147483646 w 399"/>
              <a:gd name="T47" fmla="*/ 2147483646 h 159"/>
              <a:gd name="T48" fmla="*/ 2147483646 w 399"/>
              <a:gd name="T49" fmla="*/ 2147483646 h 159"/>
              <a:gd name="T50" fmla="*/ 2147483646 w 399"/>
              <a:gd name="T51" fmla="*/ 2147483646 h 159"/>
              <a:gd name="T52" fmla="*/ 2147483646 w 399"/>
              <a:gd name="T53" fmla="*/ 2147483646 h 159"/>
              <a:gd name="T54" fmla="*/ 2147483646 w 399"/>
              <a:gd name="T55" fmla="*/ 2147483646 h 159"/>
              <a:gd name="T56" fmla="*/ 2147483646 w 399"/>
              <a:gd name="T57" fmla="*/ 2147483646 h 159"/>
              <a:gd name="T58" fmla="*/ 2147483646 w 399"/>
              <a:gd name="T59" fmla="*/ 2147483646 h 159"/>
              <a:gd name="T60" fmla="*/ 2147483646 w 399"/>
              <a:gd name="T61" fmla="*/ 2147483646 h 159"/>
              <a:gd name="T62" fmla="*/ 2147483646 w 399"/>
              <a:gd name="T63" fmla="*/ 2147483646 h 159"/>
              <a:gd name="T64" fmla="*/ 2147483646 w 399"/>
              <a:gd name="T65" fmla="*/ 2147483646 h 159"/>
              <a:gd name="T66" fmla="*/ 2147483646 w 399"/>
              <a:gd name="T67" fmla="*/ 2147483646 h 159"/>
              <a:gd name="T68" fmla="*/ 2147483646 w 399"/>
              <a:gd name="T69" fmla="*/ 2147483646 h 159"/>
              <a:gd name="T70" fmla="*/ 2147483646 w 399"/>
              <a:gd name="T71" fmla="*/ 2147483646 h 15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399" h="159">
                <a:moveTo>
                  <a:pt x="366" y="100"/>
                </a:moveTo>
                <a:cubicBezTo>
                  <a:pt x="371" y="101"/>
                  <a:pt x="374" y="109"/>
                  <a:pt x="371" y="115"/>
                </a:cubicBezTo>
                <a:cubicBezTo>
                  <a:pt x="366" y="122"/>
                  <a:pt x="356" y="123"/>
                  <a:pt x="350" y="118"/>
                </a:cubicBezTo>
                <a:cubicBezTo>
                  <a:pt x="337" y="109"/>
                  <a:pt x="343" y="89"/>
                  <a:pt x="361" y="88"/>
                </a:cubicBezTo>
                <a:cubicBezTo>
                  <a:pt x="382" y="87"/>
                  <a:pt x="399" y="110"/>
                  <a:pt x="383" y="131"/>
                </a:cubicBezTo>
                <a:cubicBezTo>
                  <a:pt x="368" y="152"/>
                  <a:pt x="337" y="152"/>
                  <a:pt x="313" y="148"/>
                </a:cubicBezTo>
                <a:cubicBezTo>
                  <a:pt x="296" y="144"/>
                  <a:pt x="277" y="138"/>
                  <a:pt x="261" y="129"/>
                </a:cubicBezTo>
                <a:cubicBezTo>
                  <a:pt x="260" y="128"/>
                  <a:pt x="260" y="128"/>
                  <a:pt x="260" y="128"/>
                </a:cubicBezTo>
                <a:cubicBezTo>
                  <a:pt x="252" y="138"/>
                  <a:pt x="246" y="148"/>
                  <a:pt x="240" y="159"/>
                </a:cubicBezTo>
                <a:cubicBezTo>
                  <a:pt x="193" y="134"/>
                  <a:pt x="166" y="28"/>
                  <a:pt x="91" y="11"/>
                </a:cubicBezTo>
                <a:cubicBezTo>
                  <a:pt x="61" y="4"/>
                  <a:pt x="20" y="17"/>
                  <a:pt x="11" y="53"/>
                </a:cubicBezTo>
                <a:cubicBezTo>
                  <a:pt x="5" y="82"/>
                  <a:pt x="31" y="115"/>
                  <a:pt x="63" y="109"/>
                </a:cubicBezTo>
                <a:cubicBezTo>
                  <a:pt x="80" y="106"/>
                  <a:pt x="93" y="86"/>
                  <a:pt x="89" y="68"/>
                </a:cubicBezTo>
                <a:cubicBezTo>
                  <a:pt x="86" y="50"/>
                  <a:pt x="65" y="37"/>
                  <a:pt x="48" y="45"/>
                </a:cubicBezTo>
                <a:cubicBezTo>
                  <a:pt x="35" y="50"/>
                  <a:pt x="31" y="65"/>
                  <a:pt x="36" y="76"/>
                </a:cubicBezTo>
                <a:cubicBezTo>
                  <a:pt x="42" y="88"/>
                  <a:pt x="64" y="91"/>
                  <a:pt x="69" y="78"/>
                </a:cubicBezTo>
                <a:cubicBezTo>
                  <a:pt x="73" y="67"/>
                  <a:pt x="63" y="61"/>
                  <a:pt x="59" y="61"/>
                </a:cubicBezTo>
                <a:cubicBezTo>
                  <a:pt x="52" y="60"/>
                  <a:pt x="44" y="64"/>
                  <a:pt x="43" y="72"/>
                </a:cubicBezTo>
                <a:cubicBezTo>
                  <a:pt x="42" y="61"/>
                  <a:pt x="54" y="56"/>
                  <a:pt x="62" y="58"/>
                </a:cubicBezTo>
                <a:cubicBezTo>
                  <a:pt x="69" y="60"/>
                  <a:pt x="76" y="68"/>
                  <a:pt x="72" y="79"/>
                </a:cubicBezTo>
                <a:cubicBezTo>
                  <a:pt x="66" y="96"/>
                  <a:pt x="39" y="94"/>
                  <a:pt x="32" y="78"/>
                </a:cubicBezTo>
                <a:cubicBezTo>
                  <a:pt x="26" y="65"/>
                  <a:pt x="33" y="48"/>
                  <a:pt x="46" y="42"/>
                </a:cubicBezTo>
                <a:cubicBezTo>
                  <a:pt x="67" y="33"/>
                  <a:pt x="89" y="48"/>
                  <a:pt x="93" y="69"/>
                </a:cubicBezTo>
                <a:cubicBezTo>
                  <a:pt x="97" y="89"/>
                  <a:pt x="84" y="110"/>
                  <a:pt x="64" y="114"/>
                </a:cubicBezTo>
                <a:cubicBezTo>
                  <a:pt x="28" y="121"/>
                  <a:pt x="0" y="85"/>
                  <a:pt x="8" y="52"/>
                </a:cubicBezTo>
                <a:cubicBezTo>
                  <a:pt x="18" y="14"/>
                  <a:pt x="60" y="0"/>
                  <a:pt x="94" y="7"/>
                </a:cubicBezTo>
                <a:cubicBezTo>
                  <a:pt x="166" y="24"/>
                  <a:pt x="192" y="118"/>
                  <a:pt x="238" y="151"/>
                </a:cubicBezTo>
                <a:cubicBezTo>
                  <a:pt x="242" y="143"/>
                  <a:pt x="249" y="134"/>
                  <a:pt x="256" y="126"/>
                </a:cubicBezTo>
                <a:cubicBezTo>
                  <a:pt x="234" y="113"/>
                  <a:pt x="213" y="96"/>
                  <a:pt x="207" y="73"/>
                </a:cubicBezTo>
                <a:cubicBezTo>
                  <a:pt x="240" y="78"/>
                  <a:pt x="306" y="67"/>
                  <a:pt x="345" y="75"/>
                </a:cubicBezTo>
                <a:cubicBezTo>
                  <a:pt x="313" y="74"/>
                  <a:pt x="283" y="103"/>
                  <a:pt x="264" y="124"/>
                </a:cubicBezTo>
                <a:cubicBezTo>
                  <a:pt x="280" y="133"/>
                  <a:pt x="297" y="140"/>
                  <a:pt x="314" y="143"/>
                </a:cubicBezTo>
                <a:cubicBezTo>
                  <a:pt x="335" y="147"/>
                  <a:pt x="365" y="148"/>
                  <a:pt x="380" y="131"/>
                </a:cubicBezTo>
                <a:cubicBezTo>
                  <a:pt x="395" y="113"/>
                  <a:pt x="380" y="92"/>
                  <a:pt x="361" y="93"/>
                </a:cubicBezTo>
                <a:cubicBezTo>
                  <a:pt x="348" y="94"/>
                  <a:pt x="344" y="110"/>
                  <a:pt x="352" y="116"/>
                </a:cubicBezTo>
                <a:cubicBezTo>
                  <a:pt x="363" y="123"/>
                  <a:pt x="376" y="111"/>
                  <a:pt x="366" y="100"/>
                </a:cubicBezTo>
                <a:close/>
              </a:path>
            </a:pathLst>
          </a:custGeom>
          <a:solidFill>
            <a:schemeClr val="tx1">
              <a:alpha val="76862"/>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 name="Freeform 27"/>
          <p:cNvSpPr/>
          <p:nvPr/>
        </p:nvSpPr>
        <p:spPr bwMode="auto">
          <a:xfrm>
            <a:off x="5724525" y="939800"/>
            <a:ext cx="742950" cy="301625"/>
          </a:xfrm>
          <a:custGeom>
            <a:avLst/>
            <a:gdLst>
              <a:gd name="T0" fmla="*/ 2147483646 w 399"/>
              <a:gd name="T1" fmla="*/ 2147483646 h 159"/>
              <a:gd name="T2" fmla="*/ 2147483646 w 399"/>
              <a:gd name="T3" fmla="*/ 2147483646 h 159"/>
              <a:gd name="T4" fmla="*/ 2147483646 w 399"/>
              <a:gd name="T5" fmla="*/ 2147483646 h 159"/>
              <a:gd name="T6" fmla="*/ 2147483646 w 399"/>
              <a:gd name="T7" fmla="*/ 2147483646 h 159"/>
              <a:gd name="T8" fmla="*/ 2147483646 w 399"/>
              <a:gd name="T9" fmla="*/ 2147483646 h 159"/>
              <a:gd name="T10" fmla="*/ 2147483646 w 399"/>
              <a:gd name="T11" fmla="*/ 2147483646 h 159"/>
              <a:gd name="T12" fmla="*/ 2147483646 w 399"/>
              <a:gd name="T13" fmla="*/ 2147483646 h 159"/>
              <a:gd name="T14" fmla="*/ 2147483646 w 399"/>
              <a:gd name="T15" fmla="*/ 2147483646 h 159"/>
              <a:gd name="T16" fmla="*/ 2147483646 w 399"/>
              <a:gd name="T17" fmla="*/ 2147483646 h 159"/>
              <a:gd name="T18" fmla="*/ 2147483646 w 399"/>
              <a:gd name="T19" fmla="*/ 2147483646 h 159"/>
              <a:gd name="T20" fmla="*/ 2147483646 w 399"/>
              <a:gd name="T21" fmla="*/ 2147483646 h 159"/>
              <a:gd name="T22" fmla="*/ 2147483646 w 399"/>
              <a:gd name="T23" fmla="*/ 2147483646 h 159"/>
              <a:gd name="T24" fmla="*/ 2147483646 w 399"/>
              <a:gd name="T25" fmla="*/ 2147483646 h 159"/>
              <a:gd name="T26" fmla="*/ 2147483646 w 399"/>
              <a:gd name="T27" fmla="*/ 2147483646 h 159"/>
              <a:gd name="T28" fmla="*/ 2147483646 w 399"/>
              <a:gd name="T29" fmla="*/ 2147483646 h 159"/>
              <a:gd name="T30" fmla="*/ 2147483646 w 399"/>
              <a:gd name="T31" fmla="*/ 2147483646 h 159"/>
              <a:gd name="T32" fmla="*/ 2147483646 w 399"/>
              <a:gd name="T33" fmla="*/ 2147483646 h 159"/>
              <a:gd name="T34" fmla="*/ 2147483646 w 399"/>
              <a:gd name="T35" fmla="*/ 2147483646 h 159"/>
              <a:gd name="T36" fmla="*/ 2147483646 w 399"/>
              <a:gd name="T37" fmla="*/ 2147483646 h 159"/>
              <a:gd name="T38" fmla="*/ 2147483646 w 399"/>
              <a:gd name="T39" fmla="*/ 2147483646 h 159"/>
              <a:gd name="T40" fmla="*/ 2147483646 w 399"/>
              <a:gd name="T41" fmla="*/ 2147483646 h 159"/>
              <a:gd name="T42" fmla="*/ 2147483646 w 399"/>
              <a:gd name="T43" fmla="*/ 2147483646 h 159"/>
              <a:gd name="T44" fmla="*/ 2147483646 w 399"/>
              <a:gd name="T45" fmla="*/ 2147483646 h 159"/>
              <a:gd name="T46" fmla="*/ 2147483646 w 399"/>
              <a:gd name="T47" fmla="*/ 2147483646 h 159"/>
              <a:gd name="T48" fmla="*/ 2147483646 w 399"/>
              <a:gd name="T49" fmla="*/ 2147483646 h 159"/>
              <a:gd name="T50" fmla="*/ 2147483646 w 399"/>
              <a:gd name="T51" fmla="*/ 2147483646 h 159"/>
              <a:gd name="T52" fmla="*/ 2147483646 w 399"/>
              <a:gd name="T53" fmla="*/ 2147483646 h 159"/>
              <a:gd name="T54" fmla="*/ 2147483646 w 399"/>
              <a:gd name="T55" fmla="*/ 2147483646 h 159"/>
              <a:gd name="T56" fmla="*/ 2147483646 w 399"/>
              <a:gd name="T57" fmla="*/ 2147483646 h 159"/>
              <a:gd name="T58" fmla="*/ 2147483646 w 399"/>
              <a:gd name="T59" fmla="*/ 2147483646 h 159"/>
              <a:gd name="T60" fmla="*/ 2147483646 w 399"/>
              <a:gd name="T61" fmla="*/ 2147483646 h 159"/>
              <a:gd name="T62" fmla="*/ 2147483646 w 399"/>
              <a:gd name="T63" fmla="*/ 2147483646 h 159"/>
              <a:gd name="T64" fmla="*/ 2147483646 w 399"/>
              <a:gd name="T65" fmla="*/ 2147483646 h 159"/>
              <a:gd name="T66" fmla="*/ 2147483646 w 399"/>
              <a:gd name="T67" fmla="*/ 2147483646 h 159"/>
              <a:gd name="T68" fmla="*/ 2147483646 w 399"/>
              <a:gd name="T69" fmla="*/ 2147483646 h 159"/>
              <a:gd name="T70" fmla="*/ 2147483646 w 399"/>
              <a:gd name="T71" fmla="*/ 2147483646 h 15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399" h="159">
                <a:moveTo>
                  <a:pt x="366" y="100"/>
                </a:moveTo>
                <a:cubicBezTo>
                  <a:pt x="371" y="101"/>
                  <a:pt x="374" y="109"/>
                  <a:pt x="371" y="115"/>
                </a:cubicBezTo>
                <a:cubicBezTo>
                  <a:pt x="366" y="122"/>
                  <a:pt x="356" y="123"/>
                  <a:pt x="350" y="118"/>
                </a:cubicBezTo>
                <a:cubicBezTo>
                  <a:pt x="337" y="109"/>
                  <a:pt x="343" y="89"/>
                  <a:pt x="361" y="88"/>
                </a:cubicBezTo>
                <a:cubicBezTo>
                  <a:pt x="382" y="87"/>
                  <a:pt x="399" y="110"/>
                  <a:pt x="383" y="131"/>
                </a:cubicBezTo>
                <a:cubicBezTo>
                  <a:pt x="368" y="152"/>
                  <a:pt x="337" y="152"/>
                  <a:pt x="313" y="148"/>
                </a:cubicBezTo>
                <a:cubicBezTo>
                  <a:pt x="296" y="144"/>
                  <a:pt x="277" y="138"/>
                  <a:pt x="261" y="129"/>
                </a:cubicBezTo>
                <a:cubicBezTo>
                  <a:pt x="260" y="128"/>
                  <a:pt x="260" y="128"/>
                  <a:pt x="260" y="128"/>
                </a:cubicBezTo>
                <a:cubicBezTo>
                  <a:pt x="252" y="138"/>
                  <a:pt x="246" y="148"/>
                  <a:pt x="240" y="159"/>
                </a:cubicBezTo>
                <a:cubicBezTo>
                  <a:pt x="193" y="134"/>
                  <a:pt x="166" y="28"/>
                  <a:pt x="91" y="11"/>
                </a:cubicBezTo>
                <a:cubicBezTo>
                  <a:pt x="61" y="4"/>
                  <a:pt x="20" y="17"/>
                  <a:pt x="11" y="53"/>
                </a:cubicBezTo>
                <a:cubicBezTo>
                  <a:pt x="5" y="82"/>
                  <a:pt x="31" y="115"/>
                  <a:pt x="63" y="109"/>
                </a:cubicBezTo>
                <a:cubicBezTo>
                  <a:pt x="80" y="106"/>
                  <a:pt x="93" y="86"/>
                  <a:pt x="89" y="68"/>
                </a:cubicBezTo>
                <a:cubicBezTo>
                  <a:pt x="86" y="50"/>
                  <a:pt x="65" y="37"/>
                  <a:pt x="48" y="45"/>
                </a:cubicBezTo>
                <a:cubicBezTo>
                  <a:pt x="35" y="50"/>
                  <a:pt x="31" y="65"/>
                  <a:pt x="36" y="76"/>
                </a:cubicBezTo>
                <a:cubicBezTo>
                  <a:pt x="42" y="88"/>
                  <a:pt x="64" y="91"/>
                  <a:pt x="69" y="78"/>
                </a:cubicBezTo>
                <a:cubicBezTo>
                  <a:pt x="73" y="67"/>
                  <a:pt x="63" y="61"/>
                  <a:pt x="59" y="61"/>
                </a:cubicBezTo>
                <a:cubicBezTo>
                  <a:pt x="52" y="60"/>
                  <a:pt x="44" y="64"/>
                  <a:pt x="43" y="72"/>
                </a:cubicBezTo>
                <a:cubicBezTo>
                  <a:pt x="42" y="61"/>
                  <a:pt x="54" y="56"/>
                  <a:pt x="62" y="58"/>
                </a:cubicBezTo>
                <a:cubicBezTo>
                  <a:pt x="69" y="60"/>
                  <a:pt x="76" y="68"/>
                  <a:pt x="72" y="79"/>
                </a:cubicBezTo>
                <a:cubicBezTo>
                  <a:pt x="66" y="96"/>
                  <a:pt x="39" y="94"/>
                  <a:pt x="32" y="78"/>
                </a:cubicBezTo>
                <a:cubicBezTo>
                  <a:pt x="26" y="65"/>
                  <a:pt x="33" y="48"/>
                  <a:pt x="46" y="42"/>
                </a:cubicBezTo>
                <a:cubicBezTo>
                  <a:pt x="67" y="33"/>
                  <a:pt x="89" y="48"/>
                  <a:pt x="93" y="69"/>
                </a:cubicBezTo>
                <a:cubicBezTo>
                  <a:pt x="97" y="89"/>
                  <a:pt x="84" y="110"/>
                  <a:pt x="64" y="114"/>
                </a:cubicBezTo>
                <a:cubicBezTo>
                  <a:pt x="28" y="121"/>
                  <a:pt x="0" y="85"/>
                  <a:pt x="8" y="52"/>
                </a:cubicBezTo>
                <a:cubicBezTo>
                  <a:pt x="18" y="14"/>
                  <a:pt x="60" y="0"/>
                  <a:pt x="94" y="7"/>
                </a:cubicBezTo>
                <a:cubicBezTo>
                  <a:pt x="166" y="24"/>
                  <a:pt x="192" y="118"/>
                  <a:pt x="238" y="151"/>
                </a:cubicBezTo>
                <a:cubicBezTo>
                  <a:pt x="242" y="143"/>
                  <a:pt x="249" y="134"/>
                  <a:pt x="256" y="126"/>
                </a:cubicBezTo>
                <a:cubicBezTo>
                  <a:pt x="234" y="113"/>
                  <a:pt x="213" y="96"/>
                  <a:pt x="207" y="73"/>
                </a:cubicBezTo>
                <a:cubicBezTo>
                  <a:pt x="240" y="78"/>
                  <a:pt x="306" y="67"/>
                  <a:pt x="345" y="75"/>
                </a:cubicBezTo>
                <a:cubicBezTo>
                  <a:pt x="313" y="74"/>
                  <a:pt x="283" y="103"/>
                  <a:pt x="264" y="124"/>
                </a:cubicBezTo>
                <a:cubicBezTo>
                  <a:pt x="280" y="133"/>
                  <a:pt x="297" y="140"/>
                  <a:pt x="314" y="143"/>
                </a:cubicBezTo>
                <a:cubicBezTo>
                  <a:pt x="335" y="147"/>
                  <a:pt x="365" y="148"/>
                  <a:pt x="380" y="131"/>
                </a:cubicBezTo>
                <a:cubicBezTo>
                  <a:pt x="395" y="113"/>
                  <a:pt x="380" y="92"/>
                  <a:pt x="361" y="93"/>
                </a:cubicBezTo>
                <a:cubicBezTo>
                  <a:pt x="348" y="94"/>
                  <a:pt x="344" y="110"/>
                  <a:pt x="352" y="116"/>
                </a:cubicBezTo>
                <a:cubicBezTo>
                  <a:pt x="363" y="123"/>
                  <a:pt x="376" y="111"/>
                  <a:pt x="366" y="100"/>
                </a:cubicBezTo>
                <a:close/>
              </a:path>
            </a:pathLst>
          </a:custGeom>
          <a:solidFill>
            <a:schemeClr val="tx1">
              <a:alpha val="76862"/>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11" name="组合 37"/>
          <p:cNvGrpSpPr/>
          <p:nvPr/>
        </p:nvGrpSpPr>
        <p:grpSpPr bwMode="auto">
          <a:xfrm>
            <a:off x="5108575" y="1192213"/>
            <a:ext cx="1974850" cy="49212"/>
            <a:chOff x="5108253" y="1177442"/>
            <a:chExt cx="1975492" cy="49074"/>
          </a:xfrm>
        </p:grpSpPr>
        <p:cxnSp>
          <p:nvCxnSpPr>
            <p:cNvPr id="12" name="直接连接符 11"/>
            <p:cNvCxnSpPr/>
            <p:nvPr/>
          </p:nvCxnSpPr>
          <p:spPr>
            <a:xfrm>
              <a:off x="5108253" y="1226516"/>
              <a:ext cx="1975492" cy="0"/>
            </a:xfrm>
            <a:prstGeom prst="line">
              <a:avLst/>
            </a:prstGeom>
            <a:ln w="22225" cmpd="sng">
              <a:solidFill>
                <a:schemeClr val="tx1">
                  <a:lumMod val="75000"/>
                  <a:lumOff val="25000"/>
                  <a:alpha val="83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108253" y="1177442"/>
              <a:ext cx="1975492" cy="0"/>
            </a:xfrm>
            <a:prstGeom prst="line">
              <a:avLst/>
            </a:prstGeom>
            <a:ln w="28575" cmpd="sng">
              <a:solidFill>
                <a:schemeClr val="tx1">
                  <a:lumMod val="75000"/>
                  <a:lumOff val="25000"/>
                  <a:alpha val="83000"/>
                </a:schemeClr>
              </a:solidFill>
              <a:prstDash val="solid"/>
            </a:ln>
          </p:spPr>
          <p:style>
            <a:lnRef idx="1">
              <a:schemeClr val="accent1"/>
            </a:lnRef>
            <a:fillRef idx="0">
              <a:schemeClr val="accent1"/>
            </a:fillRef>
            <a:effectRef idx="0">
              <a:schemeClr val="accent1"/>
            </a:effectRef>
            <a:fontRef idx="minor">
              <a:schemeClr val="tx1"/>
            </a:fontRef>
          </p:style>
        </p:cxnSp>
      </p:grpSp>
      <p:grpSp>
        <p:nvGrpSpPr>
          <p:cNvPr id="14" name="组合 50"/>
          <p:cNvGrpSpPr/>
          <p:nvPr/>
        </p:nvGrpSpPr>
        <p:grpSpPr bwMode="auto">
          <a:xfrm>
            <a:off x="5108575" y="6418263"/>
            <a:ext cx="1974850" cy="49212"/>
            <a:chOff x="5108253" y="1177442"/>
            <a:chExt cx="1975492" cy="49074"/>
          </a:xfrm>
        </p:grpSpPr>
        <p:cxnSp>
          <p:nvCxnSpPr>
            <p:cNvPr id="15" name="直接连接符 14"/>
            <p:cNvCxnSpPr/>
            <p:nvPr/>
          </p:nvCxnSpPr>
          <p:spPr>
            <a:xfrm>
              <a:off x="5108253" y="1226516"/>
              <a:ext cx="1975492" cy="0"/>
            </a:xfrm>
            <a:prstGeom prst="line">
              <a:avLst/>
            </a:prstGeom>
            <a:ln w="22225" cmpd="sng">
              <a:solidFill>
                <a:schemeClr val="tx1">
                  <a:lumMod val="75000"/>
                  <a:lumOff val="25000"/>
                  <a:alpha val="83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108253" y="1177442"/>
              <a:ext cx="1975492" cy="0"/>
            </a:xfrm>
            <a:prstGeom prst="line">
              <a:avLst/>
            </a:prstGeom>
            <a:ln w="28575" cmpd="sng">
              <a:solidFill>
                <a:schemeClr val="tx1">
                  <a:lumMod val="75000"/>
                  <a:lumOff val="25000"/>
                  <a:alpha val="83000"/>
                </a:schemeClr>
              </a:solidFill>
              <a:prstDash val="solid"/>
            </a:ln>
          </p:spPr>
          <p:style>
            <a:lnRef idx="1">
              <a:schemeClr val="accent1"/>
            </a:lnRef>
            <a:fillRef idx="0">
              <a:schemeClr val="accent1"/>
            </a:fillRef>
            <a:effectRef idx="0">
              <a:schemeClr val="accent1"/>
            </a:effectRef>
            <a:fontRef idx="minor">
              <a:schemeClr val="tx1"/>
            </a:fontRef>
          </p:style>
        </p:cxnSp>
      </p:grpSp>
      <p:grpSp>
        <p:nvGrpSpPr>
          <p:cNvPr id="17" name="组合 47"/>
          <p:cNvGrpSpPr/>
          <p:nvPr/>
        </p:nvGrpSpPr>
        <p:grpSpPr bwMode="auto">
          <a:xfrm>
            <a:off x="5087938" y="5740400"/>
            <a:ext cx="2016125" cy="279400"/>
            <a:chOff x="7150100" y="4803775"/>
            <a:chExt cx="2317750" cy="668338"/>
          </a:xfrm>
        </p:grpSpPr>
        <p:sp>
          <p:nvSpPr>
            <p:cNvPr id="18" name="Freeform 31"/>
            <p:cNvSpPr/>
            <p:nvPr/>
          </p:nvSpPr>
          <p:spPr bwMode="auto">
            <a:xfrm>
              <a:off x="8074025" y="4803775"/>
              <a:ext cx="466725" cy="533400"/>
            </a:xfrm>
            <a:custGeom>
              <a:avLst/>
              <a:gdLst>
                <a:gd name="T0" fmla="*/ 2147483646 w 124"/>
                <a:gd name="T1" fmla="*/ 2147483646 h 140"/>
                <a:gd name="T2" fmla="*/ 2147483646 w 124"/>
                <a:gd name="T3" fmla="*/ 2147483646 h 140"/>
                <a:gd name="T4" fmla="*/ 2147483646 w 124"/>
                <a:gd name="T5" fmla="*/ 2147483646 h 140"/>
                <a:gd name="T6" fmla="*/ 2147483646 w 124"/>
                <a:gd name="T7" fmla="*/ 2147483646 h 140"/>
                <a:gd name="T8" fmla="*/ 2147483646 w 124"/>
                <a:gd name="T9" fmla="*/ 2147483646 h 140"/>
                <a:gd name="T10" fmla="*/ 2147483646 w 124"/>
                <a:gd name="T11" fmla="*/ 2147483646 h 140"/>
                <a:gd name="T12" fmla="*/ 0 w 124"/>
                <a:gd name="T13" fmla="*/ 2147483646 h 140"/>
                <a:gd name="T14" fmla="*/ 2147483646 w 124"/>
                <a:gd name="T15" fmla="*/ 2147483646 h 14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4" h="140">
                  <a:moveTo>
                    <a:pt x="60" y="95"/>
                  </a:moveTo>
                  <a:cubicBezTo>
                    <a:pt x="49" y="80"/>
                    <a:pt x="40" y="61"/>
                    <a:pt x="41" y="42"/>
                  </a:cubicBezTo>
                  <a:cubicBezTo>
                    <a:pt x="44" y="0"/>
                    <a:pt x="81" y="0"/>
                    <a:pt x="84" y="42"/>
                  </a:cubicBezTo>
                  <a:cubicBezTo>
                    <a:pt x="85" y="61"/>
                    <a:pt x="76" y="80"/>
                    <a:pt x="65" y="95"/>
                  </a:cubicBezTo>
                  <a:cubicBezTo>
                    <a:pt x="80" y="114"/>
                    <a:pt x="100" y="135"/>
                    <a:pt x="124" y="140"/>
                  </a:cubicBezTo>
                  <a:cubicBezTo>
                    <a:pt x="102" y="139"/>
                    <a:pt x="77" y="117"/>
                    <a:pt x="62" y="98"/>
                  </a:cubicBezTo>
                  <a:cubicBezTo>
                    <a:pt x="48" y="117"/>
                    <a:pt x="23" y="139"/>
                    <a:pt x="0" y="140"/>
                  </a:cubicBezTo>
                  <a:cubicBezTo>
                    <a:pt x="24" y="135"/>
                    <a:pt x="45" y="114"/>
                    <a:pt x="60" y="95"/>
                  </a:cubicBezTo>
                  <a:close/>
                </a:path>
              </a:pathLst>
            </a:custGeom>
            <a:solidFill>
              <a:schemeClr val="tx1">
                <a:alpha val="8392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 name="Freeform 32"/>
            <p:cNvSpPr/>
            <p:nvPr/>
          </p:nvSpPr>
          <p:spPr bwMode="auto">
            <a:xfrm>
              <a:off x="8702675" y="5368925"/>
              <a:ext cx="765175" cy="22225"/>
            </a:xfrm>
            <a:custGeom>
              <a:avLst/>
              <a:gdLst>
                <a:gd name="T0" fmla="*/ 2147483646 w 203"/>
                <a:gd name="T1" fmla="*/ 2147483646 h 6"/>
                <a:gd name="T2" fmla="*/ 0 w 203"/>
                <a:gd name="T3" fmla="*/ 2147483646 h 6"/>
                <a:gd name="T4" fmla="*/ 2147483646 w 203"/>
                <a:gd name="T5" fmla="*/ 0 h 6"/>
                <a:gd name="T6" fmla="*/ 2147483646 w 203"/>
                <a:gd name="T7" fmla="*/ 2147483646 h 6"/>
                <a:gd name="T8" fmla="*/ 2147483646 w 203"/>
                <a:gd name="T9" fmla="*/ 2147483646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6">
                  <a:moveTo>
                    <a:pt x="101" y="6"/>
                  </a:moveTo>
                  <a:cubicBezTo>
                    <a:pt x="68" y="6"/>
                    <a:pt x="34" y="6"/>
                    <a:pt x="0" y="3"/>
                  </a:cubicBezTo>
                  <a:cubicBezTo>
                    <a:pt x="35" y="0"/>
                    <a:pt x="68" y="0"/>
                    <a:pt x="101" y="0"/>
                  </a:cubicBezTo>
                  <a:cubicBezTo>
                    <a:pt x="134" y="0"/>
                    <a:pt x="168" y="1"/>
                    <a:pt x="203" y="4"/>
                  </a:cubicBezTo>
                  <a:cubicBezTo>
                    <a:pt x="166" y="6"/>
                    <a:pt x="101" y="6"/>
                    <a:pt x="101" y="6"/>
                  </a:cubicBezTo>
                  <a:close/>
                </a:path>
              </a:pathLst>
            </a:custGeom>
            <a:solidFill>
              <a:schemeClr val="tx1">
                <a:alpha val="8392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 name="Freeform 33"/>
            <p:cNvSpPr/>
            <p:nvPr/>
          </p:nvSpPr>
          <p:spPr bwMode="auto">
            <a:xfrm>
              <a:off x="7150100" y="5368925"/>
              <a:ext cx="765175" cy="22225"/>
            </a:xfrm>
            <a:custGeom>
              <a:avLst/>
              <a:gdLst>
                <a:gd name="T0" fmla="*/ 2147483646 w 203"/>
                <a:gd name="T1" fmla="*/ 2147483646 h 6"/>
                <a:gd name="T2" fmla="*/ 2147483646 w 203"/>
                <a:gd name="T3" fmla="*/ 2147483646 h 6"/>
                <a:gd name="T4" fmla="*/ 2147483646 w 203"/>
                <a:gd name="T5" fmla="*/ 0 h 6"/>
                <a:gd name="T6" fmla="*/ 0 w 203"/>
                <a:gd name="T7" fmla="*/ 2147483646 h 6"/>
                <a:gd name="T8" fmla="*/ 2147483646 w 203"/>
                <a:gd name="T9" fmla="*/ 2147483646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6">
                  <a:moveTo>
                    <a:pt x="102" y="6"/>
                  </a:moveTo>
                  <a:cubicBezTo>
                    <a:pt x="135" y="6"/>
                    <a:pt x="169" y="6"/>
                    <a:pt x="203" y="3"/>
                  </a:cubicBezTo>
                  <a:cubicBezTo>
                    <a:pt x="168" y="0"/>
                    <a:pt x="135" y="0"/>
                    <a:pt x="102" y="0"/>
                  </a:cubicBezTo>
                  <a:cubicBezTo>
                    <a:pt x="68" y="0"/>
                    <a:pt x="35" y="1"/>
                    <a:pt x="0" y="4"/>
                  </a:cubicBezTo>
                  <a:cubicBezTo>
                    <a:pt x="36" y="6"/>
                    <a:pt x="102" y="6"/>
                    <a:pt x="102" y="6"/>
                  </a:cubicBezTo>
                  <a:close/>
                </a:path>
              </a:pathLst>
            </a:custGeom>
            <a:solidFill>
              <a:schemeClr val="tx1">
                <a:alpha val="8392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 name="Freeform 34"/>
            <p:cNvSpPr/>
            <p:nvPr/>
          </p:nvSpPr>
          <p:spPr bwMode="auto">
            <a:xfrm>
              <a:off x="7862888" y="5092700"/>
              <a:ext cx="893763" cy="379413"/>
            </a:xfrm>
            <a:custGeom>
              <a:avLst/>
              <a:gdLst>
                <a:gd name="T0" fmla="*/ 2147483646 w 237"/>
                <a:gd name="T1" fmla="*/ 2147483646 h 99"/>
                <a:gd name="T2" fmla="*/ 2147483646 w 237"/>
                <a:gd name="T3" fmla="*/ 2147483646 h 99"/>
                <a:gd name="T4" fmla="*/ 2147483646 w 237"/>
                <a:gd name="T5" fmla="*/ 2147483646 h 99"/>
                <a:gd name="T6" fmla="*/ 2147483646 w 237"/>
                <a:gd name="T7" fmla="*/ 2147483646 h 99"/>
                <a:gd name="T8" fmla="*/ 2147483646 w 237"/>
                <a:gd name="T9" fmla="*/ 2147483646 h 99"/>
                <a:gd name="T10" fmla="*/ 2147483646 w 237"/>
                <a:gd name="T11" fmla="*/ 2147483646 h 99"/>
                <a:gd name="T12" fmla="*/ 2147483646 w 237"/>
                <a:gd name="T13" fmla="*/ 2147483646 h 99"/>
                <a:gd name="T14" fmla="*/ 2147483646 w 237"/>
                <a:gd name="T15" fmla="*/ 2147483646 h 99"/>
                <a:gd name="T16" fmla="*/ 2147483646 w 237"/>
                <a:gd name="T17" fmla="*/ 2147483646 h 99"/>
                <a:gd name="T18" fmla="*/ 2147483646 w 237"/>
                <a:gd name="T19" fmla="*/ 2147483646 h 99"/>
                <a:gd name="T20" fmla="*/ 2147483646 w 237"/>
                <a:gd name="T21" fmla="*/ 2147483646 h 99"/>
                <a:gd name="T22" fmla="*/ 2147483646 w 237"/>
                <a:gd name="T23" fmla="*/ 2147483646 h 99"/>
                <a:gd name="T24" fmla="*/ 2147483646 w 237"/>
                <a:gd name="T25" fmla="*/ 2147483646 h 99"/>
                <a:gd name="T26" fmla="*/ 2147483646 w 237"/>
                <a:gd name="T27" fmla="*/ 2147483646 h 99"/>
                <a:gd name="T28" fmla="*/ 2147483646 w 237"/>
                <a:gd name="T29" fmla="*/ 2147483646 h 99"/>
                <a:gd name="T30" fmla="*/ 2147483646 w 237"/>
                <a:gd name="T31" fmla="*/ 2147483646 h 99"/>
                <a:gd name="T32" fmla="*/ 2147483646 w 237"/>
                <a:gd name="T33" fmla="*/ 2147483646 h 99"/>
                <a:gd name="T34" fmla="*/ 2147483646 w 237"/>
                <a:gd name="T35" fmla="*/ 2147483646 h 99"/>
                <a:gd name="T36" fmla="*/ 2147483646 w 237"/>
                <a:gd name="T37" fmla="*/ 2147483646 h 99"/>
                <a:gd name="T38" fmla="*/ 2147483646 w 237"/>
                <a:gd name="T39" fmla="*/ 2147483646 h 99"/>
                <a:gd name="T40" fmla="*/ 2147483646 w 237"/>
                <a:gd name="T41" fmla="*/ 2147483646 h 99"/>
                <a:gd name="T42" fmla="*/ 2147483646 w 237"/>
                <a:gd name="T43" fmla="*/ 2147483646 h 99"/>
                <a:gd name="T44" fmla="*/ 2147483646 w 237"/>
                <a:gd name="T45" fmla="*/ 2147483646 h 99"/>
                <a:gd name="T46" fmla="*/ 2147483646 w 237"/>
                <a:gd name="T47" fmla="*/ 2147483646 h 99"/>
                <a:gd name="T48" fmla="*/ 2147483646 w 237"/>
                <a:gd name="T49" fmla="*/ 2147483646 h 99"/>
                <a:gd name="T50" fmla="*/ 2147483646 w 237"/>
                <a:gd name="T51" fmla="*/ 2147483646 h 99"/>
                <a:gd name="T52" fmla="*/ 2147483646 w 237"/>
                <a:gd name="T53" fmla="*/ 2147483646 h 99"/>
                <a:gd name="T54" fmla="*/ 2147483646 w 237"/>
                <a:gd name="T55" fmla="*/ 2147483646 h 99"/>
                <a:gd name="T56" fmla="*/ 2147483646 w 237"/>
                <a:gd name="T57" fmla="*/ 2147483646 h 9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37" h="99">
                  <a:moveTo>
                    <a:pt x="118" y="61"/>
                  </a:moveTo>
                  <a:cubicBezTo>
                    <a:pt x="129" y="73"/>
                    <a:pt x="144" y="82"/>
                    <a:pt x="160" y="86"/>
                  </a:cubicBezTo>
                  <a:cubicBezTo>
                    <a:pt x="216" y="99"/>
                    <a:pt x="237" y="56"/>
                    <a:pt x="226" y="28"/>
                  </a:cubicBezTo>
                  <a:cubicBezTo>
                    <a:pt x="219" y="8"/>
                    <a:pt x="196" y="0"/>
                    <a:pt x="178" y="10"/>
                  </a:cubicBezTo>
                  <a:cubicBezTo>
                    <a:pt x="157" y="22"/>
                    <a:pt x="160" y="56"/>
                    <a:pt x="184" y="64"/>
                  </a:cubicBezTo>
                  <a:cubicBezTo>
                    <a:pt x="194" y="68"/>
                    <a:pt x="208" y="65"/>
                    <a:pt x="213" y="52"/>
                  </a:cubicBezTo>
                  <a:cubicBezTo>
                    <a:pt x="216" y="42"/>
                    <a:pt x="209" y="31"/>
                    <a:pt x="199" y="29"/>
                  </a:cubicBezTo>
                  <a:cubicBezTo>
                    <a:pt x="190" y="27"/>
                    <a:pt x="181" y="34"/>
                    <a:pt x="183" y="44"/>
                  </a:cubicBezTo>
                  <a:cubicBezTo>
                    <a:pt x="183" y="41"/>
                    <a:pt x="185" y="33"/>
                    <a:pt x="193" y="32"/>
                  </a:cubicBezTo>
                  <a:cubicBezTo>
                    <a:pt x="204" y="30"/>
                    <a:pt x="213" y="42"/>
                    <a:pt x="210" y="51"/>
                  </a:cubicBezTo>
                  <a:cubicBezTo>
                    <a:pt x="207" y="63"/>
                    <a:pt x="194" y="64"/>
                    <a:pt x="185" y="61"/>
                  </a:cubicBezTo>
                  <a:cubicBezTo>
                    <a:pt x="164" y="53"/>
                    <a:pt x="161" y="24"/>
                    <a:pt x="180" y="13"/>
                  </a:cubicBezTo>
                  <a:cubicBezTo>
                    <a:pt x="197" y="3"/>
                    <a:pt x="219" y="13"/>
                    <a:pt x="224" y="33"/>
                  </a:cubicBezTo>
                  <a:cubicBezTo>
                    <a:pt x="231" y="59"/>
                    <a:pt x="212" y="96"/>
                    <a:pt x="162" y="84"/>
                  </a:cubicBezTo>
                  <a:cubicBezTo>
                    <a:pt x="146" y="80"/>
                    <a:pt x="127" y="69"/>
                    <a:pt x="119" y="54"/>
                  </a:cubicBezTo>
                  <a:cubicBezTo>
                    <a:pt x="109" y="69"/>
                    <a:pt x="92" y="80"/>
                    <a:pt x="74" y="84"/>
                  </a:cubicBezTo>
                  <a:cubicBezTo>
                    <a:pt x="25" y="96"/>
                    <a:pt x="6" y="59"/>
                    <a:pt x="13" y="33"/>
                  </a:cubicBezTo>
                  <a:cubicBezTo>
                    <a:pt x="18" y="13"/>
                    <a:pt x="40" y="3"/>
                    <a:pt x="57" y="13"/>
                  </a:cubicBezTo>
                  <a:cubicBezTo>
                    <a:pt x="75" y="24"/>
                    <a:pt x="73" y="53"/>
                    <a:pt x="52" y="61"/>
                  </a:cubicBezTo>
                  <a:cubicBezTo>
                    <a:pt x="43" y="64"/>
                    <a:pt x="30" y="63"/>
                    <a:pt x="27" y="51"/>
                  </a:cubicBezTo>
                  <a:cubicBezTo>
                    <a:pt x="24" y="42"/>
                    <a:pt x="33" y="30"/>
                    <a:pt x="44" y="32"/>
                  </a:cubicBezTo>
                  <a:cubicBezTo>
                    <a:pt x="52" y="33"/>
                    <a:pt x="54" y="41"/>
                    <a:pt x="54" y="44"/>
                  </a:cubicBezTo>
                  <a:cubicBezTo>
                    <a:pt x="56" y="34"/>
                    <a:pt x="47" y="27"/>
                    <a:pt x="37" y="29"/>
                  </a:cubicBezTo>
                  <a:cubicBezTo>
                    <a:pt x="28" y="31"/>
                    <a:pt x="21" y="42"/>
                    <a:pt x="24" y="52"/>
                  </a:cubicBezTo>
                  <a:cubicBezTo>
                    <a:pt x="29" y="65"/>
                    <a:pt x="43" y="68"/>
                    <a:pt x="53" y="64"/>
                  </a:cubicBezTo>
                  <a:cubicBezTo>
                    <a:pt x="77" y="56"/>
                    <a:pt x="80" y="22"/>
                    <a:pt x="59" y="10"/>
                  </a:cubicBezTo>
                  <a:cubicBezTo>
                    <a:pt x="41" y="0"/>
                    <a:pt x="18" y="8"/>
                    <a:pt x="11" y="28"/>
                  </a:cubicBezTo>
                  <a:cubicBezTo>
                    <a:pt x="0" y="56"/>
                    <a:pt x="21" y="99"/>
                    <a:pt x="76" y="86"/>
                  </a:cubicBezTo>
                  <a:cubicBezTo>
                    <a:pt x="92" y="82"/>
                    <a:pt x="108" y="73"/>
                    <a:pt x="118" y="61"/>
                  </a:cubicBezTo>
                  <a:close/>
                </a:path>
              </a:pathLst>
            </a:custGeom>
            <a:solidFill>
              <a:schemeClr val="tx1">
                <a:alpha val="8392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6" name="标题 1"/>
          <p:cNvSpPr>
            <a:spLocks noGrp="1"/>
          </p:cNvSpPr>
          <p:nvPr>
            <p:ph type="ctrTitle"/>
          </p:nvPr>
        </p:nvSpPr>
        <p:spPr>
          <a:xfrm>
            <a:off x="3301008" y="2494359"/>
            <a:ext cx="5589984" cy="1564481"/>
          </a:xfrm>
        </p:spPr>
        <p:txBody>
          <a:bodyPr anchor="b"/>
          <a:lstStyle>
            <a:lvl1pPr algn="ctr">
              <a:defRPr sz="7200">
                <a:solidFill>
                  <a:schemeClr val="bg1"/>
                </a:solidFill>
              </a:defRPr>
            </a:lvl1pPr>
          </a:lstStyle>
          <a:p>
            <a:r>
              <a:rPr lang="zh-CN" altLang="en-US" smtClean="0"/>
              <a:t>单击此处编辑母版标题样式</a:t>
            </a:r>
            <a:endParaRPr lang="zh-CN" altLang="en-US" dirty="0"/>
          </a:p>
        </p:txBody>
      </p:sp>
      <p:sp>
        <p:nvSpPr>
          <p:cNvPr id="22" name="日期占位符 3"/>
          <p:cNvSpPr>
            <a:spLocks noGrp="1"/>
          </p:cNvSpPr>
          <p:nvPr>
            <p:ph type="dt" sz="half" idx="10"/>
          </p:nvPr>
        </p:nvSpPr>
        <p:spPr/>
        <p:txBody>
          <a:bodyPr/>
          <a:lstStyle>
            <a:lvl1pPr>
              <a:defRPr/>
            </a:lvl1pPr>
          </a:lstStyle>
          <a:p>
            <a:pPr>
              <a:defRPr/>
            </a:pPr>
            <a:fld id="{84527156-71E8-4619-BA10-2AC8B39E390E}" type="datetimeFigureOut">
              <a:rPr lang="zh-CN" altLang="en-US"/>
            </a:fld>
            <a:endParaRPr lang="zh-CN" altLang="en-US"/>
          </a:p>
        </p:txBody>
      </p:sp>
      <p:sp>
        <p:nvSpPr>
          <p:cNvPr id="23" name="页脚占位符 4"/>
          <p:cNvSpPr>
            <a:spLocks noGrp="1"/>
          </p:cNvSpPr>
          <p:nvPr>
            <p:ph type="ftr" sz="quarter" idx="11"/>
          </p:nvPr>
        </p:nvSpPr>
        <p:spPr/>
        <p:txBody>
          <a:bodyPr/>
          <a:lstStyle>
            <a:lvl1pPr>
              <a:defRPr/>
            </a:lvl1pPr>
          </a:lstStyle>
          <a:p>
            <a:pPr>
              <a:defRPr/>
            </a:pPr>
            <a:endParaRPr lang="zh-CN" altLang="en-US"/>
          </a:p>
        </p:txBody>
      </p:sp>
      <p:sp>
        <p:nvSpPr>
          <p:cNvPr id="24" name="灯片编号占位符 5"/>
          <p:cNvSpPr>
            <a:spLocks noGrp="1"/>
          </p:cNvSpPr>
          <p:nvPr>
            <p:ph type="sldNum" sz="quarter" idx="12"/>
          </p:nvPr>
        </p:nvSpPr>
        <p:spPr/>
        <p:txBody>
          <a:bodyPr/>
          <a:lstStyle>
            <a:lvl1pPr>
              <a:defRPr/>
            </a:lvl1pPr>
          </a:lstStyle>
          <a:p>
            <a:pPr>
              <a:defRPr/>
            </a:pPr>
            <a:fld id="{01F7F685-1C6A-4423-AAC2-C5C6BE80EA11}" type="slidenum">
              <a:rPr lang="zh-CN" altLang="en-US"/>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7D0B525F-40C1-49E9-AF0C-8D14F907B533}"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E04BC1A8-7CEA-43CE-8127-26FD285799AA}"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702435"/>
            <a:ext cx="10515600" cy="4474845"/>
          </a:xfrm>
        </p:spPr>
        <p:txBody>
          <a:bodyPr/>
          <a:lstStyle>
            <a:lvl2pPr>
              <a:defRPr/>
            </a:lvl2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矩形 7"/>
          <p:cNvSpPr/>
          <p:nvPr/>
        </p:nvSpPr>
        <p:spPr>
          <a:xfrm>
            <a:off x="98425" y="96838"/>
            <a:ext cx="11995150" cy="6661150"/>
          </a:xfrm>
          <a:prstGeom prst="rect">
            <a:avLst/>
          </a:prstGeom>
          <a:noFill/>
          <a:ln w="63500" cmpd="thickThi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标题 1"/>
          <p:cNvSpPr>
            <a:spLocks noGrp="1"/>
          </p:cNvSpPr>
          <p:nvPr>
            <p:ph type="title"/>
          </p:nvPr>
        </p:nvSpPr>
        <p:spPr>
          <a:xfrm>
            <a:off x="839788" y="457200"/>
            <a:ext cx="3932237" cy="1600200"/>
          </a:xfrm>
        </p:spPr>
        <p:txBody>
          <a:bodyPr anchor="t"/>
          <a:lstStyle>
            <a:lvl1pPr>
              <a:defRPr sz="4000">
                <a:solidFill>
                  <a:schemeClr val="tx1">
                    <a:lumMod val="85000"/>
                    <a:lumOff val="15000"/>
                  </a:schemeClr>
                </a:solidFill>
              </a:defRPr>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nchor="t"/>
          <a:lstStyle>
            <a:lvl1pPr marL="0" indent="0">
              <a:lnSpc>
                <a:spcPct val="120000"/>
              </a:lnSpc>
              <a:buNone/>
              <a:defRPr sz="2000">
                <a:solidFill>
                  <a:schemeClr val="tx1">
                    <a:lumMod val="85000"/>
                    <a:lumOff val="1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3"/>
          <p:cNvSpPr>
            <a:spLocks noGrp="1"/>
          </p:cNvSpPr>
          <p:nvPr>
            <p:ph type="dt" sz="half" idx="10"/>
          </p:nvPr>
        </p:nvSpPr>
        <p:spPr/>
        <p:txBody>
          <a:bodyPr/>
          <a:lstStyle>
            <a:lvl1pPr>
              <a:defRPr/>
            </a:lvl1pPr>
          </a:lstStyle>
          <a:p>
            <a:pPr>
              <a:defRPr/>
            </a:pPr>
            <a:fld id="{8A93E98E-E24E-4AFD-B082-14B7672997CE}"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902898D-0AD1-4FF1-865A-A2B7FDCC7D51}" type="slidenum">
              <a:rPr lang="zh-CN" altLang="en-US"/>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15771388-69C4-4ED4-8777-78A75A935279}"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863BB4D-94B9-450E-962E-E83C2BCD4005}" type="slidenum">
              <a:rPr lang="zh-CN" altLang="en-US"/>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矩形 5"/>
          <p:cNvSpPr/>
          <p:nvPr/>
        </p:nvSpPr>
        <p:spPr>
          <a:xfrm>
            <a:off x="98425" y="96838"/>
            <a:ext cx="11995150" cy="6661150"/>
          </a:xfrm>
          <a:prstGeom prst="rect">
            <a:avLst/>
          </a:prstGeom>
          <a:noFill/>
          <a:ln w="63500" cmpd="thickThi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内容占位符 6"/>
          <p:cNvSpPr>
            <a:spLocks noGrp="1"/>
          </p:cNvSpPr>
          <p:nvPr>
            <p:ph sz="quarter" idx="13"/>
          </p:nvPr>
        </p:nvSpPr>
        <p:spPr>
          <a:xfrm>
            <a:off x="838200" y="590550"/>
            <a:ext cx="10515600" cy="5505450"/>
          </a:xfrm>
        </p:spPr>
        <p:txBody>
          <a:bodyPr anchor="t"/>
          <a:lstStyle>
            <a:lvl1pPr marL="342900" indent="-342900">
              <a:lnSpc>
                <a:spcPct val="120000"/>
              </a:lnSpc>
              <a:buFont typeface="Arial" panose="020B0604020202020204" pitchFamily="34" charset="0"/>
              <a:buChar char="•"/>
              <a:defRPr sz="2400">
                <a:solidFill>
                  <a:schemeClr val="tx1">
                    <a:lumMod val="85000"/>
                    <a:lumOff val="15000"/>
                  </a:schemeClr>
                </a:solidFill>
              </a:defRPr>
            </a:lvl1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3" name="日期占位符 3"/>
          <p:cNvSpPr>
            <a:spLocks noGrp="1"/>
          </p:cNvSpPr>
          <p:nvPr>
            <p:ph type="dt" sz="half" idx="14"/>
          </p:nvPr>
        </p:nvSpPr>
        <p:spPr/>
        <p:txBody>
          <a:bodyPr/>
          <a:lstStyle>
            <a:lvl1pPr>
              <a:defRPr/>
            </a:lvl1pPr>
          </a:lstStyle>
          <a:p>
            <a:pPr>
              <a:defRPr/>
            </a:pPr>
            <a:fld id="{A0DD7C23-5695-49AC-A555-CB21DE328718}" type="datetimeFigureOut">
              <a:rPr lang="zh-CN" altLang="en-US"/>
            </a:fld>
            <a:endParaRPr lang="zh-CN" altLang="en-US"/>
          </a:p>
        </p:txBody>
      </p:sp>
      <p:sp>
        <p:nvSpPr>
          <p:cNvPr id="4" name="页脚占位符 4"/>
          <p:cNvSpPr>
            <a:spLocks noGrp="1"/>
          </p:cNvSpPr>
          <p:nvPr>
            <p:ph type="ftr" sz="quarter" idx="15"/>
          </p:nvPr>
        </p:nvSpPr>
        <p:spPr/>
        <p:txBody>
          <a:bodyPr/>
          <a:lstStyle>
            <a:lvl1pPr>
              <a:defRPr/>
            </a:lvl1pPr>
          </a:lstStyle>
          <a:p>
            <a:pPr>
              <a:defRPr/>
            </a:pPr>
            <a:endParaRPr lang="zh-CN" altLang="en-US"/>
          </a:p>
        </p:txBody>
      </p:sp>
      <p:sp>
        <p:nvSpPr>
          <p:cNvPr id="5" name="灯片编号占位符 5"/>
          <p:cNvSpPr>
            <a:spLocks noGrp="1"/>
          </p:cNvSpPr>
          <p:nvPr>
            <p:ph type="sldNum" sz="quarter" idx="16"/>
          </p:nvPr>
        </p:nvSpPr>
        <p:spPr/>
        <p:txBody>
          <a:bodyPr/>
          <a:lstStyle>
            <a:lvl1pPr>
              <a:defRPr/>
            </a:lvl1pPr>
          </a:lstStyle>
          <a:p>
            <a:pPr>
              <a:defRPr/>
            </a:pPr>
            <a:fld id="{5D24D5C2-6BD5-42AD-AF7C-CF50F7EDFF18}"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959100"/>
            <a:ext cx="10515600" cy="2781300"/>
          </a:xfrm>
        </p:spPr>
        <p:txBody>
          <a:bodyPr anchor="t" anchorCtr="0"/>
          <a:lstStyle>
            <a:lvl1pPr>
              <a:defRPr sz="48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722120"/>
            <a:ext cx="10515600" cy="1102995"/>
          </a:xfrm>
        </p:spPr>
        <p:txBody>
          <a:bodyPr lIns="144145" anchor="b" anchorCtr="0"/>
          <a:lstStyle>
            <a:lvl1pPr marL="0" indent="0">
              <a:buNone/>
              <a:defRPr sz="2400">
                <a:solidFill>
                  <a:schemeClr val="tx1">
                    <a:lumMod val="50000"/>
                    <a:lumOff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105" y="365125"/>
            <a:ext cx="10515600" cy="800100"/>
          </a:xfrm>
        </p:spPr>
        <p:txBody>
          <a:bodyPr anchor="ctr" anchorCtr="0"/>
          <a:lstStyle>
            <a:lvl1pPr algn="ct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470" y="1482090"/>
            <a:ext cx="5220970"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8200" y="2368550"/>
            <a:ext cx="5222240" cy="3820795"/>
          </a:xfrm>
        </p:spPr>
        <p:txBody>
          <a:bodyPr/>
          <a:lstStyle>
            <a:lvl1pPr>
              <a:defRPr sz="2800"/>
            </a:lvl1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655" y="1482090"/>
            <a:ext cx="5097145"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655" y="2368550"/>
            <a:ext cx="5097145" cy="3820795"/>
          </a:xfrm>
        </p:spPr>
        <p:txBody>
          <a:bodyPr/>
          <a:lstStyle>
            <a:lvl1pPr>
              <a:defRPr sz="2800"/>
            </a:lvl1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smtClean="0"/>
              <a:t>单击此处编辑母版标题样式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 + 文本">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12700" y="-1905"/>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7350125" y="457200"/>
            <a:ext cx="4392295" cy="1055370"/>
          </a:xfrm>
        </p:spPr>
        <p:txBody>
          <a:bodyPr anchor="b" anchorCtr="0"/>
          <a:lstStyle>
            <a:lvl1pPr>
              <a:defRPr sz="3200"/>
            </a:lvl1pPr>
          </a:lstStyle>
          <a:p>
            <a:r>
              <a:rPr lang="zh-CN" altLang="en-US" smtClean="0"/>
              <a:t>单击此处编辑母版标题样式</a:t>
            </a:r>
            <a:endParaRPr lang="zh-CN" altLang="en-US"/>
          </a:p>
        </p:txBody>
      </p:sp>
      <p:sp>
        <p:nvSpPr>
          <p:cNvPr id="4" name="文本占位符 3"/>
          <p:cNvSpPr>
            <a:spLocks noGrp="1"/>
          </p:cNvSpPr>
          <p:nvPr>
            <p:ph type="body" sz="half" idx="2"/>
          </p:nvPr>
        </p:nvSpPr>
        <p:spPr>
          <a:xfrm>
            <a:off x="7349490" y="1694180"/>
            <a:ext cx="439356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文本 + 图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5183505" y="-7620"/>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409575" y="457200"/>
            <a:ext cx="4279900" cy="1055370"/>
          </a:xfrm>
        </p:spPr>
        <p:txBody>
          <a:bodyPr anchor="t" anchorCtr="0"/>
          <a:lstStyle>
            <a:lvl1pPr>
              <a:defRPr sz="3200"/>
            </a:lvl1pPr>
          </a:lstStyle>
          <a:p>
            <a:r>
              <a:rPr lang="zh-CN" altLang="en-US" smtClean="0"/>
              <a:t>单击此处编辑母版标题样式</a:t>
            </a:r>
            <a:endParaRPr lang="zh-CN" altLang="en-US"/>
          </a:p>
        </p:txBody>
      </p:sp>
      <p:sp>
        <p:nvSpPr>
          <p:cNvPr id="4" name="文本占位符 3"/>
          <p:cNvSpPr>
            <a:spLocks noGrp="1"/>
          </p:cNvSpPr>
          <p:nvPr>
            <p:ph type="body" sz="half" idx="2"/>
          </p:nvPr>
        </p:nvSpPr>
        <p:spPr>
          <a:xfrm>
            <a:off x="409575" y="1694180"/>
            <a:ext cx="428053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
        <p:nvSpPr>
          <p:cNvPr id="3" name="竖排标题 1"/>
          <p:cNvSpPr>
            <a:spLocks noGrp="1"/>
          </p:cNvSpPr>
          <p:nvPr>
            <p:ph type="title" orient="vert"/>
          </p:nvPr>
        </p:nvSpPr>
        <p:spPr>
          <a:xfrm>
            <a:off x="8724900" y="365125"/>
            <a:ext cx="2628900" cy="5811838"/>
          </a:xfrm>
        </p:spPr>
        <p:txBody>
          <a:bodyPr vert="eaVert"/>
          <a:p>
            <a:r>
              <a:rPr lang="zh-CN" altLang="en-US" smtClean="0"/>
              <a:t>单击此处编辑母版标题样式</a:t>
            </a:r>
            <a:endParaRPr lang="zh-CN" altLang="en-US"/>
          </a:p>
        </p:txBody>
      </p:sp>
      <p:sp>
        <p:nvSpPr>
          <p:cNvPr id="7" name="竖排文字占位符 2"/>
          <p:cNvSpPr>
            <a:spLocks noGrp="1"/>
          </p:cNvSpPr>
          <p:nvPr>
            <p:ph type="body" orient="vert" idx="1"/>
          </p:nvPr>
        </p:nvSpPr>
        <p:spPr>
          <a:xfrm>
            <a:off x="838200" y="365125"/>
            <a:ext cx="7734300" cy="5811838"/>
          </a:xfrm>
        </p:spPr>
        <p:txBody>
          <a:bodyPr vert="eaVert"/>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5" Type="http://schemas.openxmlformats.org/officeDocument/2006/relationships/theme" Target="../theme/theme2.xml"/><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1.jpeg"/><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Light" panose="020B0502040204020203" charset="-122"/>
                <a:ea typeface="微软雅黑 Light" panose="020B0502040204020203" charset="-122"/>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Light" panose="020B0502040204020203" charset="-122"/>
                <a:ea typeface="微软雅黑 Light" panose="020B0502040204020203"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Light" panose="020B0502040204020203" charset="-122"/>
                <a:ea typeface="微软雅黑 Light" panose="020B0502040204020203" charset="-122"/>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p14:dur="250">
        <p:fade/>
      </p:transition>
    </mc:Choice>
    <mc:Fallback>
      <p:transition>
        <p:fade/>
      </p:transition>
    </mc:Fallback>
  </mc:AlternateContent>
  <p:txStyles>
    <p:titleStyle>
      <a:lvl1pPr algn="l" defTabSz="914400" rtl="0" eaLnBrk="1" latinLnBrk="0" hangingPunct="1">
        <a:lnSpc>
          <a:spcPct val="90000"/>
        </a:lnSpc>
        <a:spcBef>
          <a:spcPct val="0"/>
        </a:spcBef>
        <a:buNone/>
        <a:defRPr sz="4000"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28600" indent="-228600" algn="l" defTabSz="914400" rtl="0" eaLnBrk="1" latinLnBrk="0" hangingPunct="1">
        <a:lnSpc>
          <a:spcPct val="120000"/>
        </a:lnSpc>
        <a:spcBef>
          <a:spcPts val="1000"/>
        </a:spcBef>
        <a:buSzPct val="75000"/>
        <a:buFont typeface="Arial" panose="020B0604020202020204" pitchFamily="34" charset="0"/>
        <a:buChar char="•"/>
        <a:defRPr sz="2800" kern="1200">
          <a:solidFill>
            <a:schemeClr val="tx1">
              <a:lumMod val="85000"/>
              <a:lumOff val="15000"/>
            </a:schemeClr>
          </a:solidFill>
          <a:latin typeface="微软雅黑" panose="020B0503020204020204" charset="-122"/>
          <a:ea typeface="微软雅黑" panose="020B0503020204020204" charset="-122"/>
          <a:cs typeface="+mn-cs"/>
        </a:defRPr>
      </a:lvl1pPr>
      <a:lvl2pPr marL="575945" indent="-228600" algn="l" defTabSz="914400" rtl="0" eaLnBrk="1" fontAlgn="auto" latinLnBrk="0" hangingPunct="1">
        <a:lnSpc>
          <a:spcPct val="120000"/>
        </a:lnSpc>
        <a:spcBef>
          <a:spcPts val="500"/>
        </a:spcBef>
        <a:buSzPct val="75000"/>
        <a:buFont typeface="Arial" panose="020B0604020202020204" pitchFamily="34" charset="0"/>
        <a:buChar char="•"/>
        <a:defRPr sz="2200" kern="1200">
          <a:solidFill>
            <a:schemeClr val="tx1">
              <a:lumMod val="75000"/>
              <a:lumOff val="25000"/>
            </a:schemeClr>
          </a:solidFill>
          <a:latin typeface="微软雅黑" panose="020B0503020204020204" charset="-122"/>
          <a:ea typeface="微软雅黑" panose="020B0503020204020204" charset="-122"/>
          <a:cs typeface="+mn-cs"/>
        </a:defRPr>
      </a:lvl2pPr>
      <a:lvl3pPr marL="1007745" indent="-228600" algn="l" defTabSz="914400" rtl="0" eaLnBrk="1" fontAlgn="auto" latinLnBrk="0" hangingPunct="1">
        <a:lnSpc>
          <a:spcPct val="120000"/>
        </a:lnSpc>
        <a:spcBef>
          <a:spcPts val="500"/>
        </a:spcBef>
        <a:buSzPct val="75000"/>
        <a:buFont typeface="Arial" panose="020B0604020202020204" pitchFamily="34" charset="0"/>
        <a:buChar char="‒"/>
        <a:defRPr sz="2000" kern="1200">
          <a:solidFill>
            <a:schemeClr val="tx1">
              <a:lumMod val="65000"/>
              <a:lumOff val="35000"/>
            </a:schemeClr>
          </a:solidFill>
          <a:latin typeface="微软雅黑" panose="020B0503020204020204" charset="-122"/>
          <a:ea typeface="微软雅黑" panose="020B0503020204020204" charset="-122"/>
          <a:cs typeface="+mn-cs"/>
        </a:defRPr>
      </a:lvl3pPr>
      <a:lvl4pPr marL="1511935" indent="-228600" algn="l" defTabSz="914400" rtl="0" eaLnBrk="1" fontAlgn="auto" latinLnBrk="0" hangingPunct="1">
        <a:lnSpc>
          <a:spcPct val="100000"/>
        </a:lnSpc>
        <a:spcBef>
          <a:spcPts val="500"/>
        </a:spcBef>
        <a:buSzPct val="75000"/>
        <a:buFont typeface="Arial" panose="020B0604020202020204" pitchFamily="3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4pPr>
      <a:lvl5pPr marL="1943735" indent="-228600" algn="l" defTabSz="914400" rtl="0" eaLnBrk="1" fontAlgn="auto" latinLnBrk="0" hangingPunct="1">
        <a:lnSpc>
          <a:spcPct val="90000"/>
        </a:lnSpc>
        <a:spcBef>
          <a:spcPts val="500"/>
        </a:spcBef>
        <a:buSzPct val="75000"/>
        <a:buFont typeface="Arial" panose="020B0604020202020204" pitchFamily="3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1">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custDataLst>
              <p:tags r:id="rId12"/>
            </p:custDataLst>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p:cNvSpPr>
          <p:nvPr>
            <p:ph type="body" idx="1"/>
            <p:custDataLst>
              <p:tags r:id="rId13"/>
            </p:custDataLst>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smtClean="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0CF650BF-9D4C-4F6C-B45D-510D153D6536}" type="datetimeFigureOut">
              <a:rPr lang="zh-CN" altLang="en-US"/>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pPr>
              <a:defRPr/>
            </a:pPr>
            <a:fld id="{263D2B4B-DFA8-4AE9-8E38-ACC64E6404D0}" type="slidenum">
              <a:rPr lang="zh-CN" altLang="en-US"/>
            </a:fld>
            <a:endParaRPr lang="zh-CN" altLang="en-US"/>
          </a:p>
        </p:txBody>
      </p:sp>
      <p:sp>
        <p:nvSpPr>
          <p:cNvPr id="2"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txStyles>
    <p:titleStyle>
      <a:lvl1pPr algn="l" rtl="0" eaLnBrk="0" fontAlgn="base" hangingPunct="0">
        <a:lnSpc>
          <a:spcPct val="120000"/>
        </a:lnSpc>
        <a:spcBef>
          <a:spcPct val="0"/>
        </a:spcBef>
        <a:spcAft>
          <a:spcPct val="0"/>
        </a:spcAft>
        <a:defRPr sz="3600" kern="1200">
          <a:solidFill>
            <a:schemeClr val="tx1"/>
          </a:solidFill>
          <a:latin typeface="+mj-lt"/>
          <a:ea typeface="+mj-ea"/>
          <a:cs typeface="+mj-cs"/>
        </a:defRPr>
      </a:lvl1pPr>
      <a:lvl2pPr algn="l" rtl="0" eaLnBrk="0" fontAlgn="base" hangingPunct="0">
        <a:lnSpc>
          <a:spcPct val="90000"/>
        </a:lnSpc>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lnSpc>
          <a:spcPct val="90000"/>
        </a:lnSpc>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lnSpc>
          <a:spcPct val="90000"/>
        </a:lnSpc>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lnSpc>
          <a:spcPct val="90000"/>
        </a:lnSpc>
        <a:spcBef>
          <a:spcPct val="0"/>
        </a:spcBef>
        <a:spcAft>
          <a:spcPct val="0"/>
        </a:spcAft>
        <a:defRPr sz="3600">
          <a:solidFill>
            <a:schemeClr val="tx1"/>
          </a:solidFill>
          <a:latin typeface="Arial" panose="020B0604020202020204" pitchFamily="34" charset="0"/>
          <a:ea typeface="黑体" panose="02010609060101010101"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120000"/>
        </a:lnSpc>
        <a:spcBef>
          <a:spcPts val="1000"/>
        </a:spcBef>
        <a:spcAft>
          <a:spcPct val="0"/>
        </a:spcAft>
        <a:buFont typeface="Arial" panose="020B0604020202020204" pitchFamily="34" charset="0"/>
        <a:buChar char="•"/>
        <a:defRPr sz="2400" kern="1200">
          <a:solidFill>
            <a:schemeClr val="tx1"/>
          </a:solidFill>
          <a:latin typeface="+mn-lt"/>
          <a:ea typeface="+mn-ea"/>
          <a:cs typeface="+mn-cs"/>
        </a:defRPr>
      </a:lvl1pPr>
      <a:lvl2pPr marL="685800" indent="-228600" algn="l" rtl="0" eaLnBrk="0" fontAlgn="base" hangingPunct="0">
        <a:lnSpc>
          <a:spcPct val="12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2pPr>
      <a:lvl3pPr marL="1143000" indent="-228600" algn="l" rtl="0" eaLnBrk="0" fontAlgn="base" hangingPunct="0">
        <a:lnSpc>
          <a:spcPct val="12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3pPr>
      <a:lvl4pPr marL="1600200" indent="-228600" algn="l" rtl="0" eaLnBrk="0" fontAlgn="base" hangingPunct="0">
        <a:lnSpc>
          <a:spcPct val="12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12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4.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openxmlformats.org/officeDocument/2006/relationships/tags" Target="../tags/tag39.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40.xml"/><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1.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4.xml"/><Relationship Id="rId2" Type="http://schemas.openxmlformats.org/officeDocument/2006/relationships/tags" Target="../tags/tag42.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4.xml"/><Relationship Id="rId2" Type="http://schemas.openxmlformats.org/officeDocument/2006/relationships/tags" Target="../tags/tag43.xml"/><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4.xml"/><Relationship Id="rId2" Type="http://schemas.openxmlformats.org/officeDocument/2006/relationships/tags" Target="../tags/tag44.xml"/><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4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9.xml"/><Relationship Id="rId1" Type="http://schemas.openxmlformats.org/officeDocument/2006/relationships/tags" Target="../tags/tag46.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47.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9.xml"/><Relationship Id="rId2" Type="http://schemas.openxmlformats.org/officeDocument/2006/relationships/tags" Target="../tags/tag48.xml"/><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14.xml"/><Relationship Id="rId3" Type="http://schemas.openxmlformats.org/officeDocument/2006/relationships/tags" Target="../tags/tag49.xml"/><Relationship Id="rId2" Type="http://schemas.openxmlformats.org/officeDocument/2006/relationships/image" Target="../media/image19.png"/><Relationship Id="rId1"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9.xml"/><Relationship Id="rId1" Type="http://schemas.openxmlformats.org/officeDocument/2006/relationships/tags" Target="../tags/tag50.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9.xml"/><Relationship Id="rId1" Type="http://schemas.openxmlformats.org/officeDocument/2006/relationships/tags" Target="../tags/tag5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9.xml"/><Relationship Id="rId1" Type="http://schemas.openxmlformats.org/officeDocument/2006/relationships/tags" Target="../tags/tag5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9.xml"/><Relationship Id="rId1" Type="http://schemas.openxmlformats.org/officeDocument/2006/relationships/tags" Target="../tags/tag53.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54.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55.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56.xml"/></Relationships>
</file>

<file path=ppt/slides/_rels/slide3.xml.rels><?xml version="1.0" encoding="UTF-8" standalone="yes"?>
<Relationships xmlns="http://schemas.openxmlformats.org/package/2006/relationships"><Relationship Id="rId9" Type="http://schemas.openxmlformats.org/officeDocument/2006/relationships/tags" Target="../tags/tag12.xml"/><Relationship Id="rId8" Type="http://schemas.openxmlformats.org/officeDocument/2006/relationships/tags" Target="../tags/tag11.xml"/><Relationship Id="rId7" Type="http://schemas.openxmlformats.org/officeDocument/2006/relationships/tags" Target="../tags/tag10.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4" Type="http://schemas.openxmlformats.org/officeDocument/2006/relationships/notesSlide" Target="../notesSlides/notesSlide1.xml"/><Relationship Id="rId23" Type="http://schemas.openxmlformats.org/officeDocument/2006/relationships/slideLayout" Target="../slideLayouts/slideLayout12.xml"/><Relationship Id="rId22" Type="http://schemas.openxmlformats.org/officeDocument/2006/relationships/tags" Target="../tags/tag24.xml"/><Relationship Id="rId21" Type="http://schemas.openxmlformats.org/officeDocument/2006/relationships/image" Target="../media/image5.jpeg"/><Relationship Id="rId20" Type="http://schemas.openxmlformats.org/officeDocument/2006/relationships/tags" Target="../tags/tag23.xml"/><Relationship Id="rId2" Type="http://schemas.openxmlformats.org/officeDocument/2006/relationships/tags" Target="../tags/tag5.xml"/><Relationship Id="rId19" Type="http://schemas.openxmlformats.org/officeDocument/2006/relationships/tags" Target="../tags/tag22.xml"/><Relationship Id="rId18" Type="http://schemas.openxmlformats.org/officeDocument/2006/relationships/tags" Target="../tags/tag21.xml"/><Relationship Id="rId17" Type="http://schemas.openxmlformats.org/officeDocument/2006/relationships/tags" Target="../tags/tag20.xml"/><Relationship Id="rId16" Type="http://schemas.openxmlformats.org/officeDocument/2006/relationships/tags" Target="../tags/tag19.xml"/><Relationship Id="rId15" Type="http://schemas.openxmlformats.org/officeDocument/2006/relationships/tags" Target="../tags/tag18.xml"/><Relationship Id="rId14" Type="http://schemas.openxmlformats.org/officeDocument/2006/relationships/tags" Target="../tags/tag17.xml"/><Relationship Id="rId13" Type="http://schemas.openxmlformats.org/officeDocument/2006/relationships/tags" Target="../tags/tag16.xml"/><Relationship Id="rId12" Type="http://schemas.openxmlformats.org/officeDocument/2006/relationships/tags" Target="../tags/tag15.xml"/><Relationship Id="rId11" Type="http://schemas.openxmlformats.org/officeDocument/2006/relationships/tags" Target="../tags/tag14.xml"/><Relationship Id="rId10" Type="http://schemas.openxmlformats.org/officeDocument/2006/relationships/tags" Target="../tags/tag13.xm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25.xml"/><Relationship Id="rId1" Type="http://schemas.openxmlformats.org/officeDocument/2006/relationships/image" Target="../media/image6.GIF"/></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26.xml"/></Relationships>
</file>

<file path=ppt/slides/_rels/slide6.xml.rels><?xml version="1.0" encoding="UTF-8" standalone="yes"?>
<Relationships xmlns="http://schemas.openxmlformats.org/package/2006/relationships"><Relationship Id="rId9" Type="http://schemas.openxmlformats.org/officeDocument/2006/relationships/tags" Target="../tags/tag35.xml"/><Relationship Id="rId8" Type="http://schemas.openxmlformats.org/officeDocument/2006/relationships/tags" Target="../tags/tag34.xml"/><Relationship Id="rId7" Type="http://schemas.openxmlformats.org/officeDocument/2006/relationships/tags" Target="../tags/tag33.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3" Type="http://schemas.openxmlformats.org/officeDocument/2006/relationships/tags" Target="../tags/tag29.xml"/><Relationship Id="rId2" Type="http://schemas.openxmlformats.org/officeDocument/2006/relationships/tags" Target="../tags/tag28.xml"/><Relationship Id="rId10" Type="http://schemas.openxmlformats.org/officeDocument/2006/relationships/slideLayout" Target="../slideLayouts/slideLayout12.xml"/><Relationship Id="rId1" Type="http://schemas.openxmlformats.org/officeDocument/2006/relationships/tags" Target="../tags/tag2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36.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4.xml"/><Relationship Id="rId3" Type="http://schemas.openxmlformats.org/officeDocument/2006/relationships/tags" Target="../tags/tag37.xml"/><Relationship Id="rId2" Type="http://schemas.openxmlformats.org/officeDocument/2006/relationships/image" Target="../media/image8.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38.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9" name="文本框 48"/>
          <p:cNvSpPr txBox="1"/>
          <p:nvPr/>
        </p:nvSpPr>
        <p:spPr>
          <a:xfrm>
            <a:off x="5227638" y="742950"/>
            <a:ext cx="1736725" cy="337185"/>
          </a:xfrm>
          <a:prstGeom prst="rect">
            <a:avLst/>
          </a:prstGeom>
          <a:noFill/>
        </p:spPr>
        <p:txBody>
          <a:bodyPr>
            <a:spAutoFit/>
          </a:bodyPr>
          <a:lstStyle/>
          <a:p>
            <a:pPr algn="ctr" eaLnBrk="1" fontAlgn="auto" hangingPunct="1">
              <a:spcBef>
                <a:spcPts val="0"/>
              </a:spcBef>
              <a:spcAft>
                <a:spcPts val="0"/>
              </a:spcAft>
              <a:defRPr/>
            </a:pPr>
            <a:r>
              <a:rPr lang="en-US" altLang="zh-CN" sz="1600" b="1" dirty="0" smtClean="0">
                <a:latin typeface="+mn-ea"/>
                <a:ea typeface="+mn-ea"/>
              </a:rPr>
              <a:t>Name</a:t>
            </a:r>
            <a:r>
              <a:rPr lang="zh-CN" altLang="en-US" sz="1600" b="1" dirty="0" smtClean="0">
                <a:latin typeface="+mn-ea"/>
                <a:ea typeface="+mn-ea"/>
              </a:rPr>
              <a:t>作品</a:t>
            </a:r>
            <a:endParaRPr lang="en-US" altLang="zh-CN" sz="1600" b="1" dirty="0">
              <a:latin typeface="+mn-ea"/>
              <a:ea typeface="+mn-ea"/>
            </a:endParaRPr>
          </a:p>
        </p:txBody>
      </p:sp>
      <p:sp>
        <p:nvSpPr>
          <p:cNvPr id="6147" name="文本框 49"/>
          <p:cNvSpPr txBox="1">
            <a:spLocks noChangeArrowheads="1"/>
          </p:cNvSpPr>
          <p:nvPr/>
        </p:nvSpPr>
        <p:spPr bwMode="auto">
          <a:xfrm>
            <a:off x="3351213" y="6027738"/>
            <a:ext cx="5489575"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9pPr>
          </a:lstStyle>
          <a:p>
            <a:pPr algn="ctr" eaLnBrk="1" hangingPunct="1">
              <a:lnSpc>
                <a:spcPct val="100000"/>
              </a:lnSpc>
              <a:spcBef>
                <a:spcPct val="0"/>
              </a:spcBef>
              <a:buFontTx/>
              <a:buNone/>
            </a:pPr>
            <a:r>
              <a:rPr lang="zh-CN" altLang="en-US" sz="1600" b="1" dirty="0">
                <a:solidFill>
                  <a:srgbClr val="000000"/>
                </a:solidFill>
                <a:latin typeface="宋体" panose="02010600030101010101" pitchFamily="2" charset="-122"/>
                <a:ea typeface="宋体" panose="02010600030101010101" pitchFamily="2" charset="-122"/>
              </a:rPr>
              <a:t>汇报人</a:t>
            </a:r>
            <a:r>
              <a:rPr lang="zh-CN" altLang="en-US" sz="1600" b="1" dirty="0" smtClean="0">
                <a:solidFill>
                  <a:srgbClr val="000000"/>
                </a:solidFill>
                <a:latin typeface="宋体" panose="02010600030101010101" pitchFamily="2" charset="-122"/>
                <a:ea typeface="宋体" panose="02010600030101010101" pitchFamily="2" charset="-122"/>
              </a:rPr>
              <a:t>：</a:t>
            </a:r>
            <a:r>
              <a:rPr lang="en-US" altLang="zh-CN" sz="1600" b="1" dirty="0" smtClean="0">
                <a:solidFill>
                  <a:srgbClr val="000000"/>
                </a:solidFill>
                <a:latin typeface="宋体" panose="02010600030101010101" pitchFamily="2" charset="-122"/>
                <a:ea typeface="宋体" panose="02010600030101010101" pitchFamily="2" charset="-122"/>
              </a:rPr>
              <a:t>Name</a:t>
            </a:r>
            <a:endParaRPr lang="en-US" altLang="zh-CN" sz="1600" b="1" dirty="0">
              <a:solidFill>
                <a:srgbClr val="000000"/>
              </a:solidFill>
              <a:latin typeface="宋体" panose="02010600030101010101" pitchFamily="2" charset="-122"/>
              <a:ea typeface="宋体" panose="02010600030101010101" pitchFamily="2" charset="-122"/>
            </a:endParaRPr>
          </a:p>
        </p:txBody>
      </p:sp>
      <p:sp>
        <p:nvSpPr>
          <p:cNvPr id="6149" name="文本框 7"/>
          <p:cNvSpPr txBox="1">
            <a:spLocks noChangeArrowheads="1"/>
          </p:cNvSpPr>
          <p:nvPr/>
        </p:nvSpPr>
        <p:spPr bwMode="auto">
          <a:xfrm>
            <a:off x="3300413" y="3295650"/>
            <a:ext cx="559117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9pPr>
          </a:lstStyle>
          <a:p>
            <a:pPr algn="ctr" eaLnBrk="1" hangingPunct="1">
              <a:lnSpc>
                <a:spcPct val="100000"/>
              </a:lnSpc>
              <a:spcBef>
                <a:spcPct val="0"/>
              </a:spcBef>
              <a:buFontTx/>
              <a:buNone/>
            </a:pPr>
            <a:r>
              <a:rPr lang="zh-CN" altLang="en-US" sz="3200" dirty="0">
                <a:solidFill>
                  <a:schemeClr val="bg1"/>
                </a:solidFill>
                <a:latin typeface="微软雅黑" panose="020B0503020204020204" charset="-122"/>
                <a:ea typeface="微软雅黑" panose="020B0503020204020204" charset="-122"/>
                <a:cs typeface="Adobe Devanagari" panose="02040503050201020203" pitchFamily="18" charset="0"/>
              </a:rPr>
              <a:t>有这么一个游戏</a:t>
            </a:r>
            <a:endParaRPr lang="zh-CN" altLang="en-US" sz="3200" dirty="0">
              <a:solidFill>
                <a:schemeClr val="bg1"/>
              </a:solidFill>
              <a:latin typeface="微软雅黑" panose="020B0503020204020204" charset="-122"/>
              <a:ea typeface="微软雅黑" panose="020B0503020204020204" charset="-122"/>
              <a:cs typeface="Adobe Devanagari" panose="02040503050201020203" pitchFamily="18" charset="0"/>
            </a:endParaRPr>
          </a:p>
        </p:txBody>
      </p:sp>
      <p:sp>
        <p:nvSpPr>
          <p:cNvPr id="6150" name="文本框 8"/>
          <p:cNvSpPr txBox="1">
            <a:spLocks noChangeArrowheads="1"/>
          </p:cNvSpPr>
          <p:nvPr/>
        </p:nvSpPr>
        <p:spPr bwMode="auto">
          <a:xfrm>
            <a:off x="3543300" y="4000500"/>
            <a:ext cx="5105400"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charset="-122"/>
              </a:defRPr>
            </a:lvl1pPr>
            <a:lvl2pPr marL="6858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9pPr>
          </a:lstStyle>
          <a:p>
            <a:pPr algn="ctr" eaLnBrk="1" hangingPunct="1">
              <a:lnSpc>
                <a:spcPct val="100000"/>
              </a:lnSpc>
              <a:spcBef>
                <a:spcPct val="0"/>
              </a:spcBef>
              <a:buFont typeface="Arial" panose="020B0604020202020204" pitchFamily="34" charset="0"/>
              <a:buNone/>
            </a:pPr>
            <a:endParaRPr lang="zh-CN" altLang="en-US" sz="1800" b="1" dirty="0" smtClean="0">
              <a:solidFill>
                <a:srgbClr val="F9FAF5"/>
              </a:solidFill>
              <a:latin typeface="宋体" panose="02010600030101010101" pitchFamily="2" charset="-122"/>
            </a:endParaRPr>
          </a:p>
        </p:txBody>
      </p:sp>
    </p:spTree>
    <p:custDataLst>
      <p:tags r:id="rId2"/>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动画帧的制作</a:t>
            </a:r>
            <a:br>
              <a:rPr lang="zh-CN" altLang="en-US"/>
            </a:br>
            <a:r>
              <a:rPr lang="zh-CN" altLang="en-US" sz="2000"/>
              <a:t>何柳华</a:t>
            </a:r>
            <a:endParaRPr lang="zh-CN" altLang="en-US" sz="2000"/>
          </a:p>
        </p:txBody>
      </p:sp>
      <p:pic>
        <p:nvPicPr>
          <p:cNvPr id="4" name="内容占位符 3"/>
          <p:cNvPicPr>
            <a:picLocks noChangeAspect="1"/>
          </p:cNvPicPr>
          <p:nvPr>
            <p:ph idx="1"/>
          </p:nvPr>
        </p:nvPicPr>
        <p:blipFill>
          <a:blip r:embed="rId1"/>
          <a:stretch>
            <a:fillRect/>
          </a:stretch>
        </p:blipFill>
        <p:spPr>
          <a:xfrm>
            <a:off x="582930" y="1691005"/>
            <a:ext cx="6998335" cy="2682875"/>
          </a:xfrm>
          <a:prstGeom prst="rect">
            <a:avLst/>
          </a:prstGeom>
        </p:spPr>
      </p:pic>
      <p:pic>
        <p:nvPicPr>
          <p:cNvPr id="5" name="图片 4"/>
          <p:cNvPicPr>
            <a:picLocks noChangeAspect="1"/>
          </p:cNvPicPr>
          <p:nvPr/>
        </p:nvPicPr>
        <p:blipFill>
          <a:blip r:embed="rId2"/>
          <a:stretch>
            <a:fillRect/>
          </a:stretch>
        </p:blipFill>
        <p:spPr>
          <a:xfrm>
            <a:off x="582930" y="1691005"/>
            <a:ext cx="590550" cy="314325"/>
          </a:xfrm>
          <a:prstGeom prst="rect">
            <a:avLst/>
          </a:prstGeom>
        </p:spPr>
      </p:pic>
      <p:pic>
        <p:nvPicPr>
          <p:cNvPr id="6" name="图片 5"/>
          <p:cNvPicPr>
            <a:picLocks noChangeAspect="1"/>
          </p:cNvPicPr>
          <p:nvPr/>
        </p:nvPicPr>
        <p:blipFill>
          <a:blip r:embed="rId3"/>
          <a:stretch>
            <a:fillRect/>
          </a:stretch>
        </p:blipFill>
        <p:spPr>
          <a:xfrm>
            <a:off x="7649210" y="1788160"/>
            <a:ext cx="3259455" cy="4867275"/>
          </a:xfrm>
          <a:prstGeom prst="rect">
            <a:avLst/>
          </a:prstGeom>
        </p:spPr>
      </p:pic>
      <p:pic>
        <p:nvPicPr>
          <p:cNvPr id="7" name="图片 6"/>
          <p:cNvPicPr>
            <a:picLocks noChangeAspect="1"/>
          </p:cNvPicPr>
          <p:nvPr/>
        </p:nvPicPr>
        <p:blipFill>
          <a:blip r:embed="rId4"/>
          <a:stretch>
            <a:fillRect/>
          </a:stretch>
        </p:blipFill>
        <p:spPr>
          <a:xfrm>
            <a:off x="582930" y="4590415"/>
            <a:ext cx="6927215" cy="2065020"/>
          </a:xfrm>
          <a:prstGeom prst="rect">
            <a:avLst/>
          </a:prstGeom>
        </p:spPr>
      </p:pic>
    </p:spTree>
    <p:custDataLst>
      <p:tags r:id="rId5"/>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1">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8194" name="文本框 34"/>
          <p:cNvSpPr txBox="1">
            <a:spLocks noChangeArrowheads="1"/>
          </p:cNvSpPr>
          <p:nvPr/>
        </p:nvSpPr>
        <p:spPr bwMode="auto">
          <a:xfrm>
            <a:off x="4986338" y="2549525"/>
            <a:ext cx="2174875" cy="1106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9pPr>
          </a:lstStyle>
          <a:p>
            <a:pPr algn="ctr" eaLnBrk="1" hangingPunct="1">
              <a:lnSpc>
                <a:spcPct val="100000"/>
              </a:lnSpc>
              <a:spcBef>
                <a:spcPct val="0"/>
              </a:spcBef>
              <a:buFontTx/>
              <a:buNone/>
            </a:pPr>
            <a:r>
              <a:rPr lang="en-US" altLang="zh-CN" sz="6600">
                <a:solidFill>
                  <a:srgbClr val="F9FAF5"/>
                </a:solidFill>
                <a:latin typeface="微软雅黑" panose="020B0503020204020204" charset="-122"/>
                <a:ea typeface="微软雅黑" panose="020B0503020204020204" charset="-122"/>
              </a:rPr>
              <a:t>01</a:t>
            </a:r>
            <a:endParaRPr lang="zh-CN" altLang="en-US" sz="6600">
              <a:solidFill>
                <a:srgbClr val="F9FAF5"/>
              </a:solidFill>
              <a:latin typeface="微软雅黑" panose="020B0503020204020204" charset="-122"/>
              <a:ea typeface="微软雅黑" panose="020B0503020204020204" charset="-122"/>
            </a:endParaRPr>
          </a:p>
        </p:txBody>
      </p:sp>
      <p:sp>
        <p:nvSpPr>
          <p:cNvPr id="8195" name="标题 1"/>
          <p:cNvSpPr>
            <a:spLocks noGrp="1"/>
          </p:cNvSpPr>
          <p:nvPr>
            <p:ph type="title"/>
          </p:nvPr>
        </p:nvSpPr>
        <p:spPr>
          <a:xfrm>
            <a:off x="4037013" y="3665538"/>
            <a:ext cx="4117975" cy="725487"/>
          </a:xfrm>
        </p:spPr>
        <p:txBody>
          <a:bodyPr/>
          <a:lstStyle/>
          <a:p>
            <a:pPr eaLnBrk="1" hangingPunct="1">
              <a:lnSpc>
                <a:spcPct val="100000"/>
              </a:lnSpc>
            </a:pPr>
            <a:r>
              <a:rPr lang="zh-CN" altLang="en-US" dirty="0" smtClean="0">
                <a:solidFill>
                  <a:srgbClr val="FAF9F3"/>
                </a:solidFill>
                <a:latin typeface="微软雅黑" panose="020B0503020204020204" charset="-122"/>
                <a:ea typeface="微软雅黑" panose="020B0503020204020204" charset="-122"/>
              </a:rPr>
              <a:t>游戏简介</a:t>
            </a:r>
            <a:endParaRPr lang="zh-CN" altLang="en-US" dirty="0" smtClean="0">
              <a:solidFill>
                <a:srgbClr val="FAF9F3"/>
              </a:solidFill>
              <a:latin typeface="微软雅黑" panose="020B0503020204020204" charset="-122"/>
              <a:ea typeface="微软雅黑" panose="020B0503020204020204" charset="-122"/>
            </a:endParaRPr>
          </a:p>
        </p:txBody>
      </p:sp>
      <p:sp>
        <p:nvSpPr>
          <p:cNvPr id="8196" name="文本占位符 2"/>
          <p:cNvSpPr>
            <a:spLocks noGrp="1"/>
          </p:cNvSpPr>
          <p:nvPr>
            <p:ph type="body" idx="1"/>
          </p:nvPr>
        </p:nvSpPr>
        <p:spPr>
          <a:xfrm>
            <a:off x="3902075" y="5664200"/>
            <a:ext cx="4387850" cy="508000"/>
          </a:xfrm>
        </p:spPr>
        <p:txBody>
          <a:bodyPr/>
          <a:lstStyle/>
          <a:p>
            <a:pPr eaLnBrk="1" hangingPunct="1">
              <a:lnSpc>
                <a:spcPct val="100000"/>
              </a:lnSpc>
              <a:spcBef>
                <a:spcPct val="0"/>
              </a:spcBef>
            </a:pPr>
            <a:r>
              <a:rPr lang="zh-CN" altLang="en-US" smtClean="0">
                <a:solidFill>
                  <a:srgbClr val="3B3838"/>
                </a:solidFill>
                <a:latin typeface="微软雅黑" panose="020B0503020204020204" charset="-122"/>
                <a:ea typeface="微软雅黑" panose="020B0503020204020204" charset="-122"/>
              </a:rPr>
              <a:t>。。。</a:t>
            </a:r>
            <a:endParaRPr lang="zh-CN" altLang="en-US" smtClean="0">
              <a:solidFill>
                <a:srgbClr val="3B3838"/>
              </a:solidFill>
              <a:latin typeface="微软雅黑" panose="020B0503020204020204" charset="-122"/>
              <a:ea typeface="微软雅黑" panose="020B0503020204020204" charset="-122"/>
            </a:endParaRPr>
          </a:p>
        </p:txBody>
      </p:sp>
    </p:spTree>
    <p:custDataLst>
      <p:tags r:id="rId2"/>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文本框 1"/>
          <p:cNvSpPr txBox="1"/>
          <p:nvPr/>
        </p:nvSpPr>
        <p:spPr>
          <a:xfrm>
            <a:off x="1012825" y="402590"/>
            <a:ext cx="8484870" cy="583565"/>
          </a:xfrm>
          <a:prstGeom prst="rect">
            <a:avLst/>
          </a:prstGeom>
          <a:noFill/>
        </p:spPr>
        <p:txBody>
          <a:bodyPr wrap="square" rtlCol="0">
            <a:spAutoFit/>
          </a:bodyPr>
          <a:p>
            <a:r>
              <a:rPr lang="zh-CN" altLang="en-US" sz="3200">
                <a:latin typeface="微软雅黑" panose="020B0503020204020204" charset="-122"/>
                <a:ea typeface="微软雅黑" panose="020B0503020204020204" charset="-122"/>
              </a:rPr>
              <a:t>活动分析</a:t>
            </a:r>
            <a:r>
              <a:rPr lang="zh-CN" altLang="en-US" sz="3200"/>
              <a:t>：</a:t>
            </a:r>
            <a:endParaRPr lang="zh-CN" altLang="en-US" sz="3200"/>
          </a:p>
        </p:txBody>
      </p:sp>
      <p:sp>
        <p:nvSpPr>
          <p:cNvPr id="3" name="流程图: 终止 2"/>
          <p:cNvSpPr/>
          <p:nvPr/>
        </p:nvSpPr>
        <p:spPr>
          <a:xfrm>
            <a:off x="4275455" y="1068070"/>
            <a:ext cx="1168400" cy="415290"/>
          </a:xfrm>
          <a:prstGeom prst="flowChartTerminator">
            <a:avLst/>
          </a:prstGeom>
          <a:noFill/>
          <a:ln>
            <a:solidFill>
              <a:srgbClr val="202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开始</a:t>
            </a:r>
            <a:endParaRPr lang="zh-CN" altLang="en-US">
              <a:solidFill>
                <a:schemeClr val="tx1"/>
              </a:solidFill>
            </a:endParaRPr>
          </a:p>
        </p:txBody>
      </p:sp>
      <p:sp>
        <p:nvSpPr>
          <p:cNvPr id="4" name="流程图: 终止 3"/>
          <p:cNvSpPr/>
          <p:nvPr/>
        </p:nvSpPr>
        <p:spPr>
          <a:xfrm>
            <a:off x="8102600" y="3386455"/>
            <a:ext cx="1168400" cy="415290"/>
          </a:xfrm>
          <a:prstGeom prst="flowChartTerminator">
            <a:avLst/>
          </a:prstGeom>
          <a:noFill/>
          <a:ln>
            <a:solidFill>
              <a:srgbClr val="202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退出</a:t>
            </a:r>
            <a:endParaRPr lang="zh-CN" altLang="en-US">
              <a:solidFill>
                <a:schemeClr val="tx1"/>
              </a:solidFill>
            </a:endParaRPr>
          </a:p>
        </p:txBody>
      </p:sp>
      <p:sp>
        <p:nvSpPr>
          <p:cNvPr id="5" name="流程图: 终止 4"/>
          <p:cNvSpPr/>
          <p:nvPr/>
        </p:nvSpPr>
        <p:spPr>
          <a:xfrm>
            <a:off x="4275455" y="6149340"/>
            <a:ext cx="1168400" cy="415290"/>
          </a:xfrm>
          <a:prstGeom prst="flowChartTerminator">
            <a:avLst/>
          </a:prstGeom>
          <a:noFill/>
          <a:ln>
            <a:solidFill>
              <a:srgbClr val="202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结束</a:t>
            </a:r>
            <a:endParaRPr lang="zh-CN" altLang="en-US">
              <a:solidFill>
                <a:schemeClr val="tx1"/>
              </a:solidFill>
            </a:endParaRPr>
          </a:p>
        </p:txBody>
      </p:sp>
      <p:sp>
        <p:nvSpPr>
          <p:cNvPr id="6" name="流程图: 终止 5"/>
          <p:cNvSpPr/>
          <p:nvPr/>
        </p:nvSpPr>
        <p:spPr>
          <a:xfrm>
            <a:off x="4197985" y="1793875"/>
            <a:ext cx="1323340" cy="415290"/>
          </a:xfrm>
          <a:prstGeom prst="flowChartTerminator">
            <a:avLst/>
          </a:prstGeom>
          <a:noFill/>
          <a:ln>
            <a:solidFill>
              <a:srgbClr val="202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进入游戏</a:t>
            </a:r>
            <a:endParaRPr lang="zh-CN" altLang="en-US">
              <a:solidFill>
                <a:schemeClr val="tx1"/>
              </a:solidFill>
            </a:endParaRPr>
          </a:p>
        </p:txBody>
      </p:sp>
      <p:sp>
        <p:nvSpPr>
          <p:cNvPr id="7" name="流程图: 终止 6"/>
          <p:cNvSpPr/>
          <p:nvPr/>
        </p:nvSpPr>
        <p:spPr>
          <a:xfrm>
            <a:off x="2471420" y="3386455"/>
            <a:ext cx="1323340" cy="415290"/>
          </a:xfrm>
          <a:prstGeom prst="flowChartTerminator">
            <a:avLst/>
          </a:prstGeom>
          <a:noFill/>
          <a:ln>
            <a:solidFill>
              <a:srgbClr val="202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生成僵尸</a:t>
            </a:r>
            <a:endParaRPr lang="zh-CN" altLang="en-US">
              <a:solidFill>
                <a:schemeClr val="tx1"/>
              </a:solidFill>
            </a:endParaRPr>
          </a:p>
        </p:txBody>
      </p:sp>
      <p:sp>
        <p:nvSpPr>
          <p:cNvPr id="8" name="流程图: 终止 7"/>
          <p:cNvSpPr/>
          <p:nvPr/>
        </p:nvSpPr>
        <p:spPr>
          <a:xfrm>
            <a:off x="4197985" y="3386455"/>
            <a:ext cx="1323340" cy="415290"/>
          </a:xfrm>
          <a:prstGeom prst="flowChartTerminator">
            <a:avLst/>
          </a:prstGeom>
          <a:noFill/>
          <a:ln>
            <a:solidFill>
              <a:srgbClr val="202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收集阳光</a:t>
            </a:r>
            <a:endParaRPr lang="zh-CN" altLang="en-US">
              <a:solidFill>
                <a:schemeClr val="tx1"/>
              </a:solidFill>
            </a:endParaRPr>
          </a:p>
        </p:txBody>
      </p:sp>
      <p:sp>
        <p:nvSpPr>
          <p:cNvPr id="9" name="流程图: 终止 8"/>
          <p:cNvSpPr/>
          <p:nvPr/>
        </p:nvSpPr>
        <p:spPr>
          <a:xfrm>
            <a:off x="5775325" y="3386455"/>
            <a:ext cx="1323340" cy="415290"/>
          </a:xfrm>
          <a:prstGeom prst="flowChartTerminator">
            <a:avLst/>
          </a:prstGeom>
          <a:noFill/>
          <a:ln>
            <a:solidFill>
              <a:srgbClr val="202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种植植物</a:t>
            </a:r>
            <a:endParaRPr lang="zh-CN" altLang="en-US">
              <a:solidFill>
                <a:schemeClr val="tx1"/>
              </a:solidFill>
            </a:endParaRPr>
          </a:p>
        </p:txBody>
      </p:sp>
      <p:sp>
        <p:nvSpPr>
          <p:cNvPr id="10" name="流程图: 终止 9"/>
          <p:cNvSpPr/>
          <p:nvPr/>
        </p:nvSpPr>
        <p:spPr>
          <a:xfrm>
            <a:off x="3701415" y="4488180"/>
            <a:ext cx="2316480" cy="415290"/>
          </a:xfrm>
          <a:prstGeom prst="flowChartTerminator">
            <a:avLst/>
          </a:prstGeom>
          <a:noFill/>
          <a:ln>
            <a:solidFill>
              <a:srgbClr val="202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僵尸是否到达屋子</a:t>
            </a:r>
            <a:endParaRPr lang="zh-CN" altLang="en-US">
              <a:solidFill>
                <a:schemeClr val="tx1"/>
              </a:solidFill>
            </a:endParaRPr>
          </a:p>
        </p:txBody>
      </p:sp>
      <p:cxnSp>
        <p:nvCxnSpPr>
          <p:cNvPr id="11" name="直接箭头连接符 10"/>
          <p:cNvCxnSpPr>
            <a:stCxn id="3" idx="2"/>
            <a:endCxn id="6" idx="0"/>
          </p:cNvCxnSpPr>
          <p:nvPr/>
        </p:nvCxnSpPr>
        <p:spPr>
          <a:xfrm>
            <a:off x="4859655" y="1483360"/>
            <a:ext cx="0" cy="3105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6" idx="2"/>
            <a:endCxn id="8" idx="0"/>
          </p:cNvCxnSpPr>
          <p:nvPr/>
        </p:nvCxnSpPr>
        <p:spPr>
          <a:xfrm>
            <a:off x="4859655" y="2209165"/>
            <a:ext cx="0" cy="11772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endCxn id="9" idx="0"/>
          </p:cNvCxnSpPr>
          <p:nvPr/>
        </p:nvCxnSpPr>
        <p:spPr>
          <a:xfrm>
            <a:off x="4854575" y="2796540"/>
            <a:ext cx="1582420" cy="5899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endCxn id="7" idx="0"/>
          </p:cNvCxnSpPr>
          <p:nvPr/>
        </p:nvCxnSpPr>
        <p:spPr>
          <a:xfrm flipH="1">
            <a:off x="3133090" y="2806065"/>
            <a:ext cx="1721485" cy="5803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8" idx="2"/>
            <a:endCxn id="10" idx="0"/>
          </p:cNvCxnSpPr>
          <p:nvPr/>
        </p:nvCxnSpPr>
        <p:spPr>
          <a:xfrm>
            <a:off x="4859655" y="3801745"/>
            <a:ext cx="0" cy="68643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endCxn id="10" idx="0"/>
          </p:cNvCxnSpPr>
          <p:nvPr/>
        </p:nvCxnSpPr>
        <p:spPr>
          <a:xfrm>
            <a:off x="3195320" y="3801745"/>
            <a:ext cx="1664335" cy="68643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9" idx="2"/>
            <a:endCxn id="10" idx="0"/>
          </p:cNvCxnSpPr>
          <p:nvPr/>
        </p:nvCxnSpPr>
        <p:spPr>
          <a:xfrm flipH="1">
            <a:off x="4859655" y="3801745"/>
            <a:ext cx="1577340" cy="68643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10" idx="1"/>
          </p:cNvCxnSpPr>
          <p:nvPr/>
        </p:nvCxnSpPr>
        <p:spPr>
          <a:xfrm flipH="1">
            <a:off x="1814195" y="4695825"/>
            <a:ext cx="1887220" cy="1905"/>
          </a:xfrm>
          <a:prstGeom prst="line">
            <a:avLst/>
          </a:prstGeom>
          <a:ln>
            <a:solidFill>
              <a:srgbClr val="20202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1794510" y="2613025"/>
            <a:ext cx="0" cy="20751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V="1">
            <a:off x="1794510" y="2603500"/>
            <a:ext cx="3041015" cy="190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endCxn id="29" idx="0"/>
          </p:cNvCxnSpPr>
          <p:nvPr/>
        </p:nvCxnSpPr>
        <p:spPr>
          <a:xfrm>
            <a:off x="4854575" y="4919980"/>
            <a:ext cx="5080" cy="4635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4931410" y="4903470"/>
            <a:ext cx="454025" cy="645160"/>
          </a:xfrm>
          <a:prstGeom prst="rect">
            <a:avLst/>
          </a:prstGeom>
          <a:noFill/>
        </p:spPr>
        <p:txBody>
          <a:bodyPr wrap="square" rtlCol="0">
            <a:spAutoFit/>
          </a:bodyPr>
          <a:p>
            <a:r>
              <a:rPr lang="en-US" altLang="zh-CN"/>
              <a:t>Y</a:t>
            </a:r>
            <a:endParaRPr lang="en-US" altLang="zh-CN"/>
          </a:p>
          <a:p>
            <a:endParaRPr lang="en-US" altLang="zh-CN"/>
          </a:p>
        </p:txBody>
      </p:sp>
      <p:sp>
        <p:nvSpPr>
          <p:cNvPr id="23" name="文本框 22"/>
          <p:cNvSpPr txBox="1"/>
          <p:nvPr/>
        </p:nvSpPr>
        <p:spPr>
          <a:xfrm>
            <a:off x="2807970" y="4427855"/>
            <a:ext cx="598805" cy="645160"/>
          </a:xfrm>
          <a:prstGeom prst="rect">
            <a:avLst/>
          </a:prstGeom>
          <a:noFill/>
        </p:spPr>
        <p:txBody>
          <a:bodyPr wrap="square" rtlCol="0">
            <a:spAutoFit/>
          </a:bodyPr>
          <a:p>
            <a:r>
              <a:rPr lang="en-US" altLang="zh-CN"/>
              <a:t>N</a:t>
            </a:r>
            <a:endParaRPr lang="en-US" altLang="zh-CN"/>
          </a:p>
          <a:p>
            <a:endParaRPr lang="en-US" altLang="zh-CN"/>
          </a:p>
        </p:txBody>
      </p:sp>
      <p:cxnSp>
        <p:nvCxnSpPr>
          <p:cNvPr id="24" name="直接连接符 23"/>
          <p:cNvCxnSpPr>
            <a:stCxn id="3" idx="3"/>
          </p:cNvCxnSpPr>
          <p:nvPr/>
        </p:nvCxnSpPr>
        <p:spPr>
          <a:xfrm>
            <a:off x="5443855" y="1275715"/>
            <a:ext cx="3194685" cy="5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endCxn id="4" idx="0"/>
          </p:cNvCxnSpPr>
          <p:nvPr/>
        </p:nvCxnSpPr>
        <p:spPr>
          <a:xfrm>
            <a:off x="8638540" y="1261110"/>
            <a:ext cx="48260" cy="212534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4" idx="2"/>
          </p:cNvCxnSpPr>
          <p:nvPr/>
        </p:nvCxnSpPr>
        <p:spPr>
          <a:xfrm>
            <a:off x="8686800" y="3801745"/>
            <a:ext cx="38735" cy="2160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H="1">
            <a:off x="4845050" y="5962650"/>
            <a:ext cx="3880485" cy="95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4864100" y="2796540"/>
            <a:ext cx="3803650" cy="95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流程图: 终止 28"/>
          <p:cNvSpPr/>
          <p:nvPr/>
        </p:nvSpPr>
        <p:spPr>
          <a:xfrm>
            <a:off x="4198620" y="5383530"/>
            <a:ext cx="1322070" cy="415290"/>
          </a:xfrm>
          <a:prstGeom prst="flowChartTerminator">
            <a:avLst/>
          </a:prstGeom>
          <a:noFill/>
          <a:ln>
            <a:solidFill>
              <a:srgbClr val="202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是否继续</a:t>
            </a:r>
            <a:endParaRPr lang="zh-CN" altLang="en-US">
              <a:solidFill>
                <a:schemeClr val="tx1"/>
              </a:solidFill>
            </a:endParaRPr>
          </a:p>
        </p:txBody>
      </p:sp>
      <p:cxnSp>
        <p:nvCxnSpPr>
          <p:cNvPr id="30" name="直接连接符 29"/>
          <p:cNvCxnSpPr>
            <a:stCxn id="29" idx="1"/>
          </p:cNvCxnSpPr>
          <p:nvPr/>
        </p:nvCxnSpPr>
        <p:spPr>
          <a:xfrm flipH="1">
            <a:off x="1379855" y="5591175"/>
            <a:ext cx="2818765" cy="44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V="1">
            <a:off x="1360170" y="1271270"/>
            <a:ext cx="9525" cy="4314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endCxn id="3" idx="1"/>
          </p:cNvCxnSpPr>
          <p:nvPr/>
        </p:nvCxnSpPr>
        <p:spPr>
          <a:xfrm flipV="1">
            <a:off x="1341120" y="1275715"/>
            <a:ext cx="2934335" cy="14605"/>
          </a:xfrm>
          <a:prstGeom prst="straightConnector1">
            <a:avLst/>
          </a:prstGeom>
          <a:ln>
            <a:solidFill>
              <a:srgbClr val="202020"/>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29" idx="2"/>
            <a:endCxn id="5" idx="0"/>
          </p:cNvCxnSpPr>
          <p:nvPr/>
        </p:nvCxnSpPr>
        <p:spPr>
          <a:xfrm>
            <a:off x="4859655" y="5798820"/>
            <a:ext cx="0" cy="35052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3701415" y="5271135"/>
            <a:ext cx="704850" cy="645160"/>
          </a:xfrm>
          <a:prstGeom prst="rect">
            <a:avLst/>
          </a:prstGeom>
          <a:noFill/>
        </p:spPr>
        <p:txBody>
          <a:bodyPr wrap="square" rtlCol="0">
            <a:spAutoFit/>
          </a:bodyPr>
          <a:p>
            <a:r>
              <a:rPr lang="en-US" altLang="zh-CN"/>
              <a:t>Y</a:t>
            </a:r>
            <a:endParaRPr lang="en-US" altLang="zh-CN"/>
          </a:p>
          <a:p>
            <a:endParaRPr lang="en-US" altLang="zh-CN"/>
          </a:p>
        </p:txBody>
      </p:sp>
      <p:sp>
        <p:nvSpPr>
          <p:cNvPr id="35" name="文本框 34"/>
          <p:cNvSpPr txBox="1"/>
          <p:nvPr/>
        </p:nvSpPr>
        <p:spPr>
          <a:xfrm>
            <a:off x="4406900" y="5817870"/>
            <a:ext cx="360680" cy="368300"/>
          </a:xfrm>
          <a:prstGeom prst="rect">
            <a:avLst/>
          </a:prstGeom>
          <a:noFill/>
        </p:spPr>
        <p:txBody>
          <a:bodyPr wrap="square" rtlCol="0">
            <a:spAutoFit/>
          </a:bodyPr>
          <a:p>
            <a:r>
              <a:rPr lang="en-US" altLang="zh-CN"/>
              <a:t>N</a:t>
            </a:r>
            <a:endParaRPr lang="en-US" altLang="zh-CN"/>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游戏开始界面：</a:t>
            </a:r>
            <a:br>
              <a:rPr lang="zh-CN" altLang="en-US" dirty="0"/>
            </a:br>
            <a:endParaRPr lang="zh-CN" altLang="en-US" sz="2000" dirty="0">
              <a:sym typeface="+mn-ea"/>
            </a:endParaRPr>
          </a:p>
        </p:txBody>
      </p:sp>
      <p:sp>
        <p:nvSpPr>
          <p:cNvPr id="5" name="内容占位符 4"/>
          <p:cNvSpPr>
            <a:spLocks noGrp="1"/>
          </p:cNvSpPr>
          <p:nvPr>
            <p:ph idx="1"/>
          </p:nvPr>
        </p:nvSpPr>
        <p:spPr/>
        <p:txBody>
          <a:bodyPr/>
          <a:lstStyle/>
          <a:p>
            <a:endParaRPr lang="zh-CN" altLang="en-US" sz="2000" dirty="0"/>
          </a:p>
          <a:p>
            <a:endParaRPr lang="zh-CN" altLang="en-US" sz="2000" dirty="0"/>
          </a:p>
          <a:p>
            <a:endParaRPr lang="zh-CN" altLang="en-US" sz="2000" dirty="0"/>
          </a:p>
          <a:p>
            <a:endParaRPr lang="zh-CN" altLang="en-US" sz="2000" dirty="0"/>
          </a:p>
        </p:txBody>
      </p:sp>
      <p:pic>
        <p:nvPicPr>
          <p:cNvPr id="2" name="图片 1"/>
          <p:cNvPicPr>
            <a:picLocks noChangeAspect="1"/>
          </p:cNvPicPr>
          <p:nvPr/>
        </p:nvPicPr>
        <p:blipFill>
          <a:blip r:embed="rId1"/>
          <a:stretch>
            <a:fillRect/>
          </a:stretch>
        </p:blipFill>
        <p:spPr>
          <a:xfrm>
            <a:off x="1133475" y="1509395"/>
            <a:ext cx="10523855" cy="4789170"/>
          </a:xfrm>
          <a:prstGeom prst="rect">
            <a:avLst/>
          </a:prstGeom>
        </p:spPr>
      </p:pic>
      <p:cxnSp>
        <p:nvCxnSpPr>
          <p:cNvPr id="3" name="直接箭头连接符 2"/>
          <p:cNvCxnSpPr/>
          <p:nvPr/>
        </p:nvCxnSpPr>
        <p:spPr>
          <a:xfrm flipV="1">
            <a:off x="5897245" y="3249930"/>
            <a:ext cx="1447800" cy="569595"/>
          </a:xfrm>
          <a:prstGeom prst="straightConnector1">
            <a:avLst/>
          </a:prstGeom>
          <a:ln>
            <a:solidFill>
              <a:srgbClr val="C00000"/>
            </a:solidFill>
            <a:tailEnd type="arrow" w="med" len="med"/>
          </a:ln>
        </p:spPr>
        <p:style>
          <a:lnRef idx="3">
            <a:schemeClr val="dk1"/>
          </a:lnRef>
          <a:fillRef idx="0">
            <a:schemeClr val="dk1"/>
          </a:fillRef>
          <a:effectRef idx="2">
            <a:schemeClr val="dk1"/>
          </a:effectRef>
          <a:fontRef idx="minor">
            <a:schemeClr val="tx1"/>
          </a:fontRef>
        </p:style>
      </p:cxnSp>
      <p:sp>
        <p:nvSpPr>
          <p:cNvPr id="6" name="文本框 5"/>
          <p:cNvSpPr txBox="1"/>
          <p:nvPr/>
        </p:nvSpPr>
        <p:spPr>
          <a:xfrm>
            <a:off x="4197350" y="3740785"/>
            <a:ext cx="1699895" cy="521970"/>
          </a:xfrm>
          <a:prstGeom prst="rect">
            <a:avLst/>
          </a:prstGeom>
          <a:noFill/>
        </p:spPr>
        <p:txBody>
          <a:bodyPr wrap="square" rtlCol="0">
            <a:spAutoFit/>
          </a:bodyPr>
          <a:p>
            <a:r>
              <a:rPr lang="zh-CN" altLang="en-US" sz="2800"/>
              <a:t>开始游戏</a:t>
            </a:r>
            <a:endParaRPr lang="zh-CN" altLang="en-US" sz="2800"/>
          </a:p>
        </p:txBody>
      </p:sp>
      <p:cxnSp>
        <p:nvCxnSpPr>
          <p:cNvPr id="7" name="直接箭头连接符 6"/>
          <p:cNvCxnSpPr/>
          <p:nvPr/>
        </p:nvCxnSpPr>
        <p:spPr>
          <a:xfrm>
            <a:off x="10115550" y="4582160"/>
            <a:ext cx="579120" cy="88836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8" name="文本框 7"/>
          <p:cNvSpPr txBox="1"/>
          <p:nvPr/>
        </p:nvSpPr>
        <p:spPr>
          <a:xfrm>
            <a:off x="9584690" y="4060190"/>
            <a:ext cx="1177925" cy="521970"/>
          </a:xfrm>
          <a:prstGeom prst="rect">
            <a:avLst/>
          </a:prstGeom>
          <a:noFill/>
        </p:spPr>
        <p:txBody>
          <a:bodyPr wrap="square" rtlCol="0">
            <a:spAutoFit/>
          </a:bodyPr>
          <a:p>
            <a:r>
              <a:rPr lang="zh-CN" altLang="en-US" sz="2800"/>
              <a:t>退出</a:t>
            </a:r>
            <a:endParaRPr lang="zh-CN" altLang="en-US" sz="2800"/>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游戏主界面：</a:t>
            </a:r>
            <a:endParaRPr lang="zh-CN" altLang="en-US" dirty="0"/>
          </a:p>
        </p:txBody>
      </p:sp>
      <p:pic>
        <p:nvPicPr>
          <p:cNvPr id="5" name="内容占位符 4"/>
          <p:cNvPicPr>
            <a:picLocks noChangeAspect="1"/>
          </p:cNvPicPr>
          <p:nvPr>
            <p:ph idx="1"/>
          </p:nvPr>
        </p:nvPicPr>
        <p:blipFill>
          <a:blip r:embed="rId1"/>
          <a:stretch>
            <a:fillRect/>
          </a:stretch>
        </p:blipFill>
        <p:spPr>
          <a:xfrm>
            <a:off x="1447800" y="1471295"/>
            <a:ext cx="8890000" cy="4705985"/>
          </a:xfrm>
          <a:prstGeom prst="rect">
            <a:avLst/>
          </a:prstGeom>
        </p:spPr>
      </p:pic>
      <p:cxnSp>
        <p:nvCxnSpPr>
          <p:cNvPr id="7" name="直接箭头连接符 6"/>
          <p:cNvCxnSpPr/>
          <p:nvPr/>
        </p:nvCxnSpPr>
        <p:spPr>
          <a:xfrm flipH="1" flipV="1">
            <a:off x="1823720" y="2043430"/>
            <a:ext cx="67310" cy="7143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cxnSp>
        <p:nvCxnSpPr>
          <p:cNvPr id="8" name="直接箭头连接符 7"/>
          <p:cNvCxnSpPr/>
          <p:nvPr/>
        </p:nvCxnSpPr>
        <p:spPr>
          <a:xfrm flipH="1" flipV="1">
            <a:off x="3590290" y="2130425"/>
            <a:ext cx="269875" cy="646430"/>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cxnSp>
        <p:nvCxnSpPr>
          <p:cNvPr id="9" name="直接箭头连接符 8"/>
          <p:cNvCxnSpPr/>
          <p:nvPr/>
        </p:nvCxnSpPr>
        <p:spPr>
          <a:xfrm flipH="1" flipV="1">
            <a:off x="6246495" y="2043430"/>
            <a:ext cx="8255" cy="656590"/>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cxnSp>
        <p:nvCxnSpPr>
          <p:cNvPr id="10" name="直接箭头连接符 9"/>
          <p:cNvCxnSpPr/>
          <p:nvPr/>
        </p:nvCxnSpPr>
        <p:spPr>
          <a:xfrm flipV="1">
            <a:off x="9373870" y="1691005"/>
            <a:ext cx="447040" cy="50990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cxnSp>
        <p:nvCxnSpPr>
          <p:cNvPr id="11" name="直接箭头连接符 10"/>
          <p:cNvCxnSpPr/>
          <p:nvPr/>
        </p:nvCxnSpPr>
        <p:spPr>
          <a:xfrm>
            <a:off x="9237980" y="4177030"/>
            <a:ext cx="718820"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12" name="文本框 11"/>
          <p:cNvSpPr txBox="1"/>
          <p:nvPr/>
        </p:nvSpPr>
        <p:spPr>
          <a:xfrm>
            <a:off x="1504950" y="2776855"/>
            <a:ext cx="1486535" cy="706755"/>
          </a:xfrm>
          <a:prstGeom prst="rect">
            <a:avLst/>
          </a:prstGeom>
          <a:noFill/>
        </p:spPr>
        <p:txBody>
          <a:bodyPr wrap="square" rtlCol="0">
            <a:spAutoFit/>
          </a:bodyPr>
          <a:p>
            <a:r>
              <a:rPr lang="en-US" altLang="zh-CN" sz="2000"/>
              <a:t>1.</a:t>
            </a:r>
            <a:r>
              <a:rPr lang="zh-CN" altLang="zh-CN" sz="2000"/>
              <a:t>阳光，用于钟植物</a:t>
            </a:r>
            <a:endParaRPr lang="zh-CN" altLang="zh-CN" sz="2000"/>
          </a:p>
        </p:txBody>
      </p:sp>
      <p:sp>
        <p:nvSpPr>
          <p:cNvPr id="13" name="文本框 12"/>
          <p:cNvSpPr txBox="1"/>
          <p:nvPr/>
        </p:nvSpPr>
        <p:spPr>
          <a:xfrm>
            <a:off x="3117215" y="2806065"/>
            <a:ext cx="1602740" cy="1014730"/>
          </a:xfrm>
          <a:prstGeom prst="rect">
            <a:avLst/>
          </a:prstGeom>
          <a:noFill/>
        </p:spPr>
        <p:txBody>
          <a:bodyPr wrap="square" rtlCol="0">
            <a:spAutoFit/>
          </a:bodyPr>
          <a:p>
            <a:r>
              <a:rPr lang="en-US" altLang="zh-CN" sz="2000"/>
              <a:t>2.</a:t>
            </a:r>
            <a:r>
              <a:rPr lang="zh-CN" altLang="en-US" sz="2000"/>
              <a:t>植物召唤区，选择植物用于种植</a:t>
            </a:r>
            <a:endParaRPr lang="zh-CN" altLang="en-US" sz="2000"/>
          </a:p>
        </p:txBody>
      </p:sp>
      <p:sp>
        <p:nvSpPr>
          <p:cNvPr id="14" name="文本框 13"/>
          <p:cNvSpPr txBox="1"/>
          <p:nvPr/>
        </p:nvSpPr>
        <p:spPr>
          <a:xfrm>
            <a:off x="5636895" y="2661285"/>
            <a:ext cx="1515110" cy="706755"/>
          </a:xfrm>
          <a:prstGeom prst="rect">
            <a:avLst/>
          </a:prstGeom>
          <a:noFill/>
        </p:spPr>
        <p:txBody>
          <a:bodyPr wrap="square" rtlCol="0">
            <a:spAutoFit/>
          </a:bodyPr>
          <a:p>
            <a:r>
              <a:rPr lang="en-US" altLang="zh-CN" sz="2000"/>
              <a:t>3.</a:t>
            </a:r>
            <a:r>
              <a:rPr lang="zh-CN" altLang="en-US" sz="2000"/>
              <a:t>铲子，用于铲除植物</a:t>
            </a:r>
            <a:endParaRPr lang="zh-CN" altLang="en-US" sz="2000"/>
          </a:p>
        </p:txBody>
      </p:sp>
      <p:sp>
        <p:nvSpPr>
          <p:cNvPr id="15" name="文本框 14"/>
          <p:cNvSpPr txBox="1"/>
          <p:nvPr/>
        </p:nvSpPr>
        <p:spPr>
          <a:xfrm>
            <a:off x="7837805" y="2197735"/>
            <a:ext cx="1891665" cy="1014730"/>
          </a:xfrm>
          <a:prstGeom prst="rect">
            <a:avLst/>
          </a:prstGeom>
          <a:noFill/>
        </p:spPr>
        <p:txBody>
          <a:bodyPr wrap="square" rtlCol="0">
            <a:spAutoFit/>
          </a:bodyPr>
          <a:p>
            <a:r>
              <a:rPr lang="en-US" altLang="zh-CN" sz="2000"/>
              <a:t>4.</a:t>
            </a:r>
            <a:r>
              <a:rPr lang="zh-CN" altLang="en-US" sz="2000"/>
              <a:t>暂停，点了之后就可以去上厕所了</a:t>
            </a:r>
            <a:endParaRPr lang="zh-CN" altLang="en-US" sz="2000"/>
          </a:p>
        </p:txBody>
      </p:sp>
      <p:sp>
        <p:nvSpPr>
          <p:cNvPr id="17" name="文本框 16"/>
          <p:cNvSpPr txBox="1"/>
          <p:nvPr/>
        </p:nvSpPr>
        <p:spPr>
          <a:xfrm>
            <a:off x="7576820" y="3886835"/>
            <a:ext cx="1699260" cy="706755"/>
          </a:xfrm>
          <a:prstGeom prst="rect">
            <a:avLst/>
          </a:prstGeom>
          <a:noFill/>
        </p:spPr>
        <p:txBody>
          <a:bodyPr wrap="square" rtlCol="0">
            <a:spAutoFit/>
          </a:bodyPr>
          <a:p>
            <a:r>
              <a:rPr lang="en-US" altLang="zh-CN" sz="2000"/>
              <a:t>5.</a:t>
            </a:r>
            <a:r>
              <a:rPr lang="zh-CN" altLang="zh-CN" sz="2000"/>
              <a:t>僵尸会从这边出来</a:t>
            </a:r>
            <a:endParaRPr lang="zh-CN" altLang="zh-CN" sz="2000"/>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结束界面：</a:t>
            </a:r>
            <a:endParaRPr lang="zh-CN" altLang="en-US" dirty="0"/>
          </a:p>
        </p:txBody>
      </p:sp>
      <p:pic>
        <p:nvPicPr>
          <p:cNvPr id="5" name="内容占位符 4"/>
          <p:cNvPicPr>
            <a:picLocks noChangeAspect="1"/>
          </p:cNvPicPr>
          <p:nvPr>
            <p:ph idx="1"/>
          </p:nvPr>
        </p:nvPicPr>
        <p:blipFill>
          <a:blip r:embed="rId1"/>
          <a:stretch>
            <a:fillRect/>
          </a:stretch>
        </p:blipFill>
        <p:spPr>
          <a:xfrm>
            <a:off x="1358900" y="1422400"/>
            <a:ext cx="8691245" cy="4754880"/>
          </a:xfrm>
          <a:prstGeom prst="rect">
            <a:avLst/>
          </a:prstGeom>
        </p:spPr>
      </p:pic>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34"/>
          <p:cNvSpPr txBox="1">
            <a:spLocks noChangeArrowheads="1"/>
          </p:cNvSpPr>
          <p:nvPr/>
        </p:nvSpPr>
        <p:spPr bwMode="auto">
          <a:xfrm>
            <a:off x="4986338" y="2549525"/>
            <a:ext cx="2174875" cy="1106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9pPr>
          </a:lstStyle>
          <a:p>
            <a:pPr algn="ctr" eaLnBrk="1" hangingPunct="1">
              <a:lnSpc>
                <a:spcPct val="100000"/>
              </a:lnSpc>
              <a:spcBef>
                <a:spcPct val="0"/>
              </a:spcBef>
              <a:buFontTx/>
              <a:buNone/>
            </a:pPr>
            <a:r>
              <a:rPr lang="en-US" altLang="zh-CN" sz="6600">
                <a:solidFill>
                  <a:srgbClr val="F9FAF5"/>
                </a:solidFill>
                <a:latin typeface="微软雅黑" panose="020B0503020204020204" charset="-122"/>
                <a:ea typeface="微软雅黑" panose="020B0503020204020204" charset="-122"/>
              </a:rPr>
              <a:t>02</a:t>
            </a:r>
            <a:endParaRPr lang="zh-CN" altLang="en-US" sz="6600">
              <a:solidFill>
                <a:srgbClr val="F9FAF5"/>
              </a:solidFill>
              <a:latin typeface="微软雅黑" panose="020B0503020204020204" charset="-122"/>
              <a:ea typeface="微软雅黑" panose="020B0503020204020204" charset="-122"/>
            </a:endParaRPr>
          </a:p>
        </p:txBody>
      </p:sp>
      <p:sp>
        <p:nvSpPr>
          <p:cNvPr id="8195" name="标题 1"/>
          <p:cNvSpPr>
            <a:spLocks noGrp="1"/>
          </p:cNvSpPr>
          <p:nvPr>
            <p:ph type="title"/>
          </p:nvPr>
        </p:nvSpPr>
        <p:spPr>
          <a:xfrm>
            <a:off x="4037013" y="3665538"/>
            <a:ext cx="4117975" cy="725487"/>
          </a:xfrm>
        </p:spPr>
        <p:txBody>
          <a:bodyPr/>
          <a:lstStyle/>
          <a:p>
            <a:pPr eaLnBrk="1" hangingPunct="1">
              <a:lnSpc>
                <a:spcPct val="100000"/>
              </a:lnSpc>
            </a:pPr>
            <a:r>
              <a:rPr lang="zh-CN" altLang="en-US" dirty="0" smtClean="0">
                <a:solidFill>
                  <a:srgbClr val="FAF9F3"/>
                </a:solidFill>
                <a:latin typeface="微软雅黑" panose="020B0503020204020204" charset="-122"/>
                <a:ea typeface="微软雅黑" panose="020B0503020204020204" charset="-122"/>
              </a:rPr>
              <a:t>概要设计</a:t>
            </a:r>
            <a:endParaRPr lang="zh-CN" altLang="en-US" dirty="0" smtClean="0">
              <a:solidFill>
                <a:srgbClr val="FAF9F3"/>
              </a:solidFill>
              <a:latin typeface="微软雅黑" panose="020B0503020204020204" charset="-122"/>
              <a:ea typeface="微软雅黑" panose="020B0503020204020204" charset="-122"/>
            </a:endParaRPr>
          </a:p>
        </p:txBody>
      </p:sp>
      <p:sp>
        <p:nvSpPr>
          <p:cNvPr id="8196" name="文本占位符 2"/>
          <p:cNvSpPr>
            <a:spLocks noGrp="1"/>
          </p:cNvSpPr>
          <p:nvPr>
            <p:ph type="body" idx="1"/>
          </p:nvPr>
        </p:nvSpPr>
        <p:spPr>
          <a:xfrm>
            <a:off x="3902075" y="5664200"/>
            <a:ext cx="4387850" cy="508000"/>
          </a:xfrm>
        </p:spPr>
        <p:txBody>
          <a:bodyPr/>
          <a:lstStyle/>
          <a:p>
            <a:pPr eaLnBrk="1" hangingPunct="1">
              <a:lnSpc>
                <a:spcPct val="100000"/>
              </a:lnSpc>
              <a:spcBef>
                <a:spcPct val="0"/>
              </a:spcBef>
            </a:pPr>
            <a:r>
              <a:rPr lang="zh-CN" altLang="en-US" smtClean="0">
                <a:solidFill>
                  <a:srgbClr val="3B3838"/>
                </a:solidFill>
                <a:latin typeface="微软雅黑" panose="020B0503020204020204" charset="-122"/>
                <a:ea typeface="微软雅黑" panose="020B0503020204020204" charset="-122"/>
              </a:rPr>
              <a:t>。。。</a:t>
            </a:r>
            <a:endParaRPr lang="zh-CN" altLang="en-US" smtClean="0">
              <a:solidFill>
                <a:srgbClr val="3B3838"/>
              </a:solidFill>
              <a:latin typeface="微软雅黑" panose="020B0503020204020204" charset="-122"/>
              <a:ea typeface="微软雅黑" panose="020B0503020204020204" charset="-122"/>
            </a:endParaRPr>
          </a:p>
        </p:txBody>
      </p:sp>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Oval 110"/>
          <p:cNvSpPr/>
          <p:nvPr/>
        </p:nvSpPr>
        <p:spPr>
          <a:xfrm>
            <a:off x="3749993" y="1629410"/>
            <a:ext cx="4913312" cy="4913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102" name="Oval 78"/>
          <p:cNvSpPr/>
          <p:nvPr/>
        </p:nvSpPr>
        <p:spPr>
          <a:xfrm>
            <a:off x="3879850" y="1758950"/>
            <a:ext cx="4654550" cy="465455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104" name="Freeform 6"/>
          <p:cNvSpPr/>
          <p:nvPr/>
        </p:nvSpPr>
        <p:spPr bwMode="auto">
          <a:xfrm>
            <a:off x="4792663" y="4087813"/>
            <a:ext cx="2871787" cy="2225675"/>
          </a:xfrm>
          <a:custGeom>
            <a:avLst/>
            <a:gdLst>
              <a:gd name="T0" fmla="*/ 2147483646 w 950"/>
              <a:gd name="T1" fmla="*/ 2147483646 h 737"/>
              <a:gd name="T2" fmla="*/ 2147483646 w 950"/>
              <a:gd name="T3" fmla="*/ 2147483646 h 737"/>
              <a:gd name="T4" fmla="*/ 2147483646 w 950"/>
              <a:gd name="T5" fmla="*/ 2147483646 h 737"/>
              <a:gd name="T6" fmla="*/ 0 w 950"/>
              <a:gd name="T7" fmla="*/ 2147483646 h 737"/>
              <a:gd name="T8" fmla="*/ 2147483646 w 950"/>
              <a:gd name="T9" fmla="*/ 2147483646 h 737"/>
              <a:gd name="T10" fmla="*/ 2147483646 w 950"/>
              <a:gd name="T11" fmla="*/ 2147483646 h 737"/>
              <a:gd name="T12" fmla="*/ 2147483646 w 950"/>
              <a:gd name="T13" fmla="*/ 0 h 737"/>
              <a:gd name="T14" fmla="*/ 2147483646 w 950"/>
              <a:gd name="T15" fmla="*/ 2147483646 h 737"/>
              <a:gd name="T16" fmla="*/ 2147483646 w 950"/>
              <a:gd name="T17" fmla="*/ 2147483646 h 737"/>
              <a:gd name="T18" fmla="*/ 2147483646 w 950"/>
              <a:gd name="T19" fmla="*/ 2147483646 h 737"/>
              <a:gd name="T20" fmla="*/ 2147483646 w 950"/>
              <a:gd name="T21" fmla="*/ 2147483646 h 737"/>
              <a:gd name="T22" fmla="*/ 2147483646 w 950"/>
              <a:gd name="T23" fmla="*/ 2147483646 h 73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950" h="737">
                <a:moveTo>
                  <a:pt x="143" y="227"/>
                </a:moveTo>
                <a:cubicBezTo>
                  <a:pt x="157" y="240"/>
                  <a:pt x="175" y="246"/>
                  <a:pt x="193" y="244"/>
                </a:cubicBezTo>
                <a:cubicBezTo>
                  <a:pt x="198" y="253"/>
                  <a:pt x="199" y="266"/>
                  <a:pt x="198" y="277"/>
                </a:cubicBezTo>
                <a:cubicBezTo>
                  <a:pt x="0" y="475"/>
                  <a:pt x="0" y="475"/>
                  <a:pt x="0" y="475"/>
                </a:cubicBezTo>
                <a:cubicBezTo>
                  <a:pt x="262" y="737"/>
                  <a:pt x="688" y="737"/>
                  <a:pt x="950" y="475"/>
                </a:cubicBezTo>
                <a:cubicBezTo>
                  <a:pt x="950" y="475"/>
                  <a:pt x="950" y="475"/>
                  <a:pt x="950" y="475"/>
                </a:cubicBezTo>
                <a:cubicBezTo>
                  <a:pt x="475" y="0"/>
                  <a:pt x="475" y="0"/>
                  <a:pt x="475" y="0"/>
                </a:cubicBezTo>
                <a:cubicBezTo>
                  <a:pt x="277" y="198"/>
                  <a:pt x="277" y="198"/>
                  <a:pt x="277" y="198"/>
                </a:cubicBezTo>
                <a:cubicBezTo>
                  <a:pt x="266" y="199"/>
                  <a:pt x="254" y="198"/>
                  <a:pt x="244" y="192"/>
                </a:cubicBezTo>
                <a:cubicBezTo>
                  <a:pt x="246" y="175"/>
                  <a:pt x="241" y="156"/>
                  <a:pt x="227" y="143"/>
                </a:cubicBezTo>
                <a:cubicBezTo>
                  <a:pt x="204" y="120"/>
                  <a:pt x="166" y="120"/>
                  <a:pt x="143" y="143"/>
                </a:cubicBezTo>
                <a:cubicBezTo>
                  <a:pt x="120" y="166"/>
                  <a:pt x="120" y="204"/>
                  <a:pt x="143" y="227"/>
                </a:cubicBezTo>
              </a:path>
            </a:pathLst>
          </a:custGeom>
          <a:solidFill>
            <a:srgbClr val="7F7F7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5" name="Freeform 10"/>
          <p:cNvSpPr/>
          <p:nvPr/>
        </p:nvSpPr>
        <p:spPr bwMode="auto">
          <a:xfrm>
            <a:off x="6229350" y="2651125"/>
            <a:ext cx="2227263" cy="2871788"/>
          </a:xfrm>
          <a:custGeom>
            <a:avLst/>
            <a:gdLst>
              <a:gd name="T0" fmla="*/ 2147483646 w 737"/>
              <a:gd name="T1" fmla="*/ 2147483646 h 950"/>
              <a:gd name="T2" fmla="*/ 2147483646 w 737"/>
              <a:gd name="T3" fmla="*/ 2147483646 h 950"/>
              <a:gd name="T4" fmla="*/ 2147483646 w 737"/>
              <a:gd name="T5" fmla="*/ 2147483646 h 950"/>
              <a:gd name="T6" fmla="*/ 2147483646 w 737"/>
              <a:gd name="T7" fmla="*/ 2147483646 h 950"/>
              <a:gd name="T8" fmla="*/ 2147483646 w 737"/>
              <a:gd name="T9" fmla="*/ 2147483646 h 950"/>
              <a:gd name="T10" fmla="*/ 2147483646 w 737"/>
              <a:gd name="T11" fmla="*/ 2147483646 h 950"/>
              <a:gd name="T12" fmla="*/ 2147483646 w 737"/>
              <a:gd name="T13" fmla="*/ 2147483646 h 950"/>
              <a:gd name="T14" fmla="*/ 2147483646 w 737"/>
              <a:gd name="T15" fmla="*/ 2147483646 h 950"/>
              <a:gd name="T16" fmla="*/ 2147483646 w 737"/>
              <a:gd name="T17" fmla="*/ 0 h 950"/>
              <a:gd name="T18" fmla="*/ 2147483646 w 737"/>
              <a:gd name="T19" fmla="*/ 0 h 950"/>
              <a:gd name="T20" fmla="*/ 0 w 737"/>
              <a:gd name="T21" fmla="*/ 2147483646 h 950"/>
              <a:gd name="T22" fmla="*/ 2147483646 w 737"/>
              <a:gd name="T23" fmla="*/ 2147483646 h 9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37" h="950">
                <a:moveTo>
                  <a:pt x="198" y="673"/>
                </a:moveTo>
                <a:cubicBezTo>
                  <a:pt x="199" y="684"/>
                  <a:pt x="198" y="696"/>
                  <a:pt x="193" y="706"/>
                </a:cubicBezTo>
                <a:cubicBezTo>
                  <a:pt x="175" y="704"/>
                  <a:pt x="156" y="709"/>
                  <a:pt x="143" y="723"/>
                </a:cubicBezTo>
                <a:cubicBezTo>
                  <a:pt x="120" y="746"/>
                  <a:pt x="120" y="784"/>
                  <a:pt x="143" y="807"/>
                </a:cubicBezTo>
                <a:cubicBezTo>
                  <a:pt x="166" y="830"/>
                  <a:pt x="204" y="830"/>
                  <a:pt x="227" y="807"/>
                </a:cubicBezTo>
                <a:cubicBezTo>
                  <a:pt x="240" y="793"/>
                  <a:pt x="246" y="775"/>
                  <a:pt x="244" y="757"/>
                </a:cubicBezTo>
                <a:cubicBezTo>
                  <a:pt x="254" y="752"/>
                  <a:pt x="266" y="751"/>
                  <a:pt x="277" y="752"/>
                </a:cubicBezTo>
                <a:cubicBezTo>
                  <a:pt x="475" y="950"/>
                  <a:pt x="475" y="950"/>
                  <a:pt x="475" y="950"/>
                </a:cubicBezTo>
                <a:cubicBezTo>
                  <a:pt x="737" y="687"/>
                  <a:pt x="737" y="262"/>
                  <a:pt x="475" y="0"/>
                </a:cubicBezTo>
                <a:cubicBezTo>
                  <a:pt x="475" y="0"/>
                  <a:pt x="475" y="0"/>
                  <a:pt x="475" y="0"/>
                </a:cubicBezTo>
                <a:cubicBezTo>
                  <a:pt x="0" y="475"/>
                  <a:pt x="0" y="475"/>
                  <a:pt x="0" y="475"/>
                </a:cubicBezTo>
                <a:cubicBezTo>
                  <a:pt x="198" y="673"/>
                  <a:pt x="198" y="673"/>
                  <a:pt x="198" y="673"/>
                </a:cubicBezTo>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 name="Freeform 15"/>
          <p:cNvSpPr/>
          <p:nvPr/>
        </p:nvSpPr>
        <p:spPr bwMode="auto">
          <a:xfrm>
            <a:off x="4792663" y="1858963"/>
            <a:ext cx="2871787" cy="2228850"/>
          </a:xfrm>
          <a:custGeom>
            <a:avLst/>
            <a:gdLst>
              <a:gd name="T0" fmla="*/ 2147483646 w 950"/>
              <a:gd name="T1" fmla="*/ 2147483646 h 737"/>
              <a:gd name="T2" fmla="*/ 2147483646 w 950"/>
              <a:gd name="T3" fmla="*/ 2147483646 h 737"/>
              <a:gd name="T4" fmla="*/ 2147483646 w 950"/>
              <a:gd name="T5" fmla="*/ 2147483646 h 737"/>
              <a:gd name="T6" fmla="*/ 2147483646 w 950"/>
              <a:gd name="T7" fmla="*/ 2147483646 h 737"/>
              <a:gd name="T8" fmla="*/ 2147483646 w 950"/>
              <a:gd name="T9" fmla="*/ 2147483646 h 737"/>
              <a:gd name="T10" fmla="*/ 2147483646 w 950"/>
              <a:gd name="T11" fmla="*/ 2147483646 h 737"/>
              <a:gd name="T12" fmla="*/ 2147483646 w 950"/>
              <a:gd name="T13" fmla="*/ 2147483646 h 737"/>
              <a:gd name="T14" fmla="*/ 2147483646 w 950"/>
              <a:gd name="T15" fmla="*/ 2147483646 h 737"/>
              <a:gd name="T16" fmla="*/ 2147483646 w 950"/>
              <a:gd name="T17" fmla="*/ 2147483646 h 737"/>
              <a:gd name="T18" fmla="*/ 0 w 950"/>
              <a:gd name="T19" fmla="*/ 2147483646 h 737"/>
              <a:gd name="T20" fmla="*/ 0 w 950"/>
              <a:gd name="T21" fmla="*/ 2147483646 h 737"/>
              <a:gd name="T22" fmla="*/ 2147483646 w 950"/>
              <a:gd name="T23" fmla="*/ 2147483646 h 73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950" h="737">
                <a:moveTo>
                  <a:pt x="475" y="737"/>
                </a:moveTo>
                <a:cubicBezTo>
                  <a:pt x="673" y="539"/>
                  <a:pt x="673" y="539"/>
                  <a:pt x="673" y="539"/>
                </a:cubicBezTo>
                <a:cubicBezTo>
                  <a:pt x="684" y="538"/>
                  <a:pt x="696" y="539"/>
                  <a:pt x="706" y="544"/>
                </a:cubicBezTo>
                <a:cubicBezTo>
                  <a:pt x="704" y="562"/>
                  <a:pt x="709" y="580"/>
                  <a:pt x="723" y="594"/>
                </a:cubicBezTo>
                <a:cubicBezTo>
                  <a:pt x="746" y="617"/>
                  <a:pt x="784" y="617"/>
                  <a:pt x="807" y="594"/>
                </a:cubicBezTo>
                <a:cubicBezTo>
                  <a:pt x="830" y="571"/>
                  <a:pt x="830" y="533"/>
                  <a:pt x="807" y="510"/>
                </a:cubicBezTo>
                <a:cubicBezTo>
                  <a:pt x="793" y="496"/>
                  <a:pt x="775" y="491"/>
                  <a:pt x="757" y="493"/>
                </a:cubicBezTo>
                <a:cubicBezTo>
                  <a:pt x="752" y="483"/>
                  <a:pt x="751" y="471"/>
                  <a:pt x="752" y="460"/>
                </a:cubicBezTo>
                <a:cubicBezTo>
                  <a:pt x="950" y="262"/>
                  <a:pt x="950" y="262"/>
                  <a:pt x="950" y="262"/>
                </a:cubicBezTo>
                <a:cubicBezTo>
                  <a:pt x="688" y="0"/>
                  <a:pt x="262" y="0"/>
                  <a:pt x="0" y="262"/>
                </a:cubicBezTo>
                <a:cubicBezTo>
                  <a:pt x="0" y="262"/>
                  <a:pt x="0" y="262"/>
                  <a:pt x="0" y="262"/>
                </a:cubicBezTo>
                <a:cubicBezTo>
                  <a:pt x="475" y="737"/>
                  <a:pt x="475" y="737"/>
                  <a:pt x="475" y="737"/>
                </a:cubicBezTo>
              </a:path>
            </a:pathLst>
          </a:custGeom>
          <a:solidFill>
            <a:srgbClr val="7F7F7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4" name="Freeform 29"/>
          <p:cNvSpPr/>
          <p:nvPr/>
        </p:nvSpPr>
        <p:spPr bwMode="auto">
          <a:xfrm>
            <a:off x="4002088" y="2651125"/>
            <a:ext cx="2227262" cy="2871788"/>
          </a:xfrm>
          <a:custGeom>
            <a:avLst/>
            <a:gdLst>
              <a:gd name="T0" fmla="*/ 2147483646 w 737"/>
              <a:gd name="T1" fmla="*/ 2147483646 h 950"/>
              <a:gd name="T2" fmla="*/ 2147483646 w 737"/>
              <a:gd name="T3" fmla="*/ 2147483646 h 950"/>
              <a:gd name="T4" fmla="*/ 2147483646 w 737"/>
              <a:gd name="T5" fmla="*/ 0 h 950"/>
              <a:gd name="T6" fmla="*/ 2147483646 w 737"/>
              <a:gd name="T7" fmla="*/ 2147483646 h 950"/>
              <a:gd name="T8" fmla="*/ 2147483646 w 737"/>
              <a:gd name="T9" fmla="*/ 2147483646 h 950"/>
              <a:gd name="T10" fmla="*/ 2147483646 w 737"/>
              <a:gd name="T11" fmla="*/ 2147483646 h 950"/>
              <a:gd name="T12" fmla="*/ 2147483646 w 737"/>
              <a:gd name="T13" fmla="*/ 2147483646 h 950"/>
              <a:gd name="T14" fmla="*/ 2147483646 w 737"/>
              <a:gd name="T15" fmla="*/ 2147483646 h 950"/>
              <a:gd name="T16" fmla="*/ 2147483646 w 737"/>
              <a:gd name="T17" fmla="*/ 2147483646 h 950"/>
              <a:gd name="T18" fmla="*/ 2147483646 w 737"/>
              <a:gd name="T19" fmla="*/ 2147483646 h 950"/>
              <a:gd name="T20" fmla="*/ 2147483646 w 737"/>
              <a:gd name="T21" fmla="*/ 2147483646 h 950"/>
              <a:gd name="T22" fmla="*/ 2147483646 w 737"/>
              <a:gd name="T23" fmla="*/ 2147483646 h 950"/>
              <a:gd name="T24" fmla="*/ 2147483646 w 737"/>
              <a:gd name="T25" fmla="*/ 2147483646 h 950"/>
              <a:gd name="T26" fmla="*/ 2147483646 w 737"/>
              <a:gd name="T27" fmla="*/ 2147483646 h 950"/>
              <a:gd name="T28" fmla="*/ 2147483646 w 737"/>
              <a:gd name="T29" fmla="*/ 2147483646 h 950"/>
              <a:gd name="T30" fmla="*/ 2147483646 w 737"/>
              <a:gd name="T31" fmla="*/ 2147483646 h 950"/>
              <a:gd name="T32" fmla="*/ 2147483646 w 737"/>
              <a:gd name="T33" fmla="*/ 2147483646 h 950"/>
              <a:gd name="T34" fmla="*/ 2147483646 w 737"/>
              <a:gd name="T35" fmla="*/ 2147483646 h 950"/>
              <a:gd name="T36" fmla="*/ 2147483646 w 737"/>
              <a:gd name="T37" fmla="*/ 2147483646 h 95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37" h="950">
                <a:moveTo>
                  <a:pt x="493" y="192"/>
                </a:moveTo>
                <a:cubicBezTo>
                  <a:pt x="484" y="198"/>
                  <a:pt x="471" y="199"/>
                  <a:pt x="460" y="198"/>
                </a:cubicBezTo>
                <a:cubicBezTo>
                  <a:pt x="262" y="0"/>
                  <a:pt x="262" y="0"/>
                  <a:pt x="262" y="0"/>
                </a:cubicBezTo>
                <a:cubicBezTo>
                  <a:pt x="0" y="262"/>
                  <a:pt x="0" y="687"/>
                  <a:pt x="262" y="950"/>
                </a:cubicBezTo>
                <a:cubicBezTo>
                  <a:pt x="262" y="950"/>
                  <a:pt x="262" y="950"/>
                  <a:pt x="262" y="950"/>
                </a:cubicBezTo>
                <a:cubicBezTo>
                  <a:pt x="460" y="752"/>
                  <a:pt x="460" y="752"/>
                  <a:pt x="460" y="752"/>
                </a:cubicBezTo>
                <a:cubicBezTo>
                  <a:pt x="461" y="741"/>
                  <a:pt x="460" y="728"/>
                  <a:pt x="455" y="719"/>
                </a:cubicBezTo>
                <a:cubicBezTo>
                  <a:pt x="437" y="721"/>
                  <a:pt x="419" y="715"/>
                  <a:pt x="405" y="702"/>
                </a:cubicBezTo>
                <a:cubicBezTo>
                  <a:pt x="382" y="679"/>
                  <a:pt x="382" y="641"/>
                  <a:pt x="405" y="618"/>
                </a:cubicBezTo>
                <a:cubicBezTo>
                  <a:pt x="428" y="595"/>
                  <a:pt x="466" y="595"/>
                  <a:pt x="489" y="618"/>
                </a:cubicBezTo>
                <a:cubicBezTo>
                  <a:pt x="503" y="631"/>
                  <a:pt x="508" y="650"/>
                  <a:pt x="506" y="667"/>
                </a:cubicBezTo>
                <a:cubicBezTo>
                  <a:pt x="516" y="673"/>
                  <a:pt x="528" y="674"/>
                  <a:pt x="539" y="673"/>
                </a:cubicBezTo>
                <a:cubicBezTo>
                  <a:pt x="737" y="475"/>
                  <a:pt x="737" y="475"/>
                  <a:pt x="737" y="475"/>
                </a:cubicBezTo>
                <a:cubicBezTo>
                  <a:pt x="539" y="277"/>
                  <a:pt x="539" y="277"/>
                  <a:pt x="539" y="277"/>
                </a:cubicBezTo>
                <a:cubicBezTo>
                  <a:pt x="538" y="266"/>
                  <a:pt x="539" y="253"/>
                  <a:pt x="544" y="244"/>
                </a:cubicBezTo>
                <a:cubicBezTo>
                  <a:pt x="562" y="246"/>
                  <a:pt x="581" y="240"/>
                  <a:pt x="594" y="227"/>
                </a:cubicBezTo>
                <a:cubicBezTo>
                  <a:pt x="617" y="204"/>
                  <a:pt x="617" y="166"/>
                  <a:pt x="594" y="143"/>
                </a:cubicBezTo>
                <a:cubicBezTo>
                  <a:pt x="571" y="120"/>
                  <a:pt x="533" y="120"/>
                  <a:pt x="510" y="143"/>
                </a:cubicBezTo>
                <a:cubicBezTo>
                  <a:pt x="497" y="156"/>
                  <a:pt x="491" y="175"/>
                  <a:pt x="493" y="192"/>
                </a:cubicBezTo>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368" name="Freeform 37"/>
          <p:cNvSpPr>
            <a:spLocks noEditPoints="1"/>
          </p:cNvSpPr>
          <p:nvPr/>
        </p:nvSpPr>
        <p:spPr bwMode="auto">
          <a:xfrm>
            <a:off x="7370763" y="3944938"/>
            <a:ext cx="392112" cy="374650"/>
          </a:xfrm>
          <a:custGeom>
            <a:avLst/>
            <a:gdLst>
              <a:gd name="T0" fmla="*/ 2147483646 w 201"/>
              <a:gd name="T1" fmla="*/ 2147483646 h 192"/>
              <a:gd name="T2" fmla="*/ 2147483646 w 201"/>
              <a:gd name="T3" fmla="*/ 2147483646 h 192"/>
              <a:gd name="T4" fmla="*/ 2147483646 w 201"/>
              <a:gd name="T5" fmla="*/ 2147483646 h 192"/>
              <a:gd name="T6" fmla="*/ 2147483646 w 201"/>
              <a:gd name="T7" fmla="*/ 2147483646 h 192"/>
              <a:gd name="T8" fmla="*/ 2147483646 w 201"/>
              <a:gd name="T9" fmla="*/ 2147483646 h 192"/>
              <a:gd name="T10" fmla="*/ 2147483646 w 201"/>
              <a:gd name="T11" fmla="*/ 2147483646 h 192"/>
              <a:gd name="T12" fmla="*/ 2147483646 w 201"/>
              <a:gd name="T13" fmla="*/ 2147483646 h 192"/>
              <a:gd name="T14" fmla="*/ 2147483646 w 201"/>
              <a:gd name="T15" fmla="*/ 2147483646 h 192"/>
              <a:gd name="T16" fmla="*/ 2147483646 w 201"/>
              <a:gd name="T17" fmla="*/ 2147483646 h 192"/>
              <a:gd name="T18" fmla="*/ 2147483646 w 201"/>
              <a:gd name="T19" fmla="*/ 2147483646 h 192"/>
              <a:gd name="T20" fmla="*/ 2147483646 w 201"/>
              <a:gd name="T21" fmla="*/ 2147483646 h 192"/>
              <a:gd name="T22" fmla="*/ 2147483646 w 201"/>
              <a:gd name="T23" fmla="*/ 2147483646 h 192"/>
              <a:gd name="T24" fmla="*/ 2147483646 w 201"/>
              <a:gd name="T25" fmla="*/ 0 h 192"/>
              <a:gd name="T26" fmla="*/ 0 w 201"/>
              <a:gd name="T27" fmla="*/ 2147483646 h 192"/>
              <a:gd name="T28" fmla="*/ 2147483646 w 201"/>
              <a:gd name="T29" fmla="*/ 2147483646 h 192"/>
              <a:gd name="T30" fmla="*/ 2147483646 w 201"/>
              <a:gd name="T31" fmla="*/ 2147483646 h 192"/>
              <a:gd name="T32" fmla="*/ 2147483646 w 201"/>
              <a:gd name="T33" fmla="*/ 2147483646 h 192"/>
              <a:gd name="T34" fmla="*/ 2147483646 w 201"/>
              <a:gd name="T35" fmla="*/ 2147483646 h 192"/>
              <a:gd name="T36" fmla="*/ 2147483646 w 201"/>
              <a:gd name="T37" fmla="*/ 2147483646 h 192"/>
              <a:gd name="T38" fmla="*/ 2147483646 w 201"/>
              <a:gd name="T39" fmla="*/ 0 h 19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01" h="192">
                <a:moveTo>
                  <a:pt x="100" y="16"/>
                </a:moveTo>
                <a:cubicBezTo>
                  <a:pt x="147" y="16"/>
                  <a:pt x="185" y="42"/>
                  <a:pt x="185" y="75"/>
                </a:cubicBezTo>
                <a:cubicBezTo>
                  <a:pt x="185" y="95"/>
                  <a:pt x="170" y="114"/>
                  <a:pt x="146" y="125"/>
                </a:cubicBezTo>
                <a:cubicBezTo>
                  <a:pt x="136" y="129"/>
                  <a:pt x="136" y="129"/>
                  <a:pt x="136" y="129"/>
                </a:cubicBezTo>
                <a:cubicBezTo>
                  <a:pt x="136" y="140"/>
                  <a:pt x="136" y="140"/>
                  <a:pt x="136" y="140"/>
                </a:cubicBezTo>
                <a:cubicBezTo>
                  <a:pt x="137" y="143"/>
                  <a:pt x="136" y="146"/>
                  <a:pt x="135" y="150"/>
                </a:cubicBezTo>
                <a:cubicBezTo>
                  <a:pt x="135" y="148"/>
                  <a:pt x="134" y="145"/>
                  <a:pt x="133" y="142"/>
                </a:cubicBezTo>
                <a:cubicBezTo>
                  <a:pt x="128" y="131"/>
                  <a:pt x="128" y="131"/>
                  <a:pt x="128" y="131"/>
                </a:cubicBezTo>
                <a:cubicBezTo>
                  <a:pt x="116" y="133"/>
                  <a:pt x="116" y="133"/>
                  <a:pt x="116" y="133"/>
                </a:cubicBezTo>
                <a:cubicBezTo>
                  <a:pt x="111" y="134"/>
                  <a:pt x="105" y="134"/>
                  <a:pt x="100" y="134"/>
                </a:cubicBezTo>
                <a:cubicBezTo>
                  <a:pt x="53" y="134"/>
                  <a:pt x="15" y="108"/>
                  <a:pt x="15" y="75"/>
                </a:cubicBezTo>
                <a:cubicBezTo>
                  <a:pt x="15" y="42"/>
                  <a:pt x="53" y="16"/>
                  <a:pt x="100" y="16"/>
                </a:cubicBezTo>
                <a:moveTo>
                  <a:pt x="100" y="0"/>
                </a:moveTo>
                <a:cubicBezTo>
                  <a:pt x="45" y="0"/>
                  <a:pt x="0" y="34"/>
                  <a:pt x="0" y="75"/>
                </a:cubicBezTo>
                <a:cubicBezTo>
                  <a:pt x="0" y="116"/>
                  <a:pt x="45" y="150"/>
                  <a:pt x="100" y="150"/>
                </a:cubicBezTo>
                <a:cubicBezTo>
                  <a:pt x="106" y="150"/>
                  <a:pt x="113" y="149"/>
                  <a:pt x="118" y="149"/>
                </a:cubicBezTo>
                <a:cubicBezTo>
                  <a:pt x="127" y="168"/>
                  <a:pt x="112" y="192"/>
                  <a:pt x="112" y="192"/>
                </a:cubicBezTo>
                <a:cubicBezTo>
                  <a:pt x="149" y="180"/>
                  <a:pt x="152" y="152"/>
                  <a:pt x="152" y="139"/>
                </a:cubicBezTo>
                <a:cubicBezTo>
                  <a:pt x="181" y="126"/>
                  <a:pt x="201" y="102"/>
                  <a:pt x="201" y="75"/>
                </a:cubicBezTo>
                <a:cubicBezTo>
                  <a:pt x="201" y="34"/>
                  <a:pt x="156" y="0"/>
                  <a:pt x="10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369" name="Oval 38"/>
          <p:cNvSpPr>
            <a:spLocks noChangeArrowheads="1"/>
          </p:cNvSpPr>
          <p:nvPr/>
        </p:nvSpPr>
        <p:spPr bwMode="auto">
          <a:xfrm>
            <a:off x="7370763" y="4056063"/>
            <a:ext cx="61912" cy="65087"/>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9pPr>
          </a:lstStyle>
          <a:p>
            <a:pPr eaLnBrk="1" hangingPunct="1">
              <a:lnSpc>
                <a:spcPct val="100000"/>
              </a:lnSpc>
              <a:spcBef>
                <a:spcPct val="0"/>
              </a:spcBef>
              <a:buFontTx/>
              <a:buNone/>
            </a:pPr>
            <a:endParaRPr lang="en-IN" altLang="zh-CN" sz="1800">
              <a:latin typeface="Calibri" panose="020F0502020204030204" charset="0"/>
              <a:ea typeface="宋体" panose="02010600030101010101" pitchFamily="2" charset="-122"/>
            </a:endParaRPr>
          </a:p>
        </p:txBody>
      </p:sp>
      <p:sp>
        <p:nvSpPr>
          <p:cNvPr id="15370" name="Oval 39"/>
          <p:cNvSpPr>
            <a:spLocks noChangeArrowheads="1"/>
          </p:cNvSpPr>
          <p:nvPr/>
        </p:nvSpPr>
        <p:spPr bwMode="auto">
          <a:xfrm>
            <a:off x="7500938" y="4056063"/>
            <a:ext cx="61912" cy="65087"/>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9pPr>
          </a:lstStyle>
          <a:p>
            <a:pPr eaLnBrk="1" hangingPunct="1">
              <a:lnSpc>
                <a:spcPct val="100000"/>
              </a:lnSpc>
              <a:spcBef>
                <a:spcPct val="0"/>
              </a:spcBef>
              <a:buFontTx/>
              <a:buNone/>
            </a:pPr>
            <a:endParaRPr lang="en-IN" altLang="zh-CN" sz="1800">
              <a:latin typeface="Calibri" panose="020F0502020204030204" charset="0"/>
              <a:ea typeface="宋体" panose="02010600030101010101" pitchFamily="2" charset="-122"/>
            </a:endParaRPr>
          </a:p>
        </p:txBody>
      </p:sp>
      <p:sp>
        <p:nvSpPr>
          <p:cNvPr id="15371" name="Oval 40"/>
          <p:cNvSpPr>
            <a:spLocks noChangeArrowheads="1"/>
          </p:cNvSpPr>
          <p:nvPr/>
        </p:nvSpPr>
        <p:spPr bwMode="auto">
          <a:xfrm>
            <a:off x="7631113" y="4056063"/>
            <a:ext cx="63500" cy="65087"/>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9pPr>
          </a:lstStyle>
          <a:p>
            <a:pPr eaLnBrk="1" hangingPunct="1">
              <a:lnSpc>
                <a:spcPct val="100000"/>
              </a:lnSpc>
              <a:spcBef>
                <a:spcPct val="0"/>
              </a:spcBef>
              <a:buFontTx/>
              <a:buNone/>
            </a:pPr>
            <a:endParaRPr lang="en-IN" altLang="zh-CN" sz="1800">
              <a:latin typeface="Calibri" panose="020F0502020204030204" charset="0"/>
              <a:ea typeface="宋体" panose="02010600030101010101" pitchFamily="2" charset="-122"/>
            </a:endParaRPr>
          </a:p>
        </p:txBody>
      </p:sp>
      <p:sp>
        <p:nvSpPr>
          <p:cNvPr id="15372" name="Freeform 41"/>
          <p:cNvSpPr>
            <a:spLocks noEditPoints="1"/>
          </p:cNvSpPr>
          <p:nvPr/>
        </p:nvSpPr>
        <p:spPr bwMode="auto">
          <a:xfrm rot="-712993">
            <a:off x="7073900" y="4011613"/>
            <a:ext cx="341313" cy="325437"/>
          </a:xfrm>
          <a:custGeom>
            <a:avLst/>
            <a:gdLst>
              <a:gd name="T0" fmla="*/ 2147483646 w 175"/>
              <a:gd name="T1" fmla="*/ 0 h 167"/>
              <a:gd name="T2" fmla="*/ 0 w 175"/>
              <a:gd name="T3" fmla="*/ 2147483646 h 167"/>
              <a:gd name="T4" fmla="*/ 2147483646 w 175"/>
              <a:gd name="T5" fmla="*/ 2147483646 h 167"/>
              <a:gd name="T6" fmla="*/ 2147483646 w 175"/>
              <a:gd name="T7" fmla="*/ 2147483646 h 167"/>
              <a:gd name="T8" fmla="*/ 2147483646 w 175"/>
              <a:gd name="T9" fmla="*/ 2147483646 h 167"/>
              <a:gd name="T10" fmla="*/ 2147483646 w 175"/>
              <a:gd name="T11" fmla="*/ 2147483646 h 167"/>
              <a:gd name="T12" fmla="*/ 2147483646 w 175"/>
              <a:gd name="T13" fmla="*/ 2147483646 h 167"/>
              <a:gd name="T14" fmla="*/ 2147483646 w 175"/>
              <a:gd name="T15" fmla="*/ 0 h 167"/>
              <a:gd name="T16" fmla="*/ 2147483646 w 175"/>
              <a:gd name="T17" fmla="*/ 2147483646 h 167"/>
              <a:gd name="T18" fmla="*/ 2147483646 w 175"/>
              <a:gd name="T19" fmla="*/ 2147483646 h 167"/>
              <a:gd name="T20" fmla="*/ 2147483646 w 175"/>
              <a:gd name="T21" fmla="*/ 2147483646 h 167"/>
              <a:gd name="T22" fmla="*/ 2147483646 w 175"/>
              <a:gd name="T23" fmla="*/ 2147483646 h 167"/>
              <a:gd name="T24" fmla="*/ 2147483646 w 175"/>
              <a:gd name="T25" fmla="*/ 2147483646 h 167"/>
              <a:gd name="T26" fmla="*/ 2147483646 w 175"/>
              <a:gd name="T27" fmla="*/ 2147483646 h 167"/>
              <a:gd name="T28" fmla="*/ 2147483646 w 175"/>
              <a:gd name="T29" fmla="*/ 2147483646 h 167"/>
              <a:gd name="T30" fmla="*/ 2147483646 w 175"/>
              <a:gd name="T31" fmla="*/ 2147483646 h 167"/>
              <a:gd name="T32" fmla="*/ 2147483646 w 175"/>
              <a:gd name="T33" fmla="*/ 2147483646 h 167"/>
              <a:gd name="T34" fmla="*/ 2147483646 w 175"/>
              <a:gd name="T35" fmla="*/ 2147483646 h 167"/>
              <a:gd name="T36" fmla="*/ 2147483646 w 175"/>
              <a:gd name="T37" fmla="*/ 2147483646 h 167"/>
              <a:gd name="T38" fmla="*/ 2147483646 w 175"/>
              <a:gd name="T39" fmla="*/ 2147483646 h 167"/>
              <a:gd name="T40" fmla="*/ 2147483646 w 175"/>
              <a:gd name="T41" fmla="*/ 2147483646 h 167"/>
              <a:gd name="T42" fmla="*/ 2147483646 w 175"/>
              <a:gd name="T43" fmla="*/ 2147483646 h 167"/>
              <a:gd name="T44" fmla="*/ 2147483646 w 175"/>
              <a:gd name="T45" fmla="*/ 2147483646 h 16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75" h="167">
                <a:moveTo>
                  <a:pt x="87" y="0"/>
                </a:moveTo>
                <a:cubicBezTo>
                  <a:pt x="39" y="0"/>
                  <a:pt x="0" y="29"/>
                  <a:pt x="0" y="65"/>
                </a:cubicBezTo>
                <a:cubicBezTo>
                  <a:pt x="0" y="89"/>
                  <a:pt x="17" y="110"/>
                  <a:pt x="42" y="121"/>
                </a:cubicBezTo>
                <a:cubicBezTo>
                  <a:pt x="42" y="132"/>
                  <a:pt x="45" y="157"/>
                  <a:pt x="77" y="167"/>
                </a:cubicBezTo>
                <a:cubicBezTo>
                  <a:pt x="77" y="167"/>
                  <a:pt x="64" y="146"/>
                  <a:pt x="71" y="130"/>
                </a:cubicBezTo>
                <a:cubicBezTo>
                  <a:pt x="77" y="130"/>
                  <a:pt x="82" y="131"/>
                  <a:pt x="87" y="131"/>
                </a:cubicBezTo>
                <a:cubicBezTo>
                  <a:pt x="136" y="131"/>
                  <a:pt x="175" y="102"/>
                  <a:pt x="175" y="65"/>
                </a:cubicBezTo>
                <a:cubicBezTo>
                  <a:pt x="175" y="29"/>
                  <a:pt x="136" y="0"/>
                  <a:pt x="87" y="0"/>
                </a:cubicBezTo>
                <a:close/>
                <a:moveTo>
                  <a:pt x="44" y="92"/>
                </a:moveTo>
                <a:cubicBezTo>
                  <a:pt x="38" y="92"/>
                  <a:pt x="34" y="88"/>
                  <a:pt x="34" y="82"/>
                </a:cubicBezTo>
                <a:cubicBezTo>
                  <a:pt x="34" y="76"/>
                  <a:pt x="38" y="72"/>
                  <a:pt x="44" y="72"/>
                </a:cubicBezTo>
                <a:cubicBezTo>
                  <a:pt x="50" y="72"/>
                  <a:pt x="54" y="76"/>
                  <a:pt x="54" y="82"/>
                </a:cubicBezTo>
                <a:cubicBezTo>
                  <a:pt x="54" y="88"/>
                  <a:pt x="50" y="92"/>
                  <a:pt x="44" y="92"/>
                </a:cubicBezTo>
                <a:close/>
                <a:moveTo>
                  <a:pt x="87" y="92"/>
                </a:moveTo>
                <a:cubicBezTo>
                  <a:pt x="82" y="92"/>
                  <a:pt x="77" y="88"/>
                  <a:pt x="77" y="82"/>
                </a:cubicBezTo>
                <a:cubicBezTo>
                  <a:pt x="77" y="76"/>
                  <a:pt x="82" y="72"/>
                  <a:pt x="87" y="72"/>
                </a:cubicBezTo>
                <a:cubicBezTo>
                  <a:pt x="93" y="72"/>
                  <a:pt x="98" y="76"/>
                  <a:pt x="98" y="82"/>
                </a:cubicBezTo>
                <a:cubicBezTo>
                  <a:pt x="98" y="88"/>
                  <a:pt x="93" y="92"/>
                  <a:pt x="87" y="92"/>
                </a:cubicBezTo>
                <a:close/>
                <a:moveTo>
                  <a:pt x="131" y="92"/>
                </a:moveTo>
                <a:cubicBezTo>
                  <a:pt x="125" y="92"/>
                  <a:pt x="120" y="88"/>
                  <a:pt x="120" y="82"/>
                </a:cubicBezTo>
                <a:cubicBezTo>
                  <a:pt x="120" y="76"/>
                  <a:pt x="125" y="72"/>
                  <a:pt x="131" y="72"/>
                </a:cubicBezTo>
                <a:cubicBezTo>
                  <a:pt x="136" y="72"/>
                  <a:pt x="141" y="76"/>
                  <a:pt x="141" y="82"/>
                </a:cubicBezTo>
                <a:cubicBezTo>
                  <a:pt x="141" y="88"/>
                  <a:pt x="136" y="92"/>
                  <a:pt x="131" y="9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373" name="Freeform 47"/>
          <p:cNvSpPr>
            <a:spLocks noEditPoints="1"/>
          </p:cNvSpPr>
          <p:nvPr/>
        </p:nvSpPr>
        <p:spPr bwMode="auto">
          <a:xfrm>
            <a:off x="6003925" y="5014913"/>
            <a:ext cx="450850" cy="449262"/>
          </a:xfrm>
          <a:custGeom>
            <a:avLst/>
            <a:gdLst>
              <a:gd name="T0" fmla="*/ 2147483646 w 238"/>
              <a:gd name="T1" fmla="*/ 2147483646 h 238"/>
              <a:gd name="T2" fmla="*/ 2147483646 w 238"/>
              <a:gd name="T3" fmla="*/ 2147483646 h 238"/>
              <a:gd name="T4" fmla="*/ 2147483646 w 238"/>
              <a:gd name="T5" fmla="*/ 2147483646 h 238"/>
              <a:gd name="T6" fmla="*/ 2147483646 w 238"/>
              <a:gd name="T7" fmla="*/ 2147483646 h 238"/>
              <a:gd name="T8" fmla="*/ 2147483646 w 238"/>
              <a:gd name="T9" fmla="*/ 2147483646 h 238"/>
              <a:gd name="T10" fmla="*/ 2147483646 w 238"/>
              <a:gd name="T11" fmla="*/ 0 h 238"/>
              <a:gd name="T12" fmla="*/ 0 w 238"/>
              <a:gd name="T13" fmla="*/ 2147483646 h 238"/>
              <a:gd name="T14" fmla="*/ 2147483646 w 238"/>
              <a:gd name="T15" fmla="*/ 2147483646 h 238"/>
              <a:gd name="T16" fmla="*/ 2147483646 w 238"/>
              <a:gd name="T17" fmla="*/ 2147483646 h 238"/>
              <a:gd name="T18" fmla="*/ 2147483646 w 238"/>
              <a:gd name="T19" fmla="*/ 0 h 2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8" h="238">
                <a:moveTo>
                  <a:pt x="119" y="24"/>
                </a:moveTo>
                <a:cubicBezTo>
                  <a:pt x="172" y="24"/>
                  <a:pt x="215" y="67"/>
                  <a:pt x="215" y="119"/>
                </a:cubicBezTo>
                <a:cubicBezTo>
                  <a:pt x="215" y="172"/>
                  <a:pt x="172" y="215"/>
                  <a:pt x="119" y="215"/>
                </a:cubicBezTo>
                <a:cubicBezTo>
                  <a:pt x="67" y="215"/>
                  <a:pt x="24" y="172"/>
                  <a:pt x="24" y="119"/>
                </a:cubicBezTo>
                <a:cubicBezTo>
                  <a:pt x="24" y="67"/>
                  <a:pt x="67" y="24"/>
                  <a:pt x="119" y="24"/>
                </a:cubicBezTo>
                <a:moveTo>
                  <a:pt x="119" y="0"/>
                </a:moveTo>
                <a:cubicBezTo>
                  <a:pt x="54" y="0"/>
                  <a:pt x="0" y="54"/>
                  <a:pt x="0" y="119"/>
                </a:cubicBezTo>
                <a:cubicBezTo>
                  <a:pt x="0" y="185"/>
                  <a:pt x="54" y="238"/>
                  <a:pt x="119" y="238"/>
                </a:cubicBezTo>
                <a:cubicBezTo>
                  <a:pt x="185" y="238"/>
                  <a:pt x="238" y="185"/>
                  <a:pt x="238" y="119"/>
                </a:cubicBezTo>
                <a:cubicBezTo>
                  <a:pt x="238" y="54"/>
                  <a:pt x="185" y="0"/>
                  <a:pt x="119"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374" name="Freeform 48"/>
          <p:cNvSpPr/>
          <p:nvPr/>
        </p:nvSpPr>
        <p:spPr bwMode="auto">
          <a:xfrm>
            <a:off x="6205538" y="5035550"/>
            <a:ext cx="93662" cy="247650"/>
          </a:xfrm>
          <a:custGeom>
            <a:avLst/>
            <a:gdLst>
              <a:gd name="T0" fmla="*/ 2147483646 w 55"/>
              <a:gd name="T1" fmla="*/ 2147483646 h 143"/>
              <a:gd name="T2" fmla="*/ 2147483646 w 55"/>
              <a:gd name="T3" fmla="*/ 2147483646 h 143"/>
              <a:gd name="T4" fmla="*/ 0 w 55"/>
              <a:gd name="T5" fmla="*/ 2147483646 h 143"/>
              <a:gd name="T6" fmla="*/ 0 w 55"/>
              <a:gd name="T7" fmla="*/ 2147483646 h 143"/>
              <a:gd name="T8" fmla="*/ 2147483646 w 55"/>
              <a:gd name="T9" fmla="*/ 0 h 143"/>
              <a:gd name="T10" fmla="*/ 2147483646 w 55"/>
              <a:gd name="T11" fmla="*/ 2147483646 h 143"/>
              <a:gd name="T12" fmla="*/ 2147483646 w 55"/>
              <a:gd name="T13" fmla="*/ 2147483646 h 143"/>
              <a:gd name="T14" fmla="*/ 2147483646 w 55"/>
              <a:gd name="T15" fmla="*/ 2147483646 h 143"/>
              <a:gd name="T16" fmla="*/ 2147483646 w 55"/>
              <a:gd name="T17" fmla="*/ 2147483646 h 143"/>
              <a:gd name="T18" fmla="*/ 2147483646 w 55"/>
              <a:gd name="T19" fmla="*/ 2147483646 h 14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5" h="143">
                <a:moveTo>
                  <a:pt x="42" y="143"/>
                </a:moveTo>
                <a:cubicBezTo>
                  <a:pt x="39" y="143"/>
                  <a:pt x="36" y="142"/>
                  <a:pt x="34" y="140"/>
                </a:cubicBezTo>
                <a:cubicBezTo>
                  <a:pt x="0" y="105"/>
                  <a:pt x="0" y="105"/>
                  <a:pt x="0" y="105"/>
                </a:cubicBezTo>
                <a:cubicBezTo>
                  <a:pt x="0" y="12"/>
                  <a:pt x="0" y="12"/>
                  <a:pt x="0" y="12"/>
                </a:cubicBezTo>
                <a:cubicBezTo>
                  <a:pt x="0" y="5"/>
                  <a:pt x="5" y="0"/>
                  <a:pt x="11" y="0"/>
                </a:cubicBezTo>
                <a:cubicBezTo>
                  <a:pt x="18" y="0"/>
                  <a:pt x="23" y="5"/>
                  <a:pt x="23" y="12"/>
                </a:cubicBezTo>
                <a:cubicBezTo>
                  <a:pt x="23" y="95"/>
                  <a:pt x="23" y="95"/>
                  <a:pt x="23" y="95"/>
                </a:cubicBezTo>
                <a:cubicBezTo>
                  <a:pt x="51" y="123"/>
                  <a:pt x="51" y="123"/>
                  <a:pt x="51" y="123"/>
                </a:cubicBezTo>
                <a:cubicBezTo>
                  <a:pt x="55" y="127"/>
                  <a:pt x="55" y="135"/>
                  <a:pt x="51" y="140"/>
                </a:cubicBezTo>
                <a:cubicBezTo>
                  <a:pt x="48" y="142"/>
                  <a:pt x="45" y="143"/>
                  <a:pt x="42" y="14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375" name="Freeform 51"/>
          <p:cNvSpPr>
            <a:spLocks noEditPoints="1"/>
          </p:cNvSpPr>
          <p:nvPr/>
        </p:nvSpPr>
        <p:spPr bwMode="auto">
          <a:xfrm>
            <a:off x="6118225" y="2579688"/>
            <a:ext cx="444500" cy="355600"/>
          </a:xfrm>
          <a:custGeom>
            <a:avLst/>
            <a:gdLst>
              <a:gd name="T0" fmla="*/ 2147483646 w 252"/>
              <a:gd name="T1" fmla="*/ 2147483646 h 202"/>
              <a:gd name="T2" fmla="*/ 2147483646 w 252"/>
              <a:gd name="T3" fmla="*/ 2147483646 h 202"/>
              <a:gd name="T4" fmla="*/ 2147483646 w 252"/>
              <a:gd name="T5" fmla="*/ 2147483646 h 202"/>
              <a:gd name="T6" fmla="*/ 2147483646 w 252"/>
              <a:gd name="T7" fmla="*/ 0 h 202"/>
              <a:gd name="T8" fmla="*/ 2147483646 w 252"/>
              <a:gd name="T9" fmla="*/ 0 h 202"/>
              <a:gd name="T10" fmla="*/ 2147483646 w 252"/>
              <a:gd name="T11" fmla="*/ 2147483646 h 202"/>
              <a:gd name="T12" fmla="*/ 2147483646 w 252"/>
              <a:gd name="T13" fmla="*/ 2147483646 h 202"/>
              <a:gd name="T14" fmla="*/ 2147483646 w 252"/>
              <a:gd name="T15" fmla="*/ 2147483646 h 202"/>
              <a:gd name="T16" fmla="*/ 0 w 252"/>
              <a:gd name="T17" fmla="*/ 2147483646 h 202"/>
              <a:gd name="T18" fmla="*/ 0 w 252"/>
              <a:gd name="T19" fmla="*/ 2147483646 h 202"/>
              <a:gd name="T20" fmla="*/ 2147483646 w 252"/>
              <a:gd name="T21" fmla="*/ 2147483646 h 202"/>
              <a:gd name="T22" fmla="*/ 2147483646 w 252"/>
              <a:gd name="T23" fmla="*/ 2147483646 h 202"/>
              <a:gd name="T24" fmla="*/ 2147483646 w 252"/>
              <a:gd name="T25" fmla="*/ 2147483646 h 202"/>
              <a:gd name="T26" fmla="*/ 2147483646 w 252"/>
              <a:gd name="T27" fmla="*/ 2147483646 h 202"/>
              <a:gd name="T28" fmla="*/ 2147483646 w 252"/>
              <a:gd name="T29" fmla="*/ 2147483646 h 202"/>
              <a:gd name="T30" fmla="*/ 2147483646 w 252"/>
              <a:gd name="T31" fmla="*/ 2147483646 h 202"/>
              <a:gd name="T32" fmla="*/ 2147483646 w 252"/>
              <a:gd name="T33" fmla="*/ 2147483646 h 202"/>
              <a:gd name="T34" fmla="*/ 2147483646 w 252"/>
              <a:gd name="T35" fmla="*/ 2147483646 h 202"/>
              <a:gd name="T36" fmla="*/ 2147483646 w 252"/>
              <a:gd name="T37" fmla="*/ 2147483646 h 202"/>
              <a:gd name="T38" fmla="*/ 2147483646 w 252"/>
              <a:gd name="T39" fmla="*/ 2147483646 h 202"/>
              <a:gd name="T40" fmla="*/ 2147483646 w 252"/>
              <a:gd name="T41" fmla="*/ 2147483646 h 202"/>
              <a:gd name="T42" fmla="*/ 2147483646 w 252"/>
              <a:gd name="T43" fmla="*/ 2147483646 h 20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52" h="202">
                <a:moveTo>
                  <a:pt x="235" y="31"/>
                </a:moveTo>
                <a:cubicBezTo>
                  <a:pt x="175" y="31"/>
                  <a:pt x="175" y="31"/>
                  <a:pt x="175" y="31"/>
                </a:cubicBezTo>
                <a:cubicBezTo>
                  <a:pt x="175" y="24"/>
                  <a:pt x="175" y="24"/>
                  <a:pt x="175" y="24"/>
                </a:cubicBezTo>
                <a:cubicBezTo>
                  <a:pt x="175" y="11"/>
                  <a:pt x="164" y="0"/>
                  <a:pt x="152" y="0"/>
                </a:cubicBezTo>
                <a:cubicBezTo>
                  <a:pt x="100" y="0"/>
                  <a:pt x="100" y="0"/>
                  <a:pt x="100" y="0"/>
                </a:cubicBezTo>
                <a:cubicBezTo>
                  <a:pt x="88" y="0"/>
                  <a:pt x="77" y="11"/>
                  <a:pt x="77" y="24"/>
                </a:cubicBezTo>
                <a:cubicBezTo>
                  <a:pt x="77" y="31"/>
                  <a:pt x="77" y="31"/>
                  <a:pt x="77" y="31"/>
                </a:cubicBezTo>
                <a:cubicBezTo>
                  <a:pt x="17" y="31"/>
                  <a:pt x="17" y="31"/>
                  <a:pt x="17" y="31"/>
                </a:cubicBezTo>
                <a:cubicBezTo>
                  <a:pt x="8" y="31"/>
                  <a:pt x="0" y="38"/>
                  <a:pt x="0" y="48"/>
                </a:cubicBezTo>
                <a:cubicBezTo>
                  <a:pt x="0" y="185"/>
                  <a:pt x="0" y="185"/>
                  <a:pt x="0" y="185"/>
                </a:cubicBezTo>
                <a:cubicBezTo>
                  <a:pt x="0" y="195"/>
                  <a:pt x="8" y="202"/>
                  <a:pt x="17" y="202"/>
                </a:cubicBezTo>
                <a:cubicBezTo>
                  <a:pt x="235" y="202"/>
                  <a:pt x="235" y="202"/>
                  <a:pt x="235" y="202"/>
                </a:cubicBezTo>
                <a:cubicBezTo>
                  <a:pt x="244" y="202"/>
                  <a:pt x="252" y="195"/>
                  <a:pt x="252" y="185"/>
                </a:cubicBezTo>
                <a:cubicBezTo>
                  <a:pt x="252" y="48"/>
                  <a:pt x="252" y="48"/>
                  <a:pt x="252" y="48"/>
                </a:cubicBezTo>
                <a:cubicBezTo>
                  <a:pt x="252" y="38"/>
                  <a:pt x="244" y="31"/>
                  <a:pt x="235" y="31"/>
                </a:cubicBezTo>
                <a:close/>
                <a:moveTo>
                  <a:pt x="90" y="24"/>
                </a:moveTo>
                <a:cubicBezTo>
                  <a:pt x="90" y="18"/>
                  <a:pt x="95" y="14"/>
                  <a:pt x="100" y="14"/>
                </a:cubicBezTo>
                <a:cubicBezTo>
                  <a:pt x="152" y="14"/>
                  <a:pt x="152" y="14"/>
                  <a:pt x="152" y="14"/>
                </a:cubicBezTo>
                <a:cubicBezTo>
                  <a:pt x="157" y="14"/>
                  <a:pt x="162" y="18"/>
                  <a:pt x="162" y="24"/>
                </a:cubicBezTo>
                <a:cubicBezTo>
                  <a:pt x="162" y="31"/>
                  <a:pt x="162" y="31"/>
                  <a:pt x="162" y="31"/>
                </a:cubicBezTo>
                <a:cubicBezTo>
                  <a:pt x="90" y="31"/>
                  <a:pt x="90" y="31"/>
                  <a:pt x="90" y="31"/>
                </a:cubicBezTo>
                <a:lnTo>
                  <a:pt x="90" y="2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376" name="Freeform 55"/>
          <p:cNvSpPr>
            <a:spLocks noEditPoints="1"/>
          </p:cNvSpPr>
          <p:nvPr/>
        </p:nvSpPr>
        <p:spPr bwMode="auto">
          <a:xfrm>
            <a:off x="4694238" y="3730625"/>
            <a:ext cx="558800" cy="514350"/>
          </a:xfrm>
          <a:custGeom>
            <a:avLst/>
            <a:gdLst>
              <a:gd name="T0" fmla="*/ 2147483646 w 260"/>
              <a:gd name="T1" fmla="*/ 0 h 239"/>
              <a:gd name="T2" fmla="*/ 2147483646 w 260"/>
              <a:gd name="T3" fmla="*/ 0 h 239"/>
              <a:gd name="T4" fmla="*/ 0 w 260"/>
              <a:gd name="T5" fmla="*/ 2147483646 h 239"/>
              <a:gd name="T6" fmla="*/ 0 w 260"/>
              <a:gd name="T7" fmla="*/ 2147483646 h 239"/>
              <a:gd name="T8" fmla="*/ 2147483646 w 260"/>
              <a:gd name="T9" fmla="*/ 2147483646 h 239"/>
              <a:gd name="T10" fmla="*/ 2147483646 w 260"/>
              <a:gd name="T11" fmla="*/ 2147483646 h 239"/>
              <a:gd name="T12" fmla="*/ 2147483646 w 260"/>
              <a:gd name="T13" fmla="*/ 2147483646 h 239"/>
              <a:gd name="T14" fmla="*/ 2147483646 w 260"/>
              <a:gd name="T15" fmla="*/ 2147483646 h 239"/>
              <a:gd name="T16" fmla="*/ 2147483646 w 260"/>
              <a:gd name="T17" fmla="*/ 2147483646 h 239"/>
              <a:gd name="T18" fmla="*/ 2147483646 w 260"/>
              <a:gd name="T19" fmla="*/ 2147483646 h 239"/>
              <a:gd name="T20" fmla="*/ 2147483646 w 260"/>
              <a:gd name="T21" fmla="*/ 2147483646 h 239"/>
              <a:gd name="T22" fmla="*/ 2147483646 w 260"/>
              <a:gd name="T23" fmla="*/ 2147483646 h 239"/>
              <a:gd name="T24" fmla="*/ 2147483646 w 260"/>
              <a:gd name="T25" fmla="*/ 0 h 239"/>
              <a:gd name="T26" fmla="*/ 2147483646 w 260"/>
              <a:gd name="T27" fmla="*/ 2147483646 h 239"/>
              <a:gd name="T28" fmla="*/ 2147483646 w 260"/>
              <a:gd name="T29" fmla="*/ 2147483646 h 239"/>
              <a:gd name="T30" fmla="*/ 2147483646 w 260"/>
              <a:gd name="T31" fmla="*/ 2147483646 h 239"/>
              <a:gd name="T32" fmla="*/ 2147483646 w 260"/>
              <a:gd name="T33" fmla="*/ 2147483646 h 239"/>
              <a:gd name="T34" fmla="*/ 2147483646 w 260"/>
              <a:gd name="T35" fmla="*/ 2147483646 h 23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60" h="239">
                <a:moveTo>
                  <a:pt x="235" y="0"/>
                </a:moveTo>
                <a:cubicBezTo>
                  <a:pt x="25" y="0"/>
                  <a:pt x="25" y="0"/>
                  <a:pt x="25" y="0"/>
                </a:cubicBezTo>
                <a:cubicBezTo>
                  <a:pt x="11" y="0"/>
                  <a:pt x="0" y="11"/>
                  <a:pt x="0" y="25"/>
                </a:cubicBezTo>
                <a:cubicBezTo>
                  <a:pt x="0" y="150"/>
                  <a:pt x="0" y="150"/>
                  <a:pt x="0" y="150"/>
                </a:cubicBezTo>
                <a:cubicBezTo>
                  <a:pt x="0" y="164"/>
                  <a:pt x="11" y="175"/>
                  <a:pt x="25" y="175"/>
                </a:cubicBezTo>
                <a:cubicBezTo>
                  <a:pt x="91" y="175"/>
                  <a:pt x="91" y="175"/>
                  <a:pt x="91" y="175"/>
                </a:cubicBezTo>
                <a:cubicBezTo>
                  <a:pt x="53" y="239"/>
                  <a:pt x="53" y="239"/>
                  <a:pt x="53" y="239"/>
                </a:cubicBezTo>
                <a:cubicBezTo>
                  <a:pt x="206" y="239"/>
                  <a:pt x="206" y="239"/>
                  <a:pt x="206" y="239"/>
                </a:cubicBezTo>
                <a:cubicBezTo>
                  <a:pt x="168" y="175"/>
                  <a:pt x="168" y="175"/>
                  <a:pt x="168" y="175"/>
                </a:cubicBezTo>
                <a:cubicBezTo>
                  <a:pt x="235" y="175"/>
                  <a:pt x="235" y="175"/>
                  <a:pt x="235" y="175"/>
                </a:cubicBezTo>
                <a:cubicBezTo>
                  <a:pt x="248" y="175"/>
                  <a:pt x="260" y="164"/>
                  <a:pt x="260" y="150"/>
                </a:cubicBezTo>
                <a:cubicBezTo>
                  <a:pt x="260" y="25"/>
                  <a:pt x="260" y="25"/>
                  <a:pt x="260" y="25"/>
                </a:cubicBezTo>
                <a:cubicBezTo>
                  <a:pt x="260" y="11"/>
                  <a:pt x="248" y="0"/>
                  <a:pt x="235" y="0"/>
                </a:cubicBezTo>
                <a:close/>
                <a:moveTo>
                  <a:pt x="240" y="156"/>
                </a:moveTo>
                <a:cubicBezTo>
                  <a:pt x="19" y="156"/>
                  <a:pt x="19" y="156"/>
                  <a:pt x="19" y="156"/>
                </a:cubicBezTo>
                <a:cubicBezTo>
                  <a:pt x="19" y="18"/>
                  <a:pt x="19" y="18"/>
                  <a:pt x="19" y="18"/>
                </a:cubicBezTo>
                <a:cubicBezTo>
                  <a:pt x="240" y="18"/>
                  <a:pt x="240" y="18"/>
                  <a:pt x="240" y="18"/>
                </a:cubicBezTo>
                <a:lnTo>
                  <a:pt x="240" y="15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377" name="Freeform 56"/>
          <p:cNvSpPr>
            <a:spLocks noEditPoints="1"/>
          </p:cNvSpPr>
          <p:nvPr/>
        </p:nvSpPr>
        <p:spPr bwMode="auto">
          <a:xfrm>
            <a:off x="5026025" y="3792538"/>
            <a:ext cx="138113" cy="139700"/>
          </a:xfrm>
          <a:custGeom>
            <a:avLst/>
            <a:gdLst>
              <a:gd name="T0" fmla="*/ 2147483646 w 46"/>
              <a:gd name="T1" fmla="*/ 2147483646 h 46"/>
              <a:gd name="T2" fmla="*/ 2147483646 w 46"/>
              <a:gd name="T3" fmla="*/ 2147483646 h 46"/>
              <a:gd name="T4" fmla="*/ 2147483646 w 46"/>
              <a:gd name="T5" fmla="*/ 2147483646 h 46"/>
              <a:gd name="T6" fmla="*/ 2147483646 w 46"/>
              <a:gd name="T7" fmla="*/ 2147483646 h 46"/>
              <a:gd name="T8" fmla="*/ 2147483646 w 46"/>
              <a:gd name="T9" fmla="*/ 2147483646 h 46"/>
              <a:gd name="T10" fmla="*/ 2147483646 w 46"/>
              <a:gd name="T11" fmla="*/ 2147483646 h 46"/>
              <a:gd name="T12" fmla="*/ 2147483646 w 46"/>
              <a:gd name="T13" fmla="*/ 2147483646 h 46"/>
              <a:gd name="T14" fmla="*/ 2147483646 w 46"/>
              <a:gd name="T15" fmla="*/ 2147483646 h 46"/>
              <a:gd name="T16" fmla="*/ 2147483646 w 46"/>
              <a:gd name="T17" fmla="*/ 2147483646 h 46"/>
              <a:gd name="T18" fmla="*/ 2147483646 w 46"/>
              <a:gd name="T19" fmla="*/ 2147483646 h 46"/>
              <a:gd name="T20" fmla="*/ 2147483646 w 46"/>
              <a:gd name="T21" fmla="*/ 2147483646 h 46"/>
              <a:gd name="T22" fmla="*/ 2147483646 w 46"/>
              <a:gd name="T23" fmla="*/ 2147483646 h 46"/>
              <a:gd name="T24" fmla="*/ 2147483646 w 46"/>
              <a:gd name="T25" fmla="*/ 2147483646 h 46"/>
              <a:gd name="T26" fmla="*/ 2147483646 w 46"/>
              <a:gd name="T27" fmla="*/ 2147483646 h 46"/>
              <a:gd name="T28" fmla="*/ 2147483646 w 46"/>
              <a:gd name="T29" fmla="*/ 2147483646 h 46"/>
              <a:gd name="T30" fmla="*/ 2147483646 w 46"/>
              <a:gd name="T31" fmla="*/ 2147483646 h 46"/>
              <a:gd name="T32" fmla="*/ 2147483646 w 46"/>
              <a:gd name="T33" fmla="*/ 2147483646 h 46"/>
              <a:gd name="T34" fmla="*/ 2147483646 w 46"/>
              <a:gd name="T35" fmla="*/ 2147483646 h 46"/>
              <a:gd name="T36" fmla="*/ 2147483646 w 46"/>
              <a:gd name="T37" fmla="*/ 2147483646 h 46"/>
              <a:gd name="T38" fmla="*/ 2147483646 w 46"/>
              <a:gd name="T39" fmla="*/ 2147483646 h 46"/>
              <a:gd name="T40" fmla="*/ 2147483646 w 46"/>
              <a:gd name="T41" fmla="*/ 2147483646 h 46"/>
              <a:gd name="T42" fmla="*/ 2147483646 w 46"/>
              <a:gd name="T43" fmla="*/ 2147483646 h 46"/>
              <a:gd name="T44" fmla="*/ 2147483646 w 46"/>
              <a:gd name="T45" fmla="*/ 2147483646 h 46"/>
              <a:gd name="T46" fmla="*/ 0 w 46"/>
              <a:gd name="T47" fmla="*/ 2147483646 h 46"/>
              <a:gd name="T48" fmla="*/ 2147483646 w 46"/>
              <a:gd name="T49" fmla="*/ 2147483646 h 46"/>
              <a:gd name="T50" fmla="*/ 2147483646 w 46"/>
              <a:gd name="T51" fmla="*/ 2147483646 h 46"/>
              <a:gd name="T52" fmla="*/ 2147483646 w 46"/>
              <a:gd name="T53" fmla="*/ 2147483646 h 46"/>
              <a:gd name="T54" fmla="*/ 2147483646 w 46"/>
              <a:gd name="T55" fmla="*/ 2147483646 h 46"/>
              <a:gd name="T56" fmla="*/ 2147483646 w 46"/>
              <a:gd name="T57" fmla="*/ 2147483646 h 46"/>
              <a:gd name="T58" fmla="*/ 2147483646 w 46"/>
              <a:gd name="T59" fmla="*/ 2147483646 h 46"/>
              <a:gd name="T60" fmla="*/ 2147483646 w 46"/>
              <a:gd name="T61" fmla="*/ 2147483646 h 46"/>
              <a:gd name="T62" fmla="*/ 2147483646 w 46"/>
              <a:gd name="T63" fmla="*/ 2147483646 h 46"/>
              <a:gd name="T64" fmla="*/ 2147483646 w 46"/>
              <a:gd name="T65" fmla="*/ 2147483646 h 46"/>
              <a:gd name="T66" fmla="*/ 2147483646 w 46"/>
              <a:gd name="T67" fmla="*/ 2147483646 h 46"/>
              <a:gd name="T68" fmla="*/ 2147483646 w 46"/>
              <a:gd name="T69" fmla="*/ 2147483646 h 46"/>
              <a:gd name="T70" fmla="*/ 2147483646 w 46"/>
              <a:gd name="T71" fmla="*/ 2147483646 h 46"/>
              <a:gd name="T72" fmla="*/ 2147483646 w 46"/>
              <a:gd name="T73" fmla="*/ 2147483646 h 46"/>
              <a:gd name="T74" fmla="*/ 2147483646 w 46"/>
              <a:gd name="T75" fmla="*/ 2147483646 h 46"/>
              <a:gd name="T76" fmla="*/ 2147483646 w 46"/>
              <a:gd name="T77" fmla="*/ 2147483646 h 46"/>
              <a:gd name="T78" fmla="*/ 2147483646 w 46"/>
              <a:gd name="T79" fmla="*/ 2147483646 h 46"/>
              <a:gd name="T80" fmla="*/ 2147483646 w 46"/>
              <a:gd name="T81" fmla="*/ 2147483646 h 46"/>
              <a:gd name="T82" fmla="*/ 2147483646 w 46"/>
              <a:gd name="T83" fmla="*/ 2147483646 h 46"/>
              <a:gd name="T84" fmla="*/ 2147483646 w 46"/>
              <a:gd name="T85" fmla="*/ 2147483646 h 46"/>
              <a:gd name="T86" fmla="*/ 2147483646 w 46"/>
              <a:gd name="T87" fmla="*/ 2147483646 h 46"/>
              <a:gd name="T88" fmla="*/ 2147483646 w 46"/>
              <a:gd name="T89" fmla="*/ 2147483646 h 46"/>
              <a:gd name="T90" fmla="*/ 2147483646 w 46"/>
              <a:gd name="T91" fmla="*/ 2147483646 h 46"/>
              <a:gd name="T92" fmla="*/ 2147483646 w 46"/>
              <a:gd name="T93" fmla="*/ 2147483646 h 46"/>
              <a:gd name="T94" fmla="*/ 2147483646 w 46"/>
              <a:gd name="T95" fmla="*/ 2147483646 h 46"/>
              <a:gd name="T96" fmla="*/ 2147483646 w 46"/>
              <a:gd name="T97" fmla="*/ 2147483646 h 46"/>
              <a:gd name="T98" fmla="*/ 2147483646 w 46"/>
              <a:gd name="T99" fmla="*/ 2147483646 h 46"/>
              <a:gd name="T100" fmla="*/ 2147483646 w 46"/>
              <a:gd name="T101" fmla="*/ 2147483646 h 46"/>
              <a:gd name="T102" fmla="*/ 2147483646 w 46"/>
              <a:gd name="T103" fmla="*/ 2147483646 h 46"/>
              <a:gd name="T104" fmla="*/ 2147483646 w 46"/>
              <a:gd name="T105" fmla="*/ 2147483646 h 46"/>
              <a:gd name="T106" fmla="*/ 2147483646 w 46"/>
              <a:gd name="T107" fmla="*/ 2147483646 h 46"/>
              <a:gd name="T108" fmla="*/ 2147483646 w 46"/>
              <a:gd name="T109" fmla="*/ 2147483646 h 46"/>
              <a:gd name="T110" fmla="*/ 2147483646 w 46"/>
              <a:gd name="T111" fmla="*/ 2147483646 h 46"/>
              <a:gd name="T112" fmla="*/ 2147483646 w 46"/>
              <a:gd name="T113" fmla="*/ 2147483646 h 46"/>
              <a:gd name="T114" fmla="*/ 2147483646 w 46"/>
              <a:gd name="T115" fmla="*/ 2147483646 h 46"/>
              <a:gd name="T116" fmla="*/ 2147483646 w 46"/>
              <a:gd name="T117" fmla="*/ 2147483646 h 46"/>
              <a:gd name="T118" fmla="*/ 2147483646 w 46"/>
              <a:gd name="T119" fmla="*/ 2147483646 h 4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46" h="46">
                <a:moveTo>
                  <a:pt x="43" y="26"/>
                </a:moveTo>
                <a:cubicBezTo>
                  <a:pt x="41" y="25"/>
                  <a:pt x="41" y="25"/>
                  <a:pt x="41" y="25"/>
                </a:cubicBezTo>
                <a:cubicBezTo>
                  <a:pt x="41" y="23"/>
                  <a:pt x="41" y="21"/>
                  <a:pt x="41" y="20"/>
                </a:cubicBezTo>
                <a:cubicBezTo>
                  <a:pt x="43" y="19"/>
                  <a:pt x="43" y="19"/>
                  <a:pt x="43" y="19"/>
                </a:cubicBezTo>
                <a:cubicBezTo>
                  <a:pt x="45" y="18"/>
                  <a:pt x="45" y="16"/>
                  <a:pt x="44" y="15"/>
                </a:cubicBezTo>
                <a:cubicBezTo>
                  <a:pt x="43" y="12"/>
                  <a:pt x="43" y="12"/>
                  <a:pt x="43" y="12"/>
                </a:cubicBezTo>
                <a:cubicBezTo>
                  <a:pt x="42" y="10"/>
                  <a:pt x="41" y="10"/>
                  <a:pt x="39" y="10"/>
                </a:cubicBezTo>
                <a:cubicBezTo>
                  <a:pt x="37" y="11"/>
                  <a:pt x="37" y="11"/>
                  <a:pt x="37" y="11"/>
                </a:cubicBezTo>
                <a:cubicBezTo>
                  <a:pt x="36" y="10"/>
                  <a:pt x="35" y="9"/>
                  <a:pt x="33" y="8"/>
                </a:cubicBezTo>
                <a:cubicBezTo>
                  <a:pt x="34" y="5"/>
                  <a:pt x="34" y="5"/>
                  <a:pt x="34" y="5"/>
                </a:cubicBezTo>
                <a:cubicBezTo>
                  <a:pt x="35" y="4"/>
                  <a:pt x="34" y="2"/>
                  <a:pt x="32" y="2"/>
                </a:cubicBezTo>
                <a:cubicBezTo>
                  <a:pt x="29" y="1"/>
                  <a:pt x="29" y="1"/>
                  <a:pt x="29" y="1"/>
                </a:cubicBezTo>
                <a:cubicBezTo>
                  <a:pt x="28" y="0"/>
                  <a:pt x="26" y="1"/>
                  <a:pt x="26" y="2"/>
                </a:cubicBezTo>
                <a:cubicBezTo>
                  <a:pt x="25" y="5"/>
                  <a:pt x="25" y="5"/>
                  <a:pt x="25" y="5"/>
                </a:cubicBezTo>
                <a:cubicBezTo>
                  <a:pt x="23" y="5"/>
                  <a:pt x="21" y="5"/>
                  <a:pt x="19" y="5"/>
                </a:cubicBezTo>
                <a:cubicBezTo>
                  <a:pt x="18" y="3"/>
                  <a:pt x="18" y="3"/>
                  <a:pt x="18" y="3"/>
                </a:cubicBezTo>
                <a:cubicBezTo>
                  <a:pt x="18" y="1"/>
                  <a:pt x="16" y="1"/>
                  <a:pt x="15" y="1"/>
                </a:cubicBezTo>
                <a:cubicBezTo>
                  <a:pt x="12" y="3"/>
                  <a:pt x="12" y="3"/>
                  <a:pt x="12" y="3"/>
                </a:cubicBezTo>
                <a:cubicBezTo>
                  <a:pt x="10" y="3"/>
                  <a:pt x="10" y="5"/>
                  <a:pt x="10" y="6"/>
                </a:cubicBezTo>
                <a:cubicBezTo>
                  <a:pt x="11" y="9"/>
                  <a:pt x="11" y="9"/>
                  <a:pt x="11" y="9"/>
                </a:cubicBezTo>
                <a:cubicBezTo>
                  <a:pt x="10" y="10"/>
                  <a:pt x="9" y="11"/>
                  <a:pt x="8" y="13"/>
                </a:cubicBezTo>
                <a:cubicBezTo>
                  <a:pt x="5" y="12"/>
                  <a:pt x="5" y="12"/>
                  <a:pt x="5" y="12"/>
                </a:cubicBezTo>
                <a:cubicBezTo>
                  <a:pt x="4" y="11"/>
                  <a:pt x="2" y="12"/>
                  <a:pt x="2" y="13"/>
                </a:cubicBezTo>
                <a:cubicBezTo>
                  <a:pt x="0" y="16"/>
                  <a:pt x="0" y="16"/>
                  <a:pt x="0" y="16"/>
                </a:cubicBezTo>
                <a:cubicBezTo>
                  <a:pt x="0" y="17"/>
                  <a:pt x="0" y="18"/>
                  <a:pt x="1" y="19"/>
                </a:cubicBezTo>
                <a:cubicBezTo>
                  <a:pt x="1" y="19"/>
                  <a:pt x="1" y="20"/>
                  <a:pt x="2" y="20"/>
                </a:cubicBezTo>
                <a:cubicBezTo>
                  <a:pt x="5" y="21"/>
                  <a:pt x="5" y="21"/>
                  <a:pt x="5" y="21"/>
                </a:cubicBezTo>
                <a:cubicBezTo>
                  <a:pt x="4" y="23"/>
                  <a:pt x="4" y="25"/>
                  <a:pt x="5" y="26"/>
                </a:cubicBezTo>
                <a:cubicBezTo>
                  <a:pt x="2" y="27"/>
                  <a:pt x="2" y="27"/>
                  <a:pt x="2" y="27"/>
                </a:cubicBezTo>
                <a:cubicBezTo>
                  <a:pt x="1" y="28"/>
                  <a:pt x="0" y="30"/>
                  <a:pt x="1" y="31"/>
                </a:cubicBezTo>
                <a:cubicBezTo>
                  <a:pt x="2" y="34"/>
                  <a:pt x="2" y="34"/>
                  <a:pt x="2" y="34"/>
                </a:cubicBezTo>
                <a:cubicBezTo>
                  <a:pt x="3" y="36"/>
                  <a:pt x="5" y="36"/>
                  <a:pt x="6" y="36"/>
                </a:cubicBezTo>
                <a:cubicBezTo>
                  <a:pt x="8" y="34"/>
                  <a:pt x="8" y="34"/>
                  <a:pt x="8" y="34"/>
                </a:cubicBezTo>
                <a:cubicBezTo>
                  <a:pt x="10" y="36"/>
                  <a:pt x="11" y="37"/>
                  <a:pt x="12" y="38"/>
                </a:cubicBezTo>
                <a:cubicBezTo>
                  <a:pt x="11" y="40"/>
                  <a:pt x="11" y="40"/>
                  <a:pt x="11" y="40"/>
                </a:cubicBezTo>
                <a:cubicBezTo>
                  <a:pt x="11" y="41"/>
                  <a:pt x="11" y="42"/>
                  <a:pt x="12" y="43"/>
                </a:cubicBezTo>
                <a:cubicBezTo>
                  <a:pt x="12" y="43"/>
                  <a:pt x="12" y="44"/>
                  <a:pt x="13" y="44"/>
                </a:cubicBezTo>
                <a:cubicBezTo>
                  <a:pt x="16" y="45"/>
                  <a:pt x="16" y="45"/>
                  <a:pt x="16" y="45"/>
                </a:cubicBezTo>
                <a:cubicBezTo>
                  <a:pt x="17" y="46"/>
                  <a:pt x="18" y="45"/>
                  <a:pt x="18" y="45"/>
                </a:cubicBezTo>
                <a:cubicBezTo>
                  <a:pt x="19" y="45"/>
                  <a:pt x="20" y="44"/>
                  <a:pt x="20" y="44"/>
                </a:cubicBezTo>
                <a:cubicBezTo>
                  <a:pt x="21" y="41"/>
                  <a:pt x="21" y="41"/>
                  <a:pt x="21" y="41"/>
                </a:cubicBezTo>
                <a:cubicBezTo>
                  <a:pt x="23" y="41"/>
                  <a:pt x="24" y="41"/>
                  <a:pt x="26" y="41"/>
                </a:cubicBezTo>
                <a:cubicBezTo>
                  <a:pt x="27" y="43"/>
                  <a:pt x="27" y="43"/>
                  <a:pt x="27" y="43"/>
                </a:cubicBezTo>
                <a:cubicBezTo>
                  <a:pt x="28" y="45"/>
                  <a:pt x="30" y="45"/>
                  <a:pt x="31" y="45"/>
                </a:cubicBezTo>
                <a:cubicBezTo>
                  <a:pt x="34" y="43"/>
                  <a:pt x="34" y="43"/>
                  <a:pt x="34" y="43"/>
                </a:cubicBezTo>
                <a:cubicBezTo>
                  <a:pt x="35" y="43"/>
                  <a:pt x="36" y="41"/>
                  <a:pt x="35" y="40"/>
                </a:cubicBezTo>
                <a:cubicBezTo>
                  <a:pt x="34" y="37"/>
                  <a:pt x="34" y="37"/>
                  <a:pt x="34" y="37"/>
                </a:cubicBezTo>
                <a:cubicBezTo>
                  <a:pt x="36" y="36"/>
                  <a:pt x="37" y="35"/>
                  <a:pt x="38" y="33"/>
                </a:cubicBezTo>
                <a:cubicBezTo>
                  <a:pt x="40" y="34"/>
                  <a:pt x="40" y="34"/>
                  <a:pt x="40" y="34"/>
                </a:cubicBezTo>
                <a:cubicBezTo>
                  <a:pt x="41" y="34"/>
                  <a:pt x="42" y="34"/>
                  <a:pt x="42" y="34"/>
                </a:cubicBezTo>
                <a:cubicBezTo>
                  <a:pt x="43" y="34"/>
                  <a:pt x="44" y="33"/>
                  <a:pt x="44" y="32"/>
                </a:cubicBezTo>
                <a:cubicBezTo>
                  <a:pt x="45" y="29"/>
                  <a:pt x="45" y="29"/>
                  <a:pt x="45" y="29"/>
                </a:cubicBezTo>
                <a:cubicBezTo>
                  <a:pt x="46" y="28"/>
                  <a:pt x="45" y="26"/>
                  <a:pt x="43" y="26"/>
                </a:cubicBezTo>
                <a:close/>
                <a:moveTo>
                  <a:pt x="28" y="33"/>
                </a:moveTo>
                <a:cubicBezTo>
                  <a:pt x="26" y="34"/>
                  <a:pt x="24" y="34"/>
                  <a:pt x="23" y="34"/>
                </a:cubicBezTo>
                <a:cubicBezTo>
                  <a:pt x="18" y="34"/>
                  <a:pt x="14" y="32"/>
                  <a:pt x="12" y="28"/>
                </a:cubicBezTo>
                <a:cubicBezTo>
                  <a:pt x="10" y="22"/>
                  <a:pt x="12" y="15"/>
                  <a:pt x="18" y="13"/>
                </a:cubicBezTo>
                <a:cubicBezTo>
                  <a:pt x="19" y="12"/>
                  <a:pt x="21" y="12"/>
                  <a:pt x="23" y="12"/>
                </a:cubicBezTo>
                <a:cubicBezTo>
                  <a:pt x="27" y="12"/>
                  <a:pt x="31" y="14"/>
                  <a:pt x="33" y="18"/>
                </a:cubicBezTo>
                <a:cubicBezTo>
                  <a:pt x="36" y="24"/>
                  <a:pt x="33" y="31"/>
                  <a:pt x="28" y="3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378" name="Freeform 57"/>
          <p:cNvSpPr>
            <a:spLocks noEditPoints="1"/>
          </p:cNvSpPr>
          <p:nvPr/>
        </p:nvSpPr>
        <p:spPr bwMode="auto">
          <a:xfrm>
            <a:off x="4784725" y="3844925"/>
            <a:ext cx="233363" cy="233363"/>
          </a:xfrm>
          <a:custGeom>
            <a:avLst/>
            <a:gdLst>
              <a:gd name="T0" fmla="*/ 2147483646 w 77"/>
              <a:gd name="T1" fmla="*/ 2147483646 h 77"/>
              <a:gd name="T2" fmla="*/ 2147483646 w 77"/>
              <a:gd name="T3" fmla="*/ 2147483646 h 77"/>
              <a:gd name="T4" fmla="*/ 2147483646 w 77"/>
              <a:gd name="T5" fmla="*/ 2147483646 h 77"/>
              <a:gd name="T6" fmla="*/ 2147483646 w 77"/>
              <a:gd name="T7" fmla="*/ 2147483646 h 77"/>
              <a:gd name="T8" fmla="*/ 2147483646 w 77"/>
              <a:gd name="T9" fmla="*/ 2147483646 h 77"/>
              <a:gd name="T10" fmla="*/ 2147483646 w 77"/>
              <a:gd name="T11" fmla="*/ 2147483646 h 77"/>
              <a:gd name="T12" fmla="*/ 2147483646 w 77"/>
              <a:gd name="T13" fmla="*/ 2147483646 h 77"/>
              <a:gd name="T14" fmla="*/ 2147483646 w 77"/>
              <a:gd name="T15" fmla="*/ 2147483646 h 77"/>
              <a:gd name="T16" fmla="*/ 2147483646 w 77"/>
              <a:gd name="T17" fmla="*/ 2147483646 h 77"/>
              <a:gd name="T18" fmla="*/ 2147483646 w 77"/>
              <a:gd name="T19" fmla="*/ 2147483646 h 77"/>
              <a:gd name="T20" fmla="*/ 2147483646 w 77"/>
              <a:gd name="T21" fmla="*/ 2147483646 h 77"/>
              <a:gd name="T22" fmla="*/ 2147483646 w 77"/>
              <a:gd name="T23" fmla="*/ 2147483646 h 77"/>
              <a:gd name="T24" fmla="*/ 2147483646 w 77"/>
              <a:gd name="T25" fmla="*/ 2147483646 h 77"/>
              <a:gd name="T26" fmla="*/ 2147483646 w 77"/>
              <a:gd name="T27" fmla="*/ 2147483646 h 77"/>
              <a:gd name="T28" fmla="*/ 2147483646 w 77"/>
              <a:gd name="T29" fmla="*/ 2147483646 h 77"/>
              <a:gd name="T30" fmla="*/ 2147483646 w 77"/>
              <a:gd name="T31" fmla="*/ 2147483646 h 77"/>
              <a:gd name="T32" fmla="*/ 2147483646 w 77"/>
              <a:gd name="T33" fmla="*/ 2147483646 h 77"/>
              <a:gd name="T34" fmla="*/ 2147483646 w 77"/>
              <a:gd name="T35" fmla="*/ 2147483646 h 77"/>
              <a:gd name="T36" fmla="*/ 2147483646 w 77"/>
              <a:gd name="T37" fmla="*/ 2147483646 h 77"/>
              <a:gd name="T38" fmla="*/ 2147483646 w 77"/>
              <a:gd name="T39" fmla="*/ 2147483646 h 77"/>
              <a:gd name="T40" fmla="*/ 2147483646 w 77"/>
              <a:gd name="T41" fmla="*/ 2147483646 h 77"/>
              <a:gd name="T42" fmla="*/ 2147483646 w 77"/>
              <a:gd name="T43" fmla="*/ 2147483646 h 77"/>
              <a:gd name="T44" fmla="*/ 2147483646 w 77"/>
              <a:gd name="T45" fmla="*/ 2147483646 h 77"/>
              <a:gd name="T46" fmla="*/ 2147483646 w 77"/>
              <a:gd name="T47" fmla="*/ 2147483646 h 77"/>
              <a:gd name="T48" fmla="*/ 2147483646 w 77"/>
              <a:gd name="T49" fmla="*/ 2147483646 h 77"/>
              <a:gd name="T50" fmla="*/ 2147483646 w 77"/>
              <a:gd name="T51" fmla="*/ 2147483646 h 77"/>
              <a:gd name="T52" fmla="*/ 2147483646 w 77"/>
              <a:gd name="T53" fmla="*/ 2147483646 h 77"/>
              <a:gd name="T54" fmla="*/ 2147483646 w 77"/>
              <a:gd name="T55" fmla="*/ 2147483646 h 77"/>
              <a:gd name="T56" fmla="*/ 2147483646 w 77"/>
              <a:gd name="T57" fmla="*/ 2147483646 h 77"/>
              <a:gd name="T58" fmla="*/ 2147483646 w 77"/>
              <a:gd name="T59" fmla="*/ 2147483646 h 77"/>
              <a:gd name="T60" fmla="*/ 2147483646 w 77"/>
              <a:gd name="T61" fmla="*/ 2147483646 h 77"/>
              <a:gd name="T62" fmla="*/ 2147483646 w 77"/>
              <a:gd name="T63" fmla="*/ 2147483646 h 77"/>
              <a:gd name="T64" fmla="*/ 2147483646 w 77"/>
              <a:gd name="T65" fmla="*/ 2147483646 h 77"/>
              <a:gd name="T66" fmla="*/ 2147483646 w 77"/>
              <a:gd name="T67" fmla="*/ 2147483646 h 77"/>
              <a:gd name="T68" fmla="*/ 2147483646 w 77"/>
              <a:gd name="T69" fmla="*/ 2147483646 h 77"/>
              <a:gd name="T70" fmla="*/ 2147483646 w 77"/>
              <a:gd name="T71" fmla="*/ 2147483646 h 77"/>
              <a:gd name="T72" fmla="*/ 2147483646 w 77"/>
              <a:gd name="T73" fmla="*/ 2147483646 h 77"/>
              <a:gd name="T74" fmla="*/ 2147483646 w 77"/>
              <a:gd name="T75" fmla="*/ 2147483646 h 77"/>
              <a:gd name="T76" fmla="*/ 2147483646 w 77"/>
              <a:gd name="T77" fmla="*/ 2147483646 h 77"/>
              <a:gd name="T78" fmla="*/ 2147483646 w 77"/>
              <a:gd name="T79" fmla="*/ 2147483646 h 77"/>
              <a:gd name="T80" fmla="*/ 2147483646 w 77"/>
              <a:gd name="T81" fmla="*/ 2147483646 h 77"/>
              <a:gd name="T82" fmla="*/ 2147483646 w 77"/>
              <a:gd name="T83" fmla="*/ 2147483646 h 77"/>
              <a:gd name="T84" fmla="*/ 2147483646 w 77"/>
              <a:gd name="T85" fmla="*/ 2147483646 h 77"/>
              <a:gd name="T86" fmla="*/ 2147483646 w 77"/>
              <a:gd name="T87" fmla="*/ 2147483646 h 77"/>
              <a:gd name="T88" fmla="*/ 2147483646 w 77"/>
              <a:gd name="T89" fmla="*/ 2147483646 h 77"/>
              <a:gd name="T90" fmla="*/ 2147483646 w 77"/>
              <a:gd name="T91" fmla="*/ 2147483646 h 77"/>
              <a:gd name="T92" fmla="*/ 2147483646 w 77"/>
              <a:gd name="T93" fmla="*/ 2147483646 h 77"/>
              <a:gd name="T94" fmla="*/ 2147483646 w 77"/>
              <a:gd name="T95" fmla="*/ 2147483646 h 77"/>
              <a:gd name="T96" fmla="*/ 2147483646 w 77"/>
              <a:gd name="T97" fmla="*/ 2147483646 h 77"/>
              <a:gd name="T98" fmla="*/ 2147483646 w 77"/>
              <a:gd name="T99" fmla="*/ 2147483646 h 77"/>
              <a:gd name="T100" fmla="*/ 2147483646 w 77"/>
              <a:gd name="T101" fmla="*/ 2147483646 h 77"/>
              <a:gd name="T102" fmla="*/ 2147483646 w 77"/>
              <a:gd name="T103" fmla="*/ 2147483646 h 77"/>
              <a:gd name="T104" fmla="*/ 2147483646 w 77"/>
              <a:gd name="T105" fmla="*/ 2147483646 h 77"/>
              <a:gd name="T106" fmla="*/ 2147483646 w 77"/>
              <a:gd name="T107" fmla="*/ 2147483646 h 77"/>
              <a:gd name="T108" fmla="*/ 2147483646 w 77"/>
              <a:gd name="T109" fmla="*/ 2147483646 h 77"/>
              <a:gd name="T110" fmla="*/ 2147483646 w 77"/>
              <a:gd name="T111" fmla="*/ 2147483646 h 77"/>
              <a:gd name="T112" fmla="*/ 2147483646 w 77"/>
              <a:gd name="T113" fmla="*/ 2147483646 h 77"/>
              <a:gd name="T114" fmla="*/ 2147483646 w 77"/>
              <a:gd name="T115" fmla="*/ 2147483646 h 77"/>
              <a:gd name="T116" fmla="*/ 2147483646 w 77"/>
              <a:gd name="T117" fmla="*/ 2147483646 h 77"/>
              <a:gd name="T118" fmla="*/ 2147483646 w 77"/>
              <a:gd name="T119" fmla="*/ 2147483646 h 7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77" h="77">
                <a:moveTo>
                  <a:pt x="73" y="43"/>
                </a:moveTo>
                <a:cubicBezTo>
                  <a:pt x="69" y="42"/>
                  <a:pt x="69" y="42"/>
                  <a:pt x="69" y="42"/>
                </a:cubicBezTo>
                <a:cubicBezTo>
                  <a:pt x="69" y="39"/>
                  <a:pt x="69" y="36"/>
                  <a:pt x="69" y="33"/>
                </a:cubicBezTo>
                <a:cubicBezTo>
                  <a:pt x="73" y="31"/>
                  <a:pt x="73" y="31"/>
                  <a:pt x="73" y="31"/>
                </a:cubicBezTo>
                <a:cubicBezTo>
                  <a:pt x="75" y="30"/>
                  <a:pt x="76" y="27"/>
                  <a:pt x="75" y="25"/>
                </a:cubicBezTo>
                <a:cubicBezTo>
                  <a:pt x="73" y="20"/>
                  <a:pt x="73" y="20"/>
                  <a:pt x="73" y="20"/>
                </a:cubicBezTo>
                <a:cubicBezTo>
                  <a:pt x="72" y="17"/>
                  <a:pt x="69" y="16"/>
                  <a:pt x="66" y="17"/>
                </a:cubicBezTo>
                <a:cubicBezTo>
                  <a:pt x="62" y="19"/>
                  <a:pt x="62" y="19"/>
                  <a:pt x="62" y="19"/>
                </a:cubicBezTo>
                <a:cubicBezTo>
                  <a:pt x="60" y="17"/>
                  <a:pt x="58" y="15"/>
                  <a:pt x="56" y="13"/>
                </a:cubicBezTo>
                <a:cubicBezTo>
                  <a:pt x="57" y="9"/>
                  <a:pt x="57" y="9"/>
                  <a:pt x="57" y="9"/>
                </a:cubicBezTo>
                <a:cubicBezTo>
                  <a:pt x="58" y="7"/>
                  <a:pt x="57" y="4"/>
                  <a:pt x="54" y="3"/>
                </a:cubicBezTo>
                <a:cubicBezTo>
                  <a:pt x="49" y="1"/>
                  <a:pt x="49" y="1"/>
                  <a:pt x="49" y="1"/>
                </a:cubicBezTo>
                <a:cubicBezTo>
                  <a:pt x="47" y="0"/>
                  <a:pt x="44" y="2"/>
                  <a:pt x="43" y="4"/>
                </a:cubicBezTo>
                <a:cubicBezTo>
                  <a:pt x="42" y="8"/>
                  <a:pt x="42" y="8"/>
                  <a:pt x="42" y="8"/>
                </a:cubicBezTo>
                <a:cubicBezTo>
                  <a:pt x="39" y="8"/>
                  <a:pt x="36" y="8"/>
                  <a:pt x="33" y="8"/>
                </a:cubicBezTo>
                <a:cubicBezTo>
                  <a:pt x="31" y="4"/>
                  <a:pt x="31" y="4"/>
                  <a:pt x="31" y="4"/>
                </a:cubicBezTo>
                <a:cubicBezTo>
                  <a:pt x="30" y="2"/>
                  <a:pt x="27" y="1"/>
                  <a:pt x="25" y="2"/>
                </a:cubicBezTo>
                <a:cubicBezTo>
                  <a:pt x="20" y="4"/>
                  <a:pt x="20" y="4"/>
                  <a:pt x="20" y="4"/>
                </a:cubicBezTo>
                <a:cubicBezTo>
                  <a:pt x="17" y="5"/>
                  <a:pt x="16" y="8"/>
                  <a:pt x="17" y="11"/>
                </a:cubicBezTo>
                <a:cubicBezTo>
                  <a:pt x="19" y="15"/>
                  <a:pt x="19" y="15"/>
                  <a:pt x="19" y="15"/>
                </a:cubicBezTo>
                <a:cubicBezTo>
                  <a:pt x="17" y="17"/>
                  <a:pt x="15" y="19"/>
                  <a:pt x="13" y="21"/>
                </a:cubicBezTo>
                <a:cubicBezTo>
                  <a:pt x="9" y="20"/>
                  <a:pt x="9" y="20"/>
                  <a:pt x="9" y="20"/>
                </a:cubicBezTo>
                <a:cubicBezTo>
                  <a:pt x="7" y="19"/>
                  <a:pt x="4" y="20"/>
                  <a:pt x="3" y="23"/>
                </a:cubicBezTo>
                <a:cubicBezTo>
                  <a:pt x="1" y="28"/>
                  <a:pt x="1" y="28"/>
                  <a:pt x="1" y="28"/>
                </a:cubicBezTo>
                <a:cubicBezTo>
                  <a:pt x="0" y="29"/>
                  <a:pt x="0" y="30"/>
                  <a:pt x="1" y="31"/>
                </a:cubicBezTo>
                <a:cubicBezTo>
                  <a:pt x="2" y="33"/>
                  <a:pt x="3" y="33"/>
                  <a:pt x="4" y="34"/>
                </a:cubicBezTo>
                <a:cubicBezTo>
                  <a:pt x="8" y="35"/>
                  <a:pt x="8" y="35"/>
                  <a:pt x="8" y="35"/>
                </a:cubicBezTo>
                <a:cubicBezTo>
                  <a:pt x="7" y="38"/>
                  <a:pt x="8" y="41"/>
                  <a:pt x="8" y="44"/>
                </a:cubicBezTo>
                <a:cubicBezTo>
                  <a:pt x="4" y="46"/>
                  <a:pt x="4" y="46"/>
                  <a:pt x="4" y="46"/>
                </a:cubicBezTo>
                <a:cubicBezTo>
                  <a:pt x="2" y="47"/>
                  <a:pt x="1" y="50"/>
                  <a:pt x="2" y="52"/>
                </a:cubicBezTo>
                <a:cubicBezTo>
                  <a:pt x="4" y="57"/>
                  <a:pt x="4" y="57"/>
                  <a:pt x="4" y="57"/>
                </a:cubicBezTo>
                <a:cubicBezTo>
                  <a:pt x="5" y="60"/>
                  <a:pt x="8" y="61"/>
                  <a:pt x="11" y="60"/>
                </a:cubicBezTo>
                <a:cubicBezTo>
                  <a:pt x="14" y="58"/>
                  <a:pt x="14" y="58"/>
                  <a:pt x="14" y="58"/>
                </a:cubicBezTo>
                <a:cubicBezTo>
                  <a:pt x="16" y="60"/>
                  <a:pt x="19" y="62"/>
                  <a:pt x="21" y="64"/>
                </a:cubicBezTo>
                <a:cubicBezTo>
                  <a:pt x="19" y="68"/>
                  <a:pt x="19" y="68"/>
                  <a:pt x="19" y="68"/>
                </a:cubicBezTo>
                <a:cubicBezTo>
                  <a:pt x="19" y="69"/>
                  <a:pt x="19" y="71"/>
                  <a:pt x="20" y="72"/>
                </a:cubicBezTo>
                <a:cubicBezTo>
                  <a:pt x="20" y="73"/>
                  <a:pt x="21" y="74"/>
                  <a:pt x="22" y="74"/>
                </a:cubicBezTo>
                <a:cubicBezTo>
                  <a:pt x="27" y="76"/>
                  <a:pt x="27" y="76"/>
                  <a:pt x="27" y="76"/>
                </a:cubicBezTo>
                <a:cubicBezTo>
                  <a:pt x="29" y="77"/>
                  <a:pt x="30" y="76"/>
                  <a:pt x="31" y="76"/>
                </a:cubicBezTo>
                <a:cubicBezTo>
                  <a:pt x="32" y="75"/>
                  <a:pt x="33" y="74"/>
                  <a:pt x="34" y="73"/>
                </a:cubicBezTo>
                <a:cubicBezTo>
                  <a:pt x="35" y="69"/>
                  <a:pt x="35" y="69"/>
                  <a:pt x="35" y="69"/>
                </a:cubicBezTo>
                <a:cubicBezTo>
                  <a:pt x="38" y="70"/>
                  <a:pt x="41" y="69"/>
                  <a:pt x="44" y="69"/>
                </a:cubicBezTo>
                <a:cubicBezTo>
                  <a:pt x="46" y="73"/>
                  <a:pt x="46" y="73"/>
                  <a:pt x="46" y="73"/>
                </a:cubicBezTo>
                <a:cubicBezTo>
                  <a:pt x="47" y="75"/>
                  <a:pt x="50" y="76"/>
                  <a:pt x="52" y="75"/>
                </a:cubicBezTo>
                <a:cubicBezTo>
                  <a:pt x="57" y="73"/>
                  <a:pt x="57" y="73"/>
                  <a:pt x="57" y="73"/>
                </a:cubicBezTo>
                <a:cubicBezTo>
                  <a:pt x="60" y="72"/>
                  <a:pt x="61" y="69"/>
                  <a:pt x="60" y="66"/>
                </a:cubicBezTo>
                <a:cubicBezTo>
                  <a:pt x="58" y="63"/>
                  <a:pt x="58" y="63"/>
                  <a:pt x="58" y="63"/>
                </a:cubicBezTo>
                <a:cubicBezTo>
                  <a:pt x="60" y="61"/>
                  <a:pt x="62" y="58"/>
                  <a:pt x="64" y="56"/>
                </a:cubicBezTo>
                <a:cubicBezTo>
                  <a:pt x="68" y="57"/>
                  <a:pt x="68" y="57"/>
                  <a:pt x="68" y="57"/>
                </a:cubicBezTo>
                <a:cubicBezTo>
                  <a:pt x="69" y="58"/>
                  <a:pt x="70" y="58"/>
                  <a:pt x="71" y="57"/>
                </a:cubicBezTo>
                <a:cubicBezTo>
                  <a:pt x="73" y="57"/>
                  <a:pt x="74" y="56"/>
                  <a:pt x="74" y="55"/>
                </a:cubicBezTo>
                <a:cubicBezTo>
                  <a:pt x="76" y="50"/>
                  <a:pt x="76" y="50"/>
                  <a:pt x="76" y="50"/>
                </a:cubicBezTo>
                <a:cubicBezTo>
                  <a:pt x="77" y="47"/>
                  <a:pt x="76" y="44"/>
                  <a:pt x="73" y="43"/>
                </a:cubicBezTo>
                <a:close/>
                <a:moveTo>
                  <a:pt x="46" y="56"/>
                </a:moveTo>
                <a:cubicBezTo>
                  <a:pt x="44" y="57"/>
                  <a:pt x="41" y="58"/>
                  <a:pt x="38" y="58"/>
                </a:cubicBezTo>
                <a:cubicBezTo>
                  <a:pt x="31" y="58"/>
                  <a:pt x="24" y="53"/>
                  <a:pt x="21" y="47"/>
                </a:cubicBezTo>
                <a:cubicBezTo>
                  <a:pt x="17" y="37"/>
                  <a:pt x="21" y="26"/>
                  <a:pt x="30" y="21"/>
                </a:cubicBezTo>
                <a:cubicBezTo>
                  <a:pt x="33" y="20"/>
                  <a:pt x="36" y="19"/>
                  <a:pt x="38" y="19"/>
                </a:cubicBezTo>
                <a:cubicBezTo>
                  <a:pt x="46" y="19"/>
                  <a:pt x="53" y="24"/>
                  <a:pt x="56" y="31"/>
                </a:cubicBezTo>
                <a:cubicBezTo>
                  <a:pt x="60" y="40"/>
                  <a:pt x="56" y="52"/>
                  <a:pt x="46" y="5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6" name="文本框 135"/>
          <p:cNvSpPr txBox="1"/>
          <p:nvPr/>
        </p:nvSpPr>
        <p:spPr>
          <a:xfrm>
            <a:off x="9021763" y="2674303"/>
            <a:ext cx="1768475" cy="398780"/>
          </a:xfrm>
          <a:prstGeom prst="rect">
            <a:avLst/>
          </a:prstGeom>
          <a:noFill/>
        </p:spPr>
        <p:txBody>
          <a:bodyPr>
            <a:spAutoFit/>
          </a:bodyPr>
          <a:lstStyle/>
          <a:p>
            <a:pPr eaLnBrk="1" hangingPunct="1">
              <a:defRPr/>
            </a:pPr>
            <a:r>
              <a:rPr lang="zh-CN" altLang="en-US" sz="2000" b="1" dirty="0">
                <a:solidFill>
                  <a:schemeClr val="tx1">
                    <a:lumMod val="85000"/>
                    <a:lumOff val="15000"/>
                  </a:schemeClr>
                </a:solidFill>
                <a:latin typeface="微软雅黑" panose="020B0503020204020204" charset="-122"/>
                <a:ea typeface="微软雅黑" panose="020B0503020204020204" charset="-122"/>
              </a:rPr>
              <a:t>碰撞检测模块</a:t>
            </a:r>
            <a:endParaRPr lang="zh-CN" altLang="en-US" sz="2000" b="1" dirty="0">
              <a:solidFill>
                <a:schemeClr val="tx1">
                  <a:lumMod val="85000"/>
                  <a:lumOff val="15000"/>
                </a:schemeClr>
              </a:solidFill>
              <a:latin typeface="微软雅黑" panose="020B0503020204020204" charset="-122"/>
              <a:ea typeface="微软雅黑" panose="020B0503020204020204" charset="-122"/>
            </a:endParaRPr>
          </a:p>
        </p:txBody>
      </p:sp>
      <p:sp>
        <p:nvSpPr>
          <p:cNvPr id="137" name="文本框 136"/>
          <p:cNvSpPr txBox="1"/>
          <p:nvPr/>
        </p:nvSpPr>
        <p:spPr>
          <a:xfrm>
            <a:off x="8982075" y="3073400"/>
            <a:ext cx="2667000" cy="337185"/>
          </a:xfrm>
          <a:prstGeom prst="rect">
            <a:avLst/>
          </a:prstGeom>
          <a:noFill/>
        </p:spPr>
        <p:txBody>
          <a:bodyPr>
            <a:spAutoFit/>
          </a:bodyPr>
          <a:lstStyle/>
          <a:p>
            <a:pPr eaLnBrk="1" hangingPunct="1">
              <a:defRPr/>
            </a:pPr>
            <a:r>
              <a:rPr lang="en-US" altLang="zh-CN" sz="1600" dirty="0">
                <a:solidFill>
                  <a:schemeClr val="tx1">
                    <a:lumMod val="85000"/>
                    <a:lumOff val="15000"/>
                  </a:schemeClr>
                </a:solidFill>
                <a:latin typeface="微软雅黑" panose="020B0503020204020204" charset="-122"/>
                <a:ea typeface="微软雅黑" panose="020B0503020204020204" charset="-122"/>
              </a:rPr>
              <a:t>Collision.py</a:t>
            </a:r>
            <a:endParaRPr lang="en-US" altLang="zh-CN" sz="1600" dirty="0">
              <a:solidFill>
                <a:schemeClr val="tx1">
                  <a:lumMod val="85000"/>
                  <a:lumOff val="15000"/>
                </a:schemeClr>
              </a:solidFill>
              <a:latin typeface="微软雅黑" panose="020B0503020204020204" charset="-122"/>
              <a:ea typeface="微软雅黑" panose="020B0503020204020204" charset="-122"/>
            </a:endParaRPr>
          </a:p>
        </p:txBody>
      </p:sp>
      <p:sp>
        <p:nvSpPr>
          <p:cNvPr id="139" name="文本框 138"/>
          <p:cNvSpPr txBox="1"/>
          <p:nvPr/>
        </p:nvSpPr>
        <p:spPr>
          <a:xfrm>
            <a:off x="1700848" y="2036128"/>
            <a:ext cx="2668587" cy="337185"/>
          </a:xfrm>
          <a:prstGeom prst="rect">
            <a:avLst/>
          </a:prstGeom>
          <a:noFill/>
        </p:spPr>
        <p:txBody>
          <a:bodyPr>
            <a:spAutoFit/>
          </a:bodyPr>
          <a:lstStyle/>
          <a:p>
            <a:pPr algn="r" eaLnBrk="1" hangingPunct="1">
              <a:defRPr/>
            </a:pPr>
            <a:r>
              <a:rPr lang="en-US" altLang="zh-CN" sz="1600" dirty="0">
                <a:solidFill>
                  <a:schemeClr val="tx1">
                    <a:lumMod val="85000"/>
                    <a:lumOff val="15000"/>
                  </a:schemeClr>
                </a:solidFill>
                <a:latin typeface="微软雅黑" panose="020B0503020204020204" charset="-122"/>
                <a:ea typeface="微软雅黑" panose="020B0503020204020204" charset="-122"/>
              </a:rPr>
              <a:t>Image.py</a:t>
            </a:r>
            <a:endParaRPr lang="en-US" altLang="zh-CN" sz="1600" dirty="0">
              <a:solidFill>
                <a:schemeClr val="tx1">
                  <a:lumMod val="85000"/>
                  <a:lumOff val="15000"/>
                </a:schemeClr>
              </a:solidFill>
              <a:latin typeface="微软雅黑" panose="020B0503020204020204" charset="-122"/>
              <a:ea typeface="微软雅黑" panose="020B0503020204020204" charset="-122"/>
            </a:endParaRPr>
          </a:p>
        </p:txBody>
      </p:sp>
      <p:sp>
        <p:nvSpPr>
          <p:cNvPr id="140" name="文本框 139"/>
          <p:cNvSpPr txBox="1"/>
          <p:nvPr/>
        </p:nvSpPr>
        <p:spPr>
          <a:xfrm>
            <a:off x="8235315" y="5124450"/>
            <a:ext cx="2255520" cy="398780"/>
          </a:xfrm>
          <a:prstGeom prst="rect">
            <a:avLst/>
          </a:prstGeom>
          <a:noFill/>
        </p:spPr>
        <p:txBody>
          <a:bodyPr wrap="square">
            <a:spAutoFit/>
          </a:bodyPr>
          <a:lstStyle/>
          <a:p>
            <a:pPr eaLnBrk="1" hangingPunct="1">
              <a:defRPr/>
            </a:pPr>
            <a:r>
              <a:rPr lang="zh-CN" altLang="en-US" sz="2000" b="1" dirty="0">
                <a:solidFill>
                  <a:schemeClr val="tx1">
                    <a:lumMod val="85000"/>
                    <a:lumOff val="15000"/>
                  </a:schemeClr>
                </a:solidFill>
                <a:latin typeface="微软雅黑" panose="020B0503020204020204" charset="-122"/>
                <a:ea typeface="微软雅黑" panose="020B0503020204020204" charset="-122"/>
              </a:rPr>
              <a:t>主窗口模块</a:t>
            </a:r>
            <a:endParaRPr lang="zh-CN" altLang="en-US" sz="2000" b="1" dirty="0">
              <a:solidFill>
                <a:schemeClr val="tx1">
                  <a:lumMod val="85000"/>
                  <a:lumOff val="15000"/>
                </a:schemeClr>
              </a:solidFill>
              <a:latin typeface="微软雅黑" panose="020B0503020204020204" charset="-122"/>
              <a:ea typeface="微软雅黑" panose="020B0503020204020204" charset="-122"/>
            </a:endParaRPr>
          </a:p>
        </p:txBody>
      </p:sp>
      <p:sp>
        <p:nvSpPr>
          <p:cNvPr id="141" name="文本框 140"/>
          <p:cNvSpPr txBox="1"/>
          <p:nvPr/>
        </p:nvSpPr>
        <p:spPr>
          <a:xfrm>
            <a:off x="8235315" y="5523230"/>
            <a:ext cx="2667000" cy="337185"/>
          </a:xfrm>
          <a:prstGeom prst="rect">
            <a:avLst/>
          </a:prstGeom>
          <a:noFill/>
        </p:spPr>
        <p:txBody>
          <a:bodyPr>
            <a:spAutoFit/>
          </a:bodyPr>
          <a:lstStyle/>
          <a:p>
            <a:pPr eaLnBrk="1" hangingPunct="1">
              <a:defRPr/>
            </a:pPr>
            <a:r>
              <a:rPr lang="en-US" altLang="zh-CN" sz="1600" dirty="0">
                <a:solidFill>
                  <a:schemeClr val="tx1">
                    <a:lumMod val="85000"/>
                    <a:lumOff val="15000"/>
                  </a:schemeClr>
                </a:solidFill>
                <a:latin typeface="微软雅黑" panose="020B0503020204020204" charset="-122"/>
                <a:ea typeface="微软雅黑" panose="020B0503020204020204" charset="-122"/>
              </a:rPr>
              <a:t>Main_Window.py</a:t>
            </a:r>
            <a:endParaRPr lang="en-US" altLang="zh-CN" sz="1600" dirty="0">
              <a:solidFill>
                <a:schemeClr val="tx1">
                  <a:lumMod val="85000"/>
                  <a:lumOff val="15000"/>
                </a:schemeClr>
              </a:solidFill>
              <a:latin typeface="微软雅黑" panose="020B0503020204020204" charset="-122"/>
              <a:ea typeface="微软雅黑" panose="020B0503020204020204" charset="-122"/>
            </a:endParaRPr>
          </a:p>
        </p:txBody>
      </p:sp>
      <p:sp>
        <p:nvSpPr>
          <p:cNvPr id="142" name="文本框 141"/>
          <p:cNvSpPr txBox="1"/>
          <p:nvPr/>
        </p:nvSpPr>
        <p:spPr>
          <a:xfrm>
            <a:off x="1930400" y="4565650"/>
            <a:ext cx="1768475" cy="398780"/>
          </a:xfrm>
          <a:prstGeom prst="rect">
            <a:avLst/>
          </a:prstGeom>
          <a:noFill/>
        </p:spPr>
        <p:txBody>
          <a:bodyPr>
            <a:spAutoFit/>
          </a:bodyPr>
          <a:lstStyle/>
          <a:p>
            <a:pPr algn="r" eaLnBrk="1" hangingPunct="1">
              <a:defRPr/>
            </a:pPr>
            <a:r>
              <a:rPr lang="zh-CN" altLang="en-US" sz="2000" b="1" dirty="0">
                <a:solidFill>
                  <a:schemeClr val="tx1">
                    <a:lumMod val="85000"/>
                    <a:lumOff val="15000"/>
                  </a:schemeClr>
                </a:solidFill>
                <a:latin typeface="微软雅黑" panose="020B0503020204020204" charset="-122"/>
                <a:ea typeface="微软雅黑" panose="020B0503020204020204" charset="-122"/>
              </a:rPr>
              <a:t>植物模块</a:t>
            </a:r>
            <a:endParaRPr lang="zh-CN" altLang="en-US" sz="2000" b="1" dirty="0">
              <a:solidFill>
                <a:schemeClr val="tx1">
                  <a:lumMod val="85000"/>
                  <a:lumOff val="15000"/>
                </a:schemeClr>
              </a:solidFill>
              <a:latin typeface="微软雅黑" panose="020B0503020204020204" charset="-122"/>
              <a:ea typeface="微软雅黑" panose="020B0503020204020204" charset="-122"/>
            </a:endParaRPr>
          </a:p>
        </p:txBody>
      </p:sp>
      <p:sp>
        <p:nvSpPr>
          <p:cNvPr id="143" name="文本框 142"/>
          <p:cNvSpPr txBox="1"/>
          <p:nvPr/>
        </p:nvSpPr>
        <p:spPr>
          <a:xfrm>
            <a:off x="1042988" y="4938713"/>
            <a:ext cx="2668587" cy="337185"/>
          </a:xfrm>
          <a:prstGeom prst="rect">
            <a:avLst/>
          </a:prstGeom>
          <a:noFill/>
        </p:spPr>
        <p:txBody>
          <a:bodyPr>
            <a:spAutoFit/>
          </a:bodyPr>
          <a:lstStyle/>
          <a:p>
            <a:pPr algn="r" eaLnBrk="1" hangingPunct="1">
              <a:defRPr/>
            </a:pPr>
            <a:r>
              <a:rPr lang="en-US" altLang="zh-CN" sz="1600" dirty="0">
                <a:solidFill>
                  <a:schemeClr val="tx1">
                    <a:lumMod val="85000"/>
                    <a:lumOff val="15000"/>
                  </a:schemeClr>
                </a:solidFill>
                <a:latin typeface="微软雅黑" panose="020B0503020204020204" charset="-122"/>
                <a:ea typeface="微软雅黑" panose="020B0503020204020204" charset="-122"/>
              </a:rPr>
              <a:t>Botany.py</a:t>
            </a:r>
            <a:endParaRPr lang="en-US" altLang="zh-CN" sz="1600" dirty="0">
              <a:solidFill>
                <a:schemeClr val="tx1">
                  <a:lumMod val="85000"/>
                  <a:lumOff val="15000"/>
                </a:schemeClr>
              </a:solidFill>
              <a:latin typeface="微软雅黑" panose="020B0503020204020204" charset="-122"/>
              <a:ea typeface="微软雅黑" panose="020B0503020204020204" charset="-122"/>
            </a:endParaRPr>
          </a:p>
        </p:txBody>
      </p:sp>
      <p:sp>
        <p:nvSpPr>
          <p:cNvPr id="27" name="矩形 26"/>
          <p:cNvSpPr/>
          <p:nvPr/>
        </p:nvSpPr>
        <p:spPr>
          <a:xfrm>
            <a:off x="98425" y="96838"/>
            <a:ext cx="11995150" cy="6661150"/>
          </a:xfrm>
          <a:prstGeom prst="rect">
            <a:avLst/>
          </a:prstGeom>
          <a:noFill/>
          <a:ln w="63500" cmpd="thickThi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388" name="Freeform 27"/>
          <p:cNvSpPr/>
          <p:nvPr/>
        </p:nvSpPr>
        <p:spPr bwMode="auto">
          <a:xfrm flipH="1">
            <a:off x="7146925" y="966788"/>
            <a:ext cx="742950" cy="301625"/>
          </a:xfrm>
          <a:custGeom>
            <a:avLst/>
            <a:gdLst>
              <a:gd name="T0" fmla="*/ 2147483646 w 399"/>
              <a:gd name="T1" fmla="*/ 2147483646 h 159"/>
              <a:gd name="T2" fmla="*/ 2147483646 w 399"/>
              <a:gd name="T3" fmla="*/ 2147483646 h 159"/>
              <a:gd name="T4" fmla="*/ 2147483646 w 399"/>
              <a:gd name="T5" fmla="*/ 2147483646 h 159"/>
              <a:gd name="T6" fmla="*/ 2147483646 w 399"/>
              <a:gd name="T7" fmla="*/ 2147483646 h 159"/>
              <a:gd name="T8" fmla="*/ 2147483646 w 399"/>
              <a:gd name="T9" fmla="*/ 2147483646 h 159"/>
              <a:gd name="T10" fmla="*/ 2147483646 w 399"/>
              <a:gd name="T11" fmla="*/ 2147483646 h 159"/>
              <a:gd name="T12" fmla="*/ 2147483646 w 399"/>
              <a:gd name="T13" fmla="*/ 2147483646 h 159"/>
              <a:gd name="T14" fmla="*/ 2147483646 w 399"/>
              <a:gd name="T15" fmla="*/ 2147483646 h 159"/>
              <a:gd name="T16" fmla="*/ 2147483646 w 399"/>
              <a:gd name="T17" fmla="*/ 2147483646 h 159"/>
              <a:gd name="T18" fmla="*/ 2147483646 w 399"/>
              <a:gd name="T19" fmla="*/ 2147483646 h 159"/>
              <a:gd name="T20" fmla="*/ 2147483646 w 399"/>
              <a:gd name="T21" fmla="*/ 2147483646 h 159"/>
              <a:gd name="T22" fmla="*/ 2147483646 w 399"/>
              <a:gd name="T23" fmla="*/ 2147483646 h 159"/>
              <a:gd name="T24" fmla="*/ 2147483646 w 399"/>
              <a:gd name="T25" fmla="*/ 2147483646 h 159"/>
              <a:gd name="T26" fmla="*/ 2147483646 w 399"/>
              <a:gd name="T27" fmla="*/ 2147483646 h 159"/>
              <a:gd name="T28" fmla="*/ 2147483646 w 399"/>
              <a:gd name="T29" fmla="*/ 2147483646 h 159"/>
              <a:gd name="T30" fmla="*/ 2147483646 w 399"/>
              <a:gd name="T31" fmla="*/ 2147483646 h 159"/>
              <a:gd name="T32" fmla="*/ 2147483646 w 399"/>
              <a:gd name="T33" fmla="*/ 2147483646 h 159"/>
              <a:gd name="T34" fmla="*/ 2147483646 w 399"/>
              <a:gd name="T35" fmla="*/ 2147483646 h 159"/>
              <a:gd name="T36" fmla="*/ 2147483646 w 399"/>
              <a:gd name="T37" fmla="*/ 2147483646 h 159"/>
              <a:gd name="T38" fmla="*/ 2147483646 w 399"/>
              <a:gd name="T39" fmla="*/ 2147483646 h 159"/>
              <a:gd name="T40" fmla="*/ 2147483646 w 399"/>
              <a:gd name="T41" fmla="*/ 2147483646 h 159"/>
              <a:gd name="T42" fmla="*/ 2147483646 w 399"/>
              <a:gd name="T43" fmla="*/ 2147483646 h 159"/>
              <a:gd name="T44" fmla="*/ 2147483646 w 399"/>
              <a:gd name="T45" fmla="*/ 2147483646 h 159"/>
              <a:gd name="T46" fmla="*/ 2147483646 w 399"/>
              <a:gd name="T47" fmla="*/ 2147483646 h 159"/>
              <a:gd name="T48" fmla="*/ 2147483646 w 399"/>
              <a:gd name="T49" fmla="*/ 2147483646 h 159"/>
              <a:gd name="T50" fmla="*/ 2147483646 w 399"/>
              <a:gd name="T51" fmla="*/ 2147483646 h 159"/>
              <a:gd name="T52" fmla="*/ 2147483646 w 399"/>
              <a:gd name="T53" fmla="*/ 2147483646 h 159"/>
              <a:gd name="T54" fmla="*/ 2147483646 w 399"/>
              <a:gd name="T55" fmla="*/ 2147483646 h 159"/>
              <a:gd name="T56" fmla="*/ 2147483646 w 399"/>
              <a:gd name="T57" fmla="*/ 2147483646 h 159"/>
              <a:gd name="T58" fmla="*/ 2147483646 w 399"/>
              <a:gd name="T59" fmla="*/ 2147483646 h 159"/>
              <a:gd name="T60" fmla="*/ 2147483646 w 399"/>
              <a:gd name="T61" fmla="*/ 2147483646 h 159"/>
              <a:gd name="T62" fmla="*/ 2147483646 w 399"/>
              <a:gd name="T63" fmla="*/ 2147483646 h 159"/>
              <a:gd name="T64" fmla="*/ 2147483646 w 399"/>
              <a:gd name="T65" fmla="*/ 2147483646 h 159"/>
              <a:gd name="T66" fmla="*/ 2147483646 w 399"/>
              <a:gd name="T67" fmla="*/ 2147483646 h 159"/>
              <a:gd name="T68" fmla="*/ 2147483646 w 399"/>
              <a:gd name="T69" fmla="*/ 2147483646 h 159"/>
              <a:gd name="T70" fmla="*/ 2147483646 w 399"/>
              <a:gd name="T71" fmla="*/ 2147483646 h 15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399" h="159">
                <a:moveTo>
                  <a:pt x="366" y="100"/>
                </a:moveTo>
                <a:cubicBezTo>
                  <a:pt x="371" y="101"/>
                  <a:pt x="374" y="109"/>
                  <a:pt x="371" y="115"/>
                </a:cubicBezTo>
                <a:cubicBezTo>
                  <a:pt x="366" y="122"/>
                  <a:pt x="356" y="123"/>
                  <a:pt x="350" y="118"/>
                </a:cubicBezTo>
                <a:cubicBezTo>
                  <a:pt x="337" y="109"/>
                  <a:pt x="343" y="89"/>
                  <a:pt x="361" y="88"/>
                </a:cubicBezTo>
                <a:cubicBezTo>
                  <a:pt x="382" y="87"/>
                  <a:pt x="399" y="110"/>
                  <a:pt x="383" y="131"/>
                </a:cubicBezTo>
                <a:cubicBezTo>
                  <a:pt x="368" y="152"/>
                  <a:pt x="337" y="152"/>
                  <a:pt x="313" y="148"/>
                </a:cubicBezTo>
                <a:cubicBezTo>
                  <a:pt x="296" y="144"/>
                  <a:pt x="277" y="138"/>
                  <a:pt x="261" y="129"/>
                </a:cubicBezTo>
                <a:cubicBezTo>
                  <a:pt x="260" y="128"/>
                  <a:pt x="260" y="128"/>
                  <a:pt x="260" y="128"/>
                </a:cubicBezTo>
                <a:cubicBezTo>
                  <a:pt x="252" y="138"/>
                  <a:pt x="246" y="148"/>
                  <a:pt x="240" y="159"/>
                </a:cubicBezTo>
                <a:cubicBezTo>
                  <a:pt x="193" y="134"/>
                  <a:pt x="166" y="28"/>
                  <a:pt x="91" y="11"/>
                </a:cubicBezTo>
                <a:cubicBezTo>
                  <a:pt x="61" y="4"/>
                  <a:pt x="20" y="17"/>
                  <a:pt x="11" y="53"/>
                </a:cubicBezTo>
                <a:cubicBezTo>
                  <a:pt x="5" y="82"/>
                  <a:pt x="31" y="115"/>
                  <a:pt x="63" y="109"/>
                </a:cubicBezTo>
                <a:cubicBezTo>
                  <a:pt x="80" y="106"/>
                  <a:pt x="93" y="86"/>
                  <a:pt x="89" y="68"/>
                </a:cubicBezTo>
                <a:cubicBezTo>
                  <a:pt x="86" y="50"/>
                  <a:pt x="65" y="37"/>
                  <a:pt x="48" y="45"/>
                </a:cubicBezTo>
                <a:cubicBezTo>
                  <a:pt x="35" y="50"/>
                  <a:pt x="31" y="65"/>
                  <a:pt x="36" y="76"/>
                </a:cubicBezTo>
                <a:cubicBezTo>
                  <a:pt x="42" y="88"/>
                  <a:pt x="64" y="91"/>
                  <a:pt x="69" y="78"/>
                </a:cubicBezTo>
                <a:cubicBezTo>
                  <a:pt x="73" y="67"/>
                  <a:pt x="63" y="61"/>
                  <a:pt x="59" y="61"/>
                </a:cubicBezTo>
                <a:cubicBezTo>
                  <a:pt x="52" y="60"/>
                  <a:pt x="44" y="64"/>
                  <a:pt x="43" y="72"/>
                </a:cubicBezTo>
                <a:cubicBezTo>
                  <a:pt x="42" y="61"/>
                  <a:pt x="54" y="56"/>
                  <a:pt x="62" y="58"/>
                </a:cubicBezTo>
                <a:cubicBezTo>
                  <a:pt x="69" y="60"/>
                  <a:pt x="76" y="68"/>
                  <a:pt x="72" y="79"/>
                </a:cubicBezTo>
                <a:cubicBezTo>
                  <a:pt x="66" y="96"/>
                  <a:pt x="39" y="94"/>
                  <a:pt x="32" y="78"/>
                </a:cubicBezTo>
                <a:cubicBezTo>
                  <a:pt x="26" y="65"/>
                  <a:pt x="33" y="48"/>
                  <a:pt x="46" y="42"/>
                </a:cubicBezTo>
                <a:cubicBezTo>
                  <a:pt x="67" y="33"/>
                  <a:pt x="89" y="48"/>
                  <a:pt x="93" y="69"/>
                </a:cubicBezTo>
                <a:cubicBezTo>
                  <a:pt x="97" y="89"/>
                  <a:pt x="84" y="110"/>
                  <a:pt x="64" y="114"/>
                </a:cubicBezTo>
                <a:cubicBezTo>
                  <a:pt x="28" y="121"/>
                  <a:pt x="0" y="85"/>
                  <a:pt x="8" y="52"/>
                </a:cubicBezTo>
                <a:cubicBezTo>
                  <a:pt x="18" y="14"/>
                  <a:pt x="60" y="0"/>
                  <a:pt x="94" y="7"/>
                </a:cubicBezTo>
                <a:cubicBezTo>
                  <a:pt x="166" y="24"/>
                  <a:pt x="192" y="118"/>
                  <a:pt x="238" y="151"/>
                </a:cubicBezTo>
                <a:cubicBezTo>
                  <a:pt x="242" y="143"/>
                  <a:pt x="249" y="134"/>
                  <a:pt x="256" y="126"/>
                </a:cubicBezTo>
                <a:cubicBezTo>
                  <a:pt x="234" y="113"/>
                  <a:pt x="213" y="96"/>
                  <a:pt x="207" y="73"/>
                </a:cubicBezTo>
                <a:cubicBezTo>
                  <a:pt x="240" y="78"/>
                  <a:pt x="306" y="67"/>
                  <a:pt x="345" y="75"/>
                </a:cubicBezTo>
                <a:cubicBezTo>
                  <a:pt x="313" y="74"/>
                  <a:pt x="283" y="103"/>
                  <a:pt x="264" y="124"/>
                </a:cubicBezTo>
                <a:cubicBezTo>
                  <a:pt x="280" y="133"/>
                  <a:pt x="297" y="140"/>
                  <a:pt x="314" y="143"/>
                </a:cubicBezTo>
                <a:cubicBezTo>
                  <a:pt x="335" y="147"/>
                  <a:pt x="365" y="148"/>
                  <a:pt x="380" y="131"/>
                </a:cubicBezTo>
                <a:cubicBezTo>
                  <a:pt x="395" y="113"/>
                  <a:pt x="380" y="92"/>
                  <a:pt x="361" y="93"/>
                </a:cubicBezTo>
                <a:cubicBezTo>
                  <a:pt x="348" y="94"/>
                  <a:pt x="344" y="110"/>
                  <a:pt x="352" y="116"/>
                </a:cubicBezTo>
                <a:cubicBezTo>
                  <a:pt x="363" y="123"/>
                  <a:pt x="376" y="111"/>
                  <a:pt x="366" y="100"/>
                </a:cubicBezTo>
                <a:close/>
              </a:path>
            </a:pathLst>
          </a:custGeom>
          <a:solidFill>
            <a:schemeClr val="tx1">
              <a:alpha val="76862"/>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389" name="Freeform 27"/>
          <p:cNvSpPr/>
          <p:nvPr/>
        </p:nvSpPr>
        <p:spPr bwMode="auto">
          <a:xfrm>
            <a:off x="4257675" y="939800"/>
            <a:ext cx="742950" cy="301625"/>
          </a:xfrm>
          <a:custGeom>
            <a:avLst/>
            <a:gdLst>
              <a:gd name="T0" fmla="*/ 2147483646 w 399"/>
              <a:gd name="T1" fmla="*/ 2147483646 h 159"/>
              <a:gd name="T2" fmla="*/ 2147483646 w 399"/>
              <a:gd name="T3" fmla="*/ 2147483646 h 159"/>
              <a:gd name="T4" fmla="*/ 2147483646 w 399"/>
              <a:gd name="T5" fmla="*/ 2147483646 h 159"/>
              <a:gd name="T6" fmla="*/ 2147483646 w 399"/>
              <a:gd name="T7" fmla="*/ 2147483646 h 159"/>
              <a:gd name="T8" fmla="*/ 2147483646 w 399"/>
              <a:gd name="T9" fmla="*/ 2147483646 h 159"/>
              <a:gd name="T10" fmla="*/ 2147483646 w 399"/>
              <a:gd name="T11" fmla="*/ 2147483646 h 159"/>
              <a:gd name="T12" fmla="*/ 2147483646 w 399"/>
              <a:gd name="T13" fmla="*/ 2147483646 h 159"/>
              <a:gd name="T14" fmla="*/ 2147483646 w 399"/>
              <a:gd name="T15" fmla="*/ 2147483646 h 159"/>
              <a:gd name="T16" fmla="*/ 2147483646 w 399"/>
              <a:gd name="T17" fmla="*/ 2147483646 h 159"/>
              <a:gd name="T18" fmla="*/ 2147483646 w 399"/>
              <a:gd name="T19" fmla="*/ 2147483646 h 159"/>
              <a:gd name="T20" fmla="*/ 2147483646 w 399"/>
              <a:gd name="T21" fmla="*/ 2147483646 h 159"/>
              <a:gd name="T22" fmla="*/ 2147483646 w 399"/>
              <a:gd name="T23" fmla="*/ 2147483646 h 159"/>
              <a:gd name="T24" fmla="*/ 2147483646 w 399"/>
              <a:gd name="T25" fmla="*/ 2147483646 h 159"/>
              <a:gd name="T26" fmla="*/ 2147483646 w 399"/>
              <a:gd name="T27" fmla="*/ 2147483646 h 159"/>
              <a:gd name="T28" fmla="*/ 2147483646 w 399"/>
              <a:gd name="T29" fmla="*/ 2147483646 h 159"/>
              <a:gd name="T30" fmla="*/ 2147483646 w 399"/>
              <a:gd name="T31" fmla="*/ 2147483646 h 159"/>
              <a:gd name="T32" fmla="*/ 2147483646 w 399"/>
              <a:gd name="T33" fmla="*/ 2147483646 h 159"/>
              <a:gd name="T34" fmla="*/ 2147483646 w 399"/>
              <a:gd name="T35" fmla="*/ 2147483646 h 159"/>
              <a:gd name="T36" fmla="*/ 2147483646 w 399"/>
              <a:gd name="T37" fmla="*/ 2147483646 h 159"/>
              <a:gd name="T38" fmla="*/ 2147483646 w 399"/>
              <a:gd name="T39" fmla="*/ 2147483646 h 159"/>
              <a:gd name="T40" fmla="*/ 2147483646 w 399"/>
              <a:gd name="T41" fmla="*/ 2147483646 h 159"/>
              <a:gd name="T42" fmla="*/ 2147483646 w 399"/>
              <a:gd name="T43" fmla="*/ 2147483646 h 159"/>
              <a:gd name="T44" fmla="*/ 2147483646 w 399"/>
              <a:gd name="T45" fmla="*/ 2147483646 h 159"/>
              <a:gd name="T46" fmla="*/ 2147483646 w 399"/>
              <a:gd name="T47" fmla="*/ 2147483646 h 159"/>
              <a:gd name="T48" fmla="*/ 2147483646 w 399"/>
              <a:gd name="T49" fmla="*/ 2147483646 h 159"/>
              <a:gd name="T50" fmla="*/ 2147483646 w 399"/>
              <a:gd name="T51" fmla="*/ 2147483646 h 159"/>
              <a:gd name="T52" fmla="*/ 2147483646 w 399"/>
              <a:gd name="T53" fmla="*/ 2147483646 h 159"/>
              <a:gd name="T54" fmla="*/ 2147483646 w 399"/>
              <a:gd name="T55" fmla="*/ 2147483646 h 159"/>
              <a:gd name="T56" fmla="*/ 2147483646 w 399"/>
              <a:gd name="T57" fmla="*/ 2147483646 h 159"/>
              <a:gd name="T58" fmla="*/ 2147483646 w 399"/>
              <a:gd name="T59" fmla="*/ 2147483646 h 159"/>
              <a:gd name="T60" fmla="*/ 2147483646 w 399"/>
              <a:gd name="T61" fmla="*/ 2147483646 h 159"/>
              <a:gd name="T62" fmla="*/ 2147483646 w 399"/>
              <a:gd name="T63" fmla="*/ 2147483646 h 159"/>
              <a:gd name="T64" fmla="*/ 2147483646 w 399"/>
              <a:gd name="T65" fmla="*/ 2147483646 h 159"/>
              <a:gd name="T66" fmla="*/ 2147483646 w 399"/>
              <a:gd name="T67" fmla="*/ 2147483646 h 159"/>
              <a:gd name="T68" fmla="*/ 2147483646 w 399"/>
              <a:gd name="T69" fmla="*/ 2147483646 h 159"/>
              <a:gd name="T70" fmla="*/ 2147483646 w 399"/>
              <a:gd name="T71" fmla="*/ 2147483646 h 15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399" h="159">
                <a:moveTo>
                  <a:pt x="366" y="100"/>
                </a:moveTo>
                <a:cubicBezTo>
                  <a:pt x="371" y="101"/>
                  <a:pt x="374" y="109"/>
                  <a:pt x="371" y="115"/>
                </a:cubicBezTo>
                <a:cubicBezTo>
                  <a:pt x="366" y="122"/>
                  <a:pt x="356" y="123"/>
                  <a:pt x="350" y="118"/>
                </a:cubicBezTo>
                <a:cubicBezTo>
                  <a:pt x="337" y="109"/>
                  <a:pt x="343" y="89"/>
                  <a:pt x="361" y="88"/>
                </a:cubicBezTo>
                <a:cubicBezTo>
                  <a:pt x="382" y="87"/>
                  <a:pt x="399" y="110"/>
                  <a:pt x="383" y="131"/>
                </a:cubicBezTo>
                <a:cubicBezTo>
                  <a:pt x="368" y="152"/>
                  <a:pt x="337" y="152"/>
                  <a:pt x="313" y="148"/>
                </a:cubicBezTo>
                <a:cubicBezTo>
                  <a:pt x="296" y="144"/>
                  <a:pt x="277" y="138"/>
                  <a:pt x="261" y="129"/>
                </a:cubicBezTo>
                <a:cubicBezTo>
                  <a:pt x="260" y="128"/>
                  <a:pt x="260" y="128"/>
                  <a:pt x="260" y="128"/>
                </a:cubicBezTo>
                <a:cubicBezTo>
                  <a:pt x="252" y="138"/>
                  <a:pt x="246" y="148"/>
                  <a:pt x="240" y="159"/>
                </a:cubicBezTo>
                <a:cubicBezTo>
                  <a:pt x="193" y="134"/>
                  <a:pt x="166" y="28"/>
                  <a:pt x="91" y="11"/>
                </a:cubicBezTo>
                <a:cubicBezTo>
                  <a:pt x="61" y="4"/>
                  <a:pt x="20" y="17"/>
                  <a:pt x="11" y="53"/>
                </a:cubicBezTo>
                <a:cubicBezTo>
                  <a:pt x="5" y="82"/>
                  <a:pt x="31" y="115"/>
                  <a:pt x="63" y="109"/>
                </a:cubicBezTo>
                <a:cubicBezTo>
                  <a:pt x="80" y="106"/>
                  <a:pt x="93" y="86"/>
                  <a:pt x="89" y="68"/>
                </a:cubicBezTo>
                <a:cubicBezTo>
                  <a:pt x="86" y="50"/>
                  <a:pt x="65" y="37"/>
                  <a:pt x="48" y="45"/>
                </a:cubicBezTo>
                <a:cubicBezTo>
                  <a:pt x="35" y="50"/>
                  <a:pt x="31" y="65"/>
                  <a:pt x="36" y="76"/>
                </a:cubicBezTo>
                <a:cubicBezTo>
                  <a:pt x="42" y="88"/>
                  <a:pt x="64" y="91"/>
                  <a:pt x="69" y="78"/>
                </a:cubicBezTo>
                <a:cubicBezTo>
                  <a:pt x="73" y="67"/>
                  <a:pt x="63" y="61"/>
                  <a:pt x="59" y="61"/>
                </a:cubicBezTo>
                <a:cubicBezTo>
                  <a:pt x="52" y="60"/>
                  <a:pt x="44" y="64"/>
                  <a:pt x="43" y="72"/>
                </a:cubicBezTo>
                <a:cubicBezTo>
                  <a:pt x="42" y="61"/>
                  <a:pt x="54" y="56"/>
                  <a:pt x="62" y="58"/>
                </a:cubicBezTo>
                <a:cubicBezTo>
                  <a:pt x="69" y="60"/>
                  <a:pt x="76" y="68"/>
                  <a:pt x="72" y="79"/>
                </a:cubicBezTo>
                <a:cubicBezTo>
                  <a:pt x="66" y="96"/>
                  <a:pt x="39" y="94"/>
                  <a:pt x="32" y="78"/>
                </a:cubicBezTo>
                <a:cubicBezTo>
                  <a:pt x="26" y="65"/>
                  <a:pt x="33" y="48"/>
                  <a:pt x="46" y="42"/>
                </a:cubicBezTo>
                <a:cubicBezTo>
                  <a:pt x="67" y="33"/>
                  <a:pt x="89" y="48"/>
                  <a:pt x="93" y="69"/>
                </a:cubicBezTo>
                <a:cubicBezTo>
                  <a:pt x="97" y="89"/>
                  <a:pt x="84" y="110"/>
                  <a:pt x="64" y="114"/>
                </a:cubicBezTo>
                <a:cubicBezTo>
                  <a:pt x="28" y="121"/>
                  <a:pt x="0" y="85"/>
                  <a:pt x="8" y="52"/>
                </a:cubicBezTo>
                <a:cubicBezTo>
                  <a:pt x="18" y="14"/>
                  <a:pt x="60" y="0"/>
                  <a:pt x="94" y="7"/>
                </a:cubicBezTo>
                <a:cubicBezTo>
                  <a:pt x="166" y="24"/>
                  <a:pt x="192" y="118"/>
                  <a:pt x="238" y="151"/>
                </a:cubicBezTo>
                <a:cubicBezTo>
                  <a:pt x="242" y="143"/>
                  <a:pt x="249" y="134"/>
                  <a:pt x="256" y="126"/>
                </a:cubicBezTo>
                <a:cubicBezTo>
                  <a:pt x="234" y="113"/>
                  <a:pt x="213" y="96"/>
                  <a:pt x="207" y="73"/>
                </a:cubicBezTo>
                <a:cubicBezTo>
                  <a:pt x="240" y="78"/>
                  <a:pt x="306" y="67"/>
                  <a:pt x="345" y="75"/>
                </a:cubicBezTo>
                <a:cubicBezTo>
                  <a:pt x="313" y="74"/>
                  <a:pt x="283" y="103"/>
                  <a:pt x="264" y="124"/>
                </a:cubicBezTo>
                <a:cubicBezTo>
                  <a:pt x="280" y="133"/>
                  <a:pt x="297" y="140"/>
                  <a:pt x="314" y="143"/>
                </a:cubicBezTo>
                <a:cubicBezTo>
                  <a:pt x="335" y="147"/>
                  <a:pt x="365" y="148"/>
                  <a:pt x="380" y="131"/>
                </a:cubicBezTo>
                <a:cubicBezTo>
                  <a:pt x="395" y="113"/>
                  <a:pt x="380" y="92"/>
                  <a:pt x="361" y="93"/>
                </a:cubicBezTo>
                <a:cubicBezTo>
                  <a:pt x="348" y="94"/>
                  <a:pt x="344" y="110"/>
                  <a:pt x="352" y="116"/>
                </a:cubicBezTo>
                <a:cubicBezTo>
                  <a:pt x="363" y="123"/>
                  <a:pt x="376" y="111"/>
                  <a:pt x="366" y="100"/>
                </a:cubicBezTo>
                <a:close/>
              </a:path>
            </a:pathLst>
          </a:custGeom>
          <a:solidFill>
            <a:schemeClr val="tx1">
              <a:alpha val="76862"/>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15390" name="组合 37"/>
          <p:cNvGrpSpPr/>
          <p:nvPr/>
        </p:nvGrpSpPr>
        <p:grpSpPr bwMode="auto">
          <a:xfrm>
            <a:off x="5086350" y="1192213"/>
            <a:ext cx="1974850" cy="49212"/>
            <a:chOff x="5108253" y="1177442"/>
            <a:chExt cx="1975492" cy="49074"/>
          </a:xfrm>
        </p:grpSpPr>
        <p:cxnSp>
          <p:nvCxnSpPr>
            <p:cNvPr id="31" name="直接连接符 30"/>
            <p:cNvCxnSpPr/>
            <p:nvPr/>
          </p:nvCxnSpPr>
          <p:spPr>
            <a:xfrm>
              <a:off x="5108253" y="1226516"/>
              <a:ext cx="1975492" cy="0"/>
            </a:xfrm>
            <a:prstGeom prst="line">
              <a:avLst/>
            </a:prstGeom>
            <a:ln w="22225" cmpd="sng">
              <a:solidFill>
                <a:schemeClr val="tx1">
                  <a:lumMod val="75000"/>
                  <a:lumOff val="25000"/>
                  <a:alpha val="83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5108253" y="1177442"/>
              <a:ext cx="1975492" cy="0"/>
            </a:xfrm>
            <a:prstGeom prst="line">
              <a:avLst/>
            </a:prstGeom>
            <a:ln w="28575" cmpd="sng">
              <a:solidFill>
                <a:schemeClr val="tx1">
                  <a:lumMod val="75000"/>
                  <a:lumOff val="25000"/>
                  <a:alpha val="83000"/>
                </a:schemeClr>
              </a:solidFill>
              <a:prstDash val="solid"/>
            </a:ln>
          </p:spPr>
          <p:style>
            <a:lnRef idx="1">
              <a:schemeClr val="accent1"/>
            </a:lnRef>
            <a:fillRef idx="0">
              <a:schemeClr val="accent1"/>
            </a:fillRef>
            <a:effectRef idx="0">
              <a:schemeClr val="accent1"/>
            </a:effectRef>
            <a:fontRef idx="minor">
              <a:schemeClr val="tx1"/>
            </a:fontRef>
          </p:style>
        </p:cxnSp>
      </p:grpSp>
      <p:sp>
        <p:nvSpPr>
          <p:cNvPr id="15391" name="文本框 39"/>
          <p:cNvSpPr txBox="1">
            <a:spLocks noChangeArrowheads="1"/>
          </p:cNvSpPr>
          <p:nvPr/>
        </p:nvSpPr>
        <p:spPr bwMode="auto">
          <a:xfrm>
            <a:off x="5470525" y="701675"/>
            <a:ext cx="14020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9pPr>
          </a:lstStyle>
          <a:p>
            <a:pPr eaLnBrk="1" hangingPunct="1">
              <a:lnSpc>
                <a:spcPct val="100000"/>
              </a:lnSpc>
              <a:spcBef>
                <a:spcPct val="0"/>
              </a:spcBef>
              <a:buFontTx/>
              <a:buNone/>
            </a:pPr>
            <a:r>
              <a:rPr lang="zh-CN" altLang="en-US">
                <a:solidFill>
                  <a:srgbClr val="3B3838"/>
                </a:solidFill>
                <a:latin typeface="微软雅黑" panose="020B0503020204020204" charset="-122"/>
                <a:ea typeface="微软雅黑" panose="020B0503020204020204" charset="-122"/>
              </a:rPr>
              <a:t>概要设计</a:t>
            </a:r>
            <a:endParaRPr lang="zh-CN" altLang="en-US">
              <a:solidFill>
                <a:srgbClr val="3B3838"/>
              </a:solidFill>
              <a:latin typeface="微软雅黑" panose="020B0503020204020204" charset="-122"/>
              <a:ea typeface="微软雅黑" panose="020B0503020204020204" charset="-122"/>
            </a:endParaRPr>
          </a:p>
        </p:txBody>
      </p:sp>
      <p:sp>
        <p:nvSpPr>
          <p:cNvPr id="2" name="文本框 1"/>
          <p:cNvSpPr txBox="1"/>
          <p:nvPr/>
        </p:nvSpPr>
        <p:spPr>
          <a:xfrm>
            <a:off x="5275263" y="1460183"/>
            <a:ext cx="1768475" cy="398780"/>
          </a:xfrm>
          <a:prstGeom prst="rect">
            <a:avLst/>
          </a:prstGeom>
          <a:noFill/>
        </p:spPr>
        <p:txBody>
          <a:bodyPr>
            <a:spAutoFit/>
          </a:bodyPr>
          <a:p>
            <a:pPr eaLnBrk="1" hangingPunct="1">
              <a:defRPr/>
            </a:pPr>
            <a:r>
              <a:rPr lang="zh-CN" altLang="en-US" sz="2000" b="1" dirty="0">
                <a:solidFill>
                  <a:schemeClr val="tx1">
                    <a:lumMod val="85000"/>
                    <a:lumOff val="15000"/>
                  </a:schemeClr>
                </a:solidFill>
                <a:latin typeface="微软雅黑" panose="020B0503020204020204" charset="-122"/>
                <a:ea typeface="微软雅黑" panose="020B0503020204020204" charset="-122"/>
              </a:rPr>
              <a:t>分</a:t>
            </a:r>
            <a:r>
              <a:rPr lang="en-US" altLang="zh-CN" sz="2000" b="1" dirty="0">
                <a:solidFill>
                  <a:schemeClr val="tx1">
                    <a:lumMod val="85000"/>
                    <a:lumOff val="15000"/>
                  </a:schemeClr>
                </a:solidFill>
                <a:latin typeface="微软雅黑" panose="020B0503020204020204" charset="-122"/>
                <a:ea typeface="微软雅黑" panose="020B0503020204020204" charset="-122"/>
              </a:rPr>
              <a:t>7</a:t>
            </a:r>
            <a:r>
              <a:rPr lang="zh-CN" altLang="en-US" sz="2000" b="1" dirty="0">
                <a:solidFill>
                  <a:schemeClr val="tx1">
                    <a:lumMod val="85000"/>
                    <a:lumOff val="15000"/>
                  </a:schemeClr>
                </a:solidFill>
                <a:latin typeface="微软雅黑" panose="020B0503020204020204" charset="-122"/>
                <a:ea typeface="微软雅黑" panose="020B0503020204020204" charset="-122"/>
              </a:rPr>
              <a:t>个模块</a:t>
            </a:r>
            <a:endParaRPr lang="zh-CN" altLang="en-US" sz="2000" b="1" dirty="0">
              <a:solidFill>
                <a:schemeClr val="tx1">
                  <a:lumMod val="85000"/>
                  <a:lumOff val="15000"/>
                </a:schemeClr>
              </a:solidFill>
              <a:latin typeface="微软雅黑" panose="020B0503020204020204" charset="-122"/>
              <a:ea typeface="微软雅黑" panose="020B0503020204020204" charset="-122"/>
            </a:endParaRPr>
          </a:p>
        </p:txBody>
      </p:sp>
      <p:sp>
        <p:nvSpPr>
          <p:cNvPr id="3" name="文本框 2"/>
          <p:cNvSpPr txBox="1"/>
          <p:nvPr/>
        </p:nvSpPr>
        <p:spPr>
          <a:xfrm>
            <a:off x="3024188" y="1637348"/>
            <a:ext cx="1768475" cy="398780"/>
          </a:xfrm>
          <a:prstGeom prst="rect">
            <a:avLst/>
          </a:prstGeom>
          <a:noFill/>
        </p:spPr>
        <p:txBody>
          <a:bodyPr wrap="square">
            <a:spAutoFit/>
          </a:bodyPr>
          <a:p>
            <a:pPr eaLnBrk="1" hangingPunct="1">
              <a:defRPr/>
            </a:pPr>
            <a:r>
              <a:rPr lang="zh-CN" altLang="en-US" sz="2000" b="1" dirty="0">
                <a:solidFill>
                  <a:schemeClr val="tx1">
                    <a:lumMod val="85000"/>
                    <a:lumOff val="15000"/>
                  </a:schemeClr>
                </a:solidFill>
                <a:latin typeface="微软雅黑" panose="020B0503020204020204" charset="-122"/>
                <a:ea typeface="微软雅黑" panose="020B0503020204020204" charset="-122"/>
              </a:rPr>
              <a:t>图片模块</a:t>
            </a:r>
            <a:endParaRPr lang="zh-CN" altLang="en-US" sz="2000" b="1" dirty="0">
              <a:solidFill>
                <a:schemeClr val="tx1">
                  <a:lumMod val="85000"/>
                  <a:lumOff val="15000"/>
                </a:schemeClr>
              </a:solidFill>
              <a:latin typeface="微软雅黑" panose="020B0503020204020204" charset="-122"/>
              <a:ea typeface="微软雅黑" panose="020B0503020204020204" charset="-122"/>
            </a:endParaRPr>
          </a:p>
        </p:txBody>
      </p:sp>
      <p:sp>
        <p:nvSpPr>
          <p:cNvPr id="4" name="文本框 3"/>
          <p:cNvSpPr txBox="1"/>
          <p:nvPr/>
        </p:nvSpPr>
        <p:spPr>
          <a:xfrm>
            <a:off x="2068195" y="2935605"/>
            <a:ext cx="1934210" cy="398780"/>
          </a:xfrm>
          <a:prstGeom prst="rect">
            <a:avLst/>
          </a:prstGeom>
          <a:noFill/>
        </p:spPr>
        <p:txBody>
          <a:bodyPr wrap="square">
            <a:spAutoFit/>
          </a:bodyPr>
          <a:p>
            <a:pPr eaLnBrk="1" hangingPunct="1">
              <a:defRPr/>
            </a:pPr>
            <a:r>
              <a:rPr lang="zh-CN" altLang="zh-CN" sz="2000" b="1" dirty="0">
                <a:solidFill>
                  <a:schemeClr val="tx1">
                    <a:lumMod val="85000"/>
                    <a:lumOff val="15000"/>
                  </a:schemeClr>
                </a:solidFill>
                <a:latin typeface="微软雅黑" panose="020B0503020204020204" charset="-122"/>
                <a:ea typeface="微软雅黑" panose="020B0503020204020204" charset="-122"/>
              </a:rPr>
              <a:t>音频模块</a:t>
            </a:r>
            <a:endParaRPr lang="zh-CN" altLang="zh-CN" sz="2000" b="1" dirty="0">
              <a:solidFill>
                <a:schemeClr val="tx1">
                  <a:lumMod val="85000"/>
                  <a:lumOff val="15000"/>
                </a:schemeClr>
              </a:solidFill>
              <a:latin typeface="微软雅黑" panose="020B0503020204020204" charset="-122"/>
              <a:ea typeface="微软雅黑" panose="020B0503020204020204" charset="-122"/>
            </a:endParaRPr>
          </a:p>
        </p:txBody>
      </p:sp>
      <p:sp>
        <p:nvSpPr>
          <p:cNvPr id="5" name="文本框 4"/>
          <p:cNvSpPr txBox="1"/>
          <p:nvPr/>
        </p:nvSpPr>
        <p:spPr>
          <a:xfrm>
            <a:off x="580708" y="3334068"/>
            <a:ext cx="2668587" cy="337185"/>
          </a:xfrm>
          <a:prstGeom prst="rect">
            <a:avLst/>
          </a:prstGeom>
          <a:noFill/>
        </p:spPr>
        <p:txBody>
          <a:bodyPr wrap="square">
            <a:spAutoFit/>
          </a:bodyPr>
          <a:p>
            <a:pPr algn="r" eaLnBrk="1" hangingPunct="1">
              <a:defRPr/>
            </a:pPr>
            <a:r>
              <a:rPr lang="en-US" altLang="zh-CN" sz="1600" dirty="0">
                <a:solidFill>
                  <a:schemeClr val="tx1">
                    <a:lumMod val="85000"/>
                    <a:lumOff val="15000"/>
                  </a:schemeClr>
                </a:solidFill>
                <a:latin typeface="微软雅黑" panose="020B0503020204020204" charset="-122"/>
                <a:ea typeface="微软雅黑" panose="020B0503020204020204" charset="-122"/>
              </a:rPr>
              <a:t>Audio.py</a:t>
            </a:r>
            <a:endParaRPr lang="en-US" altLang="zh-CN" sz="1600" dirty="0">
              <a:solidFill>
                <a:schemeClr val="tx1">
                  <a:lumMod val="85000"/>
                  <a:lumOff val="15000"/>
                </a:schemeClr>
              </a:solidFill>
              <a:latin typeface="微软雅黑" panose="020B0503020204020204" charset="-122"/>
              <a:ea typeface="微软雅黑" panose="020B0503020204020204" charset="-122"/>
            </a:endParaRPr>
          </a:p>
        </p:txBody>
      </p:sp>
      <p:sp>
        <p:nvSpPr>
          <p:cNvPr id="6" name="文本框 5"/>
          <p:cNvSpPr txBox="1"/>
          <p:nvPr/>
        </p:nvSpPr>
        <p:spPr>
          <a:xfrm>
            <a:off x="7562533" y="1629093"/>
            <a:ext cx="1768475" cy="398780"/>
          </a:xfrm>
          <a:prstGeom prst="rect">
            <a:avLst/>
          </a:prstGeom>
          <a:noFill/>
        </p:spPr>
        <p:txBody>
          <a:bodyPr>
            <a:spAutoFit/>
          </a:bodyPr>
          <a:p>
            <a:pPr eaLnBrk="1" hangingPunct="1">
              <a:defRPr/>
            </a:pPr>
            <a:r>
              <a:rPr lang="zh-CN" altLang="en-US" sz="2000" b="1" dirty="0">
                <a:solidFill>
                  <a:schemeClr val="tx1">
                    <a:lumMod val="85000"/>
                    <a:lumOff val="15000"/>
                  </a:schemeClr>
                </a:solidFill>
                <a:latin typeface="微软雅黑" panose="020B0503020204020204" charset="-122"/>
                <a:ea typeface="微软雅黑" panose="020B0503020204020204" charset="-122"/>
              </a:rPr>
              <a:t>开始界面模块</a:t>
            </a:r>
            <a:endParaRPr lang="zh-CN" altLang="en-US" sz="2000" b="1" dirty="0">
              <a:solidFill>
                <a:schemeClr val="tx1">
                  <a:lumMod val="85000"/>
                  <a:lumOff val="15000"/>
                </a:schemeClr>
              </a:solidFill>
              <a:latin typeface="微软雅黑" panose="020B0503020204020204" charset="-122"/>
              <a:ea typeface="微软雅黑" panose="020B0503020204020204" charset="-122"/>
            </a:endParaRPr>
          </a:p>
        </p:txBody>
      </p:sp>
      <p:sp>
        <p:nvSpPr>
          <p:cNvPr id="7" name="文本框 6"/>
          <p:cNvSpPr txBox="1"/>
          <p:nvPr/>
        </p:nvSpPr>
        <p:spPr>
          <a:xfrm>
            <a:off x="7762875" y="2036445"/>
            <a:ext cx="2667000" cy="337185"/>
          </a:xfrm>
          <a:prstGeom prst="rect">
            <a:avLst/>
          </a:prstGeom>
          <a:noFill/>
        </p:spPr>
        <p:txBody>
          <a:bodyPr>
            <a:spAutoFit/>
          </a:bodyPr>
          <a:p>
            <a:pPr eaLnBrk="1" hangingPunct="1">
              <a:defRPr/>
            </a:pPr>
            <a:r>
              <a:rPr lang="en-US" altLang="zh-CN" sz="1600" dirty="0">
                <a:solidFill>
                  <a:schemeClr val="tx1">
                    <a:lumMod val="85000"/>
                    <a:lumOff val="15000"/>
                  </a:schemeClr>
                </a:solidFill>
                <a:latin typeface="微软雅黑" panose="020B0503020204020204" charset="-122"/>
                <a:ea typeface="微软雅黑" panose="020B0503020204020204" charset="-122"/>
              </a:rPr>
              <a:t>PVSZ.py</a:t>
            </a:r>
            <a:endParaRPr lang="en-US" altLang="zh-CN" sz="1600" dirty="0">
              <a:solidFill>
                <a:schemeClr val="tx1">
                  <a:lumMod val="85000"/>
                  <a:lumOff val="15000"/>
                </a:schemeClr>
              </a:solidFill>
              <a:latin typeface="微软雅黑" panose="020B0503020204020204" charset="-122"/>
              <a:ea typeface="微软雅黑" panose="020B0503020204020204" charset="-122"/>
            </a:endParaRPr>
          </a:p>
        </p:txBody>
      </p:sp>
      <p:sp>
        <p:nvSpPr>
          <p:cNvPr id="8" name="文本框 7"/>
          <p:cNvSpPr txBox="1"/>
          <p:nvPr/>
        </p:nvSpPr>
        <p:spPr>
          <a:xfrm>
            <a:off x="8865235" y="4228465"/>
            <a:ext cx="2667000" cy="337185"/>
          </a:xfrm>
          <a:prstGeom prst="rect">
            <a:avLst/>
          </a:prstGeom>
          <a:noFill/>
        </p:spPr>
        <p:txBody>
          <a:bodyPr>
            <a:spAutoFit/>
          </a:bodyPr>
          <a:lstStyle/>
          <a:p>
            <a:pPr eaLnBrk="1" hangingPunct="1">
              <a:defRPr/>
            </a:pPr>
            <a:r>
              <a:rPr lang="en-US" altLang="zh-CN" sz="1600" dirty="0">
                <a:solidFill>
                  <a:schemeClr val="tx1">
                    <a:lumMod val="85000"/>
                    <a:lumOff val="15000"/>
                  </a:schemeClr>
                </a:solidFill>
                <a:latin typeface="微软雅黑" panose="020B0503020204020204" charset="-122"/>
                <a:ea typeface="微软雅黑" panose="020B0503020204020204" charset="-122"/>
              </a:rPr>
              <a:t>Zombie.py</a:t>
            </a:r>
            <a:endParaRPr lang="en-US" altLang="zh-CN" sz="1600" dirty="0">
              <a:solidFill>
                <a:schemeClr val="tx1">
                  <a:lumMod val="85000"/>
                  <a:lumOff val="15000"/>
                </a:schemeClr>
              </a:solidFill>
              <a:latin typeface="微软雅黑" panose="020B0503020204020204" charset="-122"/>
              <a:ea typeface="微软雅黑" panose="020B0503020204020204" charset="-122"/>
            </a:endParaRPr>
          </a:p>
        </p:txBody>
      </p:sp>
      <p:sp>
        <p:nvSpPr>
          <p:cNvPr id="9" name="文本框 8"/>
          <p:cNvSpPr txBox="1"/>
          <p:nvPr/>
        </p:nvSpPr>
        <p:spPr>
          <a:xfrm>
            <a:off x="8661083" y="3829368"/>
            <a:ext cx="1768475" cy="398780"/>
          </a:xfrm>
          <a:prstGeom prst="rect">
            <a:avLst/>
          </a:prstGeom>
          <a:noFill/>
        </p:spPr>
        <p:txBody>
          <a:bodyPr>
            <a:spAutoFit/>
          </a:bodyPr>
          <a:p>
            <a:pPr eaLnBrk="1" hangingPunct="1">
              <a:defRPr/>
            </a:pPr>
            <a:r>
              <a:rPr lang="zh-CN" altLang="en-US" sz="2000" b="1" dirty="0">
                <a:solidFill>
                  <a:schemeClr val="tx1">
                    <a:lumMod val="85000"/>
                    <a:lumOff val="15000"/>
                  </a:schemeClr>
                </a:solidFill>
                <a:latin typeface="微软雅黑" panose="020B0503020204020204" charset="-122"/>
                <a:ea typeface="微软雅黑" panose="020B0503020204020204" charset="-122"/>
              </a:rPr>
              <a:t>僵尸模块</a:t>
            </a:r>
            <a:endParaRPr lang="zh-CN" altLang="en-US" sz="2000" b="1" dirty="0">
              <a:solidFill>
                <a:schemeClr val="tx1">
                  <a:lumMod val="85000"/>
                  <a:lumOff val="15000"/>
                </a:schemeClr>
              </a:solidFill>
              <a:latin typeface="微软雅黑" panose="020B0503020204020204" charset="-122"/>
              <a:ea typeface="微软雅黑" panose="020B0503020204020204"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124"/>
                                        </p:tgtEl>
                                        <p:attrNameLst>
                                          <p:attrName>style.visibility</p:attrName>
                                        </p:attrNameLst>
                                      </p:cBhvr>
                                      <p:to>
                                        <p:strVal val="visible"/>
                                      </p:to>
                                    </p:set>
                                    <p:anim calcmode="lin" valueType="num">
                                      <p:cBhvr>
                                        <p:cTn id="7" dur="500" fill="hold"/>
                                        <p:tgtEl>
                                          <p:spTgt spid="124"/>
                                        </p:tgtEl>
                                        <p:attrNameLst>
                                          <p:attrName>ppt_w</p:attrName>
                                        </p:attrNameLst>
                                      </p:cBhvr>
                                      <p:tavLst>
                                        <p:tav tm="0">
                                          <p:val>
                                            <p:fltVal val="0"/>
                                          </p:val>
                                        </p:tav>
                                        <p:tav tm="100000">
                                          <p:val>
                                            <p:strVal val="#ppt_w"/>
                                          </p:val>
                                        </p:tav>
                                      </p:tavLst>
                                    </p:anim>
                                    <p:anim calcmode="lin" valueType="num">
                                      <p:cBhvr>
                                        <p:cTn id="8" dur="500" fill="hold"/>
                                        <p:tgtEl>
                                          <p:spTgt spid="124"/>
                                        </p:tgtEl>
                                        <p:attrNameLst>
                                          <p:attrName>ppt_h</p:attrName>
                                        </p:attrNameLst>
                                      </p:cBhvr>
                                      <p:tavLst>
                                        <p:tav tm="0">
                                          <p:val>
                                            <p:fltVal val="0"/>
                                          </p:val>
                                        </p:tav>
                                        <p:tav tm="100000">
                                          <p:val>
                                            <p:strVal val="#ppt_h"/>
                                          </p:val>
                                        </p:tav>
                                      </p:tavLst>
                                    </p:anim>
                                    <p:anim calcmode="lin" valueType="num">
                                      <p:cBhvr>
                                        <p:cTn id="9" dur="500" fill="hold"/>
                                        <p:tgtEl>
                                          <p:spTgt spid="124"/>
                                        </p:tgtEl>
                                        <p:attrNameLst>
                                          <p:attrName>style.rotation</p:attrName>
                                        </p:attrNameLst>
                                      </p:cBhvr>
                                      <p:tavLst>
                                        <p:tav tm="0">
                                          <p:val>
                                            <p:fltVal val="360"/>
                                          </p:val>
                                        </p:tav>
                                        <p:tav tm="100000">
                                          <p:val>
                                            <p:fltVal val="0"/>
                                          </p:val>
                                        </p:tav>
                                      </p:tavLst>
                                    </p:anim>
                                    <p:animEffect transition="in" filter="fade">
                                      <p:cBhvr>
                                        <p:cTn id="10" dur="500"/>
                                        <p:tgtEl>
                                          <p:spTgt spid="124"/>
                                        </p:tgtEl>
                                      </p:cBhvr>
                                    </p:animEffect>
                                  </p:childTnLst>
                                </p:cTn>
                              </p:par>
                              <p:par>
                                <p:cTn id="11" presetID="49" presetClass="entr" presetSubtype="0" decel="100000" fill="hold" grpId="0" nodeType="withEffect">
                                  <p:stCondLst>
                                    <p:cond delay="200"/>
                                  </p:stCondLst>
                                  <p:childTnLst>
                                    <p:set>
                                      <p:cBhvr>
                                        <p:cTn id="12" dur="1" fill="hold">
                                          <p:stCondLst>
                                            <p:cond delay="0"/>
                                          </p:stCondLst>
                                        </p:cTn>
                                        <p:tgtEl>
                                          <p:spTgt spid="123"/>
                                        </p:tgtEl>
                                        <p:attrNameLst>
                                          <p:attrName>style.visibility</p:attrName>
                                        </p:attrNameLst>
                                      </p:cBhvr>
                                      <p:to>
                                        <p:strVal val="visible"/>
                                      </p:to>
                                    </p:set>
                                    <p:anim calcmode="lin" valueType="num">
                                      <p:cBhvr>
                                        <p:cTn id="13" dur="500" fill="hold"/>
                                        <p:tgtEl>
                                          <p:spTgt spid="123"/>
                                        </p:tgtEl>
                                        <p:attrNameLst>
                                          <p:attrName>ppt_w</p:attrName>
                                        </p:attrNameLst>
                                      </p:cBhvr>
                                      <p:tavLst>
                                        <p:tav tm="0">
                                          <p:val>
                                            <p:fltVal val="0"/>
                                          </p:val>
                                        </p:tav>
                                        <p:tav tm="100000">
                                          <p:val>
                                            <p:strVal val="#ppt_w"/>
                                          </p:val>
                                        </p:tav>
                                      </p:tavLst>
                                    </p:anim>
                                    <p:anim calcmode="lin" valueType="num">
                                      <p:cBhvr>
                                        <p:cTn id="14" dur="500" fill="hold"/>
                                        <p:tgtEl>
                                          <p:spTgt spid="123"/>
                                        </p:tgtEl>
                                        <p:attrNameLst>
                                          <p:attrName>ppt_h</p:attrName>
                                        </p:attrNameLst>
                                      </p:cBhvr>
                                      <p:tavLst>
                                        <p:tav tm="0">
                                          <p:val>
                                            <p:fltVal val="0"/>
                                          </p:val>
                                        </p:tav>
                                        <p:tav tm="100000">
                                          <p:val>
                                            <p:strVal val="#ppt_h"/>
                                          </p:val>
                                        </p:tav>
                                      </p:tavLst>
                                    </p:anim>
                                    <p:anim calcmode="lin" valueType="num">
                                      <p:cBhvr>
                                        <p:cTn id="15" dur="500" fill="hold"/>
                                        <p:tgtEl>
                                          <p:spTgt spid="123"/>
                                        </p:tgtEl>
                                        <p:attrNameLst>
                                          <p:attrName>style.rotation</p:attrName>
                                        </p:attrNameLst>
                                      </p:cBhvr>
                                      <p:tavLst>
                                        <p:tav tm="0">
                                          <p:val>
                                            <p:fltVal val="360"/>
                                          </p:val>
                                        </p:tav>
                                        <p:tav tm="100000">
                                          <p:val>
                                            <p:fltVal val="0"/>
                                          </p:val>
                                        </p:tav>
                                      </p:tavLst>
                                    </p:anim>
                                    <p:animEffect transition="in" filter="fade">
                                      <p:cBhvr>
                                        <p:cTn id="16" dur="500"/>
                                        <p:tgtEl>
                                          <p:spTgt spid="123"/>
                                        </p:tgtEl>
                                      </p:cBhvr>
                                    </p:animEffect>
                                  </p:childTnLst>
                                </p:cTn>
                              </p:par>
                              <p:par>
                                <p:cTn id="17" presetID="49" presetClass="entr" presetSubtype="0" decel="100000" fill="hold" grpId="0" nodeType="withEffect">
                                  <p:stCondLst>
                                    <p:cond delay="400"/>
                                  </p:stCondLst>
                                  <p:childTnLst>
                                    <p:set>
                                      <p:cBhvr>
                                        <p:cTn id="18" dur="1" fill="hold">
                                          <p:stCondLst>
                                            <p:cond delay="0"/>
                                          </p:stCondLst>
                                        </p:cTn>
                                        <p:tgtEl>
                                          <p:spTgt spid="105"/>
                                        </p:tgtEl>
                                        <p:attrNameLst>
                                          <p:attrName>style.visibility</p:attrName>
                                        </p:attrNameLst>
                                      </p:cBhvr>
                                      <p:to>
                                        <p:strVal val="visible"/>
                                      </p:to>
                                    </p:set>
                                    <p:anim calcmode="lin" valueType="num">
                                      <p:cBhvr>
                                        <p:cTn id="19" dur="500" fill="hold"/>
                                        <p:tgtEl>
                                          <p:spTgt spid="105"/>
                                        </p:tgtEl>
                                        <p:attrNameLst>
                                          <p:attrName>ppt_w</p:attrName>
                                        </p:attrNameLst>
                                      </p:cBhvr>
                                      <p:tavLst>
                                        <p:tav tm="0">
                                          <p:val>
                                            <p:fltVal val="0"/>
                                          </p:val>
                                        </p:tav>
                                        <p:tav tm="100000">
                                          <p:val>
                                            <p:strVal val="#ppt_w"/>
                                          </p:val>
                                        </p:tav>
                                      </p:tavLst>
                                    </p:anim>
                                    <p:anim calcmode="lin" valueType="num">
                                      <p:cBhvr>
                                        <p:cTn id="20" dur="500" fill="hold"/>
                                        <p:tgtEl>
                                          <p:spTgt spid="105"/>
                                        </p:tgtEl>
                                        <p:attrNameLst>
                                          <p:attrName>ppt_h</p:attrName>
                                        </p:attrNameLst>
                                      </p:cBhvr>
                                      <p:tavLst>
                                        <p:tav tm="0">
                                          <p:val>
                                            <p:fltVal val="0"/>
                                          </p:val>
                                        </p:tav>
                                        <p:tav tm="100000">
                                          <p:val>
                                            <p:strVal val="#ppt_h"/>
                                          </p:val>
                                        </p:tav>
                                      </p:tavLst>
                                    </p:anim>
                                    <p:anim calcmode="lin" valueType="num">
                                      <p:cBhvr>
                                        <p:cTn id="21" dur="500" fill="hold"/>
                                        <p:tgtEl>
                                          <p:spTgt spid="105"/>
                                        </p:tgtEl>
                                        <p:attrNameLst>
                                          <p:attrName>style.rotation</p:attrName>
                                        </p:attrNameLst>
                                      </p:cBhvr>
                                      <p:tavLst>
                                        <p:tav tm="0">
                                          <p:val>
                                            <p:fltVal val="360"/>
                                          </p:val>
                                        </p:tav>
                                        <p:tav tm="100000">
                                          <p:val>
                                            <p:fltVal val="0"/>
                                          </p:val>
                                        </p:tav>
                                      </p:tavLst>
                                    </p:anim>
                                    <p:animEffect transition="in" filter="fade">
                                      <p:cBhvr>
                                        <p:cTn id="22" dur="500"/>
                                        <p:tgtEl>
                                          <p:spTgt spid="105"/>
                                        </p:tgtEl>
                                      </p:cBhvr>
                                    </p:animEffect>
                                  </p:childTnLst>
                                </p:cTn>
                              </p:par>
                              <p:par>
                                <p:cTn id="23" presetID="49" presetClass="entr" presetSubtype="0" decel="100000" fill="hold" grpId="0" nodeType="withEffect">
                                  <p:stCondLst>
                                    <p:cond delay="600"/>
                                  </p:stCondLst>
                                  <p:childTnLst>
                                    <p:set>
                                      <p:cBhvr>
                                        <p:cTn id="24" dur="1" fill="hold">
                                          <p:stCondLst>
                                            <p:cond delay="0"/>
                                          </p:stCondLst>
                                        </p:cTn>
                                        <p:tgtEl>
                                          <p:spTgt spid="104"/>
                                        </p:tgtEl>
                                        <p:attrNameLst>
                                          <p:attrName>style.visibility</p:attrName>
                                        </p:attrNameLst>
                                      </p:cBhvr>
                                      <p:to>
                                        <p:strVal val="visible"/>
                                      </p:to>
                                    </p:set>
                                    <p:anim calcmode="lin" valueType="num">
                                      <p:cBhvr>
                                        <p:cTn id="25" dur="500" fill="hold"/>
                                        <p:tgtEl>
                                          <p:spTgt spid="104"/>
                                        </p:tgtEl>
                                        <p:attrNameLst>
                                          <p:attrName>ppt_w</p:attrName>
                                        </p:attrNameLst>
                                      </p:cBhvr>
                                      <p:tavLst>
                                        <p:tav tm="0">
                                          <p:val>
                                            <p:fltVal val="0"/>
                                          </p:val>
                                        </p:tav>
                                        <p:tav tm="100000">
                                          <p:val>
                                            <p:strVal val="#ppt_w"/>
                                          </p:val>
                                        </p:tav>
                                      </p:tavLst>
                                    </p:anim>
                                    <p:anim calcmode="lin" valueType="num">
                                      <p:cBhvr>
                                        <p:cTn id="26" dur="500" fill="hold"/>
                                        <p:tgtEl>
                                          <p:spTgt spid="104"/>
                                        </p:tgtEl>
                                        <p:attrNameLst>
                                          <p:attrName>ppt_h</p:attrName>
                                        </p:attrNameLst>
                                      </p:cBhvr>
                                      <p:tavLst>
                                        <p:tav tm="0">
                                          <p:val>
                                            <p:fltVal val="0"/>
                                          </p:val>
                                        </p:tav>
                                        <p:tav tm="100000">
                                          <p:val>
                                            <p:strVal val="#ppt_h"/>
                                          </p:val>
                                        </p:tav>
                                      </p:tavLst>
                                    </p:anim>
                                    <p:anim calcmode="lin" valueType="num">
                                      <p:cBhvr>
                                        <p:cTn id="27" dur="500" fill="hold"/>
                                        <p:tgtEl>
                                          <p:spTgt spid="104"/>
                                        </p:tgtEl>
                                        <p:attrNameLst>
                                          <p:attrName>style.rotation</p:attrName>
                                        </p:attrNameLst>
                                      </p:cBhvr>
                                      <p:tavLst>
                                        <p:tav tm="0">
                                          <p:val>
                                            <p:fltVal val="360"/>
                                          </p:val>
                                        </p:tav>
                                        <p:tav tm="100000">
                                          <p:val>
                                            <p:fltVal val="0"/>
                                          </p:val>
                                        </p:tav>
                                      </p:tavLst>
                                    </p:anim>
                                    <p:animEffect transition="in" filter="fade">
                                      <p:cBhvr>
                                        <p:cTn id="28" dur="500"/>
                                        <p:tgtEl>
                                          <p:spTgt spid="104"/>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36"/>
                                        </p:tgtEl>
                                        <p:attrNameLst>
                                          <p:attrName>style.visibility</p:attrName>
                                        </p:attrNameLst>
                                      </p:cBhvr>
                                      <p:to>
                                        <p:strVal val="visible"/>
                                      </p:to>
                                    </p:set>
                                    <p:animEffect transition="in" filter="fade">
                                      <p:cBhvr>
                                        <p:cTn id="33" dur="1000"/>
                                        <p:tgtEl>
                                          <p:spTgt spid="136"/>
                                        </p:tgtEl>
                                      </p:cBhvr>
                                    </p:animEffect>
                                    <p:anim calcmode="lin" valueType="num">
                                      <p:cBhvr>
                                        <p:cTn id="34" dur="1000" fill="hold"/>
                                        <p:tgtEl>
                                          <p:spTgt spid="136"/>
                                        </p:tgtEl>
                                        <p:attrNameLst>
                                          <p:attrName>ppt_x</p:attrName>
                                        </p:attrNameLst>
                                      </p:cBhvr>
                                      <p:tavLst>
                                        <p:tav tm="0">
                                          <p:val>
                                            <p:strVal val="#ppt_x"/>
                                          </p:val>
                                        </p:tav>
                                        <p:tav tm="100000">
                                          <p:val>
                                            <p:strVal val="#ppt_x"/>
                                          </p:val>
                                        </p:tav>
                                      </p:tavLst>
                                    </p:anim>
                                    <p:anim calcmode="lin" valueType="num">
                                      <p:cBhvr>
                                        <p:cTn id="35" dur="1000" fill="hold"/>
                                        <p:tgtEl>
                                          <p:spTgt spid="136"/>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37"/>
                                        </p:tgtEl>
                                        <p:attrNameLst>
                                          <p:attrName>style.visibility</p:attrName>
                                        </p:attrNameLst>
                                      </p:cBhvr>
                                      <p:to>
                                        <p:strVal val="visible"/>
                                      </p:to>
                                    </p:set>
                                    <p:animEffect transition="in" filter="fade">
                                      <p:cBhvr>
                                        <p:cTn id="38" dur="1000"/>
                                        <p:tgtEl>
                                          <p:spTgt spid="137"/>
                                        </p:tgtEl>
                                      </p:cBhvr>
                                    </p:animEffect>
                                    <p:anim calcmode="lin" valueType="num">
                                      <p:cBhvr>
                                        <p:cTn id="39" dur="1000" fill="hold"/>
                                        <p:tgtEl>
                                          <p:spTgt spid="137"/>
                                        </p:tgtEl>
                                        <p:attrNameLst>
                                          <p:attrName>ppt_x</p:attrName>
                                        </p:attrNameLst>
                                      </p:cBhvr>
                                      <p:tavLst>
                                        <p:tav tm="0">
                                          <p:val>
                                            <p:strVal val="#ppt_x"/>
                                          </p:val>
                                        </p:tav>
                                        <p:tav tm="100000">
                                          <p:val>
                                            <p:strVal val="#ppt_x"/>
                                          </p:val>
                                        </p:tav>
                                      </p:tavLst>
                                    </p:anim>
                                    <p:anim calcmode="lin" valueType="num">
                                      <p:cBhvr>
                                        <p:cTn id="40" dur="1000" fill="hold"/>
                                        <p:tgtEl>
                                          <p:spTgt spid="137"/>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40"/>
                                        </p:tgtEl>
                                        <p:attrNameLst>
                                          <p:attrName>style.visibility</p:attrName>
                                        </p:attrNameLst>
                                      </p:cBhvr>
                                      <p:to>
                                        <p:strVal val="visible"/>
                                      </p:to>
                                    </p:set>
                                    <p:animEffect transition="in" filter="fade">
                                      <p:cBhvr>
                                        <p:cTn id="43" dur="1000"/>
                                        <p:tgtEl>
                                          <p:spTgt spid="140"/>
                                        </p:tgtEl>
                                      </p:cBhvr>
                                    </p:animEffect>
                                    <p:anim calcmode="lin" valueType="num">
                                      <p:cBhvr>
                                        <p:cTn id="44" dur="1000" fill="hold"/>
                                        <p:tgtEl>
                                          <p:spTgt spid="140"/>
                                        </p:tgtEl>
                                        <p:attrNameLst>
                                          <p:attrName>ppt_x</p:attrName>
                                        </p:attrNameLst>
                                      </p:cBhvr>
                                      <p:tavLst>
                                        <p:tav tm="0">
                                          <p:val>
                                            <p:strVal val="#ppt_x"/>
                                          </p:val>
                                        </p:tav>
                                        <p:tav tm="100000">
                                          <p:val>
                                            <p:strVal val="#ppt_x"/>
                                          </p:val>
                                        </p:tav>
                                      </p:tavLst>
                                    </p:anim>
                                    <p:anim calcmode="lin" valueType="num">
                                      <p:cBhvr>
                                        <p:cTn id="45" dur="1000" fill="hold"/>
                                        <p:tgtEl>
                                          <p:spTgt spid="140"/>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41"/>
                                        </p:tgtEl>
                                        <p:attrNameLst>
                                          <p:attrName>style.visibility</p:attrName>
                                        </p:attrNameLst>
                                      </p:cBhvr>
                                      <p:to>
                                        <p:strVal val="visible"/>
                                      </p:to>
                                    </p:set>
                                    <p:animEffect transition="in" filter="fade">
                                      <p:cBhvr>
                                        <p:cTn id="48" dur="1000"/>
                                        <p:tgtEl>
                                          <p:spTgt spid="141"/>
                                        </p:tgtEl>
                                      </p:cBhvr>
                                    </p:animEffect>
                                    <p:anim calcmode="lin" valueType="num">
                                      <p:cBhvr>
                                        <p:cTn id="49" dur="1000" fill="hold"/>
                                        <p:tgtEl>
                                          <p:spTgt spid="141"/>
                                        </p:tgtEl>
                                        <p:attrNameLst>
                                          <p:attrName>ppt_x</p:attrName>
                                        </p:attrNameLst>
                                      </p:cBhvr>
                                      <p:tavLst>
                                        <p:tav tm="0">
                                          <p:val>
                                            <p:strVal val="#ppt_x"/>
                                          </p:val>
                                        </p:tav>
                                        <p:tav tm="100000">
                                          <p:val>
                                            <p:strVal val="#ppt_x"/>
                                          </p:val>
                                        </p:tav>
                                      </p:tavLst>
                                    </p:anim>
                                    <p:anim calcmode="lin" valueType="num">
                                      <p:cBhvr>
                                        <p:cTn id="50" dur="1000" fill="hold"/>
                                        <p:tgtEl>
                                          <p:spTgt spid="141"/>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142"/>
                                        </p:tgtEl>
                                        <p:attrNameLst>
                                          <p:attrName>style.visibility</p:attrName>
                                        </p:attrNameLst>
                                      </p:cBhvr>
                                      <p:to>
                                        <p:strVal val="visible"/>
                                      </p:to>
                                    </p:set>
                                    <p:animEffect transition="in" filter="fade">
                                      <p:cBhvr>
                                        <p:cTn id="53" dur="1000"/>
                                        <p:tgtEl>
                                          <p:spTgt spid="142"/>
                                        </p:tgtEl>
                                      </p:cBhvr>
                                    </p:animEffect>
                                    <p:anim calcmode="lin" valueType="num">
                                      <p:cBhvr>
                                        <p:cTn id="54" dur="1000" fill="hold"/>
                                        <p:tgtEl>
                                          <p:spTgt spid="142"/>
                                        </p:tgtEl>
                                        <p:attrNameLst>
                                          <p:attrName>ppt_x</p:attrName>
                                        </p:attrNameLst>
                                      </p:cBhvr>
                                      <p:tavLst>
                                        <p:tav tm="0">
                                          <p:val>
                                            <p:strVal val="#ppt_x"/>
                                          </p:val>
                                        </p:tav>
                                        <p:tav tm="100000">
                                          <p:val>
                                            <p:strVal val="#ppt_x"/>
                                          </p:val>
                                        </p:tav>
                                      </p:tavLst>
                                    </p:anim>
                                    <p:anim calcmode="lin" valueType="num">
                                      <p:cBhvr>
                                        <p:cTn id="55" dur="1000" fill="hold"/>
                                        <p:tgtEl>
                                          <p:spTgt spid="142"/>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143"/>
                                        </p:tgtEl>
                                        <p:attrNameLst>
                                          <p:attrName>style.visibility</p:attrName>
                                        </p:attrNameLst>
                                      </p:cBhvr>
                                      <p:to>
                                        <p:strVal val="visible"/>
                                      </p:to>
                                    </p:set>
                                    <p:animEffect transition="in" filter="fade">
                                      <p:cBhvr>
                                        <p:cTn id="58" dur="1000"/>
                                        <p:tgtEl>
                                          <p:spTgt spid="143"/>
                                        </p:tgtEl>
                                      </p:cBhvr>
                                    </p:animEffect>
                                    <p:anim calcmode="lin" valueType="num">
                                      <p:cBhvr>
                                        <p:cTn id="59" dur="1000" fill="hold"/>
                                        <p:tgtEl>
                                          <p:spTgt spid="143"/>
                                        </p:tgtEl>
                                        <p:attrNameLst>
                                          <p:attrName>ppt_x</p:attrName>
                                        </p:attrNameLst>
                                      </p:cBhvr>
                                      <p:tavLst>
                                        <p:tav tm="0">
                                          <p:val>
                                            <p:strVal val="#ppt_x"/>
                                          </p:val>
                                        </p:tav>
                                        <p:tav tm="100000">
                                          <p:val>
                                            <p:strVal val="#ppt_x"/>
                                          </p:val>
                                        </p:tav>
                                      </p:tavLst>
                                    </p:anim>
                                    <p:anim calcmode="lin" valueType="num">
                                      <p:cBhvr>
                                        <p:cTn id="60" dur="1000" fill="hold"/>
                                        <p:tgtEl>
                                          <p:spTgt spid="143"/>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139"/>
                                        </p:tgtEl>
                                        <p:attrNameLst>
                                          <p:attrName>style.visibility</p:attrName>
                                        </p:attrNameLst>
                                      </p:cBhvr>
                                      <p:to>
                                        <p:strVal val="visible"/>
                                      </p:to>
                                    </p:set>
                                    <p:animEffect transition="in" filter="fade">
                                      <p:cBhvr>
                                        <p:cTn id="63" dur="1000"/>
                                        <p:tgtEl>
                                          <p:spTgt spid="139"/>
                                        </p:tgtEl>
                                      </p:cBhvr>
                                    </p:animEffect>
                                    <p:anim calcmode="lin" valueType="num">
                                      <p:cBhvr>
                                        <p:cTn id="64" dur="1000" fill="hold"/>
                                        <p:tgtEl>
                                          <p:spTgt spid="139"/>
                                        </p:tgtEl>
                                        <p:attrNameLst>
                                          <p:attrName>ppt_x</p:attrName>
                                        </p:attrNameLst>
                                      </p:cBhvr>
                                      <p:tavLst>
                                        <p:tav tm="0">
                                          <p:val>
                                            <p:strVal val="#ppt_x"/>
                                          </p:val>
                                        </p:tav>
                                        <p:tav tm="100000">
                                          <p:val>
                                            <p:strVal val="#ppt_x"/>
                                          </p:val>
                                        </p:tav>
                                      </p:tavLst>
                                    </p:anim>
                                    <p:anim calcmode="lin" valueType="num">
                                      <p:cBhvr>
                                        <p:cTn id="65" dur="1000" fill="hold"/>
                                        <p:tgtEl>
                                          <p:spTgt spid="139"/>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2"/>
                                        </p:tgtEl>
                                        <p:attrNameLst>
                                          <p:attrName>style.visibility</p:attrName>
                                        </p:attrNameLst>
                                      </p:cBhvr>
                                      <p:to>
                                        <p:strVal val="visible"/>
                                      </p:to>
                                    </p:set>
                                    <p:animEffect transition="in" filter="fade">
                                      <p:cBhvr>
                                        <p:cTn id="70" dur="1000"/>
                                        <p:tgtEl>
                                          <p:spTgt spid="2"/>
                                        </p:tgtEl>
                                      </p:cBhvr>
                                    </p:animEffect>
                                    <p:anim calcmode="lin" valueType="num">
                                      <p:cBhvr>
                                        <p:cTn id="71" dur="1000" fill="hold"/>
                                        <p:tgtEl>
                                          <p:spTgt spid="2"/>
                                        </p:tgtEl>
                                        <p:attrNameLst>
                                          <p:attrName>ppt_x</p:attrName>
                                        </p:attrNameLst>
                                      </p:cBhvr>
                                      <p:tavLst>
                                        <p:tav tm="0">
                                          <p:val>
                                            <p:strVal val="#ppt_x"/>
                                          </p:val>
                                        </p:tav>
                                        <p:tav tm="100000">
                                          <p:val>
                                            <p:strVal val="#ppt_x"/>
                                          </p:val>
                                        </p:tav>
                                      </p:tavLst>
                                    </p:anim>
                                    <p:anim calcmode="lin" valueType="num">
                                      <p:cBhvr>
                                        <p:cTn id="72"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
                                        </p:tgtEl>
                                        <p:attrNameLst>
                                          <p:attrName>style.visibility</p:attrName>
                                        </p:attrNameLst>
                                      </p:cBhvr>
                                      <p:to>
                                        <p:strVal val="visible"/>
                                      </p:to>
                                    </p:set>
                                    <p:animEffect transition="in" filter="fade">
                                      <p:cBhvr>
                                        <p:cTn id="77" dur="1000"/>
                                        <p:tgtEl>
                                          <p:spTgt spid="3"/>
                                        </p:tgtEl>
                                      </p:cBhvr>
                                    </p:animEffect>
                                    <p:anim calcmode="lin" valueType="num">
                                      <p:cBhvr>
                                        <p:cTn id="78" dur="1000" fill="hold"/>
                                        <p:tgtEl>
                                          <p:spTgt spid="3"/>
                                        </p:tgtEl>
                                        <p:attrNameLst>
                                          <p:attrName>ppt_x</p:attrName>
                                        </p:attrNameLst>
                                      </p:cBhvr>
                                      <p:tavLst>
                                        <p:tav tm="0">
                                          <p:val>
                                            <p:strVal val="#ppt_x"/>
                                          </p:val>
                                        </p:tav>
                                        <p:tav tm="100000">
                                          <p:val>
                                            <p:strVal val="#ppt_x"/>
                                          </p:val>
                                        </p:tav>
                                      </p:tavLst>
                                    </p:anim>
                                    <p:anim calcmode="lin" valueType="num">
                                      <p:cBhvr>
                                        <p:cTn id="7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4"/>
                                        </p:tgtEl>
                                        <p:attrNameLst>
                                          <p:attrName>style.visibility</p:attrName>
                                        </p:attrNameLst>
                                      </p:cBhvr>
                                      <p:to>
                                        <p:strVal val="visible"/>
                                      </p:to>
                                    </p:set>
                                    <p:animEffect transition="in" filter="fade">
                                      <p:cBhvr>
                                        <p:cTn id="84" dur="1000"/>
                                        <p:tgtEl>
                                          <p:spTgt spid="4"/>
                                        </p:tgtEl>
                                      </p:cBhvr>
                                    </p:animEffect>
                                    <p:anim calcmode="lin" valueType="num">
                                      <p:cBhvr>
                                        <p:cTn id="85" dur="1000" fill="hold"/>
                                        <p:tgtEl>
                                          <p:spTgt spid="4"/>
                                        </p:tgtEl>
                                        <p:attrNameLst>
                                          <p:attrName>ppt_x</p:attrName>
                                        </p:attrNameLst>
                                      </p:cBhvr>
                                      <p:tavLst>
                                        <p:tav tm="0">
                                          <p:val>
                                            <p:strVal val="#ppt_x"/>
                                          </p:val>
                                        </p:tav>
                                        <p:tav tm="100000">
                                          <p:val>
                                            <p:strVal val="#ppt_x"/>
                                          </p:val>
                                        </p:tav>
                                      </p:tavLst>
                                    </p:anim>
                                    <p:anim calcmode="lin" valueType="num">
                                      <p:cBhvr>
                                        <p:cTn id="86" dur="1000" fill="hold"/>
                                        <p:tgtEl>
                                          <p:spTgt spid="4"/>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5"/>
                                        </p:tgtEl>
                                        <p:attrNameLst>
                                          <p:attrName>style.visibility</p:attrName>
                                        </p:attrNameLst>
                                      </p:cBhvr>
                                      <p:to>
                                        <p:strVal val="visible"/>
                                      </p:to>
                                    </p:set>
                                    <p:animEffect transition="in" filter="fade">
                                      <p:cBhvr>
                                        <p:cTn id="89" dur="1000"/>
                                        <p:tgtEl>
                                          <p:spTgt spid="5"/>
                                        </p:tgtEl>
                                      </p:cBhvr>
                                    </p:animEffect>
                                    <p:anim calcmode="lin" valueType="num">
                                      <p:cBhvr>
                                        <p:cTn id="90" dur="1000" fill="hold"/>
                                        <p:tgtEl>
                                          <p:spTgt spid="5"/>
                                        </p:tgtEl>
                                        <p:attrNameLst>
                                          <p:attrName>ppt_x</p:attrName>
                                        </p:attrNameLst>
                                      </p:cBhvr>
                                      <p:tavLst>
                                        <p:tav tm="0">
                                          <p:val>
                                            <p:strVal val="#ppt_x"/>
                                          </p:val>
                                        </p:tav>
                                        <p:tav tm="100000">
                                          <p:val>
                                            <p:strVal val="#ppt_x"/>
                                          </p:val>
                                        </p:tav>
                                      </p:tavLst>
                                    </p:anim>
                                    <p:anim calcmode="lin" valueType="num">
                                      <p:cBhvr>
                                        <p:cTn id="9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42" presetClass="entr" presetSubtype="0" fill="hold" grpId="0" nodeType="clickEffect">
                                  <p:stCondLst>
                                    <p:cond delay="0"/>
                                  </p:stCondLst>
                                  <p:childTnLst>
                                    <p:set>
                                      <p:cBhvr>
                                        <p:cTn id="95" dur="1" fill="hold">
                                          <p:stCondLst>
                                            <p:cond delay="0"/>
                                          </p:stCondLst>
                                        </p:cTn>
                                        <p:tgtEl>
                                          <p:spTgt spid="6"/>
                                        </p:tgtEl>
                                        <p:attrNameLst>
                                          <p:attrName>style.visibility</p:attrName>
                                        </p:attrNameLst>
                                      </p:cBhvr>
                                      <p:to>
                                        <p:strVal val="visible"/>
                                      </p:to>
                                    </p:set>
                                    <p:animEffect transition="in" filter="fade">
                                      <p:cBhvr>
                                        <p:cTn id="96" dur="1000"/>
                                        <p:tgtEl>
                                          <p:spTgt spid="6"/>
                                        </p:tgtEl>
                                      </p:cBhvr>
                                    </p:animEffect>
                                    <p:anim calcmode="lin" valueType="num">
                                      <p:cBhvr>
                                        <p:cTn id="97" dur="1000" fill="hold"/>
                                        <p:tgtEl>
                                          <p:spTgt spid="6"/>
                                        </p:tgtEl>
                                        <p:attrNameLst>
                                          <p:attrName>ppt_x</p:attrName>
                                        </p:attrNameLst>
                                      </p:cBhvr>
                                      <p:tavLst>
                                        <p:tav tm="0">
                                          <p:val>
                                            <p:strVal val="#ppt_x"/>
                                          </p:val>
                                        </p:tav>
                                        <p:tav tm="100000">
                                          <p:val>
                                            <p:strVal val="#ppt_x"/>
                                          </p:val>
                                        </p:tav>
                                      </p:tavLst>
                                    </p:anim>
                                    <p:anim calcmode="lin" valueType="num">
                                      <p:cBhvr>
                                        <p:cTn id="98" dur="1000" fill="hold"/>
                                        <p:tgtEl>
                                          <p:spTgt spid="6"/>
                                        </p:tgtEl>
                                        <p:attrNameLst>
                                          <p:attrName>ppt_y</p:attrName>
                                        </p:attrNameLst>
                                      </p:cBhvr>
                                      <p:tavLst>
                                        <p:tav tm="0">
                                          <p:val>
                                            <p:strVal val="#ppt_y+.1"/>
                                          </p:val>
                                        </p:tav>
                                        <p:tav tm="100000">
                                          <p:val>
                                            <p:strVal val="#ppt_y"/>
                                          </p:val>
                                        </p:tav>
                                      </p:tavLst>
                                    </p:anim>
                                  </p:childTnLst>
                                </p:cTn>
                              </p:par>
                              <p:par>
                                <p:cTn id="99" presetID="42" presetClass="entr" presetSubtype="0" fill="hold" grpId="0" nodeType="withEffect">
                                  <p:stCondLst>
                                    <p:cond delay="0"/>
                                  </p:stCondLst>
                                  <p:childTnLst>
                                    <p:set>
                                      <p:cBhvr>
                                        <p:cTn id="100" dur="1" fill="hold">
                                          <p:stCondLst>
                                            <p:cond delay="0"/>
                                          </p:stCondLst>
                                        </p:cTn>
                                        <p:tgtEl>
                                          <p:spTgt spid="7"/>
                                        </p:tgtEl>
                                        <p:attrNameLst>
                                          <p:attrName>style.visibility</p:attrName>
                                        </p:attrNameLst>
                                      </p:cBhvr>
                                      <p:to>
                                        <p:strVal val="visible"/>
                                      </p:to>
                                    </p:set>
                                    <p:animEffect transition="in" filter="fade">
                                      <p:cBhvr>
                                        <p:cTn id="101" dur="1000"/>
                                        <p:tgtEl>
                                          <p:spTgt spid="7"/>
                                        </p:tgtEl>
                                      </p:cBhvr>
                                    </p:animEffect>
                                    <p:anim calcmode="lin" valueType="num">
                                      <p:cBhvr>
                                        <p:cTn id="102" dur="1000" fill="hold"/>
                                        <p:tgtEl>
                                          <p:spTgt spid="7"/>
                                        </p:tgtEl>
                                        <p:attrNameLst>
                                          <p:attrName>ppt_x</p:attrName>
                                        </p:attrNameLst>
                                      </p:cBhvr>
                                      <p:tavLst>
                                        <p:tav tm="0">
                                          <p:val>
                                            <p:strVal val="#ppt_x"/>
                                          </p:val>
                                        </p:tav>
                                        <p:tav tm="100000">
                                          <p:val>
                                            <p:strVal val="#ppt_x"/>
                                          </p:val>
                                        </p:tav>
                                      </p:tavLst>
                                    </p:anim>
                                    <p:anim calcmode="lin" valueType="num">
                                      <p:cBhvr>
                                        <p:cTn id="103" dur="1000" fill="hold"/>
                                        <p:tgtEl>
                                          <p:spTgt spid="7"/>
                                        </p:tgtEl>
                                        <p:attrNameLst>
                                          <p:attrName>ppt_y</p:attrName>
                                        </p:attrNameLst>
                                      </p:cBhvr>
                                      <p:tavLst>
                                        <p:tav tm="0">
                                          <p:val>
                                            <p:strVal val="#ppt_y+.1"/>
                                          </p:val>
                                        </p:tav>
                                        <p:tav tm="100000">
                                          <p:val>
                                            <p:strVal val="#ppt_y"/>
                                          </p:val>
                                        </p:tav>
                                      </p:tavLst>
                                    </p:anim>
                                  </p:childTnLst>
                                </p:cTn>
                              </p:par>
                              <p:par>
                                <p:cTn id="104" presetID="42" presetClass="entr" presetSubtype="0" fill="hold" grpId="0" nodeType="withEffect">
                                  <p:stCondLst>
                                    <p:cond delay="0"/>
                                  </p:stCondLst>
                                  <p:childTnLst>
                                    <p:set>
                                      <p:cBhvr>
                                        <p:cTn id="105" dur="1" fill="hold">
                                          <p:stCondLst>
                                            <p:cond delay="0"/>
                                          </p:stCondLst>
                                        </p:cTn>
                                        <p:tgtEl>
                                          <p:spTgt spid="8"/>
                                        </p:tgtEl>
                                        <p:attrNameLst>
                                          <p:attrName>style.visibility</p:attrName>
                                        </p:attrNameLst>
                                      </p:cBhvr>
                                      <p:to>
                                        <p:strVal val="visible"/>
                                      </p:to>
                                    </p:set>
                                    <p:animEffect transition="in" filter="fade">
                                      <p:cBhvr>
                                        <p:cTn id="106" dur="1000"/>
                                        <p:tgtEl>
                                          <p:spTgt spid="8"/>
                                        </p:tgtEl>
                                      </p:cBhvr>
                                    </p:animEffect>
                                    <p:anim calcmode="lin" valueType="num">
                                      <p:cBhvr>
                                        <p:cTn id="107" dur="1000" fill="hold"/>
                                        <p:tgtEl>
                                          <p:spTgt spid="8"/>
                                        </p:tgtEl>
                                        <p:attrNameLst>
                                          <p:attrName>ppt_x</p:attrName>
                                        </p:attrNameLst>
                                      </p:cBhvr>
                                      <p:tavLst>
                                        <p:tav tm="0">
                                          <p:val>
                                            <p:strVal val="#ppt_x"/>
                                          </p:val>
                                        </p:tav>
                                        <p:tav tm="100000">
                                          <p:val>
                                            <p:strVal val="#ppt_x"/>
                                          </p:val>
                                        </p:tav>
                                      </p:tavLst>
                                    </p:anim>
                                    <p:anim calcmode="lin" valueType="num">
                                      <p:cBhvr>
                                        <p:cTn id="10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42" presetClass="entr" presetSubtype="0" fill="hold" grpId="0" nodeType="clickEffect">
                                  <p:stCondLst>
                                    <p:cond delay="0"/>
                                  </p:stCondLst>
                                  <p:childTnLst>
                                    <p:set>
                                      <p:cBhvr>
                                        <p:cTn id="112" dur="1" fill="hold">
                                          <p:stCondLst>
                                            <p:cond delay="0"/>
                                          </p:stCondLst>
                                        </p:cTn>
                                        <p:tgtEl>
                                          <p:spTgt spid="9"/>
                                        </p:tgtEl>
                                        <p:attrNameLst>
                                          <p:attrName>style.visibility</p:attrName>
                                        </p:attrNameLst>
                                      </p:cBhvr>
                                      <p:to>
                                        <p:strVal val="visible"/>
                                      </p:to>
                                    </p:set>
                                    <p:animEffect transition="in" filter="fade">
                                      <p:cBhvr>
                                        <p:cTn id="113" dur="1000"/>
                                        <p:tgtEl>
                                          <p:spTgt spid="9"/>
                                        </p:tgtEl>
                                      </p:cBhvr>
                                    </p:animEffect>
                                    <p:anim calcmode="lin" valueType="num">
                                      <p:cBhvr>
                                        <p:cTn id="114" dur="1000" fill="hold"/>
                                        <p:tgtEl>
                                          <p:spTgt spid="9"/>
                                        </p:tgtEl>
                                        <p:attrNameLst>
                                          <p:attrName>ppt_x</p:attrName>
                                        </p:attrNameLst>
                                      </p:cBhvr>
                                      <p:tavLst>
                                        <p:tav tm="0">
                                          <p:val>
                                            <p:strVal val="#ppt_x"/>
                                          </p:val>
                                        </p:tav>
                                        <p:tav tm="100000">
                                          <p:val>
                                            <p:strVal val="#ppt_x"/>
                                          </p:val>
                                        </p:tav>
                                      </p:tavLst>
                                    </p:anim>
                                    <p:anim calcmode="lin" valueType="num">
                                      <p:cBhvr>
                                        <p:cTn id="1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bldLvl="0" animBg="1"/>
      <p:bldP spid="105" grpId="0" bldLvl="0" animBg="1"/>
      <p:bldP spid="123" grpId="0" bldLvl="0" animBg="1"/>
      <p:bldP spid="124" grpId="0" bldLvl="0" animBg="1"/>
      <p:bldP spid="136" grpId="0"/>
      <p:bldP spid="137" grpId="0"/>
      <p:bldP spid="139" grpId="0"/>
      <p:bldP spid="140" grpId="0"/>
      <p:bldP spid="141" grpId="0"/>
      <p:bldP spid="142" grpId="0"/>
      <p:bldP spid="143" grpId="0"/>
      <p:bldP spid="2" grpId="0"/>
      <p:bldP spid="3" grpId="0"/>
      <p:bldP spid="4" grpId="0"/>
      <p:bldP spid="5" grpId="0"/>
      <p:bldP spid="6" grpId="0"/>
      <p:bldP spid="7" grpId="0"/>
      <p:bldP spid="8"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34"/>
          <p:cNvSpPr txBox="1">
            <a:spLocks noChangeArrowheads="1"/>
          </p:cNvSpPr>
          <p:nvPr/>
        </p:nvSpPr>
        <p:spPr bwMode="auto">
          <a:xfrm>
            <a:off x="4986338" y="2549525"/>
            <a:ext cx="2174875" cy="1106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9pPr>
          </a:lstStyle>
          <a:p>
            <a:pPr algn="ctr" eaLnBrk="1" hangingPunct="1">
              <a:lnSpc>
                <a:spcPct val="100000"/>
              </a:lnSpc>
              <a:spcBef>
                <a:spcPct val="0"/>
              </a:spcBef>
              <a:buFontTx/>
              <a:buNone/>
            </a:pPr>
            <a:r>
              <a:rPr lang="en-US" altLang="zh-CN" sz="6600">
                <a:solidFill>
                  <a:srgbClr val="F9FAF5"/>
                </a:solidFill>
                <a:latin typeface="微软雅黑" panose="020B0503020204020204" charset="-122"/>
                <a:ea typeface="微软雅黑" panose="020B0503020204020204" charset="-122"/>
              </a:rPr>
              <a:t>03</a:t>
            </a:r>
            <a:endParaRPr lang="zh-CN" altLang="en-US" sz="6600">
              <a:solidFill>
                <a:srgbClr val="F9FAF5"/>
              </a:solidFill>
              <a:latin typeface="微软雅黑" panose="020B0503020204020204" charset="-122"/>
              <a:ea typeface="微软雅黑" panose="020B0503020204020204" charset="-122"/>
            </a:endParaRPr>
          </a:p>
        </p:txBody>
      </p:sp>
      <p:sp>
        <p:nvSpPr>
          <p:cNvPr id="8195" name="标题 1"/>
          <p:cNvSpPr>
            <a:spLocks noGrp="1"/>
          </p:cNvSpPr>
          <p:nvPr>
            <p:ph type="title"/>
          </p:nvPr>
        </p:nvSpPr>
        <p:spPr>
          <a:xfrm>
            <a:off x="4037013" y="3665538"/>
            <a:ext cx="4117975" cy="725487"/>
          </a:xfrm>
        </p:spPr>
        <p:txBody>
          <a:bodyPr/>
          <a:lstStyle/>
          <a:p>
            <a:pPr eaLnBrk="1" hangingPunct="1">
              <a:lnSpc>
                <a:spcPct val="100000"/>
              </a:lnSpc>
            </a:pPr>
            <a:r>
              <a:rPr lang="zh-CN" altLang="en-US" dirty="0" smtClean="0">
                <a:solidFill>
                  <a:srgbClr val="FAF9F3"/>
                </a:solidFill>
                <a:latin typeface="微软雅黑" panose="020B0503020204020204" charset="-122"/>
                <a:ea typeface="微软雅黑" panose="020B0503020204020204" charset="-122"/>
              </a:rPr>
              <a:t>详细设计</a:t>
            </a:r>
            <a:endParaRPr lang="zh-CN" altLang="en-US" dirty="0" smtClean="0">
              <a:solidFill>
                <a:srgbClr val="FAF9F3"/>
              </a:solidFill>
              <a:latin typeface="微软雅黑" panose="020B0503020204020204" charset="-122"/>
              <a:ea typeface="微软雅黑" panose="020B0503020204020204" charset="-122"/>
            </a:endParaRPr>
          </a:p>
        </p:txBody>
      </p:sp>
      <p:sp>
        <p:nvSpPr>
          <p:cNvPr id="8196" name="文本占位符 2"/>
          <p:cNvSpPr>
            <a:spLocks noGrp="1"/>
          </p:cNvSpPr>
          <p:nvPr>
            <p:ph type="body" idx="1"/>
          </p:nvPr>
        </p:nvSpPr>
        <p:spPr>
          <a:xfrm>
            <a:off x="3902075" y="5664200"/>
            <a:ext cx="4387850" cy="508000"/>
          </a:xfrm>
        </p:spPr>
        <p:txBody>
          <a:bodyPr/>
          <a:lstStyle/>
          <a:p>
            <a:pPr eaLnBrk="1" hangingPunct="1">
              <a:lnSpc>
                <a:spcPct val="100000"/>
              </a:lnSpc>
              <a:spcBef>
                <a:spcPct val="0"/>
              </a:spcBef>
            </a:pPr>
            <a:r>
              <a:rPr lang="zh-CN" altLang="en-US" smtClean="0">
                <a:solidFill>
                  <a:srgbClr val="3B3838"/>
                </a:solidFill>
                <a:latin typeface="微软雅黑" panose="020B0503020204020204" charset="-122"/>
                <a:ea typeface="微软雅黑" panose="020B0503020204020204" charset="-122"/>
              </a:rPr>
              <a:t>。。。</a:t>
            </a:r>
            <a:endParaRPr lang="zh-CN" altLang="en-US" smtClean="0">
              <a:solidFill>
                <a:srgbClr val="3B3838"/>
              </a:solidFill>
              <a:latin typeface="微软雅黑" panose="020B0503020204020204" charset="-122"/>
              <a:ea typeface="微软雅黑" panose="020B0503020204020204" charset="-122"/>
            </a:endParaRPr>
          </a:p>
        </p:txBody>
      </p:sp>
    </p:spTree>
    <p:custDataLst>
      <p:tags r:id="rId1"/>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21"/>
          <p:cNvSpPr>
            <a:spLocks noChangeArrowheads="1"/>
          </p:cNvSpPr>
          <p:nvPr/>
        </p:nvSpPr>
        <p:spPr bwMode="auto">
          <a:xfrm>
            <a:off x="9644063" y="-1441450"/>
            <a:ext cx="393700" cy="393700"/>
          </a:xfrm>
          <a:prstGeom prst="ellipse">
            <a:avLst/>
          </a:prstGeom>
          <a:solidFill>
            <a:srgbClr val="3DCEB5"/>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9pPr>
          </a:lstStyle>
          <a:p>
            <a:pPr eaLnBrk="1" hangingPunct="1">
              <a:lnSpc>
                <a:spcPct val="100000"/>
              </a:lnSpc>
              <a:spcBef>
                <a:spcPct val="0"/>
              </a:spcBef>
              <a:buFontTx/>
              <a:buNone/>
            </a:pPr>
            <a:endParaRPr lang="en-US" altLang="zh-CN" sz="1800">
              <a:latin typeface="Calibri" panose="020F0502020204030204" charset="0"/>
              <a:ea typeface="宋体" panose="02010600030101010101" pitchFamily="2" charset="-122"/>
            </a:endParaRPr>
          </a:p>
        </p:txBody>
      </p:sp>
      <p:sp>
        <p:nvSpPr>
          <p:cNvPr id="8" name="Oval 22"/>
          <p:cNvSpPr>
            <a:spLocks noChangeArrowheads="1"/>
          </p:cNvSpPr>
          <p:nvPr/>
        </p:nvSpPr>
        <p:spPr bwMode="auto">
          <a:xfrm>
            <a:off x="10280650" y="-1600200"/>
            <a:ext cx="393700" cy="395287"/>
          </a:xfrm>
          <a:prstGeom prst="ellipse">
            <a:avLst/>
          </a:prstGeom>
          <a:solidFill>
            <a:srgbClr val="FF6161"/>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9pPr>
          </a:lstStyle>
          <a:p>
            <a:pPr eaLnBrk="1" hangingPunct="1">
              <a:lnSpc>
                <a:spcPct val="100000"/>
              </a:lnSpc>
              <a:spcBef>
                <a:spcPct val="0"/>
              </a:spcBef>
              <a:buFontTx/>
              <a:buNone/>
            </a:pPr>
            <a:endParaRPr lang="en-US" altLang="zh-CN" sz="1800">
              <a:latin typeface="Calibri" panose="020F0502020204030204" charset="0"/>
              <a:ea typeface="宋体" panose="02010600030101010101" pitchFamily="2" charset="-122"/>
            </a:endParaRPr>
          </a:p>
        </p:txBody>
      </p:sp>
      <p:sp>
        <p:nvSpPr>
          <p:cNvPr id="9" name="Oval 23"/>
          <p:cNvSpPr>
            <a:spLocks noChangeArrowheads="1"/>
          </p:cNvSpPr>
          <p:nvPr/>
        </p:nvSpPr>
        <p:spPr bwMode="auto">
          <a:xfrm>
            <a:off x="8058150" y="-1820863"/>
            <a:ext cx="393700" cy="395288"/>
          </a:xfrm>
          <a:prstGeom prst="ellipse">
            <a:avLst/>
          </a:prstGeom>
          <a:solidFill>
            <a:srgbClr val="8CC63F"/>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9pPr>
          </a:lstStyle>
          <a:p>
            <a:pPr eaLnBrk="1" hangingPunct="1">
              <a:lnSpc>
                <a:spcPct val="100000"/>
              </a:lnSpc>
              <a:spcBef>
                <a:spcPct val="0"/>
              </a:spcBef>
              <a:buFontTx/>
              <a:buNone/>
            </a:pPr>
            <a:endParaRPr lang="en-US" altLang="zh-CN" sz="1800">
              <a:latin typeface="Calibri" panose="020F0502020204030204" charset="0"/>
              <a:ea typeface="宋体" panose="02010600030101010101" pitchFamily="2" charset="-122"/>
            </a:endParaRPr>
          </a:p>
        </p:txBody>
      </p:sp>
      <p:sp>
        <p:nvSpPr>
          <p:cNvPr id="10" name="Oval 25"/>
          <p:cNvSpPr>
            <a:spLocks noChangeArrowheads="1"/>
          </p:cNvSpPr>
          <p:nvPr/>
        </p:nvSpPr>
        <p:spPr bwMode="auto">
          <a:xfrm>
            <a:off x="9682163" y="-2693988"/>
            <a:ext cx="393700" cy="393700"/>
          </a:xfrm>
          <a:prstGeom prst="ellipse">
            <a:avLst/>
          </a:prstGeom>
          <a:solidFill>
            <a:srgbClr val="FF6161"/>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9pPr>
          </a:lstStyle>
          <a:p>
            <a:pPr eaLnBrk="1" hangingPunct="1">
              <a:lnSpc>
                <a:spcPct val="100000"/>
              </a:lnSpc>
              <a:spcBef>
                <a:spcPct val="0"/>
              </a:spcBef>
              <a:buFontTx/>
              <a:buNone/>
            </a:pPr>
            <a:endParaRPr lang="en-US" altLang="zh-CN" sz="1800">
              <a:latin typeface="Calibri" panose="020F0502020204030204" charset="0"/>
              <a:ea typeface="宋体" panose="02010600030101010101" pitchFamily="2" charset="-122"/>
            </a:endParaRPr>
          </a:p>
        </p:txBody>
      </p:sp>
      <p:sp>
        <p:nvSpPr>
          <p:cNvPr id="12" name="Oval 9"/>
          <p:cNvSpPr>
            <a:spLocks noChangeArrowheads="1"/>
          </p:cNvSpPr>
          <p:nvPr/>
        </p:nvSpPr>
        <p:spPr bwMode="auto">
          <a:xfrm>
            <a:off x="7394575" y="-2751138"/>
            <a:ext cx="419100" cy="419100"/>
          </a:xfrm>
          <a:prstGeom prst="ellipse">
            <a:avLst/>
          </a:prstGeom>
          <a:solidFill>
            <a:srgbClr val="FF6161"/>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9pPr>
          </a:lstStyle>
          <a:p>
            <a:pPr eaLnBrk="1" hangingPunct="1">
              <a:lnSpc>
                <a:spcPct val="100000"/>
              </a:lnSpc>
              <a:spcBef>
                <a:spcPct val="0"/>
              </a:spcBef>
              <a:buFontTx/>
              <a:buNone/>
            </a:pPr>
            <a:endParaRPr lang="en-US" altLang="zh-CN" sz="1200">
              <a:latin typeface="Calibri" panose="020F0502020204030204" charset="0"/>
              <a:ea typeface="宋体" panose="02010600030101010101" pitchFamily="2" charset="-122"/>
            </a:endParaRPr>
          </a:p>
        </p:txBody>
      </p:sp>
      <p:sp>
        <p:nvSpPr>
          <p:cNvPr id="15" name="Oval 18"/>
          <p:cNvSpPr>
            <a:spLocks noChangeArrowheads="1"/>
          </p:cNvSpPr>
          <p:nvPr/>
        </p:nvSpPr>
        <p:spPr bwMode="auto">
          <a:xfrm>
            <a:off x="11612563" y="-2381250"/>
            <a:ext cx="614362" cy="615950"/>
          </a:xfrm>
          <a:prstGeom prst="ellipse">
            <a:avLst/>
          </a:prstGeom>
          <a:solidFill>
            <a:srgbClr val="F9A541"/>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9pPr>
          </a:lstStyle>
          <a:p>
            <a:pPr eaLnBrk="1" hangingPunct="1">
              <a:lnSpc>
                <a:spcPct val="100000"/>
              </a:lnSpc>
              <a:spcBef>
                <a:spcPct val="0"/>
              </a:spcBef>
              <a:buFontTx/>
              <a:buNone/>
            </a:pPr>
            <a:endParaRPr lang="en-US" altLang="zh-CN" sz="1800">
              <a:latin typeface="Calibri" panose="020F0502020204030204" charset="0"/>
              <a:ea typeface="宋体" panose="02010600030101010101" pitchFamily="2" charset="-122"/>
            </a:endParaRPr>
          </a:p>
        </p:txBody>
      </p:sp>
      <p:sp>
        <p:nvSpPr>
          <p:cNvPr id="18" name="Oval 19"/>
          <p:cNvSpPr>
            <a:spLocks noChangeArrowheads="1"/>
          </p:cNvSpPr>
          <p:nvPr/>
        </p:nvSpPr>
        <p:spPr bwMode="auto">
          <a:xfrm>
            <a:off x="13139738" y="-2155825"/>
            <a:ext cx="614362" cy="614362"/>
          </a:xfrm>
          <a:prstGeom prst="ellipse">
            <a:avLst/>
          </a:prstGeom>
          <a:solidFill>
            <a:srgbClr val="3DCEB5"/>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9pPr>
          </a:lstStyle>
          <a:p>
            <a:pPr eaLnBrk="1" hangingPunct="1">
              <a:lnSpc>
                <a:spcPct val="100000"/>
              </a:lnSpc>
              <a:spcBef>
                <a:spcPct val="0"/>
              </a:spcBef>
              <a:buFontTx/>
              <a:buNone/>
            </a:pPr>
            <a:endParaRPr lang="en-US" altLang="zh-CN" sz="1800">
              <a:latin typeface="Calibri" panose="020F0502020204030204" charset="0"/>
              <a:ea typeface="宋体" panose="02010600030101010101" pitchFamily="2" charset="-122"/>
            </a:endParaRPr>
          </a:p>
        </p:txBody>
      </p:sp>
      <p:sp>
        <p:nvSpPr>
          <p:cNvPr id="33" name="Oval 8"/>
          <p:cNvSpPr>
            <a:spLocks noChangeArrowheads="1"/>
          </p:cNvSpPr>
          <p:nvPr/>
        </p:nvSpPr>
        <p:spPr bwMode="auto">
          <a:xfrm>
            <a:off x="7878763" y="-2820988"/>
            <a:ext cx="419100" cy="419100"/>
          </a:xfrm>
          <a:prstGeom prst="ellipse">
            <a:avLst/>
          </a:prstGeom>
          <a:solidFill>
            <a:srgbClr val="F9A541"/>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9pPr>
          </a:lstStyle>
          <a:p>
            <a:pPr eaLnBrk="1" hangingPunct="1">
              <a:lnSpc>
                <a:spcPct val="100000"/>
              </a:lnSpc>
              <a:spcBef>
                <a:spcPct val="0"/>
              </a:spcBef>
              <a:buFontTx/>
              <a:buNone/>
            </a:pPr>
            <a:endParaRPr lang="en-US" altLang="zh-CN" sz="1800">
              <a:latin typeface="Calibri" panose="020F0502020204030204" charset="0"/>
              <a:ea typeface="宋体" panose="02010600030101010101" pitchFamily="2" charset="-122"/>
            </a:endParaRPr>
          </a:p>
        </p:txBody>
      </p:sp>
      <p:sp>
        <p:nvSpPr>
          <p:cNvPr id="9236" name="Freeform 5"/>
          <p:cNvSpPr/>
          <p:nvPr/>
        </p:nvSpPr>
        <p:spPr bwMode="auto">
          <a:xfrm>
            <a:off x="9427859" y="3369882"/>
            <a:ext cx="13210" cy="13209"/>
          </a:xfrm>
          <a:custGeom>
            <a:avLst/>
            <a:gdLst>
              <a:gd name="T0" fmla="*/ 2147483646 w 44"/>
              <a:gd name="T1" fmla="*/ 2147483646 h 45"/>
              <a:gd name="T2" fmla="*/ 2147483646 w 44"/>
              <a:gd name="T3" fmla="*/ 0 h 45"/>
              <a:gd name="T4" fmla="*/ 0 w 44"/>
              <a:gd name="T5" fmla="*/ 2147483646 h 45"/>
              <a:gd name="T6" fmla="*/ 2147483646 w 44"/>
              <a:gd name="T7" fmla="*/ 2147483646 h 4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45">
                <a:moveTo>
                  <a:pt x="24" y="37"/>
                </a:moveTo>
                <a:cubicBezTo>
                  <a:pt x="30" y="27"/>
                  <a:pt x="37" y="15"/>
                  <a:pt x="44" y="0"/>
                </a:cubicBezTo>
                <a:cubicBezTo>
                  <a:pt x="30" y="15"/>
                  <a:pt x="15" y="30"/>
                  <a:pt x="0" y="45"/>
                </a:cubicBezTo>
                <a:lnTo>
                  <a:pt x="24" y="37"/>
                </a:lnTo>
                <a:close/>
              </a:path>
            </a:pathLst>
          </a:custGeom>
          <a:solidFill>
            <a:srgbClr val="04040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 name="Freeform 6"/>
          <p:cNvSpPr/>
          <p:nvPr/>
        </p:nvSpPr>
        <p:spPr bwMode="auto">
          <a:xfrm>
            <a:off x="7302818" y="3088005"/>
            <a:ext cx="4356100" cy="3659188"/>
          </a:xfrm>
          <a:custGeom>
            <a:avLst/>
            <a:gdLst>
              <a:gd name="T0" fmla="*/ 4706 w 14515"/>
              <a:gd name="T1" fmla="*/ 2719 h 12465"/>
              <a:gd name="T2" fmla="*/ 5603 w 14515"/>
              <a:gd name="T3" fmla="*/ 4655 h 12465"/>
              <a:gd name="T4" fmla="*/ 5833 w 14515"/>
              <a:gd name="T5" fmla="*/ 6392 h 12465"/>
              <a:gd name="T6" fmla="*/ 4385 w 14515"/>
              <a:gd name="T7" fmla="*/ 5263 h 12465"/>
              <a:gd name="T8" fmla="*/ 5046 w 14515"/>
              <a:gd name="T9" fmla="*/ 6142 h 12465"/>
              <a:gd name="T10" fmla="*/ 4740 w 14515"/>
              <a:gd name="T11" fmla="*/ 6400 h 12465"/>
              <a:gd name="T12" fmla="*/ 3663 w 14515"/>
              <a:gd name="T13" fmla="*/ 6229 h 12465"/>
              <a:gd name="T14" fmla="*/ 2954 w 14515"/>
              <a:gd name="T15" fmla="*/ 6016 h 12465"/>
              <a:gd name="T16" fmla="*/ 2722 w 14515"/>
              <a:gd name="T17" fmla="*/ 2970 h 12465"/>
              <a:gd name="T18" fmla="*/ 2309 w 14515"/>
              <a:gd name="T19" fmla="*/ 4381 h 12465"/>
              <a:gd name="T20" fmla="*/ 2101 w 14515"/>
              <a:gd name="T21" fmla="*/ 4481 h 12465"/>
              <a:gd name="T22" fmla="*/ 2230 w 14515"/>
              <a:gd name="T23" fmla="*/ 4538 h 12465"/>
              <a:gd name="T24" fmla="*/ 847 w 14515"/>
              <a:gd name="T25" fmla="*/ 4719 h 12465"/>
              <a:gd name="T26" fmla="*/ 492 w 14515"/>
              <a:gd name="T27" fmla="*/ 4180 h 12465"/>
              <a:gd name="T28" fmla="*/ 0 w 14515"/>
              <a:gd name="T29" fmla="*/ 3525 h 12465"/>
              <a:gd name="T30" fmla="*/ 2422 w 14515"/>
              <a:gd name="T31" fmla="*/ 6284 h 12465"/>
              <a:gd name="T32" fmla="*/ 3599 w 14515"/>
              <a:gd name="T33" fmla="*/ 6841 h 12465"/>
              <a:gd name="T34" fmla="*/ 3934 w 14515"/>
              <a:gd name="T35" fmla="*/ 7002 h 12465"/>
              <a:gd name="T36" fmla="*/ 5555 w 14515"/>
              <a:gd name="T37" fmla="*/ 8392 h 12465"/>
              <a:gd name="T38" fmla="*/ 5071 w 14515"/>
              <a:gd name="T39" fmla="*/ 12465 h 12465"/>
              <a:gd name="T40" fmla="*/ 6487 w 14515"/>
              <a:gd name="T41" fmla="*/ 9780 h 12465"/>
              <a:gd name="T42" fmla="*/ 7349 w 14515"/>
              <a:gd name="T43" fmla="*/ 7628 h 12465"/>
              <a:gd name="T44" fmla="*/ 9723 w 14515"/>
              <a:gd name="T45" fmla="*/ 7132 h 12465"/>
              <a:gd name="T46" fmla="*/ 9397 w 14515"/>
              <a:gd name="T47" fmla="*/ 6927 h 12465"/>
              <a:gd name="T48" fmla="*/ 10423 w 14515"/>
              <a:gd name="T49" fmla="*/ 5287 h 12465"/>
              <a:gd name="T50" fmla="*/ 14515 w 14515"/>
              <a:gd name="T51" fmla="*/ 5044 h 12465"/>
              <a:gd name="T52" fmla="*/ 10814 w 14515"/>
              <a:gd name="T53" fmla="*/ 4851 h 12465"/>
              <a:gd name="T54" fmla="*/ 10322 w 14515"/>
              <a:gd name="T55" fmla="*/ 5179 h 12465"/>
              <a:gd name="T56" fmla="*/ 11163 w 14515"/>
              <a:gd name="T57" fmla="*/ 4003 h 12465"/>
              <a:gd name="T58" fmla="*/ 11275 w 14515"/>
              <a:gd name="T59" fmla="*/ 3897 h 12465"/>
              <a:gd name="T60" fmla="*/ 10259 w 14515"/>
              <a:gd name="T61" fmla="*/ 3673 h 12465"/>
              <a:gd name="T62" fmla="*/ 10240 w 14515"/>
              <a:gd name="T63" fmla="*/ 3633 h 12465"/>
              <a:gd name="T64" fmla="*/ 10506 w 14515"/>
              <a:gd name="T65" fmla="*/ 4431 h 12465"/>
              <a:gd name="T66" fmla="*/ 9261 w 14515"/>
              <a:gd name="T67" fmla="*/ 6663 h 12465"/>
              <a:gd name="T68" fmla="*/ 8105 w 14515"/>
              <a:gd name="T69" fmla="*/ 5372 h 12465"/>
              <a:gd name="T70" fmla="*/ 8198 w 14515"/>
              <a:gd name="T71" fmla="*/ 4980 h 12465"/>
              <a:gd name="T72" fmla="*/ 8198 w 14515"/>
              <a:gd name="T73" fmla="*/ 7022 h 12465"/>
              <a:gd name="T74" fmla="*/ 6223 w 14515"/>
              <a:gd name="T75" fmla="*/ 7221 h 12465"/>
              <a:gd name="T76" fmla="*/ 6222 w 14515"/>
              <a:gd name="T77" fmla="*/ 5247 h 12465"/>
              <a:gd name="T78" fmla="*/ 6794 w 14515"/>
              <a:gd name="T79" fmla="*/ 3323 h 12465"/>
              <a:gd name="T80" fmla="*/ 5997 w 14515"/>
              <a:gd name="T81" fmla="*/ 2360 h 12465"/>
              <a:gd name="T82" fmla="*/ 5501 w 14515"/>
              <a:gd name="T83" fmla="*/ 3820 h 12465"/>
              <a:gd name="T84" fmla="*/ 4920 w 14515"/>
              <a:gd name="T85" fmla="*/ 1311 h 12465"/>
              <a:gd name="T86" fmla="*/ 5083 w 14515"/>
              <a:gd name="T87" fmla="*/ 521 h 12465"/>
              <a:gd name="T88" fmla="*/ 4776 w 14515"/>
              <a:gd name="T89" fmla="*/ 1425 h 12465"/>
              <a:gd name="T90" fmla="*/ 4039 w 14515"/>
              <a:gd name="T91" fmla="*/ 2366 h 12465"/>
              <a:gd name="T92" fmla="*/ 4073 w 14515"/>
              <a:gd name="T93" fmla="*/ 2502 h 12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515" h="12465">
                <a:moveTo>
                  <a:pt x="4073" y="2502"/>
                </a:moveTo>
                <a:cubicBezTo>
                  <a:pt x="4303" y="2569"/>
                  <a:pt x="4426" y="2682"/>
                  <a:pt x="4706" y="2719"/>
                </a:cubicBezTo>
                <a:cubicBezTo>
                  <a:pt x="4770" y="3315"/>
                  <a:pt x="4976" y="3757"/>
                  <a:pt x="5307" y="4021"/>
                </a:cubicBezTo>
                <a:cubicBezTo>
                  <a:pt x="5619" y="4269"/>
                  <a:pt x="5480" y="4259"/>
                  <a:pt x="5603" y="4655"/>
                </a:cubicBezTo>
                <a:cubicBezTo>
                  <a:pt x="5679" y="4899"/>
                  <a:pt x="5815" y="5132"/>
                  <a:pt x="5869" y="5368"/>
                </a:cubicBezTo>
                <a:cubicBezTo>
                  <a:pt x="5997" y="5848"/>
                  <a:pt x="5869" y="5929"/>
                  <a:pt x="5833" y="6392"/>
                </a:cubicBezTo>
                <a:cubicBezTo>
                  <a:pt x="5539" y="6319"/>
                  <a:pt x="4632" y="5780"/>
                  <a:pt x="4441" y="5328"/>
                </a:cubicBezTo>
                <a:cubicBezTo>
                  <a:pt x="4414" y="5316"/>
                  <a:pt x="4393" y="5292"/>
                  <a:pt x="4385" y="5263"/>
                </a:cubicBezTo>
                <a:cubicBezTo>
                  <a:pt x="4227" y="5039"/>
                  <a:pt x="4089" y="3981"/>
                  <a:pt x="4007" y="3666"/>
                </a:cubicBezTo>
                <a:cubicBezTo>
                  <a:pt x="4121" y="5362"/>
                  <a:pt x="4236" y="5468"/>
                  <a:pt x="5046" y="6142"/>
                </a:cubicBezTo>
                <a:cubicBezTo>
                  <a:pt x="5448" y="6477"/>
                  <a:pt x="5673" y="6501"/>
                  <a:pt x="5703" y="6647"/>
                </a:cubicBezTo>
                <a:cubicBezTo>
                  <a:pt x="5400" y="6577"/>
                  <a:pt x="5518" y="6500"/>
                  <a:pt x="4740" y="6400"/>
                </a:cubicBezTo>
                <a:cubicBezTo>
                  <a:pt x="4364" y="6352"/>
                  <a:pt x="4026" y="6284"/>
                  <a:pt x="3662" y="6231"/>
                </a:cubicBezTo>
                <a:lnTo>
                  <a:pt x="3663" y="6229"/>
                </a:lnTo>
                <a:cubicBezTo>
                  <a:pt x="3652" y="6227"/>
                  <a:pt x="3641" y="6222"/>
                  <a:pt x="3632" y="6216"/>
                </a:cubicBezTo>
                <a:cubicBezTo>
                  <a:pt x="3414" y="6173"/>
                  <a:pt x="3146" y="6079"/>
                  <a:pt x="2954" y="6016"/>
                </a:cubicBezTo>
                <a:cubicBezTo>
                  <a:pt x="2651" y="5915"/>
                  <a:pt x="2571" y="5964"/>
                  <a:pt x="2495" y="5591"/>
                </a:cubicBezTo>
                <a:cubicBezTo>
                  <a:pt x="2290" y="4585"/>
                  <a:pt x="2723" y="3947"/>
                  <a:pt x="2722" y="2970"/>
                </a:cubicBezTo>
                <a:lnTo>
                  <a:pt x="2647" y="3164"/>
                </a:lnTo>
                <a:cubicBezTo>
                  <a:pt x="2454" y="4182"/>
                  <a:pt x="2489" y="3709"/>
                  <a:pt x="2309" y="4381"/>
                </a:cubicBezTo>
                <a:cubicBezTo>
                  <a:pt x="1484" y="4236"/>
                  <a:pt x="1297" y="3919"/>
                  <a:pt x="1035" y="3220"/>
                </a:cubicBezTo>
                <a:cubicBezTo>
                  <a:pt x="1030" y="3874"/>
                  <a:pt x="1570" y="4285"/>
                  <a:pt x="2101" y="4481"/>
                </a:cubicBezTo>
                <a:cubicBezTo>
                  <a:pt x="2253" y="4537"/>
                  <a:pt x="1994" y="4434"/>
                  <a:pt x="2167" y="4508"/>
                </a:cubicBezTo>
                <a:lnTo>
                  <a:pt x="2230" y="4538"/>
                </a:lnTo>
                <a:cubicBezTo>
                  <a:pt x="2111" y="4997"/>
                  <a:pt x="2146" y="5278"/>
                  <a:pt x="2175" y="5756"/>
                </a:cubicBezTo>
                <a:cubicBezTo>
                  <a:pt x="1457" y="5550"/>
                  <a:pt x="1179" y="5272"/>
                  <a:pt x="847" y="4719"/>
                </a:cubicBezTo>
                <a:cubicBezTo>
                  <a:pt x="750" y="4558"/>
                  <a:pt x="629" y="4420"/>
                  <a:pt x="544" y="4250"/>
                </a:cubicBezTo>
                <a:cubicBezTo>
                  <a:pt x="517" y="4236"/>
                  <a:pt x="498" y="4210"/>
                  <a:pt x="492" y="4180"/>
                </a:cubicBezTo>
                <a:lnTo>
                  <a:pt x="479" y="4183"/>
                </a:lnTo>
                <a:cubicBezTo>
                  <a:pt x="353" y="3980"/>
                  <a:pt x="181" y="3698"/>
                  <a:pt x="0" y="3525"/>
                </a:cubicBezTo>
                <a:cubicBezTo>
                  <a:pt x="102" y="3796"/>
                  <a:pt x="476" y="4308"/>
                  <a:pt x="652" y="4601"/>
                </a:cubicBezTo>
                <a:cubicBezTo>
                  <a:pt x="1199" y="5507"/>
                  <a:pt x="1060" y="5664"/>
                  <a:pt x="2422" y="6284"/>
                </a:cubicBezTo>
                <a:cubicBezTo>
                  <a:pt x="2625" y="6377"/>
                  <a:pt x="2773" y="6458"/>
                  <a:pt x="2985" y="6562"/>
                </a:cubicBezTo>
                <a:cubicBezTo>
                  <a:pt x="3181" y="6657"/>
                  <a:pt x="3443" y="6734"/>
                  <a:pt x="3599" y="6841"/>
                </a:cubicBezTo>
                <a:cubicBezTo>
                  <a:pt x="2864" y="7321"/>
                  <a:pt x="1428" y="7363"/>
                  <a:pt x="1532" y="7397"/>
                </a:cubicBezTo>
                <a:cubicBezTo>
                  <a:pt x="2606" y="7756"/>
                  <a:pt x="3297" y="7136"/>
                  <a:pt x="3934" y="7002"/>
                </a:cubicBezTo>
                <a:cubicBezTo>
                  <a:pt x="4117" y="6963"/>
                  <a:pt x="4947" y="7216"/>
                  <a:pt x="5117" y="7312"/>
                </a:cubicBezTo>
                <a:cubicBezTo>
                  <a:pt x="5348" y="7441"/>
                  <a:pt x="5582" y="7961"/>
                  <a:pt x="5555" y="8392"/>
                </a:cubicBezTo>
                <a:cubicBezTo>
                  <a:pt x="5530" y="8783"/>
                  <a:pt x="5326" y="9254"/>
                  <a:pt x="5221" y="9620"/>
                </a:cubicBezTo>
                <a:cubicBezTo>
                  <a:pt x="4959" y="10527"/>
                  <a:pt x="5150" y="11481"/>
                  <a:pt x="5071" y="12465"/>
                </a:cubicBezTo>
                <a:lnTo>
                  <a:pt x="6732" y="12462"/>
                </a:lnTo>
                <a:cubicBezTo>
                  <a:pt x="6743" y="11530"/>
                  <a:pt x="6342" y="10695"/>
                  <a:pt x="6487" y="9780"/>
                </a:cubicBezTo>
                <a:cubicBezTo>
                  <a:pt x="6621" y="8930"/>
                  <a:pt x="6570" y="9189"/>
                  <a:pt x="6643" y="8434"/>
                </a:cubicBezTo>
                <a:cubicBezTo>
                  <a:pt x="6673" y="8127"/>
                  <a:pt x="7105" y="7754"/>
                  <a:pt x="7349" y="7628"/>
                </a:cubicBezTo>
                <a:cubicBezTo>
                  <a:pt x="7704" y="7445"/>
                  <a:pt x="8116" y="7398"/>
                  <a:pt x="8528" y="7302"/>
                </a:cubicBezTo>
                <a:cubicBezTo>
                  <a:pt x="9030" y="7184"/>
                  <a:pt x="9145" y="6941"/>
                  <a:pt x="9723" y="7132"/>
                </a:cubicBezTo>
                <a:cubicBezTo>
                  <a:pt x="10491" y="7384"/>
                  <a:pt x="11256" y="7749"/>
                  <a:pt x="12166" y="7519"/>
                </a:cubicBezTo>
                <a:cubicBezTo>
                  <a:pt x="10714" y="7658"/>
                  <a:pt x="10146" y="7076"/>
                  <a:pt x="9397" y="6927"/>
                </a:cubicBezTo>
                <a:cubicBezTo>
                  <a:pt x="9593" y="6720"/>
                  <a:pt x="9774" y="6514"/>
                  <a:pt x="9944" y="6190"/>
                </a:cubicBezTo>
                <a:cubicBezTo>
                  <a:pt x="10178" y="5741"/>
                  <a:pt x="10031" y="5745"/>
                  <a:pt x="10423" y="5287"/>
                </a:cubicBezTo>
                <a:cubicBezTo>
                  <a:pt x="10831" y="4704"/>
                  <a:pt x="11484" y="4956"/>
                  <a:pt x="12201" y="5045"/>
                </a:cubicBezTo>
                <a:cubicBezTo>
                  <a:pt x="12834" y="5124"/>
                  <a:pt x="13858" y="5075"/>
                  <a:pt x="14515" y="5044"/>
                </a:cubicBezTo>
                <a:cubicBezTo>
                  <a:pt x="13975" y="5068"/>
                  <a:pt x="13132" y="5047"/>
                  <a:pt x="12583" y="5013"/>
                </a:cubicBezTo>
                <a:cubicBezTo>
                  <a:pt x="11934" y="4973"/>
                  <a:pt x="11431" y="4707"/>
                  <a:pt x="10814" y="4851"/>
                </a:cubicBezTo>
                <a:lnTo>
                  <a:pt x="10411" y="5118"/>
                </a:lnTo>
                <a:cubicBezTo>
                  <a:pt x="10345" y="5166"/>
                  <a:pt x="10413" y="5127"/>
                  <a:pt x="10322" y="5179"/>
                </a:cubicBezTo>
                <a:cubicBezTo>
                  <a:pt x="10395" y="4893"/>
                  <a:pt x="10513" y="4671"/>
                  <a:pt x="10674" y="4445"/>
                </a:cubicBezTo>
                <a:cubicBezTo>
                  <a:pt x="10911" y="4112"/>
                  <a:pt x="10936" y="4182"/>
                  <a:pt x="11163" y="4003"/>
                </a:cubicBezTo>
                <a:lnTo>
                  <a:pt x="11247" y="3926"/>
                </a:lnTo>
                <a:cubicBezTo>
                  <a:pt x="11255" y="3920"/>
                  <a:pt x="11266" y="3907"/>
                  <a:pt x="11275" y="3897"/>
                </a:cubicBezTo>
                <a:cubicBezTo>
                  <a:pt x="10908" y="4012"/>
                  <a:pt x="10754" y="4205"/>
                  <a:pt x="10558" y="4395"/>
                </a:cubicBezTo>
                <a:cubicBezTo>
                  <a:pt x="10427" y="4187"/>
                  <a:pt x="10311" y="3981"/>
                  <a:pt x="10259" y="3673"/>
                </a:cubicBezTo>
                <a:cubicBezTo>
                  <a:pt x="10250" y="3661"/>
                  <a:pt x="10244" y="3646"/>
                  <a:pt x="10242" y="3631"/>
                </a:cubicBezTo>
                <a:lnTo>
                  <a:pt x="10240" y="3633"/>
                </a:lnTo>
                <a:cubicBezTo>
                  <a:pt x="10230" y="3234"/>
                  <a:pt x="10266" y="3219"/>
                  <a:pt x="10322" y="2908"/>
                </a:cubicBezTo>
                <a:cubicBezTo>
                  <a:pt x="10087" y="3311"/>
                  <a:pt x="10163" y="4130"/>
                  <a:pt x="10506" y="4431"/>
                </a:cubicBezTo>
                <a:cubicBezTo>
                  <a:pt x="10422" y="4668"/>
                  <a:pt x="10239" y="4937"/>
                  <a:pt x="10119" y="5218"/>
                </a:cubicBezTo>
                <a:cubicBezTo>
                  <a:pt x="9880" y="5780"/>
                  <a:pt x="9731" y="6280"/>
                  <a:pt x="9261" y="6663"/>
                </a:cubicBezTo>
                <a:cubicBezTo>
                  <a:pt x="9066" y="6822"/>
                  <a:pt x="8744" y="6960"/>
                  <a:pt x="8421" y="6967"/>
                </a:cubicBezTo>
                <a:cubicBezTo>
                  <a:pt x="8235" y="6602"/>
                  <a:pt x="8017" y="5788"/>
                  <a:pt x="8105" y="5372"/>
                </a:cubicBezTo>
                <a:cubicBezTo>
                  <a:pt x="8159" y="5115"/>
                  <a:pt x="8228" y="5096"/>
                  <a:pt x="8303" y="4873"/>
                </a:cubicBezTo>
                <a:cubicBezTo>
                  <a:pt x="8267" y="4908"/>
                  <a:pt x="8229" y="4941"/>
                  <a:pt x="8198" y="4980"/>
                </a:cubicBezTo>
                <a:lnTo>
                  <a:pt x="8005" y="5291"/>
                </a:lnTo>
                <a:cubicBezTo>
                  <a:pt x="7857" y="6054"/>
                  <a:pt x="8114" y="6356"/>
                  <a:pt x="8198" y="7022"/>
                </a:cubicBezTo>
                <a:cubicBezTo>
                  <a:pt x="7262" y="7171"/>
                  <a:pt x="7056" y="7246"/>
                  <a:pt x="6517" y="7725"/>
                </a:cubicBezTo>
                <a:cubicBezTo>
                  <a:pt x="6417" y="7600"/>
                  <a:pt x="6315" y="7349"/>
                  <a:pt x="6223" y="7221"/>
                </a:cubicBezTo>
                <a:cubicBezTo>
                  <a:pt x="6019" y="6937"/>
                  <a:pt x="6126" y="6982"/>
                  <a:pt x="6216" y="6632"/>
                </a:cubicBezTo>
                <a:cubicBezTo>
                  <a:pt x="6343" y="6135"/>
                  <a:pt x="6354" y="5714"/>
                  <a:pt x="6222" y="5247"/>
                </a:cubicBezTo>
                <a:cubicBezTo>
                  <a:pt x="6032" y="5069"/>
                  <a:pt x="6110" y="4917"/>
                  <a:pt x="6216" y="4725"/>
                </a:cubicBezTo>
                <a:cubicBezTo>
                  <a:pt x="6492" y="4220"/>
                  <a:pt x="6592" y="3697"/>
                  <a:pt x="6794" y="3323"/>
                </a:cubicBezTo>
                <a:cubicBezTo>
                  <a:pt x="8577" y="0"/>
                  <a:pt x="7658" y="1663"/>
                  <a:pt x="5890" y="4572"/>
                </a:cubicBezTo>
                <a:cubicBezTo>
                  <a:pt x="5442" y="3988"/>
                  <a:pt x="5888" y="2934"/>
                  <a:pt x="5997" y="2360"/>
                </a:cubicBezTo>
                <a:cubicBezTo>
                  <a:pt x="5905" y="2450"/>
                  <a:pt x="5869" y="2565"/>
                  <a:pt x="5817" y="2689"/>
                </a:cubicBezTo>
                <a:cubicBezTo>
                  <a:pt x="5621" y="3151"/>
                  <a:pt x="5590" y="3309"/>
                  <a:pt x="5501" y="3820"/>
                </a:cubicBezTo>
                <a:cubicBezTo>
                  <a:pt x="5196" y="3660"/>
                  <a:pt x="4985" y="3286"/>
                  <a:pt x="4896" y="2794"/>
                </a:cubicBezTo>
                <a:cubicBezTo>
                  <a:pt x="4818" y="2362"/>
                  <a:pt x="4737" y="1690"/>
                  <a:pt x="4920" y="1311"/>
                </a:cubicBezTo>
                <a:lnTo>
                  <a:pt x="5118" y="491"/>
                </a:lnTo>
                <a:cubicBezTo>
                  <a:pt x="5092" y="497"/>
                  <a:pt x="5085" y="502"/>
                  <a:pt x="5083" y="521"/>
                </a:cubicBezTo>
                <a:lnTo>
                  <a:pt x="4933" y="962"/>
                </a:lnTo>
                <a:cubicBezTo>
                  <a:pt x="4878" y="1115"/>
                  <a:pt x="4821" y="1260"/>
                  <a:pt x="4776" y="1425"/>
                </a:cubicBezTo>
                <a:cubicBezTo>
                  <a:pt x="4658" y="1863"/>
                  <a:pt x="4734" y="2191"/>
                  <a:pt x="4681" y="2615"/>
                </a:cubicBezTo>
                <a:cubicBezTo>
                  <a:pt x="4429" y="2530"/>
                  <a:pt x="4275" y="2487"/>
                  <a:pt x="4039" y="2366"/>
                </a:cubicBezTo>
                <a:cubicBezTo>
                  <a:pt x="3712" y="2199"/>
                  <a:pt x="3817" y="2048"/>
                  <a:pt x="3815" y="1655"/>
                </a:cubicBezTo>
                <a:cubicBezTo>
                  <a:pt x="3536" y="2228"/>
                  <a:pt x="4042" y="2471"/>
                  <a:pt x="4073" y="2502"/>
                </a:cubicBezTo>
                <a:close/>
              </a:path>
            </a:pathLst>
          </a:custGeom>
          <a:solidFill>
            <a:schemeClr val="tx1">
              <a:lumMod val="75000"/>
              <a:lumOff val="25000"/>
            </a:schemeClr>
          </a:solidFill>
          <a:ln>
            <a:noFill/>
          </a:ln>
        </p:spPr>
        <p:txBody>
          <a:bodyPr/>
          <a:lstStyle/>
          <a:p>
            <a:pPr eaLnBrk="1" hangingPunct="1">
              <a:defRPr/>
            </a:pPr>
            <a:endParaRPr lang="en-US"/>
          </a:p>
        </p:txBody>
      </p:sp>
      <p:sp>
        <p:nvSpPr>
          <p:cNvPr id="6167" name="Oval 12"/>
          <p:cNvSpPr>
            <a:spLocks noChangeArrowheads="1"/>
          </p:cNvSpPr>
          <p:nvPr/>
        </p:nvSpPr>
        <p:spPr bwMode="auto">
          <a:xfrm>
            <a:off x="8959850" y="3440113"/>
            <a:ext cx="446088" cy="444500"/>
          </a:xfrm>
          <a:prstGeom prst="ellipse">
            <a:avLst/>
          </a:pr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defRPr/>
            </a:pPr>
            <a:endParaRPr lang="en-US" altLang="zh-CN"/>
          </a:p>
        </p:txBody>
      </p:sp>
      <p:sp>
        <p:nvSpPr>
          <p:cNvPr id="9239" name="Oval 24"/>
          <p:cNvSpPr>
            <a:spLocks noChangeArrowheads="1"/>
          </p:cNvSpPr>
          <p:nvPr/>
        </p:nvSpPr>
        <p:spPr bwMode="auto">
          <a:xfrm>
            <a:off x="7370589" y="5054708"/>
            <a:ext cx="604377" cy="537868"/>
          </a:xfrm>
          <a:prstGeom prst="ellipse">
            <a:avLst/>
          </a:pr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9pPr>
          </a:lstStyle>
          <a:p>
            <a:pPr eaLnBrk="1" hangingPunct="1">
              <a:lnSpc>
                <a:spcPct val="100000"/>
              </a:lnSpc>
              <a:spcBef>
                <a:spcPct val="0"/>
              </a:spcBef>
              <a:buFontTx/>
              <a:buNone/>
            </a:pPr>
            <a:endParaRPr lang="en-US" altLang="zh-CN" sz="1800">
              <a:latin typeface="Calibri" panose="020F0502020204030204" charset="0"/>
              <a:ea typeface="宋体" panose="02010600030101010101" pitchFamily="2" charset="-122"/>
            </a:endParaRPr>
          </a:p>
        </p:txBody>
      </p:sp>
      <p:sp>
        <p:nvSpPr>
          <p:cNvPr id="9240" name="Oval 13"/>
          <p:cNvSpPr>
            <a:spLocks noChangeArrowheads="1"/>
          </p:cNvSpPr>
          <p:nvPr/>
        </p:nvSpPr>
        <p:spPr bwMode="auto">
          <a:xfrm>
            <a:off x="9437105" y="3087739"/>
            <a:ext cx="784956" cy="697084"/>
          </a:xfrm>
          <a:prstGeom prst="ellipse">
            <a:avLst/>
          </a:pr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9pPr>
          </a:lstStyle>
          <a:p>
            <a:pPr eaLnBrk="1" hangingPunct="1">
              <a:lnSpc>
                <a:spcPct val="100000"/>
              </a:lnSpc>
              <a:spcBef>
                <a:spcPct val="0"/>
              </a:spcBef>
              <a:buFontTx/>
              <a:buNone/>
            </a:pPr>
            <a:endParaRPr lang="en-US" altLang="zh-CN" sz="1800">
              <a:latin typeface="Calibri" panose="020F0502020204030204" charset="0"/>
              <a:ea typeface="宋体" panose="02010600030101010101" pitchFamily="2" charset="-122"/>
            </a:endParaRPr>
          </a:p>
        </p:txBody>
      </p:sp>
      <p:sp>
        <p:nvSpPr>
          <p:cNvPr id="6170" name="Oval 15"/>
          <p:cNvSpPr>
            <a:spLocks noChangeArrowheads="1"/>
          </p:cNvSpPr>
          <p:nvPr/>
        </p:nvSpPr>
        <p:spPr bwMode="auto">
          <a:xfrm>
            <a:off x="11317288" y="4264025"/>
            <a:ext cx="698500" cy="698500"/>
          </a:xfrm>
          <a:prstGeom prst="ellipse">
            <a:avLst/>
          </a:pr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defRPr/>
            </a:pPr>
            <a:endParaRPr lang="en-US" altLang="zh-CN"/>
          </a:p>
        </p:txBody>
      </p:sp>
      <p:sp>
        <p:nvSpPr>
          <p:cNvPr id="6171" name="Oval 17"/>
          <p:cNvSpPr>
            <a:spLocks noChangeArrowheads="1"/>
          </p:cNvSpPr>
          <p:nvPr/>
        </p:nvSpPr>
        <p:spPr bwMode="auto">
          <a:xfrm>
            <a:off x="5668963" y="3328988"/>
            <a:ext cx="1765300" cy="1765300"/>
          </a:xfrm>
          <a:prstGeom prst="ellipse">
            <a:avLst/>
          </a:pr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defRPr/>
            </a:pPr>
            <a:endParaRPr lang="en-US" altLang="zh-CN"/>
          </a:p>
        </p:txBody>
      </p:sp>
      <p:sp>
        <p:nvSpPr>
          <p:cNvPr id="9243" name="Oval 17"/>
          <p:cNvSpPr>
            <a:spLocks noChangeArrowheads="1"/>
          </p:cNvSpPr>
          <p:nvPr/>
        </p:nvSpPr>
        <p:spPr bwMode="auto">
          <a:xfrm>
            <a:off x="7364786" y="1973263"/>
            <a:ext cx="1764917" cy="1764721"/>
          </a:xfrm>
          <a:prstGeom prst="ellipse">
            <a:avLst/>
          </a:pr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9pPr>
          </a:lstStyle>
          <a:p>
            <a:pPr eaLnBrk="1" hangingPunct="1">
              <a:lnSpc>
                <a:spcPct val="100000"/>
              </a:lnSpc>
              <a:spcBef>
                <a:spcPct val="0"/>
              </a:spcBef>
              <a:buFontTx/>
              <a:buNone/>
            </a:pPr>
            <a:endParaRPr lang="en-US" altLang="zh-CN" sz="1800">
              <a:latin typeface="Calibri" panose="020F0502020204030204" charset="0"/>
              <a:ea typeface="宋体" panose="02010600030101010101" pitchFamily="2" charset="-122"/>
            </a:endParaRPr>
          </a:p>
        </p:txBody>
      </p:sp>
      <p:sp>
        <p:nvSpPr>
          <p:cNvPr id="9244" name="Oval 16"/>
          <p:cNvSpPr>
            <a:spLocks noChangeArrowheads="1"/>
          </p:cNvSpPr>
          <p:nvPr/>
        </p:nvSpPr>
        <p:spPr bwMode="auto">
          <a:xfrm>
            <a:off x="10447945" y="5047374"/>
            <a:ext cx="1537220" cy="1537048"/>
          </a:xfrm>
          <a:prstGeom prst="ellipse">
            <a:avLst/>
          </a:pr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9pPr>
          </a:lstStyle>
          <a:p>
            <a:pPr eaLnBrk="1" hangingPunct="1">
              <a:lnSpc>
                <a:spcPct val="100000"/>
              </a:lnSpc>
              <a:spcBef>
                <a:spcPct val="0"/>
              </a:spcBef>
              <a:buFontTx/>
              <a:buNone/>
            </a:pPr>
            <a:endParaRPr lang="en-US" altLang="zh-CN" sz="1800">
              <a:latin typeface="Calibri" panose="020F0502020204030204" charset="0"/>
              <a:ea typeface="宋体" panose="02010600030101010101" pitchFamily="2" charset="-122"/>
            </a:endParaRPr>
          </a:p>
        </p:txBody>
      </p:sp>
      <p:sp>
        <p:nvSpPr>
          <p:cNvPr id="6174" name="Oval 14"/>
          <p:cNvSpPr>
            <a:spLocks noChangeArrowheads="1"/>
          </p:cNvSpPr>
          <p:nvPr/>
        </p:nvSpPr>
        <p:spPr bwMode="auto">
          <a:xfrm>
            <a:off x="10256838" y="3092450"/>
            <a:ext cx="1290637" cy="1290638"/>
          </a:xfrm>
          <a:prstGeom prst="ellipse">
            <a:avLst/>
          </a:pr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defRPr/>
            </a:pPr>
            <a:endParaRPr lang="en-US" altLang="zh-CN"/>
          </a:p>
        </p:txBody>
      </p:sp>
      <p:sp>
        <p:nvSpPr>
          <p:cNvPr id="9247" name="文本框 56"/>
          <p:cNvSpPr txBox="1">
            <a:spLocks noChangeArrowheads="1"/>
          </p:cNvSpPr>
          <p:nvPr/>
        </p:nvSpPr>
        <p:spPr bwMode="auto">
          <a:xfrm>
            <a:off x="3553460" y="1574800"/>
            <a:ext cx="311785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scene3d>
              <a:camera prst="orthographicFront"/>
              <a:lightRig rig="threePt" dir="t"/>
            </a:scene3d>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9pPr>
          </a:lstStyle>
          <a:p>
            <a:pPr eaLnBrk="1" hangingPunct="1">
              <a:lnSpc>
                <a:spcPct val="100000"/>
              </a:lnSpc>
              <a:spcBef>
                <a:spcPct val="0"/>
              </a:spcBef>
              <a:buFontTx/>
              <a:buNone/>
            </a:pPr>
            <a:r>
              <a:rPr lang="zh-CN" altLang="en-US" sz="2000" b="1">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很简单就是，按个按钮就进入游戏</a:t>
            </a:r>
            <a:endParaRPr lang="zh-CN" altLang="en-US" sz="2000" b="1">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grpSp>
        <p:nvGrpSpPr>
          <p:cNvPr id="9254" name="组合 63"/>
          <p:cNvGrpSpPr/>
          <p:nvPr/>
        </p:nvGrpSpPr>
        <p:grpSpPr bwMode="auto">
          <a:xfrm>
            <a:off x="7476839" y="5085426"/>
            <a:ext cx="344793" cy="344754"/>
            <a:chOff x="749300" y="1427163"/>
            <a:chExt cx="414338" cy="414337"/>
          </a:xfrm>
        </p:grpSpPr>
        <p:sp>
          <p:nvSpPr>
            <p:cNvPr id="65" name="Freeform 48"/>
            <p:cNvSpPr/>
            <p:nvPr/>
          </p:nvSpPr>
          <p:spPr bwMode="auto">
            <a:xfrm>
              <a:off x="749644" y="1426366"/>
              <a:ext cx="268986" cy="272831"/>
            </a:xfrm>
            <a:custGeom>
              <a:avLst/>
              <a:gdLst>
                <a:gd name="T0" fmla="*/ 104 w 120"/>
                <a:gd name="T1" fmla="*/ 67 h 120"/>
                <a:gd name="T2" fmla="*/ 120 w 120"/>
                <a:gd name="T3" fmla="*/ 76 h 120"/>
                <a:gd name="T4" fmla="*/ 114 w 120"/>
                <a:gd name="T5" fmla="*/ 91 h 120"/>
                <a:gd name="T6" fmla="*/ 96 w 120"/>
                <a:gd name="T7" fmla="*/ 86 h 120"/>
                <a:gd name="T8" fmla="*/ 86 w 120"/>
                <a:gd name="T9" fmla="*/ 96 h 120"/>
                <a:gd name="T10" fmla="*/ 91 w 120"/>
                <a:gd name="T11" fmla="*/ 114 h 120"/>
                <a:gd name="T12" fmla="*/ 76 w 120"/>
                <a:gd name="T13" fmla="*/ 120 h 120"/>
                <a:gd name="T14" fmla="*/ 66 w 120"/>
                <a:gd name="T15" fmla="*/ 104 h 120"/>
                <a:gd name="T16" fmla="*/ 60 w 120"/>
                <a:gd name="T17" fmla="*/ 104 h 120"/>
                <a:gd name="T18" fmla="*/ 53 w 120"/>
                <a:gd name="T19" fmla="*/ 104 h 120"/>
                <a:gd name="T20" fmla="*/ 53 w 120"/>
                <a:gd name="T21" fmla="*/ 104 h 120"/>
                <a:gd name="T22" fmla="*/ 44 w 120"/>
                <a:gd name="T23" fmla="*/ 120 h 120"/>
                <a:gd name="T24" fmla="*/ 29 w 120"/>
                <a:gd name="T25" fmla="*/ 114 h 120"/>
                <a:gd name="T26" fmla="*/ 34 w 120"/>
                <a:gd name="T27" fmla="*/ 95 h 120"/>
                <a:gd name="T28" fmla="*/ 24 w 120"/>
                <a:gd name="T29" fmla="*/ 86 h 120"/>
                <a:gd name="T30" fmla="*/ 6 w 120"/>
                <a:gd name="T31" fmla="*/ 91 h 120"/>
                <a:gd name="T32" fmla="*/ 0 w 120"/>
                <a:gd name="T33" fmla="*/ 76 h 120"/>
                <a:gd name="T34" fmla="*/ 16 w 120"/>
                <a:gd name="T35" fmla="*/ 66 h 120"/>
                <a:gd name="T36" fmla="*/ 16 w 120"/>
                <a:gd name="T37" fmla="*/ 60 h 120"/>
                <a:gd name="T38" fmla="*/ 16 w 120"/>
                <a:gd name="T39" fmla="*/ 53 h 120"/>
                <a:gd name="T40" fmla="*/ 16 w 120"/>
                <a:gd name="T41" fmla="*/ 53 h 120"/>
                <a:gd name="T42" fmla="*/ 0 w 120"/>
                <a:gd name="T43" fmla="*/ 43 h 120"/>
                <a:gd name="T44" fmla="*/ 6 w 120"/>
                <a:gd name="T45" fmla="*/ 29 h 120"/>
                <a:gd name="T46" fmla="*/ 24 w 120"/>
                <a:gd name="T47" fmla="*/ 34 h 120"/>
                <a:gd name="T48" fmla="*/ 34 w 120"/>
                <a:gd name="T49" fmla="*/ 24 h 120"/>
                <a:gd name="T50" fmla="*/ 29 w 120"/>
                <a:gd name="T51" fmla="*/ 6 h 120"/>
                <a:gd name="T52" fmla="*/ 44 w 120"/>
                <a:gd name="T53" fmla="*/ 0 h 120"/>
                <a:gd name="T54" fmla="*/ 54 w 120"/>
                <a:gd name="T55" fmla="*/ 16 h 120"/>
                <a:gd name="T56" fmla="*/ 60 w 120"/>
                <a:gd name="T57" fmla="*/ 16 h 120"/>
                <a:gd name="T58" fmla="*/ 67 w 120"/>
                <a:gd name="T59" fmla="*/ 16 h 120"/>
                <a:gd name="T60" fmla="*/ 77 w 120"/>
                <a:gd name="T61" fmla="*/ 0 h 120"/>
                <a:gd name="T62" fmla="*/ 91 w 120"/>
                <a:gd name="T63" fmla="*/ 6 h 120"/>
                <a:gd name="T64" fmla="*/ 87 w 120"/>
                <a:gd name="T65" fmla="*/ 24 h 120"/>
                <a:gd name="T66" fmla="*/ 96 w 120"/>
                <a:gd name="T67" fmla="*/ 34 h 120"/>
                <a:gd name="T68" fmla="*/ 114 w 120"/>
                <a:gd name="T69" fmla="*/ 29 h 120"/>
                <a:gd name="T70" fmla="*/ 120 w 120"/>
                <a:gd name="T71" fmla="*/ 44 h 120"/>
                <a:gd name="T72" fmla="*/ 104 w 120"/>
                <a:gd name="T73" fmla="*/ 54 h 120"/>
                <a:gd name="T74" fmla="*/ 104 w 120"/>
                <a:gd name="T75" fmla="*/ 60 h 120"/>
                <a:gd name="T76" fmla="*/ 104 w 120"/>
                <a:gd name="T77" fmla="*/ 67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0" h="120">
                  <a:moveTo>
                    <a:pt x="104" y="67"/>
                  </a:moveTo>
                  <a:cubicBezTo>
                    <a:pt x="120" y="76"/>
                    <a:pt x="120" y="76"/>
                    <a:pt x="120" y="76"/>
                  </a:cubicBezTo>
                  <a:cubicBezTo>
                    <a:pt x="114" y="91"/>
                    <a:pt x="114" y="91"/>
                    <a:pt x="114" y="91"/>
                  </a:cubicBezTo>
                  <a:cubicBezTo>
                    <a:pt x="96" y="86"/>
                    <a:pt x="96" y="86"/>
                    <a:pt x="96" y="86"/>
                  </a:cubicBezTo>
                  <a:cubicBezTo>
                    <a:pt x="93" y="90"/>
                    <a:pt x="90" y="93"/>
                    <a:pt x="86" y="96"/>
                  </a:cubicBezTo>
                  <a:cubicBezTo>
                    <a:pt x="91" y="114"/>
                    <a:pt x="91" y="114"/>
                    <a:pt x="91" y="114"/>
                  </a:cubicBezTo>
                  <a:cubicBezTo>
                    <a:pt x="76" y="120"/>
                    <a:pt x="76" y="120"/>
                    <a:pt x="76" y="120"/>
                  </a:cubicBezTo>
                  <a:cubicBezTo>
                    <a:pt x="66" y="104"/>
                    <a:pt x="66" y="104"/>
                    <a:pt x="66" y="104"/>
                  </a:cubicBezTo>
                  <a:cubicBezTo>
                    <a:pt x="64" y="104"/>
                    <a:pt x="62" y="104"/>
                    <a:pt x="60" y="104"/>
                  </a:cubicBezTo>
                  <a:cubicBezTo>
                    <a:pt x="58" y="104"/>
                    <a:pt x="56" y="104"/>
                    <a:pt x="53" y="104"/>
                  </a:cubicBezTo>
                  <a:cubicBezTo>
                    <a:pt x="53" y="104"/>
                    <a:pt x="53" y="104"/>
                    <a:pt x="53" y="104"/>
                  </a:cubicBezTo>
                  <a:cubicBezTo>
                    <a:pt x="44" y="120"/>
                    <a:pt x="44" y="120"/>
                    <a:pt x="44" y="120"/>
                  </a:cubicBezTo>
                  <a:cubicBezTo>
                    <a:pt x="29" y="114"/>
                    <a:pt x="29" y="114"/>
                    <a:pt x="29" y="114"/>
                  </a:cubicBezTo>
                  <a:cubicBezTo>
                    <a:pt x="34" y="95"/>
                    <a:pt x="34" y="95"/>
                    <a:pt x="34" y="95"/>
                  </a:cubicBezTo>
                  <a:cubicBezTo>
                    <a:pt x="30" y="93"/>
                    <a:pt x="27" y="89"/>
                    <a:pt x="24" y="86"/>
                  </a:cubicBezTo>
                  <a:cubicBezTo>
                    <a:pt x="6" y="91"/>
                    <a:pt x="6" y="91"/>
                    <a:pt x="6" y="91"/>
                  </a:cubicBezTo>
                  <a:cubicBezTo>
                    <a:pt x="0" y="76"/>
                    <a:pt x="0" y="76"/>
                    <a:pt x="0" y="76"/>
                  </a:cubicBezTo>
                  <a:cubicBezTo>
                    <a:pt x="16" y="66"/>
                    <a:pt x="16" y="66"/>
                    <a:pt x="16" y="66"/>
                  </a:cubicBezTo>
                  <a:cubicBezTo>
                    <a:pt x="16" y="64"/>
                    <a:pt x="16" y="62"/>
                    <a:pt x="16" y="60"/>
                  </a:cubicBezTo>
                  <a:cubicBezTo>
                    <a:pt x="16" y="57"/>
                    <a:pt x="16" y="55"/>
                    <a:pt x="16" y="53"/>
                  </a:cubicBezTo>
                  <a:cubicBezTo>
                    <a:pt x="16" y="53"/>
                    <a:pt x="16" y="53"/>
                    <a:pt x="16" y="53"/>
                  </a:cubicBezTo>
                  <a:cubicBezTo>
                    <a:pt x="0" y="43"/>
                    <a:pt x="0" y="43"/>
                    <a:pt x="0" y="43"/>
                  </a:cubicBezTo>
                  <a:cubicBezTo>
                    <a:pt x="6" y="29"/>
                    <a:pt x="6" y="29"/>
                    <a:pt x="6" y="29"/>
                  </a:cubicBezTo>
                  <a:cubicBezTo>
                    <a:pt x="24" y="34"/>
                    <a:pt x="24" y="34"/>
                    <a:pt x="24" y="34"/>
                  </a:cubicBezTo>
                  <a:cubicBezTo>
                    <a:pt x="27" y="30"/>
                    <a:pt x="30" y="27"/>
                    <a:pt x="34" y="24"/>
                  </a:cubicBezTo>
                  <a:cubicBezTo>
                    <a:pt x="29" y="6"/>
                    <a:pt x="29" y="6"/>
                    <a:pt x="29" y="6"/>
                  </a:cubicBezTo>
                  <a:cubicBezTo>
                    <a:pt x="44" y="0"/>
                    <a:pt x="44" y="0"/>
                    <a:pt x="44" y="0"/>
                  </a:cubicBezTo>
                  <a:cubicBezTo>
                    <a:pt x="54" y="16"/>
                    <a:pt x="54" y="16"/>
                    <a:pt x="54" y="16"/>
                  </a:cubicBezTo>
                  <a:cubicBezTo>
                    <a:pt x="56" y="16"/>
                    <a:pt x="58" y="16"/>
                    <a:pt x="60" y="16"/>
                  </a:cubicBezTo>
                  <a:cubicBezTo>
                    <a:pt x="62" y="16"/>
                    <a:pt x="65" y="16"/>
                    <a:pt x="67" y="16"/>
                  </a:cubicBezTo>
                  <a:cubicBezTo>
                    <a:pt x="77" y="0"/>
                    <a:pt x="77" y="0"/>
                    <a:pt x="77" y="0"/>
                  </a:cubicBezTo>
                  <a:cubicBezTo>
                    <a:pt x="91" y="6"/>
                    <a:pt x="91" y="6"/>
                    <a:pt x="91" y="6"/>
                  </a:cubicBezTo>
                  <a:cubicBezTo>
                    <a:pt x="87" y="24"/>
                    <a:pt x="87" y="24"/>
                    <a:pt x="87" y="24"/>
                  </a:cubicBezTo>
                  <a:cubicBezTo>
                    <a:pt x="90" y="27"/>
                    <a:pt x="93" y="30"/>
                    <a:pt x="96" y="34"/>
                  </a:cubicBezTo>
                  <a:cubicBezTo>
                    <a:pt x="114" y="29"/>
                    <a:pt x="114" y="29"/>
                    <a:pt x="114" y="29"/>
                  </a:cubicBezTo>
                  <a:cubicBezTo>
                    <a:pt x="120" y="44"/>
                    <a:pt x="120" y="44"/>
                    <a:pt x="120" y="44"/>
                  </a:cubicBezTo>
                  <a:cubicBezTo>
                    <a:pt x="104" y="54"/>
                    <a:pt x="104" y="54"/>
                    <a:pt x="104" y="54"/>
                  </a:cubicBezTo>
                  <a:cubicBezTo>
                    <a:pt x="104" y="56"/>
                    <a:pt x="104" y="58"/>
                    <a:pt x="104" y="60"/>
                  </a:cubicBezTo>
                  <a:cubicBezTo>
                    <a:pt x="104" y="62"/>
                    <a:pt x="104" y="64"/>
                    <a:pt x="104" y="67"/>
                  </a:cubicBezTo>
                  <a:close/>
                </a:path>
              </a:pathLst>
            </a:cu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lIns="80296" tIns="40148" rIns="80296" bIns="40148"/>
            <a:lstStyle/>
            <a:p>
              <a:pPr eaLnBrk="1" fontAlgn="auto" hangingPunct="1">
                <a:spcBef>
                  <a:spcPts val="0"/>
                </a:spcBef>
                <a:spcAft>
                  <a:spcPts val="0"/>
                </a:spcAft>
                <a:defRPr/>
              </a:pPr>
              <a:endParaRPr lang="zh-CN" altLang="en-US" sz="1580">
                <a:solidFill>
                  <a:prstClr val="black"/>
                </a:solidFill>
                <a:latin typeface="Calibri" panose="020F0502020204030204"/>
              </a:endParaRPr>
            </a:p>
          </p:txBody>
        </p:sp>
        <p:sp>
          <p:nvSpPr>
            <p:cNvPr id="66" name="Freeform 49"/>
            <p:cNvSpPr/>
            <p:nvPr/>
          </p:nvSpPr>
          <p:spPr bwMode="auto">
            <a:xfrm>
              <a:off x="835491" y="1512222"/>
              <a:ext cx="97292" cy="101120"/>
            </a:xfrm>
            <a:custGeom>
              <a:avLst/>
              <a:gdLst>
                <a:gd name="T0" fmla="*/ 8 w 44"/>
                <a:gd name="T1" fmla="*/ 36 h 44"/>
                <a:gd name="T2" fmla="*/ 36 w 44"/>
                <a:gd name="T3" fmla="*/ 36 h 44"/>
                <a:gd name="T4" fmla="*/ 36 w 44"/>
                <a:gd name="T5" fmla="*/ 8 h 44"/>
                <a:gd name="T6" fmla="*/ 8 w 44"/>
                <a:gd name="T7" fmla="*/ 8 h 44"/>
                <a:gd name="T8" fmla="*/ 8 w 44"/>
                <a:gd name="T9" fmla="*/ 36 h 44"/>
              </a:gdLst>
              <a:ahLst/>
              <a:cxnLst>
                <a:cxn ang="0">
                  <a:pos x="T0" y="T1"/>
                </a:cxn>
                <a:cxn ang="0">
                  <a:pos x="T2" y="T3"/>
                </a:cxn>
                <a:cxn ang="0">
                  <a:pos x="T4" y="T5"/>
                </a:cxn>
                <a:cxn ang="0">
                  <a:pos x="T6" y="T7"/>
                </a:cxn>
                <a:cxn ang="0">
                  <a:pos x="T8" y="T9"/>
                </a:cxn>
              </a:cxnLst>
              <a:rect l="0" t="0" r="r" b="b"/>
              <a:pathLst>
                <a:path w="44" h="44">
                  <a:moveTo>
                    <a:pt x="8" y="36"/>
                  </a:moveTo>
                  <a:cubicBezTo>
                    <a:pt x="16" y="44"/>
                    <a:pt x="28" y="44"/>
                    <a:pt x="36" y="36"/>
                  </a:cubicBezTo>
                  <a:cubicBezTo>
                    <a:pt x="44" y="28"/>
                    <a:pt x="44" y="16"/>
                    <a:pt x="36" y="8"/>
                  </a:cubicBezTo>
                  <a:cubicBezTo>
                    <a:pt x="28" y="0"/>
                    <a:pt x="16" y="0"/>
                    <a:pt x="8" y="8"/>
                  </a:cubicBezTo>
                  <a:cubicBezTo>
                    <a:pt x="0" y="16"/>
                    <a:pt x="0" y="28"/>
                    <a:pt x="8" y="36"/>
                  </a:cubicBezTo>
                  <a:close/>
                </a:path>
              </a:pathLst>
            </a:cu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lIns="80296" tIns="40148" rIns="80296" bIns="40148"/>
            <a:lstStyle/>
            <a:p>
              <a:pPr eaLnBrk="1" fontAlgn="auto" hangingPunct="1">
                <a:spcBef>
                  <a:spcPts val="0"/>
                </a:spcBef>
                <a:spcAft>
                  <a:spcPts val="0"/>
                </a:spcAft>
                <a:defRPr/>
              </a:pPr>
              <a:endParaRPr lang="zh-CN" altLang="en-US" sz="1580">
                <a:solidFill>
                  <a:prstClr val="black"/>
                </a:solidFill>
                <a:latin typeface="Calibri" panose="020F0502020204030204"/>
              </a:endParaRPr>
            </a:p>
          </p:txBody>
        </p:sp>
        <p:sp>
          <p:nvSpPr>
            <p:cNvPr id="67" name="Freeform 50"/>
            <p:cNvSpPr/>
            <p:nvPr/>
          </p:nvSpPr>
          <p:spPr bwMode="auto">
            <a:xfrm>
              <a:off x="965214" y="1643868"/>
              <a:ext cx="198401" cy="198423"/>
            </a:xfrm>
            <a:custGeom>
              <a:avLst/>
              <a:gdLst>
                <a:gd name="T0" fmla="*/ 75 w 88"/>
                <a:gd name="T1" fmla="*/ 36 h 88"/>
                <a:gd name="T2" fmla="*/ 88 w 88"/>
                <a:gd name="T3" fmla="*/ 38 h 88"/>
                <a:gd name="T4" fmla="*/ 88 w 88"/>
                <a:gd name="T5" fmla="*/ 49 h 88"/>
                <a:gd name="T6" fmla="*/ 75 w 88"/>
                <a:gd name="T7" fmla="*/ 51 h 88"/>
                <a:gd name="T8" fmla="*/ 71 w 88"/>
                <a:gd name="T9" fmla="*/ 60 h 88"/>
                <a:gd name="T10" fmla="*/ 79 w 88"/>
                <a:gd name="T11" fmla="*/ 71 h 88"/>
                <a:gd name="T12" fmla="*/ 71 w 88"/>
                <a:gd name="T13" fmla="*/ 79 h 88"/>
                <a:gd name="T14" fmla="*/ 61 w 88"/>
                <a:gd name="T15" fmla="*/ 71 h 88"/>
                <a:gd name="T16" fmla="*/ 57 w 88"/>
                <a:gd name="T17" fmla="*/ 73 h 88"/>
                <a:gd name="T18" fmla="*/ 52 w 88"/>
                <a:gd name="T19" fmla="*/ 75 h 88"/>
                <a:gd name="T20" fmla="*/ 52 w 88"/>
                <a:gd name="T21" fmla="*/ 75 h 88"/>
                <a:gd name="T22" fmla="*/ 50 w 88"/>
                <a:gd name="T23" fmla="*/ 88 h 88"/>
                <a:gd name="T24" fmla="*/ 39 w 88"/>
                <a:gd name="T25" fmla="*/ 88 h 88"/>
                <a:gd name="T26" fmla="*/ 37 w 88"/>
                <a:gd name="T27" fmla="*/ 75 h 88"/>
                <a:gd name="T28" fmla="*/ 28 w 88"/>
                <a:gd name="T29" fmla="*/ 71 h 88"/>
                <a:gd name="T30" fmla="*/ 17 w 88"/>
                <a:gd name="T31" fmla="*/ 79 h 88"/>
                <a:gd name="T32" fmla="*/ 9 w 88"/>
                <a:gd name="T33" fmla="*/ 71 h 88"/>
                <a:gd name="T34" fmla="*/ 17 w 88"/>
                <a:gd name="T35" fmla="*/ 60 h 88"/>
                <a:gd name="T36" fmla="*/ 15 w 88"/>
                <a:gd name="T37" fmla="*/ 56 h 88"/>
                <a:gd name="T38" fmla="*/ 13 w 88"/>
                <a:gd name="T39" fmla="*/ 51 h 88"/>
                <a:gd name="T40" fmla="*/ 13 w 88"/>
                <a:gd name="T41" fmla="*/ 51 h 88"/>
                <a:gd name="T42" fmla="*/ 0 w 88"/>
                <a:gd name="T43" fmla="*/ 50 h 88"/>
                <a:gd name="T44" fmla="*/ 0 w 88"/>
                <a:gd name="T45" fmla="*/ 38 h 88"/>
                <a:gd name="T46" fmla="*/ 13 w 88"/>
                <a:gd name="T47" fmla="*/ 37 h 88"/>
                <a:gd name="T48" fmla="*/ 17 w 88"/>
                <a:gd name="T49" fmla="*/ 28 h 88"/>
                <a:gd name="T50" fmla="*/ 9 w 88"/>
                <a:gd name="T51" fmla="*/ 17 h 88"/>
                <a:gd name="T52" fmla="*/ 17 w 88"/>
                <a:gd name="T53" fmla="*/ 9 h 88"/>
                <a:gd name="T54" fmla="*/ 28 w 88"/>
                <a:gd name="T55" fmla="*/ 17 h 88"/>
                <a:gd name="T56" fmla="*/ 32 w 88"/>
                <a:gd name="T57" fmla="*/ 15 h 88"/>
                <a:gd name="T58" fmla="*/ 36 w 88"/>
                <a:gd name="T59" fmla="*/ 13 h 88"/>
                <a:gd name="T60" fmla="*/ 38 w 88"/>
                <a:gd name="T61" fmla="*/ 0 h 88"/>
                <a:gd name="T62" fmla="*/ 50 w 88"/>
                <a:gd name="T63" fmla="*/ 0 h 88"/>
                <a:gd name="T64" fmla="*/ 51 w 88"/>
                <a:gd name="T65" fmla="*/ 13 h 88"/>
                <a:gd name="T66" fmla="*/ 60 w 88"/>
                <a:gd name="T67" fmla="*/ 17 h 88"/>
                <a:gd name="T68" fmla="*/ 71 w 88"/>
                <a:gd name="T69" fmla="*/ 9 h 88"/>
                <a:gd name="T70" fmla="*/ 79 w 88"/>
                <a:gd name="T71" fmla="*/ 17 h 88"/>
                <a:gd name="T72" fmla="*/ 71 w 88"/>
                <a:gd name="T73" fmla="*/ 27 h 88"/>
                <a:gd name="T74" fmla="*/ 73 w 88"/>
                <a:gd name="T75" fmla="*/ 31 h 88"/>
                <a:gd name="T76" fmla="*/ 75 w 88"/>
                <a:gd name="T77"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8" h="88">
                  <a:moveTo>
                    <a:pt x="75" y="36"/>
                  </a:moveTo>
                  <a:cubicBezTo>
                    <a:pt x="88" y="38"/>
                    <a:pt x="88" y="38"/>
                    <a:pt x="88" y="38"/>
                  </a:cubicBezTo>
                  <a:cubicBezTo>
                    <a:pt x="88" y="49"/>
                    <a:pt x="88" y="49"/>
                    <a:pt x="88" y="49"/>
                  </a:cubicBezTo>
                  <a:cubicBezTo>
                    <a:pt x="75" y="51"/>
                    <a:pt x="75" y="51"/>
                    <a:pt x="75" y="51"/>
                  </a:cubicBezTo>
                  <a:cubicBezTo>
                    <a:pt x="74" y="54"/>
                    <a:pt x="73" y="57"/>
                    <a:pt x="71" y="60"/>
                  </a:cubicBezTo>
                  <a:cubicBezTo>
                    <a:pt x="79" y="71"/>
                    <a:pt x="79" y="71"/>
                    <a:pt x="79" y="71"/>
                  </a:cubicBezTo>
                  <a:cubicBezTo>
                    <a:pt x="71" y="79"/>
                    <a:pt x="71" y="79"/>
                    <a:pt x="71" y="79"/>
                  </a:cubicBezTo>
                  <a:cubicBezTo>
                    <a:pt x="61" y="71"/>
                    <a:pt x="61" y="71"/>
                    <a:pt x="61" y="71"/>
                  </a:cubicBezTo>
                  <a:cubicBezTo>
                    <a:pt x="59" y="72"/>
                    <a:pt x="58" y="72"/>
                    <a:pt x="57" y="73"/>
                  </a:cubicBezTo>
                  <a:cubicBezTo>
                    <a:pt x="55" y="74"/>
                    <a:pt x="54" y="74"/>
                    <a:pt x="52" y="75"/>
                  </a:cubicBezTo>
                  <a:cubicBezTo>
                    <a:pt x="52" y="75"/>
                    <a:pt x="52" y="75"/>
                    <a:pt x="52" y="75"/>
                  </a:cubicBezTo>
                  <a:cubicBezTo>
                    <a:pt x="50" y="88"/>
                    <a:pt x="50" y="88"/>
                    <a:pt x="50" y="88"/>
                  </a:cubicBezTo>
                  <a:cubicBezTo>
                    <a:pt x="39" y="88"/>
                    <a:pt x="39" y="88"/>
                    <a:pt x="39" y="88"/>
                  </a:cubicBezTo>
                  <a:cubicBezTo>
                    <a:pt x="37" y="75"/>
                    <a:pt x="37" y="75"/>
                    <a:pt x="37" y="75"/>
                  </a:cubicBezTo>
                  <a:cubicBezTo>
                    <a:pt x="34" y="74"/>
                    <a:pt x="31" y="73"/>
                    <a:pt x="28" y="71"/>
                  </a:cubicBezTo>
                  <a:cubicBezTo>
                    <a:pt x="17" y="79"/>
                    <a:pt x="17" y="79"/>
                    <a:pt x="17" y="79"/>
                  </a:cubicBezTo>
                  <a:cubicBezTo>
                    <a:pt x="9" y="71"/>
                    <a:pt x="9" y="71"/>
                    <a:pt x="9" y="71"/>
                  </a:cubicBezTo>
                  <a:cubicBezTo>
                    <a:pt x="17" y="60"/>
                    <a:pt x="17" y="60"/>
                    <a:pt x="17" y="60"/>
                  </a:cubicBezTo>
                  <a:cubicBezTo>
                    <a:pt x="16" y="59"/>
                    <a:pt x="16" y="58"/>
                    <a:pt x="15" y="56"/>
                  </a:cubicBezTo>
                  <a:cubicBezTo>
                    <a:pt x="14" y="55"/>
                    <a:pt x="14" y="53"/>
                    <a:pt x="13" y="51"/>
                  </a:cubicBezTo>
                  <a:cubicBezTo>
                    <a:pt x="13" y="51"/>
                    <a:pt x="13" y="51"/>
                    <a:pt x="13" y="51"/>
                  </a:cubicBezTo>
                  <a:cubicBezTo>
                    <a:pt x="0" y="50"/>
                    <a:pt x="0" y="50"/>
                    <a:pt x="0" y="50"/>
                  </a:cubicBezTo>
                  <a:cubicBezTo>
                    <a:pt x="0" y="38"/>
                    <a:pt x="0" y="38"/>
                    <a:pt x="0" y="38"/>
                  </a:cubicBezTo>
                  <a:cubicBezTo>
                    <a:pt x="13" y="37"/>
                    <a:pt x="13" y="37"/>
                    <a:pt x="13" y="37"/>
                  </a:cubicBezTo>
                  <a:cubicBezTo>
                    <a:pt x="14" y="33"/>
                    <a:pt x="15" y="30"/>
                    <a:pt x="17" y="28"/>
                  </a:cubicBezTo>
                  <a:cubicBezTo>
                    <a:pt x="9" y="17"/>
                    <a:pt x="9" y="17"/>
                    <a:pt x="9" y="17"/>
                  </a:cubicBezTo>
                  <a:cubicBezTo>
                    <a:pt x="17" y="9"/>
                    <a:pt x="17" y="9"/>
                    <a:pt x="17" y="9"/>
                  </a:cubicBezTo>
                  <a:cubicBezTo>
                    <a:pt x="28" y="17"/>
                    <a:pt x="28" y="17"/>
                    <a:pt x="28" y="17"/>
                  </a:cubicBezTo>
                  <a:cubicBezTo>
                    <a:pt x="29" y="16"/>
                    <a:pt x="30" y="15"/>
                    <a:pt x="32" y="15"/>
                  </a:cubicBezTo>
                  <a:cubicBezTo>
                    <a:pt x="33" y="14"/>
                    <a:pt x="35" y="14"/>
                    <a:pt x="36" y="13"/>
                  </a:cubicBezTo>
                  <a:cubicBezTo>
                    <a:pt x="38" y="0"/>
                    <a:pt x="38" y="0"/>
                    <a:pt x="38" y="0"/>
                  </a:cubicBezTo>
                  <a:cubicBezTo>
                    <a:pt x="50" y="0"/>
                    <a:pt x="50" y="0"/>
                    <a:pt x="50" y="0"/>
                  </a:cubicBezTo>
                  <a:cubicBezTo>
                    <a:pt x="51" y="13"/>
                    <a:pt x="51" y="13"/>
                    <a:pt x="51" y="13"/>
                  </a:cubicBezTo>
                  <a:cubicBezTo>
                    <a:pt x="55" y="14"/>
                    <a:pt x="58" y="15"/>
                    <a:pt x="60" y="17"/>
                  </a:cubicBezTo>
                  <a:cubicBezTo>
                    <a:pt x="71" y="9"/>
                    <a:pt x="71" y="9"/>
                    <a:pt x="71" y="9"/>
                  </a:cubicBezTo>
                  <a:cubicBezTo>
                    <a:pt x="79" y="17"/>
                    <a:pt x="79" y="17"/>
                    <a:pt x="79" y="17"/>
                  </a:cubicBezTo>
                  <a:cubicBezTo>
                    <a:pt x="71" y="27"/>
                    <a:pt x="71" y="27"/>
                    <a:pt x="71" y="27"/>
                  </a:cubicBezTo>
                  <a:cubicBezTo>
                    <a:pt x="72" y="29"/>
                    <a:pt x="73" y="30"/>
                    <a:pt x="73" y="31"/>
                  </a:cubicBezTo>
                  <a:cubicBezTo>
                    <a:pt x="74" y="33"/>
                    <a:pt x="74" y="35"/>
                    <a:pt x="75" y="36"/>
                  </a:cubicBezTo>
                  <a:close/>
                </a:path>
              </a:pathLst>
            </a:cu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lIns="80296" tIns="40148" rIns="80296" bIns="40148"/>
            <a:lstStyle/>
            <a:p>
              <a:pPr eaLnBrk="1" fontAlgn="auto" hangingPunct="1">
                <a:spcBef>
                  <a:spcPts val="0"/>
                </a:spcBef>
                <a:spcAft>
                  <a:spcPts val="0"/>
                </a:spcAft>
                <a:defRPr/>
              </a:pPr>
              <a:endParaRPr lang="zh-CN" altLang="en-US" sz="1580">
                <a:solidFill>
                  <a:prstClr val="black"/>
                </a:solidFill>
                <a:latin typeface="Calibri" panose="020F0502020204030204"/>
              </a:endParaRPr>
            </a:p>
          </p:txBody>
        </p:sp>
        <p:sp>
          <p:nvSpPr>
            <p:cNvPr id="68" name="Freeform 51"/>
            <p:cNvSpPr/>
            <p:nvPr/>
          </p:nvSpPr>
          <p:spPr bwMode="auto">
            <a:xfrm>
              <a:off x="1035799" y="1712553"/>
              <a:ext cx="59139" cy="59145"/>
            </a:xfrm>
            <a:custGeom>
              <a:avLst/>
              <a:gdLst>
                <a:gd name="T0" fmla="*/ 9 w 27"/>
                <a:gd name="T1" fmla="*/ 25 h 27"/>
                <a:gd name="T2" fmla="*/ 24 w 27"/>
                <a:gd name="T3" fmla="*/ 18 h 27"/>
                <a:gd name="T4" fmla="*/ 18 w 27"/>
                <a:gd name="T5" fmla="*/ 3 h 27"/>
                <a:gd name="T6" fmla="*/ 2 w 27"/>
                <a:gd name="T7" fmla="*/ 9 h 27"/>
                <a:gd name="T8" fmla="*/ 9 w 27"/>
                <a:gd name="T9" fmla="*/ 25 h 27"/>
              </a:gdLst>
              <a:ahLst/>
              <a:cxnLst>
                <a:cxn ang="0">
                  <a:pos x="T0" y="T1"/>
                </a:cxn>
                <a:cxn ang="0">
                  <a:pos x="T2" y="T3"/>
                </a:cxn>
                <a:cxn ang="0">
                  <a:pos x="T4" y="T5"/>
                </a:cxn>
                <a:cxn ang="0">
                  <a:pos x="T6" y="T7"/>
                </a:cxn>
                <a:cxn ang="0">
                  <a:pos x="T8" y="T9"/>
                </a:cxn>
              </a:cxnLst>
              <a:rect l="0" t="0" r="r" b="b"/>
              <a:pathLst>
                <a:path w="27" h="27">
                  <a:moveTo>
                    <a:pt x="9" y="25"/>
                  </a:moveTo>
                  <a:cubicBezTo>
                    <a:pt x="15" y="27"/>
                    <a:pt x="22" y="24"/>
                    <a:pt x="24" y="18"/>
                  </a:cubicBezTo>
                  <a:cubicBezTo>
                    <a:pt x="27" y="12"/>
                    <a:pt x="24" y="5"/>
                    <a:pt x="18" y="3"/>
                  </a:cubicBezTo>
                  <a:cubicBezTo>
                    <a:pt x="11" y="0"/>
                    <a:pt x="4" y="3"/>
                    <a:pt x="2" y="9"/>
                  </a:cubicBezTo>
                  <a:cubicBezTo>
                    <a:pt x="0" y="16"/>
                    <a:pt x="3" y="23"/>
                    <a:pt x="9" y="25"/>
                  </a:cubicBezTo>
                  <a:close/>
                </a:path>
              </a:pathLst>
            </a:cu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lIns="80296" tIns="40148" rIns="80296" bIns="40148"/>
            <a:lstStyle/>
            <a:p>
              <a:pPr eaLnBrk="1" fontAlgn="auto" hangingPunct="1">
                <a:spcBef>
                  <a:spcPts val="0"/>
                </a:spcBef>
                <a:spcAft>
                  <a:spcPts val="0"/>
                </a:spcAft>
                <a:defRPr/>
              </a:pPr>
              <a:endParaRPr lang="zh-CN" altLang="en-US" sz="1580">
                <a:solidFill>
                  <a:prstClr val="black"/>
                </a:solidFill>
                <a:latin typeface="Calibri" panose="020F0502020204030204"/>
              </a:endParaRPr>
            </a:p>
          </p:txBody>
        </p:sp>
      </p:grpSp>
      <p:grpSp>
        <p:nvGrpSpPr>
          <p:cNvPr id="9255" name="组合 73"/>
          <p:cNvGrpSpPr/>
          <p:nvPr/>
        </p:nvGrpSpPr>
        <p:grpSpPr bwMode="auto">
          <a:xfrm>
            <a:off x="11492653" y="4413394"/>
            <a:ext cx="347436" cy="344754"/>
            <a:chOff x="1809750" y="1427163"/>
            <a:chExt cx="417513" cy="414337"/>
          </a:xfrm>
        </p:grpSpPr>
        <p:sp>
          <p:nvSpPr>
            <p:cNvPr id="75" name="Freeform 52"/>
            <p:cNvSpPr/>
            <p:nvPr/>
          </p:nvSpPr>
          <p:spPr bwMode="auto">
            <a:xfrm>
              <a:off x="1808861" y="1426990"/>
              <a:ext cx="417785" cy="253753"/>
            </a:xfrm>
            <a:custGeom>
              <a:avLst/>
              <a:gdLst>
                <a:gd name="T0" fmla="*/ 93 w 186"/>
                <a:gd name="T1" fmla="*/ 35 h 113"/>
                <a:gd name="T2" fmla="*/ 165 w 186"/>
                <a:gd name="T3" fmla="*/ 108 h 113"/>
                <a:gd name="T4" fmla="*/ 182 w 186"/>
                <a:gd name="T5" fmla="*/ 108 h 113"/>
                <a:gd name="T6" fmla="*/ 182 w 186"/>
                <a:gd name="T7" fmla="*/ 91 h 113"/>
                <a:gd name="T8" fmla="*/ 93 w 186"/>
                <a:gd name="T9" fmla="*/ 0 h 113"/>
                <a:gd name="T10" fmla="*/ 5 w 186"/>
                <a:gd name="T11" fmla="*/ 91 h 113"/>
                <a:gd name="T12" fmla="*/ 5 w 186"/>
                <a:gd name="T13" fmla="*/ 108 h 113"/>
                <a:gd name="T14" fmla="*/ 22 w 186"/>
                <a:gd name="T15" fmla="*/ 108 h 113"/>
                <a:gd name="T16" fmla="*/ 93 w 186"/>
                <a:gd name="T17" fmla="*/ 35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113">
                  <a:moveTo>
                    <a:pt x="93" y="35"/>
                  </a:moveTo>
                  <a:cubicBezTo>
                    <a:pt x="165" y="108"/>
                    <a:pt x="165" y="108"/>
                    <a:pt x="165" y="108"/>
                  </a:cubicBezTo>
                  <a:cubicBezTo>
                    <a:pt x="169" y="113"/>
                    <a:pt x="177" y="113"/>
                    <a:pt x="182" y="108"/>
                  </a:cubicBezTo>
                  <a:cubicBezTo>
                    <a:pt x="186" y="103"/>
                    <a:pt x="186" y="96"/>
                    <a:pt x="182" y="91"/>
                  </a:cubicBezTo>
                  <a:cubicBezTo>
                    <a:pt x="93" y="0"/>
                    <a:pt x="93" y="0"/>
                    <a:pt x="93" y="0"/>
                  </a:cubicBezTo>
                  <a:cubicBezTo>
                    <a:pt x="5" y="91"/>
                    <a:pt x="5" y="91"/>
                    <a:pt x="5" y="91"/>
                  </a:cubicBezTo>
                  <a:cubicBezTo>
                    <a:pt x="0" y="96"/>
                    <a:pt x="0" y="103"/>
                    <a:pt x="5" y="108"/>
                  </a:cubicBezTo>
                  <a:cubicBezTo>
                    <a:pt x="9" y="113"/>
                    <a:pt x="17" y="113"/>
                    <a:pt x="22" y="108"/>
                  </a:cubicBezTo>
                  <a:lnTo>
                    <a:pt x="93" y="35"/>
                  </a:lnTo>
                  <a:close/>
                </a:path>
              </a:pathLst>
            </a:cu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lIns="80296" tIns="40148" rIns="80296" bIns="40148"/>
            <a:lstStyle/>
            <a:p>
              <a:pPr eaLnBrk="1" fontAlgn="auto" hangingPunct="1">
                <a:spcBef>
                  <a:spcPts val="0"/>
                </a:spcBef>
                <a:spcAft>
                  <a:spcPts val="0"/>
                </a:spcAft>
                <a:defRPr/>
              </a:pPr>
              <a:endParaRPr lang="zh-CN" altLang="en-US" sz="1580">
                <a:solidFill>
                  <a:prstClr val="black"/>
                </a:solidFill>
                <a:latin typeface="Calibri" panose="020F0502020204030204"/>
              </a:endParaRPr>
            </a:p>
          </p:txBody>
        </p:sp>
        <p:sp>
          <p:nvSpPr>
            <p:cNvPr id="76" name="Freeform 53"/>
            <p:cNvSpPr/>
            <p:nvPr/>
          </p:nvSpPr>
          <p:spPr bwMode="auto">
            <a:xfrm>
              <a:off x="1864183" y="1665479"/>
              <a:ext cx="307139" cy="175528"/>
            </a:xfrm>
            <a:custGeom>
              <a:avLst/>
              <a:gdLst>
                <a:gd name="T0" fmla="*/ 0 w 322"/>
                <a:gd name="T1" fmla="*/ 0 h 186"/>
                <a:gd name="T2" fmla="*/ 0 w 322"/>
                <a:gd name="T3" fmla="*/ 186 h 186"/>
                <a:gd name="T4" fmla="*/ 114 w 322"/>
                <a:gd name="T5" fmla="*/ 186 h 186"/>
                <a:gd name="T6" fmla="*/ 114 w 322"/>
                <a:gd name="T7" fmla="*/ 54 h 186"/>
                <a:gd name="T8" fmla="*/ 208 w 322"/>
                <a:gd name="T9" fmla="*/ 54 h 186"/>
                <a:gd name="T10" fmla="*/ 208 w 322"/>
                <a:gd name="T11" fmla="*/ 186 h 186"/>
                <a:gd name="T12" fmla="*/ 322 w 322"/>
                <a:gd name="T13" fmla="*/ 186 h 186"/>
                <a:gd name="T14" fmla="*/ 322 w 322"/>
                <a:gd name="T15" fmla="*/ 0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2" h="186">
                  <a:moveTo>
                    <a:pt x="0" y="0"/>
                  </a:moveTo>
                  <a:lnTo>
                    <a:pt x="0" y="186"/>
                  </a:lnTo>
                  <a:lnTo>
                    <a:pt x="114" y="186"/>
                  </a:lnTo>
                  <a:lnTo>
                    <a:pt x="114" y="54"/>
                  </a:lnTo>
                  <a:lnTo>
                    <a:pt x="208" y="54"/>
                  </a:lnTo>
                  <a:lnTo>
                    <a:pt x="208" y="186"/>
                  </a:lnTo>
                  <a:lnTo>
                    <a:pt x="322" y="186"/>
                  </a:lnTo>
                  <a:lnTo>
                    <a:pt x="322" y="0"/>
                  </a:lnTo>
                </a:path>
              </a:pathLst>
            </a:cu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lIns="80296" tIns="40148" rIns="80296" bIns="40148"/>
            <a:lstStyle/>
            <a:p>
              <a:pPr eaLnBrk="1" fontAlgn="auto" hangingPunct="1">
                <a:spcBef>
                  <a:spcPts val="0"/>
                </a:spcBef>
                <a:spcAft>
                  <a:spcPts val="0"/>
                </a:spcAft>
                <a:defRPr/>
              </a:pPr>
              <a:endParaRPr lang="zh-CN" altLang="en-US" sz="1580">
                <a:solidFill>
                  <a:prstClr val="black"/>
                </a:solidFill>
                <a:latin typeface="Calibri" panose="020F0502020204030204"/>
              </a:endParaRPr>
            </a:p>
          </p:txBody>
        </p:sp>
      </p:grpSp>
      <p:grpSp>
        <p:nvGrpSpPr>
          <p:cNvPr id="9256" name="组合 76"/>
          <p:cNvGrpSpPr/>
          <p:nvPr/>
        </p:nvGrpSpPr>
        <p:grpSpPr bwMode="auto">
          <a:xfrm>
            <a:off x="9614126" y="3219299"/>
            <a:ext cx="344793" cy="344755"/>
            <a:chOff x="1811338" y="5676900"/>
            <a:chExt cx="414337" cy="414338"/>
          </a:xfrm>
        </p:grpSpPr>
        <p:sp>
          <p:nvSpPr>
            <p:cNvPr id="78" name="Freeform 96"/>
            <p:cNvSpPr/>
            <p:nvPr/>
          </p:nvSpPr>
          <p:spPr bwMode="auto">
            <a:xfrm>
              <a:off x="1992298" y="5677081"/>
              <a:ext cx="51507" cy="43883"/>
            </a:xfrm>
            <a:custGeom>
              <a:avLst/>
              <a:gdLst>
                <a:gd name="T0" fmla="*/ 24 w 24"/>
                <a:gd name="T1" fmla="*/ 20 h 20"/>
                <a:gd name="T2" fmla="*/ 24 w 24"/>
                <a:gd name="T3" fmla="*/ 12 h 20"/>
                <a:gd name="T4" fmla="*/ 12 w 24"/>
                <a:gd name="T5" fmla="*/ 0 h 20"/>
                <a:gd name="T6" fmla="*/ 0 w 24"/>
                <a:gd name="T7" fmla="*/ 12 h 20"/>
                <a:gd name="T8" fmla="*/ 0 w 24"/>
                <a:gd name="T9" fmla="*/ 20 h 20"/>
              </a:gdLst>
              <a:ahLst/>
              <a:cxnLst>
                <a:cxn ang="0">
                  <a:pos x="T0" y="T1"/>
                </a:cxn>
                <a:cxn ang="0">
                  <a:pos x="T2" y="T3"/>
                </a:cxn>
                <a:cxn ang="0">
                  <a:pos x="T4" y="T5"/>
                </a:cxn>
                <a:cxn ang="0">
                  <a:pos x="T6" y="T7"/>
                </a:cxn>
                <a:cxn ang="0">
                  <a:pos x="T8" y="T9"/>
                </a:cxn>
              </a:cxnLst>
              <a:rect l="0" t="0" r="r" b="b"/>
              <a:pathLst>
                <a:path w="24" h="20">
                  <a:moveTo>
                    <a:pt x="24" y="20"/>
                  </a:moveTo>
                  <a:cubicBezTo>
                    <a:pt x="24" y="12"/>
                    <a:pt x="24" y="12"/>
                    <a:pt x="24" y="12"/>
                  </a:cubicBezTo>
                  <a:cubicBezTo>
                    <a:pt x="24" y="5"/>
                    <a:pt x="19" y="0"/>
                    <a:pt x="12" y="0"/>
                  </a:cubicBezTo>
                  <a:cubicBezTo>
                    <a:pt x="6" y="0"/>
                    <a:pt x="0" y="5"/>
                    <a:pt x="0" y="12"/>
                  </a:cubicBezTo>
                  <a:cubicBezTo>
                    <a:pt x="0" y="20"/>
                    <a:pt x="0" y="20"/>
                    <a:pt x="0" y="20"/>
                  </a:cubicBezTo>
                </a:path>
              </a:pathLst>
            </a:cu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lIns="80296" tIns="40148" rIns="80296" bIns="40148"/>
            <a:lstStyle/>
            <a:p>
              <a:pPr eaLnBrk="1" fontAlgn="auto" hangingPunct="1">
                <a:spcBef>
                  <a:spcPts val="0"/>
                </a:spcBef>
                <a:spcAft>
                  <a:spcPts val="0"/>
                </a:spcAft>
                <a:defRPr/>
              </a:pPr>
              <a:endParaRPr lang="zh-CN" altLang="en-US" sz="1580">
                <a:solidFill>
                  <a:prstClr val="black"/>
                </a:solidFill>
                <a:latin typeface="Calibri" panose="020F0502020204030204"/>
              </a:endParaRPr>
            </a:p>
          </p:txBody>
        </p:sp>
        <p:sp>
          <p:nvSpPr>
            <p:cNvPr id="79" name="Line 97"/>
            <p:cNvSpPr>
              <a:spLocks noChangeShapeType="1"/>
            </p:cNvSpPr>
            <p:nvPr/>
          </p:nvSpPr>
          <p:spPr bwMode="auto">
            <a:xfrm>
              <a:off x="1992298" y="5822083"/>
              <a:ext cx="0" cy="36251"/>
            </a:xfrm>
            <a:prstGeom prst="line">
              <a:avLst/>
            </a:prstGeom>
            <a:noFill/>
            <a:ln w="30163" cap="rnd">
              <a:solidFill>
                <a:srgbClr val="FFFFFF"/>
              </a:solidFill>
              <a:prstDash val="solid"/>
              <a:round/>
            </a:ln>
            <a:extLst>
              <a:ext uri="{909E8E84-426E-40DD-AFC4-6F175D3DCCD1}">
                <a14:hiddenFill xmlns:a14="http://schemas.microsoft.com/office/drawing/2010/main">
                  <a:noFill/>
                </a14:hiddenFill>
              </a:ext>
            </a:extLst>
          </p:spPr>
          <p:txBody>
            <a:bodyPr lIns="80296" tIns="40148" rIns="80296" bIns="40148"/>
            <a:lstStyle/>
            <a:p>
              <a:pPr eaLnBrk="1" fontAlgn="auto" hangingPunct="1">
                <a:spcBef>
                  <a:spcPts val="0"/>
                </a:spcBef>
                <a:spcAft>
                  <a:spcPts val="0"/>
                </a:spcAft>
                <a:defRPr/>
              </a:pPr>
              <a:endParaRPr lang="zh-CN" altLang="en-US" sz="1580">
                <a:solidFill>
                  <a:prstClr val="black"/>
                </a:solidFill>
                <a:latin typeface="Calibri" panose="020F0502020204030204"/>
              </a:endParaRPr>
            </a:p>
          </p:txBody>
        </p:sp>
        <p:sp>
          <p:nvSpPr>
            <p:cNvPr id="80" name="Line 98"/>
            <p:cNvSpPr>
              <a:spLocks noChangeShapeType="1"/>
            </p:cNvSpPr>
            <p:nvPr/>
          </p:nvSpPr>
          <p:spPr bwMode="auto">
            <a:xfrm flipV="1">
              <a:off x="2043805" y="5822083"/>
              <a:ext cx="0" cy="36251"/>
            </a:xfrm>
            <a:prstGeom prst="line">
              <a:avLst/>
            </a:prstGeom>
            <a:noFill/>
            <a:ln w="30163" cap="rnd">
              <a:solidFill>
                <a:srgbClr val="FFFFFF"/>
              </a:solidFill>
              <a:prstDash val="solid"/>
              <a:round/>
            </a:ln>
            <a:extLst>
              <a:ext uri="{909E8E84-426E-40DD-AFC4-6F175D3DCCD1}">
                <a14:hiddenFill xmlns:a14="http://schemas.microsoft.com/office/drawing/2010/main">
                  <a:noFill/>
                </a14:hiddenFill>
              </a:ext>
            </a:extLst>
          </p:spPr>
          <p:txBody>
            <a:bodyPr lIns="80296" tIns="40148" rIns="80296" bIns="40148"/>
            <a:lstStyle/>
            <a:p>
              <a:pPr eaLnBrk="1" fontAlgn="auto" hangingPunct="1">
                <a:spcBef>
                  <a:spcPts val="0"/>
                </a:spcBef>
                <a:spcAft>
                  <a:spcPts val="0"/>
                </a:spcAft>
                <a:defRPr/>
              </a:pPr>
              <a:endParaRPr lang="zh-CN" altLang="en-US" sz="1580">
                <a:solidFill>
                  <a:prstClr val="black"/>
                </a:solidFill>
                <a:latin typeface="Calibri" panose="020F0502020204030204"/>
              </a:endParaRPr>
            </a:p>
          </p:txBody>
        </p:sp>
        <p:sp>
          <p:nvSpPr>
            <p:cNvPr id="81" name="Freeform 99"/>
            <p:cNvSpPr/>
            <p:nvPr/>
          </p:nvSpPr>
          <p:spPr bwMode="auto">
            <a:xfrm>
              <a:off x="1992298" y="5946097"/>
              <a:ext cx="51507" cy="145001"/>
            </a:xfrm>
            <a:custGeom>
              <a:avLst/>
              <a:gdLst>
                <a:gd name="T0" fmla="*/ 0 w 56"/>
                <a:gd name="T1" fmla="*/ 0 h 152"/>
                <a:gd name="T2" fmla="*/ 0 w 56"/>
                <a:gd name="T3" fmla="*/ 152 h 152"/>
                <a:gd name="T4" fmla="*/ 56 w 56"/>
                <a:gd name="T5" fmla="*/ 152 h 152"/>
                <a:gd name="T6" fmla="*/ 56 w 56"/>
                <a:gd name="T7" fmla="*/ 0 h 152"/>
              </a:gdLst>
              <a:ahLst/>
              <a:cxnLst>
                <a:cxn ang="0">
                  <a:pos x="T0" y="T1"/>
                </a:cxn>
                <a:cxn ang="0">
                  <a:pos x="T2" y="T3"/>
                </a:cxn>
                <a:cxn ang="0">
                  <a:pos x="T4" y="T5"/>
                </a:cxn>
                <a:cxn ang="0">
                  <a:pos x="T6" y="T7"/>
                </a:cxn>
              </a:cxnLst>
              <a:rect l="0" t="0" r="r" b="b"/>
              <a:pathLst>
                <a:path w="56" h="152">
                  <a:moveTo>
                    <a:pt x="0" y="0"/>
                  </a:moveTo>
                  <a:lnTo>
                    <a:pt x="0" y="152"/>
                  </a:lnTo>
                  <a:lnTo>
                    <a:pt x="56" y="152"/>
                  </a:lnTo>
                  <a:lnTo>
                    <a:pt x="56" y="0"/>
                  </a:lnTo>
                </a:path>
              </a:pathLst>
            </a:cu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lIns="80296" tIns="40148" rIns="80296" bIns="40148"/>
            <a:lstStyle/>
            <a:p>
              <a:pPr eaLnBrk="1" fontAlgn="auto" hangingPunct="1">
                <a:spcBef>
                  <a:spcPts val="0"/>
                </a:spcBef>
                <a:spcAft>
                  <a:spcPts val="0"/>
                </a:spcAft>
                <a:defRPr/>
              </a:pPr>
              <a:endParaRPr lang="zh-CN" altLang="en-US" sz="1580">
                <a:solidFill>
                  <a:prstClr val="black"/>
                </a:solidFill>
                <a:latin typeface="Calibri" panose="020F0502020204030204"/>
              </a:endParaRPr>
            </a:p>
          </p:txBody>
        </p:sp>
        <p:sp>
          <p:nvSpPr>
            <p:cNvPr id="82" name="Freeform 100"/>
            <p:cNvSpPr/>
            <p:nvPr/>
          </p:nvSpPr>
          <p:spPr bwMode="auto">
            <a:xfrm>
              <a:off x="1847313" y="5730503"/>
              <a:ext cx="377724" cy="91580"/>
            </a:xfrm>
            <a:custGeom>
              <a:avLst/>
              <a:gdLst>
                <a:gd name="T0" fmla="*/ 327 w 398"/>
                <a:gd name="T1" fmla="*/ 95 h 95"/>
                <a:gd name="T2" fmla="*/ 0 w 398"/>
                <a:gd name="T3" fmla="*/ 95 h 95"/>
                <a:gd name="T4" fmla="*/ 19 w 398"/>
                <a:gd name="T5" fmla="*/ 47 h 95"/>
                <a:gd name="T6" fmla="*/ 0 w 398"/>
                <a:gd name="T7" fmla="*/ 0 h 95"/>
                <a:gd name="T8" fmla="*/ 327 w 398"/>
                <a:gd name="T9" fmla="*/ 0 h 95"/>
                <a:gd name="T10" fmla="*/ 398 w 398"/>
                <a:gd name="T11" fmla="*/ 47 h 95"/>
                <a:gd name="T12" fmla="*/ 327 w 398"/>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398" h="95">
                  <a:moveTo>
                    <a:pt x="327" y="95"/>
                  </a:moveTo>
                  <a:lnTo>
                    <a:pt x="0" y="95"/>
                  </a:lnTo>
                  <a:lnTo>
                    <a:pt x="19" y="47"/>
                  </a:lnTo>
                  <a:lnTo>
                    <a:pt x="0" y="0"/>
                  </a:lnTo>
                  <a:lnTo>
                    <a:pt x="327" y="0"/>
                  </a:lnTo>
                  <a:lnTo>
                    <a:pt x="398" y="47"/>
                  </a:lnTo>
                  <a:lnTo>
                    <a:pt x="327" y="95"/>
                  </a:lnTo>
                  <a:close/>
                </a:path>
              </a:pathLst>
            </a:cu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lIns="80296" tIns="40148" rIns="80296" bIns="40148"/>
            <a:lstStyle/>
            <a:p>
              <a:pPr eaLnBrk="1" fontAlgn="auto" hangingPunct="1">
                <a:spcBef>
                  <a:spcPts val="0"/>
                </a:spcBef>
                <a:spcAft>
                  <a:spcPts val="0"/>
                </a:spcAft>
                <a:defRPr/>
              </a:pPr>
              <a:endParaRPr lang="zh-CN" altLang="en-US" sz="1580">
                <a:solidFill>
                  <a:prstClr val="black"/>
                </a:solidFill>
                <a:latin typeface="Calibri" panose="020F0502020204030204"/>
              </a:endParaRPr>
            </a:p>
          </p:txBody>
        </p:sp>
        <p:sp>
          <p:nvSpPr>
            <p:cNvPr id="83" name="Freeform 101"/>
            <p:cNvSpPr/>
            <p:nvPr/>
          </p:nvSpPr>
          <p:spPr bwMode="auto">
            <a:xfrm>
              <a:off x="1811066" y="5858334"/>
              <a:ext cx="377724" cy="87764"/>
            </a:xfrm>
            <a:custGeom>
              <a:avLst/>
              <a:gdLst>
                <a:gd name="T0" fmla="*/ 71 w 398"/>
                <a:gd name="T1" fmla="*/ 0 h 94"/>
                <a:gd name="T2" fmla="*/ 398 w 398"/>
                <a:gd name="T3" fmla="*/ 0 h 94"/>
                <a:gd name="T4" fmla="*/ 379 w 398"/>
                <a:gd name="T5" fmla="*/ 47 h 94"/>
                <a:gd name="T6" fmla="*/ 398 w 398"/>
                <a:gd name="T7" fmla="*/ 94 h 94"/>
                <a:gd name="T8" fmla="*/ 71 w 398"/>
                <a:gd name="T9" fmla="*/ 94 h 94"/>
                <a:gd name="T10" fmla="*/ 0 w 398"/>
                <a:gd name="T11" fmla="*/ 47 h 94"/>
                <a:gd name="T12" fmla="*/ 71 w 398"/>
                <a:gd name="T13" fmla="*/ 0 h 94"/>
              </a:gdLst>
              <a:ahLst/>
              <a:cxnLst>
                <a:cxn ang="0">
                  <a:pos x="T0" y="T1"/>
                </a:cxn>
                <a:cxn ang="0">
                  <a:pos x="T2" y="T3"/>
                </a:cxn>
                <a:cxn ang="0">
                  <a:pos x="T4" y="T5"/>
                </a:cxn>
                <a:cxn ang="0">
                  <a:pos x="T6" y="T7"/>
                </a:cxn>
                <a:cxn ang="0">
                  <a:pos x="T8" y="T9"/>
                </a:cxn>
                <a:cxn ang="0">
                  <a:pos x="T10" y="T11"/>
                </a:cxn>
                <a:cxn ang="0">
                  <a:pos x="T12" y="T13"/>
                </a:cxn>
              </a:cxnLst>
              <a:rect l="0" t="0" r="r" b="b"/>
              <a:pathLst>
                <a:path w="398" h="94">
                  <a:moveTo>
                    <a:pt x="71" y="0"/>
                  </a:moveTo>
                  <a:lnTo>
                    <a:pt x="398" y="0"/>
                  </a:lnTo>
                  <a:lnTo>
                    <a:pt x="379" y="47"/>
                  </a:lnTo>
                  <a:lnTo>
                    <a:pt x="398" y="94"/>
                  </a:lnTo>
                  <a:lnTo>
                    <a:pt x="71" y="94"/>
                  </a:lnTo>
                  <a:lnTo>
                    <a:pt x="0" y="47"/>
                  </a:lnTo>
                  <a:lnTo>
                    <a:pt x="71" y="0"/>
                  </a:lnTo>
                  <a:close/>
                </a:path>
              </a:pathLst>
            </a:cu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lIns="80296" tIns="40148" rIns="80296" bIns="40148"/>
            <a:lstStyle/>
            <a:p>
              <a:pPr eaLnBrk="1" fontAlgn="auto" hangingPunct="1">
                <a:spcBef>
                  <a:spcPts val="0"/>
                </a:spcBef>
                <a:spcAft>
                  <a:spcPts val="0"/>
                </a:spcAft>
                <a:defRPr/>
              </a:pPr>
              <a:endParaRPr lang="zh-CN" altLang="en-US" sz="1580">
                <a:solidFill>
                  <a:prstClr val="black"/>
                </a:solidFill>
                <a:latin typeface="Calibri" panose="020F0502020204030204"/>
              </a:endParaRPr>
            </a:p>
          </p:txBody>
        </p:sp>
      </p:grpSp>
      <p:sp>
        <p:nvSpPr>
          <p:cNvPr id="85" name="文本框 84"/>
          <p:cNvSpPr txBox="1"/>
          <p:nvPr/>
        </p:nvSpPr>
        <p:spPr>
          <a:xfrm>
            <a:off x="995045" y="2281555"/>
            <a:ext cx="9081135" cy="2245360"/>
          </a:xfrm>
          <a:prstGeom prst="rect">
            <a:avLst/>
          </a:prstGeom>
          <a:noFill/>
        </p:spPr>
        <p:txBody>
          <a:bodyPr wrap="square">
            <a:spAutoFit/>
          </a:bodyPr>
          <a:lstStyle/>
          <a:p>
            <a:pPr algn="l" eaLnBrk="1" hangingPunct="1">
              <a:defRPr/>
            </a:pPr>
            <a:r>
              <a:rPr lang="en-US" altLang="zh-CN" sz="2000" dirty="0">
                <a:solidFill>
                  <a:schemeClr val="tx1">
                    <a:lumMod val="85000"/>
                    <a:lumOff val="15000"/>
                  </a:schemeClr>
                </a:solidFill>
                <a:latin typeface="微软雅黑" panose="020B0503020204020204" charset="-122"/>
                <a:ea typeface="微软雅黑" panose="020B0503020204020204" charset="-122"/>
              </a:rPr>
              <a:t>1.</a:t>
            </a:r>
            <a:r>
              <a:rPr lang="zh-CN" altLang="en-US" sz="2000" dirty="0">
                <a:solidFill>
                  <a:schemeClr val="tx1">
                    <a:lumMod val="85000"/>
                    <a:lumOff val="15000"/>
                  </a:schemeClr>
                </a:solidFill>
                <a:latin typeface="微软雅黑" panose="020B0503020204020204" charset="-122"/>
                <a:ea typeface="微软雅黑" panose="020B0503020204020204" charset="-122"/>
              </a:rPr>
              <a:t>获取鼠标位置</a:t>
            </a:r>
            <a:endParaRPr lang="zh-CN" altLang="en-US" sz="2000" dirty="0">
              <a:solidFill>
                <a:schemeClr val="tx1">
                  <a:lumMod val="85000"/>
                  <a:lumOff val="15000"/>
                </a:schemeClr>
              </a:solidFill>
              <a:latin typeface="微软雅黑" panose="020B0503020204020204" charset="-122"/>
              <a:ea typeface="微软雅黑" panose="020B0503020204020204" charset="-122"/>
            </a:endParaRPr>
          </a:p>
          <a:p>
            <a:pPr algn="l" eaLnBrk="1" hangingPunct="1">
              <a:defRPr/>
            </a:pPr>
            <a:r>
              <a:rPr lang="zh-CN" altLang="en-US" sz="2000" dirty="0">
                <a:solidFill>
                  <a:schemeClr val="tx1">
                    <a:lumMod val="85000"/>
                    <a:lumOff val="15000"/>
                  </a:schemeClr>
                </a:solidFill>
                <a:latin typeface="微软雅黑" panose="020B0503020204020204" charset="-122"/>
                <a:ea typeface="微软雅黑" panose="020B0503020204020204" charset="-122"/>
              </a:rPr>
              <a:t>event.pos</a:t>
            </a:r>
            <a:endParaRPr lang="zh-CN" altLang="en-US" sz="2000" dirty="0">
              <a:solidFill>
                <a:schemeClr val="tx1">
                  <a:lumMod val="85000"/>
                  <a:lumOff val="15000"/>
                </a:schemeClr>
              </a:solidFill>
              <a:latin typeface="微软雅黑" panose="020B0503020204020204" charset="-122"/>
              <a:ea typeface="微软雅黑" panose="020B0503020204020204" charset="-122"/>
            </a:endParaRPr>
          </a:p>
          <a:p>
            <a:pPr algn="l" eaLnBrk="1" hangingPunct="1">
              <a:defRPr/>
            </a:pPr>
            <a:endParaRPr lang="zh-CN" altLang="en-US" sz="2000" dirty="0">
              <a:solidFill>
                <a:schemeClr val="tx1">
                  <a:lumMod val="85000"/>
                  <a:lumOff val="15000"/>
                </a:schemeClr>
              </a:solidFill>
              <a:latin typeface="微软雅黑" panose="020B0503020204020204" charset="-122"/>
              <a:ea typeface="微软雅黑" panose="020B0503020204020204" charset="-122"/>
            </a:endParaRPr>
          </a:p>
          <a:p>
            <a:pPr algn="l" eaLnBrk="1" hangingPunct="1">
              <a:defRPr/>
            </a:pPr>
            <a:r>
              <a:rPr lang="en-US" altLang="zh-CN" sz="2000" dirty="0">
                <a:solidFill>
                  <a:schemeClr val="tx1">
                    <a:lumMod val="85000"/>
                    <a:lumOff val="15000"/>
                  </a:schemeClr>
                </a:solidFill>
                <a:latin typeface="微软雅黑" panose="020B0503020204020204" charset="-122"/>
                <a:ea typeface="微软雅黑" panose="020B0503020204020204" charset="-122"/>
              </a:rPr>
              <a:t>2.</a:t>
            </a:r>
            <a:r>
              <a:rPr lang="zh-CN" altLang="en-US" sz="2000" dirty="0">
                <a:solidFill>
                  <a:schemeClr val="tx1">
                    <a:lumMod val="85000"/>
                    <a:lumOff val="15000"/>
                  </a:schemeClr>
                </a:solidFill>
                <a:latin typeface="微软雅黑" panose="020B0503020204020204" charset="-122"/>
                <a:ea typeface="微软雅黑" panose="020B0503020204020204" charset="-122"/>
              </a:rPr>
              <a:t>如果在相应的位置里，就加载主窗口开始游戏</a:t>
            </a:r>
            <a:endParaRPr lang="zh-CN" altLang="en-US" sz="2000" dirty="0">
              <a:solidFill>
                <a:schemeClr val="tx1">
                  <a:lumMod val="85000"/>
                  <a:lumOff val="15000"/>
                </a:schemeClr>
              </a:solidFill>
              <a:latin typeface="微软雅黑" panose="020B0503020204020204" charset="-122"/>
              <a:ea typeface="微软雅黑" panose="020B0503020204020204" charset="-122"/>
            </a:endParaRPr>
          </a:p>
          <a:p>
            <a:pPr algn="l" eaLnBrk="1" hangingPunct="1">
              <a:defRPr/>
            </a:pPr>
            <a:r>
              <a:rPr lang="zh-CN" altLang="en-US" sz="2000" dirty="0">
                <a:solidFill>
                  <a:schemeClr val="tx1">
                    <a:lumMod val="85000"/>
                    <a:lumOff val="15000"/>
                  </a:schemeClr>
                </a:solidFill>
                <a:latin typeface="微软雅黑" panose="020B0503020204020204" charset="-122"/>
                <a:ea typeface="微软雅黑" panose="020B0503020204020204" charset="-122"/>
              </a:rPr>
              <a:t>if window.is_rect(event.pos, (470, 100, w, h/2)):</a:t>
            </a:r>
            <a:endParaRPr lang="zh-CN" altLang="en-US" sz="2000" dirty="0">
              <a:solidFill>
                <a:schemeClr val="tx1">
                  <a:lumMod val="85000"/>
                  <a:lumOff val="15000"/>
                </a:schemeClr>
              </a:solidFill>
              <a:latin typeface="微软雅黑" panose="020B0503020204020204" charset="-122"/>
              <a:ea typeface="微软雅黑" panose="020B0503020204020204" charset="-122"/>
            </a:endParaRPr>
          </a:p>
          <a:p>
            <a:pPr algn="l" eaLnBrk="1" hangingPunct="1">
              <a:defRPr/>
            </a:pPr>
            <a:r>
              <a:rPr lang="zh-CN" altLang="en-US" sz="2000" dirty="0">
                <a:solidFill>
                  <a:schemeClr val="tx1">
                    <a:lumMod val="85000"/>
                    <a:lumOff val="15000"/>
                  </a:schemeClr>
                </a:solidFill>
                <a:latin typeface="微软雅黑" panose="020B0503020204020204" charset="-122"/>
                <a:ea typeface="微软雅黑" panose="020B0503020204020204" charset="-122"/>
              </a:rPr>
              <a:t>    pygame.mixer.music.stop()</a:t>
            </a:r>
            <a:endParaRPr lang="zh-CN" altLang="en-US" sz="2000" dirty="0">
              <a:solidFill>
                <a:schemeClr val="tx1">
                  <a:lumMod val="85000"/>
                  <a:lumOff val="15000"/>
                </a:schemeClr>
              </a:solidFill>
              <a:latin typeface="微软雅黑" panose="020B0503020204020204" charset="-122"/>
              <a:ea typeface="微软雅黑" panose="020B0503020204020204" charset="-122"/>
            </a:endParaRPr>
          </a:p>
          <a:p>
            <a:pPr algn="l" eaLnBrk="1" hangingPunct="1">
              <a:defRPr/>
            </a:pPr>
            <a:r>
              <a:rPr lang="zh-CN" altLang="en-US" sz="2000" dirty="0">
                <a:solidFill>
                  <a:schemeClr val="tx1">
                    <a:lumMod val="85000"/>
                    <a:lumOff val="15000"/>
                  </a:schemeClr>
                </a:solidFill>
                <a:latin typeface="微软雅黑" panose="020B0503020204020204" charset="-122"/>
                <a:ea typeface="微软雅黑" panose="020B0503020204020204" charset="-122"/>
              </a:rPr>
              <a:t>    window.PlayGame()</a:t>
            </a:r>
            <a:endParaRPr lang="zh-CN" altLang="en-US" sz="2000" dirty="0">
              <a:solidFill>
                <a:schemeClr val="tx1">
                  <a:lumMod val="85000"/>
                  <a:lumOff val="15000"/>
                </a:schemeClr>
              </a:solidFill>
              <a:latin typeface="微软雅黑" panose="020B0503020204020204" charset="-122"/>
              <a:ea typeface="微软雅黑" panose="020B0503020204020204" charset="-122"/>
            </a:endParaRPr>
          </a:p>
        </p:txBody>
      </p:sp>
      <p:sp>
        <p:nvSpPr>
          <p:cNvPr id="50" name="矩形 49"/>
          <p:cNvSpPr/>
          <p:nvPr/>
        </p:nvSpPr>
        <p:spPr>
          <a:xfrm>
            <a:off x="98425" y="96838"/>
            <a:ext cx="11995150" cy="6661150"/>
          </a:xfrm>
          <a:prstGeom prst="rect">
            <a:avLst/>
          </a:prstGeom>
          <a:noFill/>
          <a:ln w="63500" cmpd="thickThi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230" name="Freeform 27"/>
          <p:cNvSpPr/>
          <p:nvPr/>
        </p:nvSpPr>
        <p:spPr bwMode="auto">
          <a:xfrm flipH="1">
            <a:off x="7146925" y="966788"/>
            <a:ext cx="742950" cy="301625"/>
          </a:xfrm>
          <a:custGeom>
            <a:avLst/>
            <a:gdLst>
              <a:gd name="T0" fmla="*/ 2147483646 w 399"/>
              <a:gd name="T1" fmla="*/ 2147483646 h 159"/>
              <a:gd name="T2" fmla="*/ 2147483646 w 399"/>
              <a:gd name="T3" fmla="*/ 2147483646 h 159"/>
              <a:gd name="T4" fmla="*/ 2147483646 w 399"/>
              <a:gd name="T5" fmla="*/ 2147483646 h 159"/>
              <a:gd name="T6" fmla="*/ 2147483646 w 399"/>
              <a:gd name="T7" fmla="*/ 2147483646 h 159"/>
              <a:gd name="T8" fmla="*/ 2147483646 w 399"/>
              <a:gd name="T9" fmla="*/ 2147483646 h 159"/>
              <a:gd name="T10" fmla="*/ 2147483646 w 399"/>
              <a:gd name="T11" fmla="*/ 2147483646 h 159"/>
              <a:gd name="T12" fmla="*/ 2147483646 w 399"/>
              <a:gd name="T13" fmla="*/ 2147483646 h 159"/>
              <a:gd name="T14" fmla="*/ 2147483646 w 399"/>
              <a:gd name="T15" fmla="*/ 2147483646 h 159"/>
              <a:gd name="T16" fmla="*/ 2147483646 w 399"/>
              <a:gd name="T17" fmla="*/ 2147483646 h 159"/>
              <a:gd name="T18" fmla="*/ 2147483646 w 399"/>
              <a:gd name="T19" fmla="*/ 2147483646 h 159"/>
              <a:gd name="T20" fmla="*/ 2147483646 w 399"/>
              <a:gd name="T21" fmla="*/ 2147483646 h 159"/>
              <a:gd name="T22" fmla="*/ 2147483646 w 399"/>
              <a:gd name="T23" fmla="*/ 2147483646 h 159"/>
              <a:gd name="T24" fmla="*/ 2147483646 w 399"/>
              <a:gd name="T25" fmla="*/ 2147483646 h 159"/>
              <a:gd name="T26" fmla="*/ 2147483646 w 399"/>
              <a:gd name="T27" fmla="*/ 2147483646 h 159"/>
              <a:gd name="T28" fmla="*/ 2147483646 w 399"/>
              <a:gd name="T29" fmla="*/ 2147483646 h 159"/>
              <a:gd name="T30" fmla="*/ 2147483646 w 399"/>
              <a:gd name="T31" fmla="*/ 2147483646 h 159"/>
              <a:gd name="T32" fmla="*/ 2147483646 w 399"/>
              <a:gd name="T33" fmla="*/ 2147483646 h 159"/>
              <a:gd name="T34" fmla="*/ 2147483646 w 399"/>
              <a:gd name="T35" fmla="*/ 2147483646 h 159"/>
              <a:gd name="T36" fmla="*/ 2147483646 w 399"/>
              <a:gd name="T37" fmla="*/ 2147483646 h 159"/>
              <a:gd name="T38" fmla="*/ 2147483646 w 399"/>
              <a:gd name="T39" fmla="*/ 2147483646 h 159"/>
              <a:gd name="T40" fmla="*/ 2147483646 w 399"/>
              <a:gd name="T41" fmla="*/ 2147483646 h 159"/>
              <a:gd name="T42" fmla="*/ 2147483646 w 399"/>
              <a:gd name="T43" fmla="*/ 2147483646 h 159"/>
              <a:gd name="T44" fmla="*/ 2147483646 w 399"/>
              <a:gd name="T45" fmla="*/ 2147483646 h 159"/>
              <a:gd name="T46" fmla="*/ 2147483646 w 399"/>
              <a:gd name="T47" fmla="*/ 2147483646 h 159"/>
              <a:gd name="T48" fmla="*/ 2147483646 w 399"/>
              <a:gd name="T49" fmla="*/ 2147483646 h 159"/>
              <a:gd name="T50" fmla="*/ 2147483646 w 399"/>
              <a:gd name="T51" fmla="*/ 2147483646 h 159"/>
              <a:gd name="T52" fmla="*/ 2147483646 w 399"/>
              <a:gd name="T53" fmla="*/ 2147483646 h 159"/>
              <a:gd name="T54" fmla="*/ 2147483646 w 399"/>
              <a:gd name="T55" fmla="*/ 2147483646 h 159"/>
              <a:gd name="T56" fmla="*/ 2147483646 w 399"/>
              <a:gd name="T57" fmla="*/ 2147483646 h 159"/>
              <a:gd name="T58" fmla="*/ 2147483646 w 399"/>
              <a:gd name="T59" fmla="*/ 2147483646 h 159"/>
              <a:gd name="T60" fmla="*/ 2147483646 w 399"/>
              <a:gd name="T61" fmla="*/ 2147483646 h 159"/>
              <a:gd name="T62" fmla="*/ 2147483646 w 399"/>
              <a:gd name="T63" fmla="*/ 2147483646 h 159"/>
              <a:gd name="T64" fmla="*/ 2147483646 w 399"/>
              <a:gd name="T65" fmla="*/ 2147483646 h 159"/>
              <a:gd name="T66" fmla="*/ 2147483646 w 399"/>
              <a:gd name="T67" fmla="*/ 2147483646 h 159"/>
              <a:gd name="T68" fmla="*/ 2147483646 w 399"/>
              <a:gd name="T69" fmla="*/ 2147483646 h 159"/>
              <a:gd name="T70" fmla="*/ 2147483646 w 399"/>
              <a:gd name="T71" fmla="*/ 2147483646 h 15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399" h="159">
                <a:moveTo>
                  <a:pt x="366" y="100"/>
                </a:moveTo>
                <a:cubicBezTo>
                  <a:pt x="371" y="101"/>
                  <a:pt x="374" y="109"/>
                  <a:pt x="371" y="115"/>
                </a:cubicBezTo>
                <a:cubicBezTo>
                  <a:pt x="366" y="122"/>
                  <a:pt x="356" y="123"/>
                  <a:pt x="350" y="118"/>
                </a:cubicBezTo>
                <a:cubicBezTo>
                  <a:pt x="337" y="109"/>
                  <a:pt x="343" y="89"/>
                  <a:pt x="361" y="88"/>
                </a:cubicBezTo>
                <a:cubicBezTo>
                  <a:pt x="382" y="87"/>
                  <a:pt x="399" y="110"/>
                  <a:pt x="383" y="131"/>
                </a:cubicBezTo>
                <a:cubicBezTo>
                  <a:pt x="368" y="152"/>
                  <a:pt x="337" y="152"/>
                  <a:pt x="313" y="148"/>
                </a:cubicBezTo>
                <a:cubicBezTo>
                  <a:pt x="296" y="144"/>
                  <a:pt x="277" y="138"/>
                  <a:pt x="261" y="129"/>
                </a:cubicBezTo>
                <a:cubicBezTo>
                  <a:pt x="260" y="128"/>
                  <a:pt x="260" y="128"/>
                  <a:pt x="260" y="128"/>
                </a:cubicBezTo>
                <a:cubicBezTo>
                  <a:pt x="252" y="138"/>
                  <a:pt x="246" y="148"/>
                  <a:pt x="240" y="159"/>
                </a:cubicBezTo>
                <a:cubicBezTo>
                  <a:pt x="193" y="134"/>
                  <a:pt x="166" y="28"/>
                  <a:pt x="91" y="11"/>
                </a:cubicBezTo>
                <a:cubicBezTo>
                  <a:pt x="61" y="4"/>
                  <a:pt x="20" y="17"/>
                  <a:pt x="11" y="53"/>
                </a:cubicBezTo>
                <a:cubicBezTo>
                  <a:pt x="5" y="82"/>
                  <a:pt x="31" y="115"/>
                  <a:pt x="63" y="109"/>
                </a:cubicBezTo>
                <a:cubicBezTo>
                  <a:pt x="80" y="106"/>
                  <a:pt x="93" y="86"/>
                  <a:pt x="89" y="68"/>
                </a:cubicBezTo>
                <a:cubicBezTo>
                  <a:pt x="86" y="50"/>
                  <a:pt x="65" y="37"/>
                  <a:pt x="48" y="45"/>
                </a:cubicBezTo>
                <a:cubicBezTo>
                  <a:pt x="35" y="50"/>
                  <a:pt x="31" y="65"/>
                  <a:pt x="36" y="76"/>
                </a:cubicBezTo>
                <a:cubicBezTo>
                  <a:pt x="42" y="88"/>
                  <a:pt x="64" y="91"/>
                  <a:pt x="69" y="78"/>
                </a:cubicBezTo>
                <a:cubicBezTo>
                  <a:pt x="73" y="67"/>
                  <a:pt x="63" y="61"/>
                  <a:pt x="59" y="61"/>
                </a:cubicBezTo>
                <a:cubicBezTo>
                  <a:pt x="52" y="60"/>
                  <a:pt x="44" y="64"/>
                  <a:pt x="43" y="72"/>
                </a:cubicBezTo>
                <a:cubicBezTo>
                  <a:pt x="42" y="61"/>
                  <a:pt x="54" y="56"/>
                  <a:pt x="62" y="58"/>
                </a:cubicBezTo>
                <a:cubicBezTo>
                  <a:pt x="69" y="60"/>
                  <a:pt x="76" y="68"/>
                  <a:pt x="72" y="79"/>
                </a:cubicBezTo>
                <a:cubicBezTo>
                  <a:pt x="66" y="96"/>
                  <a:pt x="39" y="94"/>
                  <a:pt x="32" y="78"/>
                </a:cubicBezTo>
                <a:cubicBezTo>
                  <a:pt x="26" y="65"/>
                  <a:pt x="33" y="48"/>
                  <a:pt x="46" y="42"/>
                </a:cubicBezTo>
                <a:cubicBezTo>
                  <a:pt x="67" y="33"/>
                  <a:pt x="89" y="48"/>
                  <a:pt x="93" y="69"/>
                </a:cubicBezTo>
                <a:cubicBezTo>
                  <a:pt x="97" y="89"/>
                  <a:pt x="84" y="110"/>
                  <a:pt x="64" y="114"/>
                </a:cubicBezTo>
                <a:cubicBezTo>
                  <a:pt x="28" y="121"/>
                  <a:pt x="0" y="85"/>
                  <a:pt x="8" y="52"/>
                </a:cubicBezTo>
                <a:cubicBezTo>
                  <a:pt x="18" y="14"/>
                  <a:pt x="60" y="0"/>
                  <a:pt x="94" y="7"/>
                </a:cubicBezTo>
                <a:cubicBezTo>
                  <a:pt x="166" y="24"/>
                  <a:pt x="192" y="118"/>
                  <a:pt x="238" y="151"/>
                </a:cubicBezTo>
                <a:cubicBezTo>
                  <a:pt x="242" y="143"/>
                  <a:pt x="249" y="134"/>
                  <a:pt x="256" y="126"/>
                </a:cubicBezTo>
                <a:cubicBezTo>
                  <a:pt x="234" y="113"/>
                  <a:pt x="213" y="96"/>
                  <a:pt x="207" y="73"/>
                </a:cubicBezTo>
                <a:cubicBezTo>
                  <a:pt x="240" y="78"/>
                  <a:pt x="306" y="67"/>
                  <a:pt x="345" y="75"/>
                </a:cubicBezTo>
                <a:cubicBezTo>
                  <a:pt x="313" y="74"/>
                  <a:pt x="283" y="103"/>
                  <a:pt x="264" y="124"/>
                </a:cubicBezTo>
                <a:cubicBezTo>
                  <a:pt x="280" y="133"/>
                  <a:pt x="297" y="140"/>
                  <a:pt x="314" y="143"/>
                </a:cubicBezTo>
                <a:cubicBezTo>
                  <a:pt x="335" y="147"/>
                  <a:pt x="365" y="148"/>
                  <a:pt x="380" y="131"/>
                </a:cubicBezTo>
                <a:cubicBezTo>
                  <a:pt x="395" y="113"/>
                  <a:pt x="380" y="92"/>
                  <a:pt x="361" y="93"/>
                </a:cubicBezTo>
                <a:cubicBezTo>
                  <a:pt x="348" y="94"/>
                  <a:pt x="344" y="110"/>
                  <a:pt x="352" y="116"/>
                </a:cubicBezTo>
                <a:cubicBezTo>
                  <a:pt x="363" y="123"/>
                  <a:pt x="376" y="111"/>
                  <a:pt x="366" y="100"/>
                </a:cubicBezTo>
                <a:close/>
              </a:path>
            </a:pathLst>
          </a:custGeom>
          <a:solidFill>
            <a:schemeClr val="tx1">
              <a:alpha val="76862"/>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31" name="Freeform 27"/>
          <p:cNvSpPr/>
          <p:nvPr/>
        </p:nvSpPr>
        <p:spPr bwMode="auto">
          <a:xfrm>
            <a:off x="4257675" y="939800"/>
            <a:ext cx="742950" cy="301625"/>
          </a:xfrm>
          <a:custGeom>
            <a:avLst/>
            <a:gdLst>
              <a:gd name="T0" fmla="*/ 2147483646 w 399"/>
              <a:gd name="T1" fmla="*/ 2147483646 h 159"/>
              <a:gd name="T2" fmla="*/ 2147483646 w 399"/>
              <a:gd name="T3" fmla="*/ 2147483646 h 159"/>
              <a:gd name="T4" fmla="*/ 2147483646 w 399"/>
              <a:gd name="T5" fmla="*/ 2147483646 h 159"/>
              <a:gd name="T6" fmla="*/ 2147483646 w 399"/>
              <a:gd name="T7" fmla="*/ 2147483646 h 159"/>
              <a:gd name="T8" fmla="*/ 2147483646 w 399"/>
              <a:gd name="T9" fmla="*/ 2147483646 h 159"/>
              <a:gd name="T10" fmla="*/ 2147483646 w 399"/>
              <a:gd name="T11" fmla="*/ 2147483646 h 159"/>
              <a:gd name="T12" fmla="*/ 2147483646 w 399"/>
              <a:gd name="T13" fmla="*/ 2147483646 h 159"/>
              <a:gd name="T14" fmla="*/ 2147483646 w 399"/>
              <a:gd name="T15" fmla="*/ 2147483646 h 159"/>
              <a:gd name="T16" fmla="*/ 2147483646 w 399"/>
              <a:gd name="T17" fmla="*/ 2147483646 h 159"/>
              <a:gd name="T18" fmla="*/ 2147483646 w 399"/>
              <a:gd name="T19" fmla="*/ 2147483646 h 159"/>
              <a:gd name="T20" fmla="*/ 2147483646 w 399"/>
              <a:gd name="T21" fmla="*/ 2147483646 h 159"/>
              <a:gd name="T22" fmla="*/ 2147483646 w 399"/>
              <a:gd name="T23" fmla="*/ 2147483646 h 159"/>
              <a:gd name="T24" fmla="*/ 2147483646 w 399"/>
              <a:gd name="T25" fmla="*/ 2147483646 h 159"/>
              <a:gd name="T26" fmla="*/ 2147483646 w 399"/>
              <a:gd name="T27" fmla="*/ 2147483646 h 159"/>
              <a:gd name="T28" fmla="*/ 2147483646 w 399"/>
              <a:gd name="T29" fmla="*/ 2147483646 h 159"/>
              <a:gd name="T30" fmla="*/ 2147483646 w 399"/>
              <a:gd name="T31" fmla="*/ 2147483646 h 159"/>
              <a:gd name="T32" fmla="*/ 2147483646 w 399"/>
              <a:gd name="T33" fmla="*/ 2147483646 h 159"/>
              <a:gd name="T34" fmla="*/ 2147483646 w 399"/>
              <a:gd name="T35" fmla="*/ 2147483646 h 159"/>
              <a:gd name="T36" fmla="*/ 2147483646 w 399"/>
              <a:gd name="T37" fmla="*/ 2147483646 h 159"/>
              <a:gd name="T38" fmla="*/ 2147483646 w 399"/>
              <a:gd name="T39" fmla="*/ 2147483646 h 159"/>
              <a:gd name="T40" fmla="*/ 2147483646 w 399"/>
              <a:gd name="T41" fmla="*/ 2147483646 h 159"/>
              <a:gd name="T42" fmla="*/ 2147483646 w 399"/>
              <a:gd name="T43" fmla="*/ 2147483646 h 159"/>
              <a:gd name="T44" fmla="*/ 2147483646 w 399"/>
              <a:gd name="T45" fmla="*/ 2147483646 h 159"/>
              <a:gd name="T46" fmla="*/ 2147483646 w 399"/>
              <a:gd name="T47" fmla="*/ 2147483646 h 159"/>
              <a:gd name="T48" fmla="*/ 2147483646 w 399"/>
              <a:gd name="T49" fmla="*/ 2147483646 h 159"/>
              <a:gd name="T50" fmla="*/ 2147483646 w 399"/>
              <a:gd name="T51" fmla="*/ 2147483646 h 159"/>
              <a:gd name="T52" fmla="*/ 2147483646 w 399"/>
              <a:gd name="T53" fmla="*/ 2147483646 h 159"/>
              <a:gd name="T54" fmla="*/ 2147483646 w 399"/>
              <a:gd name="T55" fmla="*/ 2147483646 h 159"/>
              <a:gd name="T56" fmla="*/ 2147483646 w 399"/>
              <a:gd name="T57" fmla="*/ 2147483646 h 159"/>
              <a:gd name="T58" fmla="*/ 2147483646 w 399"/>
              <a:gd name="T59" fmla="*/ 2147483646 h 159"/>
              <a:gd name="T60" fmla="*/ 2147483646 w 399"/>
              <a:gd name="T61" fmla="*/ 2147483646 h 159"/>
              <a:gd name="T62" fmla="*/ 2147483646 w 399"/>
              <a:gd name="T63" fmla="*/ 2147483646 h 159"/>
              <a:gd name="T64" fmla="*/ 2147483646 w 399"/>
              <a:gd name="T65" fmla="*/ 2147483646 h 159"/>
              <a:gd name="T66" fmla="*/ 2147483646 w 399"/>
              <a:gd name="T67" fmla="*/ 2147483646 h 159"/>
              <a:gd name="T68" fmla="*/ 2147483646 w 399"/>
              <a:gd name="T69" fmla="*/ 2147483646 h 159"/>
              <a:gd name="T70" fmla="*/ 2147483646 w 399"/>
              <a:gd name="T71" fmla="*/ 2147483646 h 15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399" h="159">
                <a:moveTo>
                  <a:pt x="366" y="100"/>
                </a:moveTo>
                <a:cubicBezTo>
                  <a:pt x="371" y="101"/>
                  <a:pt x="374" y="109"/>
                  <a:pt x="371" y="115"/>
                </a:cubicBezTo>
                <a:cubicBezTo>
                  <a:pt x="366" y="122"/>
                  <a:pt x="356" y="123"/>
                  <a:pt x="350" y="118"/>
                </a:cubicBezTo>
                <a:cubicBezTo>
                  <a:pt x="337" y="109"/>
                  <a:pt x="343" y="89"/>
                  <a:pt x="361" y="88"/>
                </a:cubicBezTo>
                <a:cubicBezTo>
                  <a:pt x="382" y="87"/>
                  <a:pt x="399" y="110"/>
                  <a:pt x="383" y="131"/>
                </a:cubicBezTo>
                <a:cubicBezTo>
                  <a:pt x="368" y="152"/>
                  <a:pt x="337" y="152"/>
                  <a:pt x="313" y="148"/>
                </a:cubicBezTo>
                <a:cubicBezTo>
                  <a:pt x="296" y="144"/>
                  <a:pt x="277" y="138"/>
                  <a:pt x="261" y="129"/>
                </a:cubicBezTo>
                <a:cubicBezTo>
                  <a:pt x="260" y="128"/>
                  <a:pt x="260" y="128"/>
                  <a:pt x="260" y="128"/>
                </a:cubicBezTo>
                <a:cubicBezTo>
                  <a:pt x="252" y="138"/>
                  <a:pt x="246" y="148"/>
                  <a:pt x="240" y="159"/>
                </a:cubicBezTo>
                <a:cubicBezTo>
                  <a:pt x="193" y="134"/>
                  <a:pt x="166" y="28"/>
                  <a:pt x="91" y="11"/>
                </a:cubicBezTo>
                <a:cubicBezTo>
                  <a:pt x="61" y="4"/>
                  <a:pt x="20" y="17"/>
                  <a:pt x="11" y="53"/>
                </a:cubicBezTo>
                <a:cubicBezTo>
                  <a:pt x="5" y="82"/>
                  <a:pt x="31" y="115"/>
                  <a:pt x="63" y="109"/>
                </a:cubicBezTo>
                <a:cubicBezTo>
                  <a:pt x="80" y="106"/>
                  <a:pt x="93" y="86"/>
                  <a:pt x="89" y="68"/>
                </a:cubicBezTo>
                <a:cubicBezTo>
                  <a:pt x="86" y="50"/>
                  <a:pt x="65" y="37"/>
                  <a:pt x="48" y="45"/>
                </a:cubicBezTo>
                <a:cubicBezTo>
                  <a:pt x="35" y="50"/>
                  <a:pt x="31" y="65"/>
                  <a:pt x="36" y="76"/>
                </a:cubicBezTo>
                <a:cubicBezTo>
                  <a:pt x="42" y="88"/>
                  <a:pt x="64" y="91"/>
                  <a:pt x="69" y="78"/>
                </a:cubicBezTo>
                <a:cubicBezTo>
                  <a:pt x="73" y="67"/>
                  <a:pt x="63" y="61"/>
                  <a:pt x="59" y="61"/>
                </a:cubicBezTo>
                <a:cubicBezTo>
                  <a:pt x="52" y="60"/>
                  <a:pt x="44" y="64"/>
                  <a:pt x="43" y="72"/>
                </a:cubicBezTo>
                <a:cubicBezTo>
                  <a:pt x="42" y="61"/>
                  <a:pt x="54" y="56"/>
                  <a:pt x="62" y="58"/>
                </a:cubicBezTo>
                <a:cubicBezTo>
                  <a:pt x="69" y="60"/>
                  <a:pt x="76" y="68"/>
                  <a:pt x="72" y="79"/>
                </a:cubicBezTo>
                <a:cubicBezTo>
                  <a:pt x="66" y="96"/>
                  <a:pt x="39" y="94"/>
                  <a:pt x="32" y="78"/>
                </a:cubicBezTo>
                <a:cubicBezTo>
                  <a:pt x="26" y="65"/>
                  <a:pt x="33" y="48"/>
                  <a:pt x="46" y="42"/>
                </a:cubicBezTo>
                <a:cubicBezTo>
                  <a:pt x="67" y="33"/>
                  <a:pt x="89" y="48"/>
                  <a:pt x="93" y="69"/>
                </a:cubicBezTo>
                <a:cubicBezTo>
                  <a:pt x="97" y="89"/>
                  <a:pt x="84" y="110"/>
                  <a:pt x="64" y="114"/>
                </a:cubicBezTo>
                <a:cubicBezTo>
                  <a:pt x="28" y="121"/>
                  <a:pt x="0" y="85"/>
                  <a:pt x="8" y="52"/>
                </a:cubicBezTo>
                <a:cubicBezTo>
                  <a:pt x="18" y="14"/>
                  <a:pt x="60" y="0"/>
                  <a:pt x="94" y="7"/>
                </a:cubicBezTo>
                <a:cubicBezTo>
                  <a:pt x="166" y="24"/>
                  <a:pt x="192" y="118"/>
                  <a:pt x="238" y="151"/>
                </a:cubicBezTo>
                <a:cubicBezTo>
                  <a:pt x="242" y="143"/>
                  <a:pt x="249" y="134"/>
                  <a:pt x="256" y="126"/>
                </a:cubicBezTo>
                <a:cubicBezTo>
                  <a:pt x="234" y="113"/>
                  <a:pt x="213" y="96"/>
                  <a:pt x="207" y="73"/>
                </a:cubicBezTo>
                <a:cubicBezTo>
                  <a:pt x="240" y="78"/>
                  <a:pt x="306" y="67"/>
                  <a:pt x="345" y="75"/>
                </a:cubicBezTo>
                <a:cubicBezTo>
                  <a:pt x="313" y="74"/>
                  <a:pt x="283" y="103"/>
                  <a:pt x="264" y="124"/>
                </a:cubicBezTo>
                <a:cubicBezTo>
                  <a:pt x="280" y="133"/>
                  <a:pt x="297" y="140"/>
                  <a:pt x="314" y="143"/>
                </a:cubicBezTo>
                <a:cubicBezTo>
                  <a:pt x="335" y="147"/>
                  <a:pt x="365" y="148"/>
                  <a:pt x="380" y="131"/>
                </a:cubicBezTo>
                <a:cubicBezTo>
                  <a:pt x="395" y="113"/>
                  <a:pt x="380" y="92"/>
                  <a:pt x="361" y="93"/>
                </a:cubicBezTo>
                <a:cubicBezTo>
                  <a:pt x="348" y="94"/>
                  <a:pt x="344" y="110"/>
                  <a:pt x="352" y="116"/>
                </a:cubicBezTo>
                <a:cubicBezTo>
                  <a:pt x="363" y="123"/>
                  <a:pt x="376" y="111"/>
                  <a:pt x="366" y="100"/>
                </a:cubicBezTo>
                <a:close/>
              </a:path>
            </a:pathLst>
          </a:custGeom>
          <a:solidFill>
            <a:schemeClr val="tx1">
              <a:alpha val="76862"/>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9232" name="组合 37"/>
          <p:cNvGrpSpPr/>
          <p:nvPr/>
        </p:nvGrpSpPr>
        <p:grpSpPr bwMode="auto">
          <a:xfrm>
            <a:off x="5086350" y="1192213"/>
            <a:ext cx="1974850" cy="49212"/>
            <a:chOff x="5108253" y="1177442"/>
            <a:chExt cx="1975492" cy="49074"/>
          </a:xfrm>
        </p:grpSpPr>
        <p:cxnSp>
          <p:nvCxnSpPr>
            <p:cNvPr id="89" name="直接连接符 88"/>
            <p:cNvCxnSpPr/>
            <p:nvPr/>
          </p:nvCxnSpPr>
          <p:spPr>
            <a:xfrm>
              <a:off x="5108253" y="1226516"/>
              <a:ext cx="1975492" cy="0"/>
            </a:xfrm>
            <a:prstGeom prst="line">
              <a:avLst/>
            </a:prstGeom>
            <a:ln w="22225" cmpd="sng">
              <a:solidFill>
                <a:schemeClr val="tx1">
                  <a:lumMod val="75000"/>
                  <a:lumOff val="25000"/>
                  <a:alpha val="83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a:off x="5108253" y="1177442"/>
              <a:ext cx="1975492" cy="0"/>
            </a:xfrm>
            <a:prstGeom prst="line">
              <a:avLst/>
            </a:prstGeom>
            <a:ln w="28575" cmpd="sng">
              <a:solidFill>
                <a:schemeClr val="tx1">
                  <a:lumMod val="75000"/>
                  <a:lumOff val="25000"/>
                  <a:alpha val="83000"/>
                </a:schemeClr>
              </a:solidFill>
              <a:prstDash val="solid"/>
            </a:ln>
          </p:spPr>
          <p:style>
            <a:lnRef idx="1">
              <a:schemeClr val="accent1"/>
            </a:lnRef>
            <a:fillRef idx="0">
              <a:schemeClr val="accent1"/>
            </a:fillRef>
            <a:effectRef idx="0">
              <a:schemeClr val="accent1"/>
            </a:effectRef>
            <a:fontRef idx="minor">
              <a:schemeClr val="tx1"/>
            </a:fontRef>
          </p:style>
        </p:cxnSp>
      </p:grpSp>
      <p:sp>
        <p:nvSpPr>
          <p:cNvPr id="9233" name="文本框 39"/>
          <p:cNvSpPr txBox="1">
            <a:spLocks noChangeArrowheads="1"/>
          </p:cNvSpPr>
          <p:nvPr/>
        </p:nvSpPr>
        <p:spPr bwMode="auto">
          <a:xfrm>
            <a:off x="4610735" y="479425"/>
            <a:ext cx="29260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9pPr>
          </a:lstStyle>
          <a:p>
            <a:pPr algn="l" eaLnBrk="1" hangingPunct="1">
              <a:lnSpc>
                <a:spcPct val="100000"/>
              </a:lnSpc>
              <a:spcBef>
                <a:spcPct val="0"/>
              </a:spcBef>
              <a:buFontTx/>
              <a:buNone/>
            </a:pPr>
            <a:r>
              <a:rPr lang="zh-CN" altLang="en-US">
                <a:solidFill>
                  <a:srgbClr val="3B3838"/>
                </a:solidFill>
                <a:latin typeface="微软雅黑" panose="020B0503020204020204" charset="-122"/>
                <a:ea typeface="微软雅黑" panose="020B0503020204020204" charset="-122"/>
              </a:rPr>
              <a:t>详细设计之开始模块</a:t>
            </a:r>
            <a:endParaRPr lang="zh-CN" altLang="en-US">
              <a:solidFill>
                <a:srgbClr val="3B3838"/>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1"/>
          <a:stretch>
            <a:fillRect/>
          </a:stretch>
        </p:blipFill>
        <p:spPr>
          <a:xfrm>
            <a:off x="6750050" y="4686300"/>
            <a:ext cx="4638040" cy="1790700"/>
          </a:xfrm>
          <a:prstGeom prst="rect">
            <a:avLst/>
          </a:prstGeo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fill="hold" grpId="0" nodeType="clickEffect">
                                  <p:stCondLst>
                                    <p:cond delay="0"/>
                                  </p:stCondLst>
                                  <p:childTnLst>
                                    <p:animMotion origin="layout" path="M -0.37186 0.5375 L -0.33711 0.847 " pathEditMode="fixed" rAng="0" ptsTypes="AA">
                                      <p:cBhvr>
                                        <p:cTn id="6" dur="750" fill="hold"/>
                                        <p:tgtEl>
                                          <p:spTgt spid="15"/>
                                        </p:tgtEl>
                                        <p:attrNameLst>
                                          <p:attrName>ppt_x</p:attrName>
                                          <p:attrName>ppt_y</p:attrName>
                                        </p:attrNameLst>
                                      </p:cBhvr>
                                      <p:rCtr x="1732" y="15463"/>
                                    </p:animMotion>
                                  </p:childTnLst>
                                </p:cTn>
                              </p:par>
                              <p:par>
                                <p:cTn id="7" presetID="42" presetClass="path" presetSubtype="0" fill="hold" grpId="0" nodeType="withEffect">
                                  <p:stCondLst>
                                    <p:cond delay="0"/>
                                  </p:stCondLst>
                                  <p:childTnLst>
                                    <p:animMotion origin="layout" path="M -0.4983 0.50464 L -0.33709 0.84676 " pathEditMode="fixed" rAng="0" ptsTypes="AA">
                                      <p:cBhvr>
                                        <p:cTn id="8" dur="750" fill="hold"/>
                                        <p:tgtEl>
                                          <p:spTgt spid="18"/>
                                        </p:tgtEl>
                                        <p:attrNameLst>
                                          <p:attrName>ppt_x</p:attrName>
                                          <p:attrName>ppt_y</p:attrName>
                                        </p:attrNameLst>
                                      </p:cBhvr>
                                      <p:rCtr x="8060" y="17106"/>
                                    </p:animMotion>
                                  </p:childTnLst>
                                </p:cTn>
                              </p:par>
                            </p:childTnLst>
                          </p:cTn>
                        </p:par>
                      </p:childTnLst>
                    </p:cTn>
                  </p:par>
                  <p:par>
                    <p:cTn id="9" fill="hold">
                      <p:stCondLst>
                        <p:cond delay="indefinite"/>
                      </p:stCondLst>
                      <p:childTnLst>
                        <p:par>
                          <p:cTn id="10" fill="hold">
                            <p:stCondLst>
                              <p:cond delay="0"/>
                            </p:stCondLst>
                            <p:childTnLst>
                              <p:par>
                                <p:cTn id="11" presetID="42" presetClass="path" presetSubtype="0" accel="50000" fill="hold" grpId="0" nodeType="clickEffect">
                                  <p:stCondLst>
                                    <p:cond delay="0"/>
                                  </p:stCondLst>
                                  <p:childTnLst>
                                    <p:animMotion origin="layout" path="M -0.03659 0.78125 L -0.06302 0.8625 " pathEditMode="fixed" rAng="0" ptsTypes="AA">
                                      <p:cBhvr>
                                        <p:cTn id="12" dur="750" fill="hold"/>
                                        <p:tgtEl>
                                          <p:spTgt spid="9"/>
                                        </p:tgtEl>
                                        <p:attrNameLst>
                                          <p:attrName>ppt_x</p:attrName>
                                          <p:attrName>ppt_y</p:attrName>
                                        </p:attrNameLst>
                                      </p:cBhvr>
                                      <p:rCtr x="-1146" y="4236"/>
                                    </p:animMotion>
                                  </p:childTnLst>
                                </p:cTn>
                              </p:par>
                              <p:par>
                                <p:cTn id="13" presetID="42" presetClass="path" presetSubtype="0" accel="50000" fill="hold" grpId="0" nodeType="withEffect">
                                  <p:stCondLst>
                                    <p:cond delay="0"/>
                                  </p:stCondLst>
                                  <p:childTnLst>
                                    <p:animMotion origin="layout" path="M -0.02292 0.92547 L -0.06302 0.86272 " pathEditMode="fixed" rAng="0" ptsTypes="AA">
                                      <p:cBhvr>
                                        <p:cTn id="14" dur="750" fill="hold"/>
                                        <p:tgtEl>
                                          <p:spTgt spid="33"/>
                                        </p:tgtEl>
                                        <p:attrNameLst>
                                          <p:attrName>ppt_x</p:attrName>
                                          <p:attrName>ppt_y</p:attrName>
                                        </p:attrNameLst>
                                      </p:cBhvr>
                                      <p:rCtr x="-2005" y="-3148"/>
                                    </p:animMotion>
                                  </p:childTnLst>
                                </p:cTn>
                              </p:par>
                              <p:par>
                                <p:cTn id="15" presetID="42" presetClass="path" presetSubtype="0" accel="50000" fill="hold" grpId="0" nodeType="withEffect">
                                  <p:stCondLst>
                                    <p:cond delay="0"/>
                                  </p:stCondLst>
                                  <p:childTnLst>
                                    <p:animMotion origin="layout" path="M 0.01679 0.91528 L -0.06301 0.86273 " pathEditMode="fixed" rAng="0" ptsTypes="AA">
                                      <p:cBhvr>
                                        <p:cTn id="16" dur="750" fill="hold"/>
                                        <p:tgtEl>
                                          <p:spTgt spid="12"/>
                                        </p:tgtEl>
                                        <p:attrNameLst>
                                          <p:attrName>ppt_x</p:attrName>
                                          <p:attrName>ppt_y</p:attrName>
                                        </p:attrNameLst>
                                      </p:cBhvr>
                                      <p:rCtr x="-3997" y="-2639"/>
                                    </p:animMotion>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fill="hold" grpId="0" nodeType="clickEffect">
                                  <p:stCondLst>
                                    <p:cond delay="0"/>
                                  </p:stCondLst>
                                  <p:childTnLst>
                                    <p:animMotion origin="layout" path="M -0.04453 0.94143 L -0.06301 0.86273 " pathEditMode="fixed" rAng="0" ptsTypes="AA">
                                      <p:cBhvr>
                                        <p:cTn id="20" dur="750" fill="hold"/>
                                        <p:tgtEl>
                                          <p:spTgt spid="10"/>
                                        </p:tgtEl>
                                        <p:attrNameLst>
                                          <p:attrName>ppt_x</p:attrName>
                                          <p:attrName>ppt_y</p:attrName>
                                        </p:attrNameLst>
                                      </p:cBhvr>
                                      <p:rCtr x="-924" y="-3935"/>
                                    </p:animMotion>
                                  </p:childTnLst>
                                </p:cTn>
                              </p:par>
                              <p:par>
                                <p:cTn id="21" presetID="42" presetClass="path" presetSubtype="0" accel="50000" fill="hold" grpId="0" nodeType="withEffect">
                                  <p:stCondLst>
                                    <p:cond delay="0"/>
                                  </p:stCondLst>
                                  <p:childTnLst>
                                    <p:animMotion origin="layout" path="M -0.0414 0.75879 L -0.06302 0.86273 " pathEditMode="fixed" rAng="0" ptsTypes="AA">
                                      <p:cBhvr>
                                        <p:cTn id="22" dur="750" fill="hold"/>
                                        <p:tgtEl>
                                          <p:spTgt spid="7"/>
                                        </p:tgtEl>
                                        <p:attrNameLst>
                                          <p:attrName>ppt_x</p:attrName>
                                          <p:attrName>ppt_y</p:attrName>
                                        </p:attrNameLst>
                                      </p:cBhvr>
                                      <p:rCtr x="-1081" y="5185"/>
                                    </p:animMotion>
                                  </p:childTnLst>
                                </p:cTn>
                              </p:par>
                              <p:par>
                                <p:cTn id="23" presetID="42" presetClass="path" presetSubtype="0" accel="50000" fill="hold" grpId="0" nodeType="withEffect">
                                  <p:stCondLst>
                                    <p:cond delay="0"/>
                                  </p:stCondLst>
                                  <p:childTnLst>
                                    <p:animMotion origin="layout" path="M -0.09361 0.78171 L -0.06302 0.8625 " pathEditMode="fixed" rAng="0" ptsTypes="AA">
                                      <p:cBhvr>
                                        <p:cTn id="24" dur="750" fill="hold"/>
                                        <p:tgtEl>
                                          <p:spTgt spid="8"/>
                                        </p:tgtEl>
                                        <p:attrNameLst>
                                          <p:attrName>ppt_x</p:attrName>
                                          <p:attrName>ppt_y</p:attrName>
                                        </p:attrNameLst>
                                      </p:cBhvr>
                                      <p:rCtr x="1563" y="4213"/>
                                    </p:animMotion>
                                  </p:childTnLst>
                                </p:cTn>
                              </p:par>
                              <p:par>
                                <p:cTn id="25" presetID="50" presetClass="entr" presetSubtype="0" decel="100000" fill="hold" grpId="0" nodeType="withEffect">
                                  <p:stCondLst>
                                    <p:cond delay="0"/>
                                  </p:stCondLst>
                                  <p:iterate type="lt">
                                    <p:tmPct val="10000"/>
                                  </p:iterate>
                                  <p:childTnLst>
                                    <p:set>
                                      <p:cBhvr>
                                        <p:cTn id="26" dur="1" fill="hold">
                                          <p:stCondLst>
                                            <p:cond delay="0"/>
                                          </p:stCondLst>
                                        </p:cTn>
                                        <p:tgtEl>
                                          <p:spTgt spid="85"/>
                                        </p:tgtEl>
                                        <p:attrNameLst>
                                          <p:attrName>style.visibility</p:attrName>
                                        </p:attrNameLst>
                                      </p:cBhvr>
                                      <p:to>
                                        <p:strVal val="visible"/>
                                      </p:to>
                                    </p:set>
                                    <p:anim calcmode="lin" valueType="num">
                                      <p:cBhvr>
                                        <p:cTn id="27" dur="1000" fill="hold"/>
                                        <p:tgtEl>
                                          <p:spTgt spid="85"/>
                                        </p:tgtEl>
                                        <p:attrNameLst>
                                          <p:attrName>ppt_w</p:attrName>
                                        </p:attrNameLst>
                                      </p:cBhvr>
                                      <p:tavLst>
                                        <p:tav tm="0">
                                          <p:val>
                                            <p:strVal val="#ppt_w+.3"/>
                                          </p:val>
                                        </p:tav>
                                        <p:tav tm="100000">
                                          <p:val>
                                            <p:strVal val="#ppt_w"/>
                                          </p:val>
                                        </p:tav>
                                      </p:tavLst>
                                    </p:anim>
                                    <p:anim calcmode="lin" valueType="num">
                                      <p:cBhvr>
                                        <p:cTn id="28" dur="1000" fill="hold"/>
                                        <p:tgtEl>
                                          <p:spTgt spid="85"/>
                                        </p:tgtEl>
                                        <p:attrNameLst>
                                          <p:attrName>ppt_h</p:attrName>
                                        </p:attrNameLst>
                                      </p:cBhvr>
                                      <p:tavLst>
                                        <p:tav tm="0">
                                          <p:val>
                                            <p:strVal val="#ppt_h"/>
                                          </p:val>
                                        </p:tav>
                                        <p:tav tm="100000">
                                          <p:val>
                                            <p:strVal val="#ppt_h"/>
                                          </p:val>
                                        </p:tav>
                                      </p:tavLst>
                                    </p:anim>
                                    <p:animEffect transition="in" filter="fade">
                                      <p:cBhvr>
                                        <p:cTn id="29" dur="10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9" grpId="0" bldLvl="0" animBg="1"/>
      <p:bldP spid="10" grpId="0" bldLvl="0" animBg="1"/>
      <p:bldP spid="12" grpId="0" bldLvl="0" animBg="1"/>
      <p:bldP spid="15" grpId="0" bldLvl="0" animBg="1"/>
      <p:bldP spid="18" grpId="0" bldLvl="0" animBg="1"/>
      <p:bldP spid="33" grpId="0" bldLvl="0" animBg="1"/>
      <p:bldP spid="8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ctrTitle"/>
          </p:nvPr>
        </p:nvSpPr>
        <p:spPr>
          <a:noFill/>
          <a:extLst>
            <a:ext uri="{909E8E84-426E-40DD-AFC4-6F175D3DCCD1}">
              <a14:hiddenFill xmlns:a14="http://schemas.microsoft.com/office/drawing/2010/main">
                <a:solidFill>
                  <a:schemeClr val="accent6">
                    <a:lumMod val="20000"/>
                    <a:lumOff val="80000"/>
                  </a:schemeClr>
                </a:solidFill>
              </a14:hiddenFill>
            </a:ext>
          </a:extLst>
        </p:spPr>
        <p:txBody>
          <a:bodyPr/>
          <a:p>
            <a:r>
              <a:rPr lang="zh-CN" altLang="en-US">
                <a:solidFill>
                  <a:schemeClr val="bg1"/>
                </a:solidFill>
              </a:rPr>
              <a:t>植物大战僵尸</a:t>
            </a:r>
            <a:endParaRPr lang="zh-CN" altLang="en-US">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7" nodeType="afterEffect">
                                  <p:stCondLst>
                                    <p:cond delay="0"/>
                                  </p:stCondLst>
                                  <p:childTnLst>
                                    <p:animScale>
                                      <p:cBhvr>
                                        <p:cTn id="6"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7"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sz="2400">
                <a:latin typeface="微软雅黑" panose="020B0503020204020204" charset="-122"/>
                <a:ea typeface="微软雅黑" panose="020B0503020204020204" charset="-122"/>
              </a:rPr>
              <a:t>详细设计之图片模块与相应的使用</a:t>
            </a:r>
            <a:br>
              <a:rPr lang="zh-CN" altLang="en-US"/>
            </a:br>
            <a:r>
              <a:rPr lang="zh-CN" altLang="en-US" sz="2000"/>
              <a:t>何柳华</a:t>
            </a:r>
            <a:endParaRPr lang="zh-CN" altLang="en-US" sz="2000"/>
          </a:p>
        </p:txBody>
      </p:sp>
      <p:pic>
        <p:nvPicPr>
          <p:cNvPr id="4" name="内容占位符 3"/>
          <p:cNvPicPr>
            <a:picLocks noChangeAspect="1"/>
          </p:cNvPicPr>
          <p:nvPr>
            <p:ph idx="1"/>
          </p:nvPr>
        </p:nvPicPr>
        <p:blipFill>
          <a:blip r:embed="rId1"/>
          <a:stretch>
            <a:fillRect/>
          </a:stretch>
        </p:blipFill>
        <p:spPr>
          <a:xfrm>
            <a:off x="741680" y="1564640"/>
            <a:ext cx="4641215" cy="4679950"/>
          </a:xfrm>
          <a:prstGeom prst="rect">
            <a:avLst/>
          </a:prstGeom>
        </p:spPr>
      </p:pic>
      <p:pic>
        <p:nvPicPr>
          <p:cNvPr id="5" name="图片 4"/>
          <p:cNvPicPr>
            <a:picLocks noChangeAspect="1"/>
          </p:cNvPicPr>
          <p:nvPr/>
        </p:nvPicPr>
        <p:blipFill>
          <a:blip r:embed="rId2"/>
          <a:stretch>
            <a:fillRect/>
          </a:stretch>
        </p:blipFill>
        <p:spPr>
          <a:xfrm>
            <a:off x="5026025" y="1564640"/>
            <a:ext cx="6886575" cy="4818380"/>
          </a:xfrm>
          <a:prstGeom prst="rect">
            <a:avLst/>
          </a:prstGeom>
        </p:spPr>
      </p:pic>
    </p:spTree>
    <p:custDataLst>
      <p:tags r:id="rId3"/>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05"/>
          <p:cNvGrpSpPr/>
          <p:nvPr/>
        </p:nvGrpSpPr>
        <p:grpSpPr bwMode="auto">
          <a:xfrm rot="1800000">
            <a:off x="7462735" y="1479603"/>
            <a:ext cx="5611128" cy="3072689"/>
            <a:chOff x="3697363" y="1910825"/>
            <a:chExt cx="1897492" cy="1039813"/>
          </a:xfrm>
          <a:solidFill>
            <a:srgbClr val="404040"/>
          </a:solidFill>
        </p:grpSpPr>
        <p:sp>
          <p:nvSpPr>
            <p:cNvPr id="5" name="AutoShape 1"/>
            <p:cNvSpPr/>
            <p:nvPr/>
          </p:nvSpPr>
          <p:spPr bwMode="auto">
            <a:xfrm>
              <a:off x="5351641" y="2614845"/>
              <a:ext cx="243214" cy="201914"/>
            </a:xfrm>
            <a:custGeom>
              <a:avLst/>
              <a:gdLst>
                <a:gd name="T0" fmla="*/ 2147483647 w 21175"/>
                <a:gd name="T1" fmla="*/ 0 h 21477"/>
                <a:gd name="T2" fmla="*/ 2147483647 w 21175"/>
                <a:gd name="T3" fmla="*/ 2147483647 h 21477"/>
                <a:gd name="T4" fmla="*/ 2147483647 w 21175"/>
                <a:gd name="T5" fmla="*/ 2147483647 h 21477"/>
                <a:gd name="T6" fmla="*/ 0 w 21175"/>
                <a:gd name="T7" fmla="*/ 2147483647 h 21477"/>
                <a:gd name="T8" fmla="*/ 2147483647 w 21175"/>
                <a:gd name="T9" fmla="*/ 0 h 21477"/>
                <a:gd name="T10" fmla="*/ 2147483647 w 21175"/>
                <a:gd name="T11" fmla="*/ 0 h 2147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175" h="21477">
                  <a:moveTo>
                    <a:pt x="2894" y="0"/>
                  </a:moveTo>
                  <a:lnTo>
                    <a:pt x="21157" y="16957"/>
                  </a:lnTo>
                  <a:cubicBezTo>
                    <a:pt x="21157" y="16957"/>
                    <a:pt x="21600" y="21600"/>
                    <a:pt x="18108" y="21474"/>
                  </a:cubicBezTo>
                  <a:lnTo>
                    <a:pt x="0" y="2609"/>
                  </a:lnTo>
                  <a:lnTo>
                    <a:pt x="2894" y="0"/>
                  </a:lnTo>
                  <a:close/>
                  <a:moveTo>
                    <a:pt x="2894" y="0"/>
                  </a:moveTo>
                </a:path>
              </a:pathLst>
            </a:custGeom>
            <a:grpFill/>
            <a:ln>
              <a:noFill/>
            </a:ln>
          </p:spPr>
          <p:txBody>
            <a:bodyPr lIns="0" tIns="0" rIns="0" bIns="0"/>
            <a:lstStyle/>
            <a:p>
              <a:pPr eaLnBrk="1" fontAlgn="auto" hangingPunct="1">
                <a:spcBef>
                  <a:spcPts val="0"/>
                </a:spcBef>
                <a:spcAft>
                  <a:spcPts val="0"/>
                </a:spcAft>
                <a:defRPr/>
              </a:pPr>
              <a:endParaRPr lang="en-US" sz="2400" dirty="0">
                <a:solidFill>
                  <a:schemeClr val="bg1"/>
                </a:solidFill>
                <a:latin typeface="Open Sans Light" pitchFamily="34" charset="0"/>
                <a:ea typeface="Open Sans Light" pitchFamily="34" charset="0"/>
                <a:cs typeface="Open Sans Light" pitchFamily="34" charset="0"/>
              </a:endParaRPr>
            </a:p>
          </p:txBody>
        </p:sp>
        <p:sp>
          <p:nvSpPr>
            <p:cNvPr id="6" name="AutoShape 2"/>
            <p:cNvSpPr/>
            <p:nvPr/>
          </p:nvSpPr>
          <p:spPr bwMode="auto">
            <a:xfrm>
              <a:off x="3697363" y="1973753"/>
              <a:ext cx="398264" cy="486945"/>
            </a:xfrm>
            <a:custGeom>
              <a:avLst/>
              <a:gdLst/>
              <a:ahLst/>
              <a:cxnLst/>
              <a:rect l="0" t="0" r="r" b="b"/>
              <a:pathLst>
                <a:path w="21241" h="21251">
                  <a:moveTo>
                    <a:pt x="48" y="713"/>
                  </a:moveTo>
                  <a:cubicBezTo>
                    <a:pt x="-221" y="142"/>
                    <a:pt x="710" y="-279"/>
                    <a:pt x="1126" y="227"/>
                  </a:cubicBezTo>
                  <a:cubicBezTo>
                    <a:pt x="3513" y="3129"/>
                    <a:pt x="7121" y="6980"/>
                    <a:pt x="11609" y="10149"/>
                  </a:cubicBezTo>
                  <a:cubicBezTo>
                    <a:pt x="11990" y="9799"/>
                    <a:pt x="12489" y="9340"/>
                    <a:pt x="12632" y="9208"/>
                  </a:cubicBezTo>
                  <a:cubicBezTo>
                    <a:pt x="13061" y="8814"/>
                    <a:pt x="12899" y="8530"/>
                    <a:pt x="12899" y="8530"/>
                  </a:cubicBezTo>
                  <a:cubicBezTo>
                    <a:pt x="12766" y="8139"/>
                    <a:pt x="12865" y="7702"/>
                    <a:pt x="13215" y="7380"/>
                  </a:cubicBezTo>
                  <a:cubicBezTo>
                    <a:pt x="13749" y="6889"/>
                    <a:pt x="14656" y="6855"/>
                    <a:pt x="15240" y="7305"/>
                  </a:cubicBezTo>
                  <a:lnTo>
                    <a:pt x="15575" y="7564"/>
                  </a:lnTo>
                  <a:cubicBezTo>
                    <a:pt x="16159" y="8014"/>
                    <a:pt x="16199" y="8777"/>
                    <a:pt x="15664" y="9269"/>
                  </a:cubicBezTo>
                  <a:cubicBezTo>
                    <a:pt x="15664" y="9269"/>
                    <a:pt x="15220" y="9824"/>
                    <a:pt x="14341" y="9644"/>
                  </a:cubicBezTo>
                  <a:cubicBezTo>
                    <a:pt x="14341" y="9644"/>
                    <a:pt x="13916" y="9595"/>
                    <a:pt x="13559" y="9924"/>
                  </a:cubicBezTo>
                  <a:cubicBezTo>
                    <a:pt x="13422" y="10050"/>
                    <a:pt x="12962" y="10473"/>
                    <a:pt x="12589" y="10816"/>
                  </a:cubicBezTo>
                  <a:cubicBezTo>
                    <a:pt x="15102" y="12485"/>
                    <a:pt x="17864" y="13922"/>
                    <a:pt x="20831" y="14853"/>
                  </a:cubicBezTo>
                  <a:cubicBezTo>
                    <a:pt x="21241" y="14982"/>
                    <a:pt x="21379" y="15414"/>
                    <a:pt x="21083" y="15684"/>
                  </a:cubicBezTo>
                  <a:cubicBezTo>
                    <a:pt x="20198" y="16494"/>
                    <a:pt x="19308" y="17237"/>
                    <a:pt x="18451" y="17907"/>
                  </a:cubicBezTo>
                  <a:lnTo>
                    <a:pt x="18432" y="17891"/>
                  </a:lnTo>
                  <a:cubicBezTo>
                    <a:pt x="18423" y="17883"/>
                    <a:pt x="18395" y="17897"/>
                    <a:pt x="18387" y="17896"/>
                  </a:cubicBezTo>
                  <a:cubicBezTo>
                    <a:pt x="18679" y="17004"/>
                    <a:pt x="18155" y="16335"/>
                    <a:pt x="17752" y="16044"/>
                  </a:cubicBezTo>
                  <a:cubicBezTo>
                    <a:pt x="16857" y="15296"/>
                    <a:pt x="15407" y="15281"/>
                    <a:pt x="14491" y="16020"/>
                  </a:cubicBezTo>
                  <a:lnTo>
                    <a:pt x="14163" y="16285"/>
                  </a:lnTo>
                  <a:cubicBezTo>
                    <a:pt x="13234" y="17035"/>
                    <a:pt x="13202" y="18283"/>
                    <a:pt x="14093" y="19065"/>
                  </a:cubicBezTo>
                  <a:cubicBezTo>
                    <a:pt x="14612" y="19522"/>
                    <a:pt x="15345" y="19731"/>
                    <a:pt x="16084" y="19648"/>
                  </a:cubicBezTo>
                  <a:cubicBezTo>
                    <a:pt x="15190" y="20265"/>
                    <a:pt x="14397" y="20771"/>
                    <a:pt x="13770" y="21154"/>
                  </a:cubicBezTo>
                  <a:cubicBezTo>
                    <a:pt x="13496" y="21321"/>
                    <a:pt x="13114" y="21268"/>
                    <a:pt x="12916" y="21037"/>
                  </a:cubicBezTo>
                  <a:cubicBezTo>
                    <a:pt x="7572" y="14828"/>
                    <a:pt x="3434" y="7884"/>
                    <a:pt x="48" y="713"/>
                  </a:cubicBezTo>
                  <a:close/>
                  <a:moveTo>
                    <a:pt x="48" y="713"/>
                  </a:moveTo>
                </a:path>
              </a:pathLst>
            </a:custGeom>
            <a:grpFill/>
            <a:ln>
              <a:noFill/>
            </a:ln>
          </p:spPr>
          <p:txBody>
            <a:bodyPr lIns="0" tIns="0" rIns="0" bIns="0"/>
            <a:lstStyle/>
            <a:p>
              <a:pPr eaLnBrk="1" fontAlgn="auto" hangingPunct="1">
                <a:spcBef>
                  <a:spcPts val="0"/>
                </a:spcBef>
                <a:spcAft>
                  <a:spcPts val="0"/>
                </a:spcAft>
                <a:defRPr/>
              </a:pPr>
              <a:endParaRPr lang="en-US" sz="2400" dirty="0">
                <a:solidFill>
                  <a:schemeClr val="bg1"/>
                </a:solidFill>
                <a:latin typeface="Open Sans Light" pitchFamily="34" charset="0"/>
                <a:ea typeface="Open Sans Light" pitchFamily="34" charset="0"/>
                <a:cs typeface="Open Sans Light" pitchFamily="34" charset="0"/>
              </a:endParaRPr>
            </a:p>
          </p:txBody>
        </p:sp>
        <p:sp>
          <p:nvSpPr>
            <p:cNvPr id="7" name="AutoShape 3"/>
            <p:cNvSpPr/>
            <p:nvPr/>
          </p:nvSpPr>
          <p:spPr bwMode="auto">
            <a:xfrm>
              <a:off x="3748269" y="1961767"/>
              <a:ext cx="556970" cy="337116"/>
            </a:xfrm>
            <a:custGeom>
              <a:avLst/>
              <a:gdLst/>
              <a:ahLst/>
              <a:cxnLst/>
              <a:rect l="0" t="0" r="r" b="b"/>
              <a:pathLst>
                <a:path w="21294" h="21205">
                  <a:moveTo>
                    <a:pt x="94" y="1201"/>
                  </a:moveTo>
                  <a:cubicBezTo>
                    <a:pt x="-205" y="542"/>
                    <a:pt x="265" y="-323"/>
                    <a:pt x="680" y="123"/>
                  </a:cubicBezTo>
                  <a:cubicBezTo>
                    <a:pt x="4038" y="3733"/>
                    <a:pt x="8570" y="4780"/>
                    <a:pt x="12636" y="3933"/>
                  </a:cubicBezTo>
                  <a:cubicBezTo>
                    <a:pt x="14594" y="3525"/>
                    <a:pt x="16516" y="2790"/>
                    <a:pt x="18425" y="1946"/>
                  </a:cubicBezTo>
                  <a:cubicBezTo>
                    <a:pt x="18713" y="1818"/>
                    <a:pt x="18987" y="2198"/>
                    <a:pt x="18978" y="2702"/>
                  </a:cubicBezTo>
                  <a:cubicBezTo>
                    <a:pt x="18935" y="5191"/>
                    <a:pt x="18646" y="7580"/>
                    <a:pt x="18190" y="9849"/>
                  </a:cubicBezTo>
                  <a:cubicBezTo>
                    <a:pt x="18508" y="9974"/>
                    <a:pt x="18826" y="10100"/>
                    <a:pt x="18937" y="10144"/>
                  </a:cubicBezTo>
                  <a:cubicBezTo>
                    <a:pt x="19380" y="10319"/>
                    <a:pt x="19535" y="9949"/>
                    <a:pt x="19535" y="9949"/>
                  </a:cubicBezTo>
                  <a:cubicBezTo>
                    <a:pt x="19778" y="9531"/>
                    <a:pt x="20137" y="9328"/>
                    <a:pt x="20499" y="9471"/>
                  </a:cubicBezTo>
                  <a:cubicBezTo>
                    <a:pt x="21052" y="9689"/>
                    <a:pt x="21395" y="10624"/>
                    <a:pt x="21266" y="11559"/>
                  </a:cubicBezTo>
                  <a:lnTo>
                    <a:pt x="21192" y="12096"/>
                  </a:lnTo>
                  <a:cubicBezTo>
                    <a:pt x="21063" y="13031"/>
                    <a:pt x="20510" y="13612"/>
                    <a:pt x="19958" y="13393"/>
                  </a:cubicBezTo>
                  <a:cubicBezTo>
                    <a:pt x="19958" y="13393"/>
                    <a:pt x="19389" y="13315"/>
                    <a:pt x="19215" y="12259"/>
                  </a:cubicBezTo>
                  <a:cubicBezTo>
                    <a:pt x="19215" y="12259"/>
                    <a:pt x="19102" y="11776"/>
                    <a:pt x="18732" y="11629"/>
                  </a:cubicBezTo>
                  <a:cubicBezTo>
                    <a:pt x="18608" y="11581"/>
                    <a:pt x="18228" y="11430"/>
                    <a:pt x="17876" y="11291"/>
                  </a:cubicBezTo>
                  <a:cubicBezTo>
                    <a:pt x="17025" y="14871"/>
                    <a:pt x="15769" y="18120"/>
                    <a:pt x="14406" y="20931"/>
                  </a:cubicBezTo>
                  <a:cubicBezTo>
                    <a:pt x="14281" y="21191"/>
                    <a:pt x="14066" y="21277"/>
                    <a:pt x="13884" y="21141"/>
                  </a:cubicBezTo>
                  <a:cubicBezTo>
                    <a:pt x="11916" y="19668"/>
                    <a:pt x="10071" y="17702"/>
                    <a:pt x="8372" y="15502"/>
                  </a:cubicBezTo>
                  <a:cubicBezTo>
                    <a:pt x="9137" y="15761"/>
                    <a:pt x="9679" y="15070"/>
                    <a:pt x="9906" y="14557"/>
                  </a:cubicBezTo>
                  <a:cubicBezTo>
                    <a:pt x="10499" y="13404"/>
                    <a:pt x="10444" y="11648"/>
                    <a:pt x="9774" y="10609"/>
                  </a:cubicBezTo>
                  <a:lnTo>
                    <a:pt x="9533" y="10237"/>
                  </a:lnTo>
                  <a:cubicBezTo>
                    <a:pt x="8852" y="9182"/>
                    <a:pt x="7791" y="9261"/>
                    <a:pt x="7167" y="10413"/>
                  </a:cubicBezTo>
                  <a:cubicBezTo>
                    <a:pt x="6788" y="11113"/>
                    <a:pt x="6645" y="12069"/>
                    <a:pt x="6777" y="12991"/>
                  </a:cubicBezTo>
                  <a:cubicBezTo>
                    <a:pt x="6770" y="13007"/>
                    <a:pt x="6761" y="13025"/>
                    <a:pt x="6749" y="13047"/>
                  </a:cubicBezTo>
                  <a:lnTo>
                    <a:pt x="6680" y="13175"/>
                  </a:lnTo>
                  <a:cubicBezTo>
                    <a:pt x="3986" y="9226"/>
                    <a:pt x="1744" y="4837"/>
                    <a:pt x="94" y="1201"/>
                  </a:cubicBezTo>
                  <a:close/>
                  <a:moveTo>
                    <a:pt x="94" y="1201"/>
                  </a:moveTo>
                </a:path>
              </a:pathLst>
            </a:custGeom>
            <a:grpFill/>
            <a:ln>
              <a:noFill/>
            </a:ln>
          </p:spPr>
          <p:txBody>
            <a:bodyPr lIns="0" tIns="0" rIns="0" bIns="0"/>
            <a:lstStyle/>
            <a:p>
              <a:pPr eaLnBrk="1" fontAlgn="auto" hangingPunct="1">
                <a:spcBef>
                  <a:spcPts val="0"/>
                </a:spcBef>
                <a:spcAft>
                  <a:spcPts val="0"/>
                </a:spcAft>
                <a:defRPr/>
              </a:pPr>
              <a:endParaRPr lang="en-US" sz="2400" dirty="0">
                <a:solidFill>
                  <a:schemeClr val="bg1"/>
                </a:solidFill>
                <a:latin typeface="Open Sans Light" pitchFamily="34" charset="0"/>
                <a:ea typeface="Open Sans Light" pitchFamily="34" charset="0"/>
                <a:cs typeface="Open Sans Light" pitchFamily="34" charset="0"/>
              </a:endParaRPr>
            </a:p>
          </p:txBody>
        </p:sp>
        <p:sp>
          <p:nvSpPr>
            <p:cNvPr id="8" name="AutoShape 4"/>
            <p:cNvSpPr/>
            <p:nvPr/>
          </p:nvSpPr>
          <p:spPr bwMode="auto">
            <a:xfrm>
              <a:off x="4141863" y="1910825"/>
              <a:ext cx="641350" cy="430213"/>
            </a:xfrm>
            <a:custGeom>
              <a:avLst/>
              <a:gdLst>
                <a:gd name="T0" fmla="*/ 2147483647 w 21432"/>
                <a:gd name="T1" fmla="*/ 2147483647 h 21367"/>
                <a:gd name="T2" fmla="*/ 2147483647 w 21432"/>
                <a:gd name="T3" fmla="*/ 2147483647 h 21367"/>
                <a:gd name="T4" fmla="*/ 2147483647 w 21432"/>
                <a:gd name="T5" fmla="*/ 2147483647 h 21367"/>
                <a:gd name="T6" fmla="*/ 2147483647 w 21432"/>
                <a:gd name="T7" fmla="*/ 2147483647 h 21367"/>
                <a:gd name="T8" fmla="*/ 2147483647 w 21432"/>
                <a:gd name="T9" fmla="*/ 2147483647 h 21367"/>
                <a:gd name="T10" fmla="*/ 2147483647 w 21432"/>
                <a:gd name="T11" fmla="*/ 2147483647 h 21367"/>
                <a:gd name="T12" fmla="*/ 2147483647 w 21432"/>
                <a:gd name="T13" fmla="*/ 2147483647 h 21367"/>
                <a:gd name="T14" fmla="*/ 2147483647 w 21432"/>
                <a:gd name="T15" fmla="*/ 2147483647 h 21367"/>
                <a:gd name="T16" fmla="*/ 2147483647 w 21432"/>
                <a:gd name="T17" fmla="*/ 2147483647 h 21367"/>
                <a:gd name="T18" fmla="*/ 2147483647 w 21432"/>
                <a:gd name="T19" fmla="*/ 2147483647 h 21367"/>
                <a:gd name="T20" fmla="*/ 2147483647 w 21432"/>
                <a:gd name="T21" fmla="*/ 2147483647 h 21367"/>
                <a:gd name="T22" fmla="*/ 2147483647 w 21432"/>
                <a:gd name="T23" fmla="*/ 2147483647 h 21367"/>
                <a:gd name="T24" fmla="*/ 2147483647 w 21432"/>
                <a:gd name="T25" fmla="*/ 2147483647 h 21367"/>
                <a:gd name="T26" fmla="*/ 2147483647 w 21432"/>
                <a:gd name="T27" fmla="*/ 2147483647 h 21367"/>
                <a:gd name="T28" fmla="*/ 2147483647 w 21432"/>
                <a:gd name="T29" fmla="*/ 2147483647 h 21367"/>
                <a:gd name="T30" fmla="*/ 2147483647 w 21432"/>
                <a:gd name="T31" fmla="*/ 2147483647 h 21367"/>
                <a:gd name="T32" fmla="*/ 2147483647 w 21432"/>
                <a:gd name="T33" fmla="*/ 2147483647 h 21367"/>
                <a:gd name="T34" fmla="*/ 2147483647 w 21432"/>
                <a:gd name="T35" fmla="*/ 2147483647 h 21367"/>
                <a:gd name="T36" fmla="*/ 2147483647 w 21432"/>
                <a:gd name="T37" fmla="*/ 2147483647 h 21367"/>
                <a:gd name="T38" fmla="*/ 2147483647 w 21432"/>
                <a:gd name="T39" fmla="*/ 2147483647 h 21367"/>
                <a:gd name="T40" fmla="*/ 2147483647 w 21432"/>
                <a:gd name="T41" fmla="*/ 2147483647 h 21367"/>
                <a:gd name="T42" fmla="*/ 2147483647 w 21432"/>
                <a:gd name="T43" fmla="*/ 2147483647 h 21367"/>
                <a:gd name="T44" fmla="*/ 2147483647 w 21432"/>
                <a:gd name="T45" fmla="*/ 2147483647 h 21367"/>
                <a:gd name="T46" fmla="*/ 2147483647 w 21432"/>
                <a:gd name="T47" fmla="*/ 2147483647 h 21367"/>
                <a:gd name="T48" fmla="*/ 2147483647 w 21432"/>
                <a:gd name="T49" fmla="*/ 2147483647 h 21367"/>
                <a:gd name="T50" fmla="*/ 2147483647 w 21432"/>
                <a:gd name="T51" fmla="*/ 2147483647 h 21367"/>
                <a:gd name="T52" fmla="*/ 2147483647 w 21432"/>
                <a:gd name="T53" fmla="*/ 2147483647 h 21367"/>
                <a:gd name="T54" fmla="*/ 2147483647 w 21432"/>
                <a:gd name="T55" fmla="*/ 2147483647 h 21367"/>
                <a:gd name="T56" fmla="*/ 2147483647 w 21432"/>
                <a:gd name="T57" fmla="*/ 2147483647 h 21367"/>
                <a:gd name="T58" fmla="*/ 2147483647 w 21432"/>
                <a:gd name="T59" fmla="*/ 2147483647 h 2136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1432" h="21367">
                  <a:moveTo>
                    <a:pt x="85" y="19170"/>
                  </a:moveTo>
                  <a:cubicBezTo>
                    <a:pt x="1218" y="16971"/>
                    <a:pt x="2106" y="14731"/>
                    <a:pt x="2745" y="12479"/>
                  </a:cubicBezTo>
                  <a:lnTo>
                    <a:pt x="2824" y="12507"/>
                  </a:lnTo>
                  <a:cubicBezTo>
                    <a:pt x="2832" y="12510"/>
                    <a:pt x="2841" y="12481"/>
                    <a:pt x="2846" y="12479"/>
                  </a:cubicBezTo>
                  <a:cubicBezTo>
                    <a:pt x="3055" y="13480"/>
                    <a:pt x="3603" y="13845"/>
                    <a:pt x="3933" y="13911"/>
                  </a:cubicBezTo>
                  <a:cubicBezTo>
                    <a:pt x="4708" y="14157"/>
                    <a:pt x="5478" y="13413"/>
                    <a:pt x="5659" y="12231"/>
                  </a:cubicBezTo>
                  <a:lnTo>
                    <a:pt x="5724" y="11807"/>
                  </a:lnTo>
                  <a:cubicBezTo>
                    <a:pt x="5908" y="10607"/>
                    <a:pt x="5417" y="9401"/>
                    <a:pt x="4629" y="9121"/>
                  </a:cubicBezTo>
                  <a:cubicBezTo>
                    <a:pt x="4212" y="8973"/>
                    <a:pt x="3785" y="9108"/>
                    <a:pt x="3444" y="9482"/>
                  </a:cubicBezTo>
                  <a:cubicBezTo>
                    <a:pt x="3783" y="7632"/>
                    <a:pt x="3954" y="5785"/>
                    <a:pt x="3946" y="3957"/>
                  </a:cubicBezTo>
                  <a:cubicBezTo>
                    <a:pt x="3945" y="3691"/>
                    <a:pt x="4057" y="3457"/>
                    <a:pt x="4225" y="3386"/>
                  </a:cubicBezTo>
                  <a:cubicBezTo>
                    <a:pt x="7107" y="2168"/>
                    <a:pt x="9976" y="844"/>
                    <a:pt x="12937" y="281"/>
                  </a:cubicBezTo>
                  <a:cubicBezTo>
                    <a:pt x="15153" y="-140"/>
                    <a:pt x="17392" y="-79"/>
                    <a:pt x="19592" y="409"/>
                  </a:cubicBezTo>
                  <a:cubicBezTo>
                    <a:pt x="19799" y="455"/>
                    <a:pt x="19945" y="743"/>
                    <a:pt x="19921" y="1060"/>
                  </a:cubicBezTo>
                  <a:cubicBezTo>
                    <a:pt x="19777" y="2956"/>
                    <a:pt x="19430" y="5976"/>
                    <a:pt x="18595" y="9802"/>
                  </a:cubicBezTo>
                  <a:cubicBezTo>
                    <a:pt x="18909" y="9914"/>
                    <a:pt x="19257" y="10038"/>
                    <a:pt x="19368" y="10078"/>
                  </a:cubicBezTo>
                  <a:cubicBezTo>
                    <a:pt x="19756" y="10216"/>
                    <a:pt x="19891" y="9923"/>
                    <a:pt x="19891" y="9923"/>
                  </a:cubicBezTo>
                  <a:cubicBezTo>
                    <a:pt x="20104" y="9594"/>
                    <a:pt x="20419" y="9433"/>
                    <a:pt x="20736" y="9546"/>
                  </a:cubicBezTo>
                  <a:cubicBezTo>
                    <a:pt x="21220" y="9718"/>
                    <a:pt x="21521" y="10457"/>
                    <a:pt x="21408" y="11194"/>
                  </a:cubicBezTo>
                  <a:lnTo>
                    <a:pt x="21343" y="11618"/>
                  </a:lnTo>
                  <a:cubicBezTo>
                    <a:pt x="21230" y="12356"/>
                    <a:pt x="20746" y="12815"/>
                    <a:pt x="20262" y="12643"/>
                  </a:cubicBezTo>
                  <a:cubicBezTo>
                    <a:pt x="20262" y="12643"/>
                    <a:pt x="19764" y="12581"/>
                    <a:pt x="19611" y="11747"/>
                  </a:cubicBezTo>
                  <a:cubicBezTo>
                    <a:pt x="19611" y="11747"/>
                    <a:pt x="19512" y="11365"/>
                    <a:pt x="19189" y="11250"/>
                  </a:cubicBezTo>
                  <a:cubicBezTo>
                    <a:pt x="19068" y="11207"/>
                    <a:pt x="18669" y="11065"/>
                    <a:pt x="18336" y="10946"/>
                  </a:cubicBezTo>
                  <a:cubicBezTo>
                    <a:pt x="17705" y="13636"/>
                    <a:pt x="16841" y="16678"/>
                    <a:pt x="15652" y="19979"/>
                  </a:cubicBezTo>
                  <a:cubicBezTo>
                    <a:pt x="15588" y="20156"/>
                    <a:pt x="15468" y="20273"/>
                    <a:pt x="15336" y="20286"/>
                  </a:cubicBezTo>
                  <a:cubicBezTo>
                    <a:pt x="12263" y="20579"/>
                    <a:pt x="9122" y="21155"/>
                    <a:pt x="5654" y="21353"/>
                  </a:cubicBezTo>
                  <a:cubicBezTo>
                    <a:pt x="3777" y="21460"/>
                    <a:pt x="1971" y="20979"/>
                    <a:pt x="255" y="20093"/>
                  </a:cubicBezTo>
                  <a:cubicBezTo>
                    <a:pt x="4" y="19963"/>
                    <a:pt x="-79" y="19489"/>
                    <a:pt x="85" y="19170"/>
                  </a:cubicBezTo>
                  <a:close/>
                  <a:moveTo>
                    <a:pt x="85" y="19170"/>
                  </a:moveTo>
                </a:path>
              </a:pathLst>
            </a:custGeom>
            <a:grpFill/>
            <a:ln>
              <a:noFill/>
            </a:ln>
          </p:spPr>
          <p:txBody>
            <a:bodyPr lIns="0" tIns="0" rIns="0" bIns="0"/>
            <a:lstStyle/>
            <a:p>
              <a:pPr eaLnBrk="1" fontAlgn="auto" hangingPunct="1">
                <a:spcBef>
                  <a:spcPts val="0"/>
                </a:spcBef>
                <a:spcAft>
                  <a:spcPts val="0"/>
                </a:spcAft>
                <a:defRPr/>
              </a:pPr>
              <a:endParaRPr lang="en-US" sz="2400" dirty="0">
                <a:solidFill>
                  <a:schemeClr val="bg1"/>
                </a:solidFill>
                <a:latin typeface="Open Sans Light" pitchFamily="34" charset="0"/>
                <a:ea typeface="Open Sans Light" pitchFamily="34" charset="0"/>
                <a:cs typeface="Open Sans Light" pitchFamily="34" charset="0"/>
              </a:endParaRPr>
            </a:p>
          </p:txBody>
        </p:sp>
        <p:sp>
          <p:nvSpPr>
            <p:cNvPr id="9" name="AutoShape 5"/>
            <p:cNvSpPr/>
            <p:nvPr/>
          </p:nvSpPr>
          <p:spPr bwMode="auto">
            <a:xfrm>
              <a:off x="4649863" y="1923525"/>
              <a:ext cx="604838" cy="490538"/>
            </a:xfrm>
            <a:custGeom>
              <a:avLst/>
              <a:gdLst>
                <a:gd name="T0" fmla="*/ 2147483647 w 21407"/>
                <a:gd name="T1" fmla="*/ 2147483647 h 21467"/>
                <a:gd name="T2" fmla="*/ 2147483647 w 21407"/>
                <a:gd name="T3" fmla="*/ 2147483647 h 21467"/>
                <a:gd name="T4" fmla="*/ 2147483647 w 21407"/>
                <a:gd name="T5" fmla="*/ 2147483647 h 21467"/>
                <a:gd name="T6" fmla="*/ 2147483647 w 21407"/>
                <a:gd name="T7" fmla="*/ 2147483647 h 21467"/>
                <a:gd name="T8" fmla="*/ 2147483647 w 21407"/>
                <a:gd name="T9" fmla="*/ 2147483647 h 21467"/>
                <a:gd name="T10" fmla="*/ 2147483647 w 21407"/>
                <a:gd name="T11" fmla="*/ 2147483647 h 21467"/>
                <a:gd name="T12" fmla="*/ 2147483647 w 21407"/>
                <a:gd name="T13" fmla="*/ 2147483647 h 21467"/>
                <a:gd name="T14" fmla="*/ 2147483647 w 21407"/>
                <a:gd name="T15" fmla="*/ 2147483647 h 21467"/>
                <a:gd name="T16" fmla="*/ 2147483647 w 21407"/>
                <a:gd name="T17" fmla="*/ 2147483647 h 21467"/>
                <a:gd name="T18" fmla="*/ 2147483647 w 21407"/>
                <a:gd name="T19" fmla="*/ 2147483647 h 21467"/>
                <a:gd name="T20" fmla="*/ 2147483647 w 21407"/>
                <a:gd name="T21" fmla="*/ 2147483647 h 21467"/>
                <a:gd name="T22" fmla="*/ 2147483647 w 21407"/>
                <a:gd name="T23" fmla="*/ 1563917293 h 21467"/>
                <a:gd name="T24" fmla="*/ 2147483647 w 21407"/>
                <a:gd name="T25" fmla="*/ 2147483647 h 21467"/>
                <a:gd name="T26" fmla="*/ 2147483647 w 21407"/>
                <a:gd name="T27" fmla="*/ 2147483647 h 21467"/>
                <a:gd name="T28" fmla="*/ 2147483647 w 21407"/>
                <a:gd name="T29" fmla="*/ 2147483647 h 21467"/>
                <a:gd name="T30" fmla="*/ 2147483647 w 21407"/>
                <a:gd name="T31" fmla="*/ 2147483647 h 21467"/>
                <a:gd name="T32" fmla="*/ 2147483647 w 21407"/>
                <a:gd name="T33" fmla="*/ 2147483647 h 21467"/>
                <a:gd name="T34" fmla="*/ 2147483647 w 21407"/>
                <a:gd name="T35" fmla="*/ 2147483647 h 21467"/>
                <a:gd name="T36" fmla="*/ 2147483647 w 21407"/>
                <a:gd name="T37" fmla="*/ 2147483647 h 21467"/>
                <a:gd name="T38" fmla="*/ 2147483647 w 21407"/>
                <a:gd name="T39" fmla="*/ 2147483647 h 21467"/>
                <a:gd name="T40" fmla="*/ 2147483647 w 21407"/>
                <a:gd name="T41" fmla="*/ 2147483647 h 21467"/>
                <a:gd name="T42" fmla="*/ 2147483647 w 21407"/>
                <a:gd name="T43" fmla="*/ 2147483647 h 21467"/>
                <a:gd name="T44" fmla="*/ 2147483647 w 21407"/>
                <a:gd name="T45" fmla="*/ 2147483647 h 21467"/>
                <a:gd name="T46" fmla="*/ 2147483647 w 21407"/>
                <a:gd name="T47" fmla="*/ 2147483647 h 21467"/>
                <a:gd name="T48" fmla="*/ 2147483647 w 21407"/>
                <a:gd name="T49" fmla="*/ 2147483647 h 21467"/>
                <a:gd name="T50" fmla="*/ 2147483647 w 21407"/>
                <a:gd name="T51" fmla="*/ 2147483647 h 21467"/>
                <a:gd name="T52" fmla="*/ 2147483647 w 21407"/>
                <a:gd name="T53" fmla="*/ 2147483647 h 21467"/>
                <a:gd name="T54" fmla="*/ 2147483647 w 21407"/>
                <a:gd name="T55" fmla="*/ 2147483647 h 21467"/>
                <a:gd name="T56" fmla="*/ 2147483647 w 21407"/>
                <a:gd name="T57" fmla="*/ 2147483647 h 2146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1407" h="21467">
                  <a:moveTo>
                    <a:pt x="48" y="16266"/>
                  </a:moveTo>
                  <a:cubicBezTo>
                    <a:pt x="859" y="14309"/>
                    <a:pt x="1501" y="12504"/>
                    <a:pt x="2002" y="10897"/>
                  </a:cubicBezTo>
                  <a:cubicBezTo>
                    <a:pt x="2108" y="10555"/>
                    <a:pt x="2208" y="10220"/>
                    <a:pt x="2305" y="9889"/>
                  </a:cubicBezTo>
                  <a:lnTo>
                    <a:pt x="2443" y="9931"/>
                  </a:lnTo>
                  <a:cubicBezTo>
                    <a:pt x="2452" y="9933"/>
                    <a:pt x="2461" y="9908"/>
                    <a:pt x="2466" y="9906"/>
                  </a:cubicBezTo>
                  <a:cubicBezTo>
                    <a:pt x="2688" y="10788"/>
                    <a:pt x="3269" y="11109"/>
                    <a:pt x="3619" y="11168"/>
                  </a:cubicBezTo>
                  <a:cubicBezTo>
                    <a:pt x="4440" y="11384"/>
                    <a:pt x="5256" y="10729"/>
                    <a:pt x="5447" y="9687"/>
                  </a:cubicBezTo>
                  <a:lnTo>
                    <a:pt x="5516" y="9314"/>
                  </a:lnTo>
                  <a:cubicBezTo>
                    <a:pt x="5711" y="8257"/>
                    <a:pt x="5191" y="7195"/>
                    <a:pt x="4356" y="6948"/>
                  </a:cubicBezTo>
                  <a:cubicBezTo>
                    <a:pt x="3862" y="6802"/>
                    <a:pt x="3354" y="6971"/>
                    <a:pt x="2976" y="7395"/>
                  </a:cubicBezTo>
                  <a:cubicBezTo>
                    <a:pt x="3705" y="4420"/>
                    <a:pt x="4028" y="2048"/>
                    <a:pt x="4170" y="461"/>
                  </a:cubicBezTo>
                  <a:cubicBezTo>
                    <a:pt x="4197" y="158"/>
                    <a:pt x="4424" y="-51"/>
                    <a:pt x="4659" y="11"/>
                  </a:cubicBezTo>
                  <a:cubicBezTo>
                    <a:pt x="10155" y="1457"/>
                    <a:pt x="15326" y="4993"/>
                    <a:pt x="19291" y="10027"/>
                  </a:cubicBezTo>
                  <a:cubicBezTo>
                    <a:pt x="19378" y="10138"/>
                    <a:pt x="19422" y="10289"/>
                    <a:pt x="19410" y="10444"/>
                  </a:cubicBezTo>
                  <a:cubicBezTo>
                    <a:pt x="19301" y="11873"/>
                    <a:pt x="19039" y="14086"/>
                    <a:pt x="18419" y="16885"/>
                  </a:cubicBezTo>
                  <a:cubicBezTo>
                    <a:pt x="18747" y="16982"/>
                    <a:pt x="19104" y="17088"/>
                    <a:pt x="19220" y="17122"/>
                  </a:cubicBezTo>
                  <a:cubicBezTo>
                    <a:pt x="19631" y="17244"/>
                    <a:pt x="19775" y="16985"/>
                    <a:pt x="19775" y="16985"/>
                  </a:cubicBezTo>
                  <a:cubicBezTo>
                    <a:pt x="20000" y="16695"/>
                    <a:pt x="20334" y="16554"/>
                    <a:pt x="20670" y="16653"/>
                  </a:cubicBezTo>
                  <a:cubicBezTo>
                    <a:pt x="21182" y="16805"/>
                    <a:pt x="21501" y="17455"/>
                    <a:pt x="21381" y="18105"/>
                  </a:cubicBezTo>
                  <a:lnTo>
                    <a:pt x="21313" y="18478"/>
                  </a:lnTo>
                  <a:cubicBezTo>
                    <a:pt x="21193" y="19128"/>
                    <a:pt x="20680" y="19532"/>
                    <a:pt x="20167" y="19381"/>
                  </a:cubicBezTo>
                  <a:cubicBezTo>
                    <a:pt x="20167" y="19381"/>
                    <a:pt x="19640" y="19326"/>
                    <a:pt x="19478" y="18592"/>
                  </a:cubicBezTo>
                  <a:cubicBezTo>
                    <a:pt x="19478" y="18592"/>
                    <a:pt x="19373" y="18256"/>
                    <a:pt x="19030" y="18154"/>
                  </a:cubicBezTo>
                  <a:cubicBezTo>
                    <a:pt x="18909" y="18118"/>
                    <a:pt x="18524" y="18004"/>
                    <a:pt x="18184" y="17904"/>
                  </a:cubicBezTo>
                  <a:cubicBezTo>
                    <a:pt x="17939" y="18917"/>
                    <a:pt x="17651" y="19996"/>
                    <a:pt x="17308" y="21135"/>
                  </a:cubicBezTo>
                  <a:cubicBezTo>
                    <a:pt x="17221" y="21422"/>
                    <a:pt x="16954" y="21549"/>
                    <a:pt x="16737" y="21411"/>
                  </a:cubicBezTo>
                  <a:cubicBezTo>
                    <a:pt x="10619" y="17509"/>
                    <a:pt x="5543" y="16813"/>
                    <a:pt x="425" y="17029"/>
                  </a:cubicBezTo>
                  <a:cubicBezTo>
                    <a:pt x="108" y="17041"/>
                    <a:pt x="-99" y="16620"/>
                    <a:pt x="48" y="16266"/>
                  </a:cubicBezTo>
                  <a:close/>
                  <a:moveTo>
                    <a:pt x="48" y="16266"/>
                  </a:moveTo>
                </a:path>
              </a:pathLst>
            </a:custGeom>
            <a:grpFill/>
            <a:ln>
              <a:noFill/>
            </a:ln>
          </p:spPr>
          <p:txBody>
            <a:bodyPr lIns="0" tIns="0" rIns="0" bIns="0"/>
            <a:lstStyle/>
            <a:p>
              <a:pPr eaLnBrk="1" fontAlgn="auto" hangingPunct="1">
                <a:spcBef>
                  <a:spcPts val="0"/>
                </a:spcBef>
                <a:spcAft>
                  <a:spcPts val="0"/>
                </a:spcAft>
                <a:defRPr/>
              </a:pPr>
              <a:endParaRPr lang="en-US" sz="2400" dirty="0">
                <a:solidFill>
                  <a:schemeClr val="bg1"/>
                </a:solidFill>
                <a:latin typeface="Open Sans Light" pitchFamily="34" charset="0"/>
                <a:ea typeface="Open Sans Light" pitchFamily="34" charset="0"/>
                <a:cs typeface="Open Sans Light" pitchFamily="34" charset="0"/>
              </a:endParaRPr>
            </a:p>
          </p:txBody>
        </p:sp>
        <p:sp>
          <p:nvSpPr>
            <p:cNvPr id="10" name="AutoShape 6"/>
            <p:cNvSpPr/>
            <p:nvPr/>
          </p:nvSpPr>
          <p:spPr bwMode="auto">
            <a:xfrm>
              <a:off x="5157863" y="2201338"/>
              <a:ext cx="249238" cy="438150"/>
            </a:xfrm>
            <a:custGeom>
              <a:avLst/>
              <a:gdLst>
                <a:gd name="T0" fmla="*/ 2147483647 w 19442"/>
                <a:gd name="T1" fmla="*/ 2147483647 h 21245"/>
                <a:gd name="T2" fmla="*/ 2147483647 w 19442"/>
                <a:gd name="T3" fmla="*/ 2147483647 h 21245"/>
                <a:gd name="T4" fmla="*/ 2147483647 w 19442"/>
                <a:gd name="T5" fmla="*/ 2147483647 h 21245"/>
                <a:gd name="T6" fmla="*/ 2147483647 w 19442"/>
                <a:gd name="T7" fmla="*/ 2147483647 h 21245"/>
                <a:gd name="T8" fmla="*/ 2037217762 w 19442"/>
                <a:gd name="T9" fmla="*/ 2147483647 h 21245"/>
                <a:gd name="T10" fmla="*/ 279749272 w 19442"/>
                <a:gd name="T11" fmla="*/ 2147483647 h 21245"/>
                <a:gd name="T12" fmla="*/ 2147483647 w 19442"/>
                <a:gd name="T13" fmla="*/ 2147483647 h 21245"/>
                <a:gd name="T14" fmla="*/ 2147483647 w 19442"/>
                <a:gd name="T15" fmla="*/ 2147483647 h 21245"/>
                <a:gd name="T16" fmla="*/ 2147483647 w 19442"/>
                <a:gd name="T17" fmla="*/ 2147483647 h 21245"/>
                <a:gd name="T18" fmla="*/ 2147483647 w 19442"/>
                <a:gd name="T19" fmla="*/ 2147483647 h 21245"/>
                <a:gd name="T20" fmla="*/ 2147483647 w 19442"/>
                <a:gd name="T21" fmla="*/ 2147483647 h 21245"/>
                <a:gd name="T22" fmla="*/ 2147483647 w 19442"/>
                <a:gd name="T23" fmla="*/ 2147483647 h 21245"/>
                <a:gd name="T24" fmla="*/ 2147483647 w 19442"/>
                <a:gd name="T25" fmla="*/ 2147483647 h 21245"/>
                <a:gd name="T26" fmla="*/ 2147483647 w 19442"/>
                <a:gd name="T27" fmla="*/ 2147483647 h 21245"/>
                <a:gd name="T28" fmla="*/ 2147483647 w 19442"/>
                <a:gd name="T29" fmla="*/ 2147483647 h 21245"/>
                <a:gd name="T30" fmla="*/ 2147483647 w 19442"/>
                <a:gd name="T31" fmla="*/ 2147483647 h 21245"/>
                <a:gd name="T32" fmla="*/ 2147483647 w 19442"/>
                <a:gd name="T33" fmla="*/ 2147483647 h 21245"/>
                <a:gd name="T34" fmla="*/ 2147483647 w 19442"/>
                <a:gd name="T35" fmla="*/ 2147483647 h 21245"/>
                <a:gd name="T36" fmla="*/ 2147483647 w 19442"/>
                <a:gd name="T37" fmla="*/ 2147483647 h 21245"/>
                <a:gd name="T38" fmla="*/ 2147483647 w 19442"/>
                <a:gd name="T39" fmla="*/ 2147483647 h 21245"/>
                <a:gd name="T40" fmla="*/ 2147483647 w 19442"/>
                <a:gd name="T41" fmla="*/ 2147483647 h 21245"/>
                <a:gd name="T42" fmla="*/ 2147483647 w 19442"/>
                <a:gd name="T43" fmla="*/ 2147483647 h 21245"/>
                <a:gd name="T44" fmla="*/ 2147483647 w 19442"/>
                <a:gd name="T45" fmla="*/ 2147483647 h 21245"/>
                <a:gd name="T46" fmla="*/ 2147483647 w 19442"/>
                <a:gd name="T47" fmla="*/ 2147483647 h 21245"/>
                <a:gd name="T48" fmla="*/ 2147483647 w 19442"/>
                <a:gd name="T49" fmla="*/ 2147483647 h 21245"/>
                <a:gd name="T50" fmla="*/ 2147483647 w 19442"/>
                <a:gd name="T51" fmla="*/ 2147483647 h 21245"/>
                <a:gd name="T52" fmla="*/ 2147483647 w 19442"/>
                <a:gd name="T53" fmla="*/ 2147483647 h 21245"/>
                <a:gd name="T54" fmla="*/ 2147483647 w 19442"/>
                <a:gd name="T55" fmla="*/ 2147483647 h 2124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9442" h="21245">
                  <a:moveTo>
                    <a:pt x="8937" y="18910"/>
                  </a:moveTo>
                  <a:cubicBezTo>
                    <a:pt x="8937" y="18910"/>
                    <a:pt x="9441" y="18238"/>
                    <a:pt x="10761" y="18317"/>
                  </a:cubicBezTo>
                  <a:cubicBezTo>
                    <a:pt x="10761" y="18317"/>
                    <a:pt x="11390" y="18313"/>
                    <a:pt x="11825" y="17902"/>
                  </a:cubicBezTo>
                  <a:cubicBezTo>
                    <a:pt x="11984" y="17751"/>
                    <a:pt x="12505" y="17261"/>
                    <a:pt x="12948" y="16842"/>
                  </a:cubicBezTo>
                  <a:cubicBezTo>
                    <a:pt x="8549" y="14778"/>
                    <a:pt x="4401" y="13068"/>
                    <a:pt x="459" y="11671"/>
                  </a:cubicBezTo>
                  <a:cubicBezTo>
                    <a:pt x="64" y="11531"/>
                    <a:pt x="-102" y="11227"/>
                    <a:pt x="63" y="10958"/>
                  </a:cubicBezTo>
                  <a:cubicBezTo>
                    <a:pt x="412" y="10389"/>
                    <a:pt x="738" y="9837"/>
                    <a:pt x="1028" y="9311"/>
                  </a:cubicBezTo>
                  <a:cubicBezTo>
                    <a:pt x="1321" y="8781"/>
                    <a:pt x="1586" y="8268"/>
                    <a:pt x="1839" y="7764"/>
                  </a:cubicBezTo>
                  <a:lnTo>
                    <a:pt x="1987" y="7786"/>
                  </a:lnTo>
                  <a:cubicBezTo>
                    <a:pt x="2006" y="7789"/>
                    <a:pt x="2027" y="7761"/>
                    <a:pt x="2038" y="7758"/>
                  </a:cubicBezTo>
                  <a:cubicBezTo>
                    <a:pt x="2526" y="8739"/>
                    <a:pt x="3807" y="9096"/>
                    <a:pt x="4578" y="9161"/>
                  </a:cubicBezTo>
                  <a:cubicBezTo>
                    <a:pt x="6388" y="9401"/>
                    <a:pt x="8185" y="8673"/>
                    <a:pt x="8608" y="7516"/>
                  </a:cubicBezTo>
                  <a:lnTo>
                    <a:pt x="8759" y="7101"/>
                  </a:lnTo>
                  <a:cubicBezTo>
                    <a:pt x="9189" y="5925"/>
                    <a:pt x="8042" y="4746"/>
                    <a:pt x="6203" y="4472"/>
                  </a:cubicBezTo>
                  <a:cubicBezTo>
                    <a:pt x="5086" y="4305"/>
                    <a:pt x="3935" y="4503"/>
                    <a:pt x="3097" y="5003"/>
                  </a:cubicBezTo>
                  <a:cubicBezTo>
                    <a:pt x="3096" y="5003"/>
                    <a:pt x="3094" y="5002"/>
                    <a:pt x="3093" y="5002"/>
                  </a:cubicBezTo>
                  <a:cubicBezTo>
                    <a:pt x="3800" y="3267"/>
                    <a:pt x="4267" y="1744"/>
                    <a:pt x="4565" y="486"/>
                  </a:cubicBezTo>
                  <a:cubicBezTo>
                    <a:pt x="4682" y="-6"/>
                    <a:pt x="5647" y="-170"/>
                    <a:pt x="6151" y="208"/>
                  </a:cubicBezTo>
                  <a:cubicBezTo>
                    <a:pt x="8901" y="2274"/>
                    <a:pt x="11310" y="4523"/>
                    <a:pt x="13290" y="6935"/>
                  </a:cubicBezTo>
                  <a:cubicBezTo>
                    <a:pt x="13290" y="6935"/>
                    <a:pt x="21498" y="16314"/>
                    <a:pt x="18952" y="19801"/>
                  </a:cubicBezTo>
                  <a:cubicBezTo>
                    <a:pt x="17413" y="19005"/>
                    <a:pt x="15908" y="18256"/>
                    <a:pt x="14429" y="17544"/>
                  </a:cubicBezTo>
                  <a:cubicBezTo>
                    <a:pt x="13997" y="17953"/>
                    <a:pt x="13504" y="18417"/>
                    <a:pt x="13350" y="18563"/>
                  </a:cubicBezTo>
                  <a:cubicBezTo>
                    <a:pt x="12828" y="19055"/>
                    <a:pt x="13134" y="19346"/>
                    <a:pt x="13134" y="19346"/>
                  </a:cubicBezTo>
                  <a:cubicBezTo>
                    <a:pt x="13427" y="19758"/>
                    <a:pt x="13394" y="20253"/>
                    <a:pt x="12968" y="20655"/>
                  </a:cubicBezTo>
                  <a:cubicBezTo>
                    <a:pt x="12317" y="21269"/>
                    <a:pt x="11010" y="21430"/>
                    <a:pt x="10049" y="21014"/>
                  </a:cubicBezTo>
                  <a:lnTo>
                    <a:pt x="9497" y="20775"/>
                  </a:lnTo>
                  <a:cubicBezTo>
                    <a:pt x="8538" y="20360"/>
                    <a:pt x="8287" y="19524"/>
                    <a:pt x="8937" y="18910"/>
                  </a:cubicBezTo>
                  <a:close/>
                  <a:moveTo>
                    <a:pt x="8937" y="18910"/>
                  </a:moveTo>
                </a:path>
              </a:pathLst>
            </a:custGeom>
            <a:grpFill/>
            <a:ln>
              <a:noFill/>
            </a:ln>
          </p:spPr>
          <p:txBody>
            <a:bodyPr lIns="0" tIns="0" rIns="0" bIns="0"/>
            <a:lstStyle/>
            <a:p>
              <a:pPr eaLnBrk="1" fontAlgn="auto" hangingPunct="1">
                <a:spcBef>
                  <a:spcPts val="0"/>
                </a:spcBef>
                <a:spcAft>
                  <a:spcPts val="0"/>
                </a:spcAft>
                <a:defRPr/>
              </a:pPr>
              <a:endParaRPr lang="en-US" sz="2400" dirty="0">
                <a:solidFill>
                  <a:schemeClr val="bg1"/>
                </a:solidFill>
                <a:latin typeface="Open Sans Light" pitchFamily="34" charset="0"/>
                <a:ea typeface="Open Sans Light" pitchFamily="34" charset="0"/>
                <a:cs typeface="Open Sans Light" pitchFamily="34" charset="0"/>
              </a:endParaRPr>
            </a:p>
          </p:txBody>
        </p:sp>
        <p:sp>
          <p:nvSpPr>
            <p:cNvPr id="11" name="AutoShape 7"/>
            <p:cNvSpPr/>
            <p:nvPr/>
          </p:nvSpPr>
          <p:spPr bwMode="auto">
            <a:xfrm>
              <a:off x="4814963" y="2456925"/>
              <a:ext cx="582613" cy="493713"/>
            </a:xfrm>
            <a:custGeom>
              <a:avLst/>
              <a:gdLst>
                <a:gd name="T0" fmla="*/ 2147483647 w 21600"/>
                <a:gd name="T1" fmla="*/ 2147483647 h 21516"/>
                <a:gd name="T2" fmla="*/ 2147483647 w 21600"/>
                <a:gd name="T3" fmla="*/ 2147483647 h 21516"/>
                <a:gd name="T4" fmla="*/ 2147483647 w 21600"/>
                <a:gd name="T5" fmla="*/ 2147483647 h 21516"/>
                <a:gd name="T6" fmla="*/ 2147483647 w 21600"/>
                <a:gd name="T7" fmla="*/ 2147483647 h 21516"/>
                <a:gd name="T8" fmla="*/ 2147483647 w 21600"/>
                <a:gd name="T9" fmla="*/ 2147483647 h 21516"/>
                <a:gd name="T10" fmla="*/ 2147483647 w 21600"/>
                <a:gd name="T11" fmla="*/ 2147483647 h 21516"/>
                <a:gd name="T12" fmla="*/ 2147483647 w 21600"/>
                <a:gd name="T13" fmla="*/ 2147483647 h 21516"/>
                <a:gd name="T14" fmla="*/ 2147483647 w 21600"/>
                <a:gd name="T15" fmla="*/ 2147483647 h 21516"/>
                <a:gd name="T16" fmla="*/ 2147483647 w 21600"/>
                <a:gd name="T17" fmla="*/ 2147483647 h 21516"/>
                <a:gd name="T18" fmla="*/ 2147483647 w 21600"/>
                <a:gd name="T19" fmla="*/ 2147483647 h 21516"/>
                <a:gd name="T20" fmla="*/ 2147483647 w 21600"/>
                <a:gd name="T21" fmla="*/ 2147483647 h 21516"/>
                <a:gd name="T22" fmla="*/ 2147483647 w 21600"/>
                <a:gd name="T23" fmla="*/ 2147483647 h 21516"/>
                <a:gd name="T24" fmla="*/ 2147483647 w 21600"/>
                <a:gd name="T25" fmla="*/ 2147483647 h 21516"/>
                <a:gd name="T26" fmla="*/ 2147483647 w 21600"/>
                <a:gd name="T27" fmla="*/ 2147483647 h 21516"/>
                <a:gd name="T28" fmla="*/ 2147483647 w 21600"/>
                <a:gd name="T29" fmla="*/ 2147483647 h 21516"/>
                <a:gd name="T30" fmla="*/ 2147483647 w 21600"/>
                <a:gd name="T31" fmla="*/ 2147483647 h 21516"/>
                <a:gd name="T32" fmla="*/ 2147483647 w 21600"/>
                <a:gd name="T33" fmla="*/ 2147483647 h 21516"/>
                <a:gd name="T34" fmla="*/ 2147483647 w 21600"/>
                <a:gd name="T35" fmla="*/ 2147483647 h 21516"/>
                <a:gd name="T36" fmla="*/ 2147483647 w 21600"/>
                <a:gd name="T37" fmla="*/ 2147483647 h 21516"/>
                <a:gd name="T38" fmla="*/ 2147483647 w 21600"/>
                <a:gd name="T39" fmla="*/ 2147483647 h 21516"/>
                <a:gd name="T40" fmla="*/ 2147483647 w 21600"/>
                <a:gd name="T41" fmla="*/ 2147483647 h 21516"/>
                <a:gd name="T42" fmla="*/ 2147483647 w 21600"/>
                <a:gd name="T43" fmla="*/ 2147483647 h 21516"/>
                <a:gd name="T44" fmla="*/ 2147483647 w 21600"/>
                <a:gd name="T45" fmla="*/ 2147483647 h 21516"/>
                <a:gd name="T46" fmla="*/ 2147483647 w 21600"/>
                <a:gd name="T47" fmla="*/ 2147483647 h 21516"/>
                <a:gd name="T48" fmla="*/ 0 w 21600"/>
                <a:gd name="T49" fmla="*/ 2147483647 h 21516"/>
                <a:gd name="T50" fmla="*/ 2147483647 w 21600"/>
                <a:gd name="T51" fmla="*/ 2147483647 h 21516"/>
                <a:gd name="T52" fmla="*/ 2147483647 w 21600"/>
                <a:gd name="T53" fmla="*/ 2147483647 h 2151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1600" h="21516">
                  <a:moveTo>
                    <a:pt x="2790" y="17937"/>
                  </a:moveTo>
                  <a:cubicBezTo>
                    <a:pt x="2536" y="17700"/>
                    <a:pt x="2282" y="17462"/>
                    <a:pt x="2193" y="17380"/>
                  </a:cubicBezTo>
                  <a:cubicBezTo>
                    <a:pt x="1843" y="17053"/>
                    <a:pt x="1618" y="17211"/>
                    <a:pt x="1618" y="17211"/>
                  </a:cubicBezTo>
                  <a:cubicBezTo>
                    <a:pt x="1303" y="17355"/>
                    <a:pt x="937" y="17308"/>
                    <a:pt x="651" y="17041"/>
                  </a:cubicBezTo>
                  <a:cubicBezTo>
                    <a:pt x="216" y="16634"/>
                    <a:pt x="136" y="15878"/>
                    <a:pt x="474" y="15353"/>
                  </a:cubicBezTo>
                  <a:lnTo>
                    <a:pt x="668" y="15051"/>
                  </a:lnTo>
                  <a:cubicBezTo>
                    <a:pt x="1006" y="14526"/>
                    <a:pt x="1634" y="14430"/>
                    <a:pt x="2070" y="14837"/>
                  </a:cubicBezTo>
                  <a:cubicBezTo>
                    <a:pt x="2070" y="14837"/>
                    <a:pt x="2553" y="15164"/>
                    <a:pt x="2454" y="15914"/>
                  </a:cubicBezTo>
                  <a:cubicBezTo>
                    <a:pt x="2454" y="15914"/>
                    <a:pt x="2438" y="16273"/>
                    <a:pt x="2730" y="16545"/>
                  </a:cubicBezTo>
                  <a:cubicBezTo>
                    <a:pt x="2823" y="16633"/>
                    <a:pt x="3103" y="16894"/>
                    <a:pt x="3370" y="17144"/>
                  </a:cubicBezTo>
                  <a:cubicBezTo>
                    <a:pt x="7868" y="10861"/>
                    <a:pt x="10623" y="5001"/>
                    <a:pt x="12301" y="315"/>
                  </a:cubicBezTo>
                  <a:cubicBezTo>
                    <a:pt x="12401" y="33"/>
                    <a:pt x="12678" y="-84"/>
                    <a:pt x="12900" y="65"/>
                  </a:cubicBezTo>
                  <a:cubicBezTo>
                    <a:pt x="14559" y="1179"/>
                    <a:pt x="16293" y="2509"/>
                    <a:pt x="18120" y="4086"/>
                  </a:cubicBezTo>
                  <a:lnTo>
                    <a:pt x="17966" y="4359"/>
                  </a:lnTo>
                  <a:cubicBezTo>
                    <a:pt x="17961" y="4368"/>
                    <a:pt x="17977" y="4389"/>
                    <a:pt x="17977" y="4396"/>
                  </a:cubicBezTo>
                  <a:cubicBezTo>
                    <a:pt x="17213" y="4343"/>
                    <a:pt x="16748" y="4913"/>
                    <a:pt x="16571" y="5304"/>
                  </a:cubicBezTo>
                  <a:cubicBezTo>
                    <a:pt x="16097" y="6195"/>
                    <a:pt x="16297" y="7389"/>
                    <a:pt x="17029" y="7986"/>
                  </a:cubicBezTo>
                  <a:lnTo>
                    <a:pt x="17291" y="8201"/>
                  </a:lnTo>
                  <a:cubicBezTo>
                    <a:pt x="18034" y="8807"/>
                    <a:pt x="19048" y="8572"/>
                    <a:pt x="19552" y="7677"/>
                  </a:cubicBezTo>
                  <a:cubicBezTo>
                    <a:pt x="19858" y="7132"/>
                    <a:pt x="19916" y="6454"/>
                    <a:pt x="19711" y="5845"/>
                  </a:cubicBezTo>
                  <a:cubicBezTo>
                    <a:pt x="19717" y="5833"/>
                    <a:pt x="19724" y="5819"/>
                    <a:pt x="19734" y="5802"/>
                  </a:cubicBezTo>
                  <a:lnTo>
                    <a:pt x="19835" y="5621"/>
                  </a:lnTo>
                  <a:cubicBezTo>
                    <a:pt x="20415" y="6154"/>
                    <a:pt x="21001" y="6704"/>
                    <a:pt x="21600" y="7288"/>
                  </a:cubicBezTo>
                  <a:cubicBezTo>
                    <a:pt x="21600" y="7288"/>
                    <a:pt x="21600" y="7289"/>
                    <a:pt x="21600" y="7290"/>
                  </a:cubicBezTo>
                  <a:cubicBezTo>
                    <a:pt x="17927" y="16618"/>
                    <a:pt x="8757" y="21244"/>
                    <a:pt x="0" y="21516"/>
                  </a:cubicBezTo>
                  <a:cubicBezTo>
                    <a:pt x="997" y="20312"/>
                    <a:pt x="1921" y="19119"/>
                    <a:pt x="2790" y="17937"/>
                  </a:cubicBezTo>
                  <a:close/>
                  <a:moveTo>
                    <a:pt x="2790" y="17937"/>
                  </a:moveTo>
                </a:path>
              </a:pathLst>
            </a:custGeom>
            <a:grpFill/>
            <a:ln>
              <a:noFill/>
            </a:ln>
          </p:spPr>
          <p:txBody>
            <a:bodyPr lIns="0" tIns="0" rIns="0" bIns="0"/>
            <a:lstStyle/>
            <a:p>
              <a:pPr eaLnBrk="1" fontAlgn="auto" hangingPunct="1">
                <a:spcBef>
                  <a:spcPts val="0"/>
                </a:spcBef>
                <a:spcAft>
                  <a:spcPts val="0"/>
                </a:spcAft>
                <a:defRPr/>
              </a:pPr>
              <a:endParaRPr lang="en-US" sz="2400" dirty="0">
                <a:solidFill>
                  <a:schemeClr val="bg1"/>
                </a:solidFill>
                <a:latin typeface="Open Sans Light" pitchFamily="34" charset="0"/>
                <a:ea typeface="Open Sans Light" pitchFamily="34" charset="0"/>
                <a:cs typeface="Open Sans Light" pitchFamily="34" charset="0"/>
              </a:endParaRPr>
            </a:p>
          </p:txBody>
        </p:sp>
        <p:sp>
          <p:nvSpPr>
            <p:cNvPr id="12" name="AutoShape 8"/>
            <p:cNvSpPr/>
            <p:nvPr/>
          </p:nvSpPr>
          <p:spPr bwMode="auto">
            <a:xfrm>
              <a:off x="3964063" y="2329925"/>
              <a:ext cx="627063" cy="438150"/>
            </a:xfrm>
            <a:custGeom>
              <a:avLst/>
              <a:gdLst>
                <a:gd name="T0" fmla="*/ 2147483647 w 21438"/>
                <a:gd name="T1" fmla="*/ 2147483647 h 21501"/>
                <a:gd name="T2" fmla="*/ 2147483647 w 21438"/>
                <a:gd name="T3" fmla="*/ 2147483647 h 21501"/>
                <a:gd name="T4" fmla="*/ 2147483647 w 21438"/>
                <a:gd name="T5" fmla="*/ 2147483647 h 21501"/>
                <a:gd name="T6" fmla="*/ 2147483647 w 21438"/>
                <a:gd name="T7" fmla="*/ 2147483647 h 21501"/>
                <a:gd name="T8" fmla="*/ 2147483647 w 21438"/>
                <a:gd name="T9" fmla="*/ 2147483647 h 21501"/>
                <a:gd name="T10" fmla="*/ 2147483647 w 21438"/>
                <a:gd name="T11" fmla="*/ 2147483647 h 21501"/>
                <a:gd name="T12" fmla="*/ 2147483647 w 21438"/>
                <a:gd name="T13" fmla="*/ 2147483647 h 21501"/>
                <a:gd name="T14" fmla="*/ 2147483647 w 21438"/>
                <a:gd name="T15" fmla="*/ 2147483647 h 21501"/>
                <a:gd name="T16" fmla="*/ 2147483647 w 21438"/>
                <a:gd name="T17" fmla="*/ 2147483647 h 21501"/>
                <a:gd name="T18" fmla="*/ 2147483647 w 21438"/>
                <a:gd name="T19" fmla="*/ 2147483647 h 21501"/>
                <a:gd name="T20" fmla="*/ 2147483647 w 21438"/>
                <a:gd name="T21" fmla="*/ 2147483647 h 21501"/>
                <a:gd name="T22" fmla="*/ 2147483647 w 21438"/>
                <a:gd name="T23" fmla="*/ 2147483647 h 21501"/>
                <a:gd name="T24" fmla="*/ 2147483647 w 21438"/>
                <a:gd name="T25" fmla="*/ 2147483647 h 21501"/>
                <a:gd name="T26" fmla="*/ 2147483647 w 21438"/>
                <a:gd name="T27" fmla="*/ 2147483647 h 21501"/>
                <a:gd name="T28" fmla="*/ 2147483647 w 21438"/>
                <a:gd name="T29" fmla="*/ 2147483647 h 21501"/>
                <a:gd name="T30" fmla="*/ 2147483647 w 21438"/>
                <a:gd name="T31" fmla="*/ 2147483647 h 21501"/>
                <a:gd name="T32" fmla="*/ 2147483647 w 21438"/>
                <a:gd name="T33" fmla="*/ 2147483647 h 21501"/>
                <a:gd name="T34" fmla="*/ 2147483647 w 21438"/>
                <a:gd name="T35" fmla="*/ 2147483647 h 21501"/>
                <a:gd name="T36" fmla="*/ 2147483647 w 21438"/>
                <a:gd name="T37" fmla="*/ 2147483647 h 21501"/>
                <a:gd name="T38" fmla="*/ 2147483647 w 21438"/>
                <a:gd name="T39" fmla="*/ 2147483647 h 21501"/>
                <a:gd name="T40" fmla="*/ 2147483647 w 21438"/>
                <a:gd name="T41" fmla="*/ 2147483647 h 21501"/>
                <a:gd name="T42" fmla="*/ 2147483647 w 21438"/>
                <a:gd name="T43" fmla="*/ 2147483647 h 21501"/>
                <a:gd name="T44" fmla="*/ 2147483647 w 21438"/>
                <a:gd name="T45" fmla="*/ 2147483647 h 21501"/>
                <a:gd name="T46" fmla="*/ 2147483647 w 21438"/>
                <a:gd name="T47" fmla="*/ 2147483647 h 21501"/>
                <a:gd name="T48" fmla="*/ 2147483647 w 21438"/>
                <a:gd name="T49" fmla="*/ 2147483647 h 21501"/>
                <a:gd name="T50" fmla="*/ 2147483647 w 21438"/>
                <a:gd name="T51" fmla="*/ 2147483647 h 21501"/>
                <a:gd name="T52" fmla="*/ 2147483647 w 21438"/>
                <a:gd name="T53" fmla="*/ 2147483647 h 21501"/>
                <a:gd name="T54" fmla="*/ 2147483647 w 21438"/>
                <a:gd name="T55" fmla="*/ 2147483647 h 21501"/>
                <a:gd name="T56" fmla="*/ 2147483647 w 21438"/>
                <a:gd name="T57" fmla="*/ 2147483647 h 21501"/>
                <a:gd name="T58" fmla="*/ 2147483647 w 21438"/>
                <a:gd name="T59" fmla="*/ 2147483647 h 2150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1438" h="21501">
                  <a:moveTo>
                    <a:pt x="2472" y="12146"/>
                  </a:moveTo>
                  <a:cubicBezTo>
                    <a:pt x="1635" y="10777"/>
                    <a:pt x="842" y="9359"/>
                    <a:pt x="82" y="7904"/>
                  </a:cubicBezTo>
                  <a:cubicBezTo>
                    <a:pt x="-55" y="7643"/>
                    <a:pt x="-17" y="7268"/>
                    <a:pt x="164" y="7075"/>
                  </a:cubicBezTo>
                  <a:cubicBezTo>
                    <a:pt x="697" y="6508"/>
                    <a:pt x="1402" y="5716"/>
                    <a:pt x="2194" y="4721"/>
                  </a:cubicBezTo>
                  <a:cubicBezTo>
                    <a:pt x="1974" y="4382"/>
                    <a:pt x="1739" y="4021"/>
                    <a:pt x="1662" y="3902"/>
                  </a:cubicBezTo>
                  <a:cubicBezTo>
                    <a:pt x="1380" y="3468"/>
                    <a:pt x="1157" y="3599"/>
                    <a:pt x="1157" y="3599"/>
                  </a:cubicBezTo>
                  <a:cubicBezTo>
                    <a:pt x="854" y="3697"/>
                    <a:pt x="526" y="3571"/>
                    <a:pt x="295" y="3217"/>
                  </a:cubicBezTo>
                  <a:cubicBezTo>
                    <a:pt x="-56" y="2677"/>
                    <a:pt x="-43" y="1818"/>
                    <a:pt x="323" y="1300"/>
                  </a:cubicBezTo>
                  <a:lnTo>
                    <a:pt x="534" y="1002"/>
                  </a:lnTo>
                  <a:cubicBezTo>
                    <a:pt x="901" y="485"/>
                    <a:pt x="1483" y="503"/>
                    <a:pt x="1834" y="1043"/>
                  </a:cubicBezTo>
                  <a:cubicBezTo>
                    <a:pt x="1834" y="1043"/>
                    <a:pt x="2238" y="1504"/>
                    <a:pt x="2064" y="2319"/>
                  </a:cubicBezTo>
                  <a:cubicBezTo>
                    <a:pt x="2064" y="2319"/>
                    <a:pt x="2009" y="2717"/>
                    <a:pt x="2244" y="3078"/>
                  </a:cubicBezTo>
                  <a:cubicBezTo>
                    <a:pt x="2325" y="3202"/>
                    <a:pt x="2575" y="3587"/>
                    <a:pt x="2802" y="3937"/>
                  </a:cubicBezTo>
                  <a:cubicBezTo>
                    <a:pt x="3069" y="3584"/>
                    <a:pt x="3341" y="3217"/>
                    <a:pt x="3618" y="2825"/>
                  </a:cubicBezTo>
                  <a:cubicBezTo>
                    <a:pt x="4049" y="2217"/>
                    <a:pt x="4490" y="1560"/>
                    <a:pt x="4929" y="858"/>
                  </a:cubicBezTo>
                  <a:cubicBezTo>
                    <a:pt x="5067" y="638"/>
                    <a:pt x="5201" y="417"/>
                    <a:pt x="5333" y="196"/>
                  </a:cubicBezTo>
                  <a:cubicBezTo>
                    <a:pt x="5441" y="15"/>
                    <a:pt x="5611" y="-47"/>
                    <a:pt x="5764" y="37"/>
                  </a:cubicBezTo>
                  <a:cubicBezTo>
                    <a:pt x="7656" y="1066"/>
                    <a:pt x="9657" y="1642"/>
                    <a:pt x="11746" y="1526"/>
                  </a:cubicBezTo>
                  <a:cubicBezTo>
                    <a:pt x="15055" y="1343"/>
                    <a:pt x="18072" y="835"/>
                    <a:pt x="21014" y="533"/>
                  </a:cubicBezTo>
                  <a:cubicBezTo>
                    <a:pt x="21330" y="500"/>
                    <a:pt x="21544" y="1007"/>
                    <a:pt x="21381" y="1409"/>
                  </a:cubicBezTo>
                  <a:cubicBezTo>
                    <a:pt x="19530" y="5984"/>
                    <a:pt x="17033" y="10987"/>
                    <a:pt x="13662" y="16175"/>
                  </a:cubicBezTo>
                  <a:cubicBezTo>
                    <a:pt x="13708" y="15435"/>
                    <a:pt x="13472" y="14855"/>
                    <a:pt x="13272" y="14569"/>
                  </a:cubicBezTo>
                  <a:cubicBezTo>
                    <a:pt x="12733" y="13677"/>
                    <a:pt x="11805" y="13577"/>
                    <a:pt x="11184" y="14352"/>
                  </a:cubicBezTo>
                  <a:lnTo>
                    <a:pt x="10962" y="14630"/>
                  </a:lnTo>
                  <a:cubicBezTo>
                    <a:pt x="10331" y="15417"/>
                    <a:pt x="10253" y="16815"/>
                    <a:pt x="10786" y="17745"/>
                  </a:cubicBezTo>
                  <a:cubicBezTo>
                    <a:pt x="11110" y="18309"/>
                    <a:pt x="11594" y="18590"/>
                    <a:pt x="12092" y="18509"/>
                  </a:cubicBezTo>
                  <a:cubicBezTo>
                    <a:pt x="11438" y="19452"/>
                    <a:pt x="10757" y="20398"/>
                    <a:pt x="10043" y="21348"/>
                  </a:cubicBezTo>
                  <a:cubicBezTo>
                    <a:pt x="9905" y="21531"/>
                    <a:pt x="9696" y="21553"/>
                    <a:pt x="9544" y="21396"/>
                  </a:cubicBezTo>
                  <a:cubicBezTo>
                    <a:pt x="6958" y="18722"/>
                    <a:pt x="4577" y="15589"/>
                    <a:pt x="2472" y="12146"/>
                  </a:cubicBezTo>
                  <a:close/>
                  <a:moveTo>
                    <a:pt x="2472" y="12146"/>
                  </a:moveTo>
                </a:path>
              </a:pathLst>
            </a:custGeom>
            <a:grpFill/>
            <a:ln>
              <a:noFill/>
            </a:ln>
          </p:spPr>
          <p:txBody>
            <a:bodyPr lIns="0" tIns="0" rIns="0" bIns="0"/>
            <a:lstStyle/>
            <a:p>
              <a:pPr eaLnBrk="1" fontAlgn="auto" hangingPunct="1">
                <a:spcBef>
                  <a:spcPts val="0"/>
                </a:spcBef>
                <a:spcAft>
                  <a:spcPts val="0"/>
                </a:spcAft>
                <a:defRPr/>
              </a:pPr>
              <a:endParaRPr lang="en-US" sz="2400" dirty="0">
                <a:solidFill>
                  <a:schemeClr val="bg1"/>
                </a:solidFill>
                <a:latin typeface="Open Sans Light" pitchFamily="34" charset="0"/>
                <a:ea typeface="Open Sans Light" pitchFamily="34" charset="0"/>
                <a:cs typeface="Open Sans Light" pitchFamily="34" charset="0"/>
              </a:endParaRPr>
            </a:p>
          </p:txBody>
        </p:sp>
        <p:sp>
          <p:nvSpPr>
            <p:cNvPr id="13" name="AutoShape 9"/>
            <p:cNvSpPr/>
            <p:nvPr/>
          </p:nvSpPr>
          <p:spPr bwMode="auto">
            <a:xfrm>
              <a:off x="4279976" y="2329925"/>
              <a:ext cx="844550" cy="615950"/>
            </a:xfrm>
            <a:custGeom>
              <a:avLst/>
              <a:gdLst>
                <a:gd name="T0" fmla="*/ 2147483647 w 21517"/>
                <a:gd name="T1" fmla="*/ 2147483647 h 21418"/>
                <a:gd name="T2" fmla="*/ 2147483647 w 21517"/>
                <a:gd name="T3" fmla="*/ 2147483647 h 21418"/>
                <a:gd name="T4" fmla="*/ 2147483647 w 21517"/>
                <a:gd name="T5" fmla="*/ 2147483647 h 21418"/>
                <a:gd name="T6" fmla="*/ 2147483647 w 21517"/>
                <a:gd name="T7" fmla="*/ 2147483647 h 21418"/>
                <a:gd name="T8" fmla="*/ 2147483647 w 21517"/>
                <a:gd name="T9" fmla="*/ 2147483647 h 21418"/>
                <a:gd name="T10" fmla="*/ 2147483647 w 21517"/>
                <a:gd name="T11" fmla="*/ 2147483647 h 21418"/>
                <a:gd name="T12" fmla="*/ 2147483647 w 21517"/>
                <a:gd name="T13" fmla="*/ 2147483647 h 21418"/>
                <a:gd name="T14" fmla="*/ 2147483647 w 21517"/>
                <a:gd name="T15" fmla="*/ 2147483647 h 21418"/>
                <a:gd name="T16" fmla="*/ 2147483647 w 21517"/>
                <a:gd name="T17" fmla="*/ 2147483647 h 21418"/>
                <a:gd name="T18" fmla="*/ 2147483647 w 21517"/>
                <a:gd name="T19" fmla="*/ 2147483647 h 21418"/>
                <a:gd name="T20" fmla="*/ 2147483647 w 21517"/>
                <a:gd name="T21" fmla="*/ 2147483647 h 21418"/>
                <a:gd name="T22" fmla="*/ 2147483647 w 21517"/>
                <a:gd name="T23" fmla="*/ 2147483647 h 21418"/>
                <a:gd name="T24" fmla="*/ 2147483647 w 21517"/>
                <a:gd name="T25" fmla="*/ 2147483647 h 21418"/>
                <a:gd name="T26" fmla="*/ 2147483647 w 21517"/>
                <a:gd name="T27" fmla="*/ 2147483647 h 21418"/>
                <a:gd name="T28" fmla="*/ 2147483647 w 21517"/>
                <a:gd name="T29" fmla="*/ 2147483647 h 21418"/>
                <a:gd name="T30" fmla="*/ 2147483647 w 21517"/>
                <a:gd name="T31" fmla="*/ 2147483647 h 21418"/>
                <a:gd name="T32" fmla="*/ 2147483647 w 21517"/>
                <a:gd name="T33" fmla="*/ 2147483647 h 21418"/>
                <a:gd name="T34" fmla="*/ 2147483647 w 21517"/>
                <a:gd name="T35" fmla="*/ 2147483647 h 21418"/>
                <a:gd name="T36" fmla="*/ 2147483647 w 21517"/>
                <a:gd name="T37" fmla="*/ 2147483647 h 21418"/>
                <a:gd name="T38" fmla="*/ 2147483647 w 21517"/>
                <a:gd name="T39" fmla="*/ 2147483647 h 21418"/>
                <a:gd name="T40" fmla="*/ 2147483647 w 21517"/>
                <a:gd name="T41" fmla="*/ 2147483647 h 21418"/>
                <a:gd name="T42" fmla="*/ 2147483647 w 21517"/>
                <a:gd name="T43" fmla="*/ 2147483647 h 21418"/>
                <a:gd name="T44" fmla="*/ 2147483647 w 21517"/>
                <a:gd name="T45" fmla="*/ 2147483647 h 21418"/>
                <a:gd name="T46" fmla="*/ 2147483647 w 21517"/>
                <a:gd name="T47" fmla="*/ 2147483647 h 21418"/>
                <a:gd name="T48" fmla="*/ 2147483647 w 21517"/>
                <a:gd name="T49" fmla="*/ 2147483647 h 21418"/>
                <a:gd name="T50" fmla="*/ 2147483647 w 21517"/>
                <a:gd name="T51" fmla="*/ 2147483647 h 21418"/>
                <a:gd name="T52" fmla="*/ 2147483647 w 21517"/>
                <a:gd name="T53" fmla="*/ 2147483647 h 2141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1517" h="21418">
                  <a:moveTo>
                    <a:pt x="98" y="15212"/>
                  </a:moveTo>
                  <a:cubicBezTo>
                    <a:pt x="430" y="14791"/>
                    <a:pt x="753" y="14370"/>
                    <a:pt x="1067" y="13951"/>
                  </a:cubicBezTo>
                  <a:cubicBezTo>
                    <a:pt x="1286" y="13658"/>
                    <a:pt x="1500" y="13367"/>
                    <a:pt x="1710" y="13076"/>
                  </a:cubicBezTo>
                  <a:cubicBezTo>
                    <a:pt x="1565" y="12837"/>
                    <a:pt x="1418" y="12594"/>
                    <a:pt x="1367" y="12511"/>
                  </a:cubicBezTo>
                  <a:cubicBezTo>
                    <a:pt x="1171" y="12187"/>
                    <a:pt x="1000" y="12266"/>
                    <a:pt x="1000" y="12266"/>
                  </a:cubicBezTo>
                  <a:cubicBezTo>
                    <a:pt x="771" y="12315"/>
                    <a:pt x="530" y="12205"/>
                    <a:pt x="369" y="11941"/>
                  </a:cubicBezTo>
                  <a:cubicBezTo>
                    <a:pt x="124" y="11537"/>
                    <a:pt x="159" y="10932"/>
                    <a:pt x="449" y="10590"/>
                  </a:cubicBezTo>
                  <a:lnTo>
                    <a:pt x="616" y="10394"/>
                  </a:lnTo>
                  <a:cubicBezTo>
                    <a:pt x="905" y="10052"/>
                    <a:pt x="1339" y="10102"/>
                    <a:pt x="1585" y="10506"/>
                  </a:cubicBezTo>
                  <a:cubicBezTo>
                    <a:pt x="1585" y="10506"/>
                    <a:pt x="1872" y="10857"/>
                    <a:pt x="1717" y="11421"/>
                  </a:cubicBezTo>
                  <a:cubicBezTo>
                    <a:pt x="1717" y="11421"/>
                    <a:pt x="1663" y="11698"/>
                    <a:pt x="1827" y="11968"/>
                  </a:cubicBezTo>
                  <a:cubicBezTo>
                    <a:pt x="1874" y="12045"/>
                    <a:pt x="2003" y="12258"/>
                    <a:pt x="2137" y="12477"/>
                  </a:cubicBezTo>
                  <a:cubicBezTo>
                    <a:pt x="5244" y="8078"/>
                    <a:pt x="7394" y="3887"/>
                    <a:pt x="8880" y="257"/>
                  </a:cubicBezTo>
                  <a:cubicBezTo>
                    <a:pt x="8930" y="134"/>
                    <a:pt x="9021" y="57"/>
                    <a:pt x="9123" y="51"/>
                  </a:cubicBezTo>
                  <a:cubicBezTo>
                    <a:pt x="12970" y="-182"/>
                    <a:pt x="16752" y="296"/>
                    <a:pt x="21353" y="3537"/>
                  </a:cubicBezTo>
                  <a:cubicBezTo>
                    <a:pt x="21492" y="3635"/>
                    <a:pt x="21555" y="3867"/>
                    <a:pt x="21494" y="4066"/>
                  </a:cubicBezTo>
                  <a:cubicBezTo>
                    <a:pt x="20346" y="7833"/>
                    <a:pt x="18527" y="12275"/>
                    <a:pt x="15666" y="16981"/>
                  </a:cubicBezTo>
                  <a:cubicBezTo>
                    <a:pt x="15729" y="16255"/>
                    <a:pt x="15425" y="15781"/>
                    <a:pt x="15210" y="15593"/>
                  </a:cubicBezTo>
                  <a:cubicBezTo>
                    <a:pt x="14723" y="15093"/>
                    <a:pt x="14033" y="15223"/>
                    <a:pt x="13660" y="15893"/>
                  </a:cubicBezTo>
                  <a:lnTo>
                    <a:pt x="13526" y="16134"/>
                  </a:lnTo>
                  <a:cubicBezTo>
                    <a:pt x="13148" y="16815"/>
                    <a:pt x="13237" y="17798"/>
                    <a:pt x="13725" y="18325"/>
                  </a:cubicBezTo>
                  <a:cubicBezTo>
                    <a:pt x="13989" y="18610"/>
                    <a:pt x="14321" y="18702"/>
                    <a:pt x="14641" y="18606"/>
                  </a:cubicBezTo>
                  <a:cubicBezTo>
                    <a:pt x="14035" y="19536"/>
                    <a:pt x="13391" y="20474"/>
                    <a:pt x="12698" y="21418"/>
                  </a:cubicBezTo>
                  <a:cubicBezTo>
                    <a:pt x="12164" y="21408"/>
                    <a:pt x="11634" y="21374"/>
                    <a:pt x="11111" y="21311"/>
                  </a:cubicBezTo>
                  <a:cubicBezTo>
                    <a:pt x="7190" y="20829"/>
                    <a:pt x="3457" y="18834"/>
                    <a:pt x="134" y="15867"/>
                  </a:cubicBezTo>
                  <a:cubicBezTo>
                    <a:pt x="-29" y="15720"/>
                    <a:pt x="-45" y="15395"/>
                    <a:pt x="98" y="15212"/>
                  </a:cubicBezTo>
                  <a:close/>
                  <a:moveTo>
                    <a:pt x="98" y="15212"/>
                  </a:moveTo>
                </a:path>
              </a:pathLst>
            </a:custGeom>
            <a:grpFill/>
            <a:ln>
              <a:noFill/>
            </a:ln>
          </p:spPr>
          <p:txBody>
            <a:bodyPr lIns="0" tIns="0" rIns="0" bIns="0"/>
            <a:lstStyle/>
            <a:p>
              <a:pPr eaLnBrk="1" fontAlgn="auto" hangingPunct="1">
                <a:spcBef>
                  <a:spcPts val="0"/>
                </a:spcBef>
                <a:spcAft>
                  <a:spcPts val="0"/>
                </a:spcAft>
                <a:defRPr/>
              </a:pPr>
              <a:endParaRPr lang="en-US" sz="2400" dirty="0">
                <a:solidFill>
                  <a:schemeClr val="bg1"/>
                </a:solidFill>
                <a:latin typeface="Open Sans Light" pitchFamily="34" charset="0"/>
                <a:ea typeface="Open Sans Light" pitchFamily="34" charset="0"/>
                <a:cs typeface="Open Sans Light" pitchFamily="34" charset="0"/>
              </a:endParaRPr>
            </a:p>
          </p:txBody>
        </p:sp>
      </p:grpSp>
      <p:sp>
        <p:nvSpPr>
          <p:cNvPr id="41" name="文本框 40"/>
          <p:cNvSpPr txBox="1"/>
          <p:nvPr/>
        </p:nvSpPr>
        <p:spPr>
          <a:xfrm>
            <a:off x="1920240" y="1346835"/>
            <a:ext cx="6922135" cy="3723005"/>
          </a:xfrm>
          <a:prstGeom prst="rect">
            <a:avLst/>
          </a:prstGeom>
          <a:noFill/>
        </p:spPr>
        <p:txBody>
          <a:bodyPr wrap="square">
            <a:spAutoFit/>
          </a:bodyPr>
          <a:lstStyle/>
          <a:p>
            <a:pPr eaLnBrk="1" hangingPunct="1">
              <a:defRPr/>
            </a:pPr>
            <a:r>
              <a:rPr lang="en-US" altLang="zh-CN" sz="2000" b="1" dirty="0">
                <a:solidFill>
                  <a:schemeClr val="tx1">
                    <a:lumMod val="85000"/>
                    <a:lumOff val="15000"/>
                  </a:schemeClr>
                </a:solidFill>
                <a:latin typeface="微软雅黑" panose="020B0503020204020204" charset="-122"/>
                <a:ea typeface="微软雅黑" panose="020B0503020204020204" charset="-122"/>
              </a:rPr>
              <a:t>1.</a:t>
            </a:r>
            <a:r>
              <a:rPr lang="zh-CN" altLang="en-US" sz="2000" b="1" dirty="0">
                <a:solidFill>
                  <a:schemeClr val="tx1">
                    <a:lumMod val="85000"/>
                    <a:lumOff val="15000"/>
                  </a:schemeClr>
                </a:solidFill>
                <a:latin typeface="微软雅黑" panose="020B0503020204020204" charset="-122"/>
                <a:ea typeface="微软雅黑" panose="020B0503020204020204" charset="-122"/>
              </a:rPr>
              <a:t>生成植物的基本属性</a:t>
            </a:r>
            <a:endParaRPr lang="zh-CN" altLang="en-US" sz="2000" b="1" dirty="0">
              <a:solidFill>
                <a:schemeClr val="tx1">
                  <a:lumMod val="85000"/>
                  <a:lumOff val="15000"/>
                </a:schemeClr>
              </a:solidFill>
              <a:latin typeface="微软雅黑" panose="020B0503020204020204" charset="-122"/>
              <a:ea typeface="微软雅黑" panose="020B0503020204020204" charset="-122"/>
            </a:endParaRPr>
          </a:p>
          <a:p>
            <a:pPr eaLnBrk="1" hangingPunct="1">
              <a:defRPr/>
            </a:pPr>
            <a:endParaRPr lang="zh-CN" altLang="en-US" sz="2000" b="1" dirty="0">
              <a:solidFill>
                <a:schemeClr val="tx1">
                  <a:lumMod val="85000"/>
                  <a:lumOff val="15000"/>
                </a:schemeClr>
              </a:solidFill>
              <a:latin typeface="微软雅黑" panose="020B0503020204020204" charset="-122"/>
              <a:ea typeface="微软雅黑" panose="020B0503020204020204" charset="-122"/>
            </a:endParaRPr>
          </a:p>
          <a:p>
            <a:pPr eaLnBrk="1" hangingPunct="1">
              <a:defRPr/>
            </a:pPr>
            <a:r>
              <a:rPr lang="en-US" altLang="zh-CN" sz="2000" b="1" dirty="0">
                <a:solidFill>
                  <a:schemeClr val="tx1">
                    <a:lumMod val="85000"/>
                    <a:lumOff val="15000"/>
                  </a:schemeClr>
                </a:solidFill>
                <a:latin typeface="微软雅黑" panose="020B0503020204020204" charset="-122"/>
                <a:ea typeface="微软雅黑" panose="020B0503020204020204" charset="-122"/>
              </a:rPr>
              <a:t>2.</a:t>
            </a:r>
            <a:r>
              <a:rPr lang="zh-CN" altLang="en-US" sz="2000" b="1" dirty="0">
                <a:solidFill>
                  <a:schemeClr val="tx1">
                    <a:lumMod val="85000"/>
                    <a:lumOff val="15000"/>
                  </a:schemeClr>
                </a:solidFill>
                <a:latin typeface="微软雅黑" panose="020B0503020204020204" charset="-122"/>
                <a:ea typeface="微软雅黑" panose="020B0503020204020204" charset="-122"/>
              </a:rPr>
              <a:t>生成阳光坐标</a:t>
            </a:r>
            <a:endParaRPr lang="zh-CN" altLang="en-US" sz="2000" b="1" dirty="0">
              <a:solidFill>
                <a:schemeClr val="tx1">
                  <a:lumMod val="85000"/>
                  <a:lumOff val="15000"/>
                </a:schemeClr>
              </a:solidFill>
              <a:latin typeface="微软雅黑" panose="020B0503020204020204" charset="-122"/>
              <a:ea typeface="微软雅黑" panose="020B0503020204020204" charset="-122"/>
            </a:endParaRPr>
          </a:p>
          <a:p>
            <a:pPr eaLnBrk="1" hangingPunct="1">
              <a:defRPr/>
            </a:pPr>
            <a:r>
              <a:rPr lang="zh-CN" altLang="en-US" sz="2000" b="1" dirty="0">
                <a:solidFill>
                  <a:schemeClr val="tx1">
                    <a:lumMod val="85000"/>
                    <a:lumOff val="15000"/>
                  </a:schemeClr>
                </a:solidFill>
                <a:latin typeface="微软雅黑" panose="020B0503020204020204" charset="-122"/>
                <a:ea typeface="微软雅黑" panose="020B0503020204020204" charset="-122"/>
              </a:rPr>
              <a:t>Produce_sunny(self):# 生成阳光</a:t>
            </a:r>
            <a:endParaRPr lang="zh-CN" altLang="en-US" sz="2000" b="1" dirty="0">
              <a:solidFill>
                <a:schemeClr val="tx1">
                  <a:lumMod val="85000"/>
                  <a:lumOff val="15000"/>
                </a:schemeClr>
              </a:solidFill>
              <a:latin typeface="微软雅黑" panose="020B0503020204020204" charset="-122"/>
              <a:ea typeface="微软雅黑" panose="020B0503020204020204" charset="-122"/>
            </a:endParaRPr>
          </a:p>
          <a:p>
            <a:pPr eaLnBrk="1" hangingPunct="1">
              <a:defRPr/>
            </a:pPr>
            <a:endParaRPr lang="zh-CN" altLang="en-US" sz="2000" b="1" dirty="0">
              <a:solidFill>
                <a:schemeClr val="tx1">
                  <a:lumMod val="85000"/>
                  <a:lumOff val="15000"/>
                </a:schemeClr>
              </a:solidFill>
              <a:latin typeface="微软雅黑" panose="020B0503020204020204" charset="-122"/>
              <a:ea typeface="微软雅黑" panose="020B0503020204020204" charset="-122"/>
            </a:endParaRPr>
          </a:p>
          <a:p>
            <a:pPr eaLnBrk="1" hangingPunct="1">
              <a:defRPr/>
            </a:pPr>
            <a:r>
              <a:rPr lang="en-US" altLang="zh-CN" sz="2000" b="1" dirty="0">
                <a:solidFill>
                  <a:schemeClr val="tx1">
                    <a:lumMod val="85000"/>
                    <a:lumOff val="15000"/>
                  </a:schemeClr>
                </a:solidFill>
                <a:latin typeface="微软雅黑" panose="020B0503020204020204" charset="-122"/>
                <a:ea typeface="微软雅黑" panose="020B0503020204020204" charset="-122"/>
              </a:rPr>
              <a:t>3.</a:t>
            </a:r>
            <a:r>
              <a:rPr lang="zh-CN" altLang="en-US" sz="2000" b="1" dirty="0">
                <a:solidFill>
                  <a:schemeClr val="tx1">
                    <a:lumMod val="85000"/>
                    <a:lumOff val="15000"/>
                  </a:schemeClr>
                </a:solidFill>
                <a:latin typeface="微软雅黑" panose="020B0503020204020204" charset="-122"/>
                <a:ea typeface="微软雅黑" panose="020B0503020204020204" charset="-122"/>
              </a:rPr>
              <a:t>根据鼠标位置以及类型生成植物坐标</a:t>
            </a:r>
            <a:endParaRPr lang="zh-CN" altLang="en-US" sz="2000" b="1" dirty="0">
              <a:solidFill>
                <a:schemeClr val="tx1">
                  <a:lumMod val="85000"/>
                  <a:lumOff val="15000"/>
                </a:schemeClr>
              </a:solidFill>
              <a:latin typeface="微软雅黑" panose="020B0503020204020204" charset="-122"/>
              <a:ea typeface="微软雅黑" panose="020B0503020204020204" charset="-122"/>
            </a:endParaRPr>
          </a:p>
          <a:p>
            <a:pPr eaLnBrk="1" hangingPunct="1">
              <a:defRPr/>
            </a:pPr>
            <a:r>
              <a:rPr lang="zh-CN" altLang="en-US" sz="2000" b="1" dirty="0">
                <a:solidFill>
                  <a:schemeClr val="tx1">
                    <a:lumMod val="85000"/>
                    <a:lumOff val="15000"/>
                  </a:schemeClr>
                </a:solidFill>
                <a:latin typeface="微软雅黑" panose="020B0503020204020204" charset="-122"/>
                <a:ea typeface="微软雅黑" panose="020B0503020204020204" charset="-122"/>
              </a:rPr>
              <a:t>Plant_Botany_Type(self,pos):#种植植物类型</a:t>
            </a:r>
            <a:endParaRPr lang="zh-CN" altLang="en-US" sz="2000" b="1" dirty="0">
              <a:solidFill>
                <a:schemeClr val="tx1">
                  <a:lumMod val="85000"/>
                  <a:lumOff val="15000"/>
                </a:schemeClr>
              </a:solidFill>
              <a:latin typeface="微软雅黑" panose="020B0503020204020204" charset="-122"/>
              <a:ea typeface="微软雅黑" panose="020B0503020204020204" charset="-122"/>
            </a:endParaRPr>
          </a:p>
          <a:p>
            <a:pPr eaLnBrk="1" hangingPunct="1">
              <a:defRPr/>
            </a:pPr>
            <a:endParaRPr lang="zh-CN" altLang="en-US" sz="2000" b="1" dirty="0">
              <a:solidFill>
                <a:schemeClr val="tx1">
                  <a:lumMod val="85000"/>
                  <a:lumOff val="15000"/>
                </a:schemeClr>
              </a:solidFill>
              <a:latin typeface="微软雅黑" panose="020B0503020204020204" charset="-122"/>
              <a:ea typeface="微软雅黑" panose="020B0503020204020204" charset="-122"/>
            </a:endParaRPr>
          </a:p>
          <a:p>
            <a:pPr eaLnBrk="1" hangingPunct="1">
              <a:defRPr/>
            </a:pPr>
            <a:r>
              <a:rPr lang="en-US" altLang="zh-CN" sz="2000" b="1" dirty="0">
                <a:solidFill>
                  <a:schemeClr val="tx1">
                    <a:lumMod val="85000"/>
                    <a:lumOff val="15000"/>
                  </a:schemeClr>
                </a:solidFill>
                <a:latin typeface="微软雅黑" panose="020B0503020204020204" charset="-122"/>
                <a:ea typeface="微软雅黑" panose="020B0503020204020204" charset="-122"/>
              </a:rPr>
              <a:t>4.</a:t>
            </a:r>
            <a:r>
              <a:rPr lang="zh-CN" altLang="en-US" sz="2000" b="1" dirty="0">
                <a:solidFill>
                  <a:schemeClr val="tx1">
                    <a:lumMod val="85000"/>
                    <a:lumOff val="15000"/>
                  </a:schemeClr>
                </a:solidFill>
                <a:latin typeface="微软雅黑" panose="020B0503020204020204" charset="-122"/>
                <a:ea typeface="微软雅黑" panose="020B0503020204020204" charset="-122"/>
              </a:rPr>
              <a:t>判断豌豆位置生成子弹坐标</a:t>
            </a:r>
            <a:endParaRPr lang="zh-CN" altLang="en-US" sz="2000" b="1" dirty="0">
              <a:solidFill>
                <a:schemeClr val="tx1">
                  <a:lumMod val="85000"/>
                  <a:lumOff val="15000"/>
                </a:schemeClr>
              </a:solidFill>
              <a:latin typeface="微软雅黑" panose="020B0503020204020204" charset="-122"/>
              <a:ea typeface="微软雅黑" panose="020B0503020204020204" charset="-122"/>
            </a:endParaRPr>
          </a:p>
          <a:p>
            <a:pPr eaLnBrk="1" hangingPunct="1">
              <a:defRPr/>
            </a:pPr>
            <a:r>
              <a:rPr lang="zh-CN" altLang="en-US" sz="2000" b="1" dirty="0">
                <a:solidFill>
                  <a:schemeClr val="tx1">
                    <a:lumMod val="85000"/>
                    <a:lumOff val="15000"/>
                  </a:schemeClr>
                </a:solidFill>
                <a:latin typeface="微软雅黑" panose="020B0503020204020204" charset="-122"/>
                <a:ea typeface="微软雅黑" panose="020B0503020204020204" charset="-122"/>
              </a:rPr>
              <a:t>Botany_Lab(self):# 生成子弹位置</a:t>
            </a:r>
            <a:endParaRPr lang="zh-CN" altLang="en-US" sz="2000" b="1" dirty="0">
              <a:solidFill>
                <a:schemeClr val="tx1">
                  <a:lumMod val="85000"/>
                  <a:lumOff val="15000"/>
                </a:schemeClr>
              </a:solidFill>
              <a:latin typeface="微软雅黑" panose="020B0503020204020204" charset="-122"/>
              <a:ea typeface="微软雅黑" panose="020B0503020204020204" charset="-122"/>
            </a:endParaRPr>
          </a:p>
          <a:p>
            <a:pPr eaLnBrk="1" hangingPunct="1">
              <a:defRPr/>
            </a:pPr>
            <a:endParaRPr lang="zh-CN" altLang="en-US" sz="2000" b="1" dirty="0">
              <a:solidFill>
                <a:schemeClr val="tx1">
                  <a:lumMod val="85000"/>
                  <a:lumOff val="15000"/>
                </a:schemeClr>
              </a:solidFill>
              <a:latin typeface="微软雅黑" panose="020B0503020204020204" charset="-122"/>
              <a:ea typeface="微软雅黑" panose="020B0503020204020204" charset="-122"/>
            </a:endParaRPr>
          </a:p>
          <a:p>
            <a:pPr eaLnBrk="1" hangingPunct="1">
              <a:defRPr/>
            </a:pPr>
            <a:endParaRPr lang="en-US" altLang="zh-CN" sz="1600" dirty="0">
              <a:solidFill>
                <a:schemeClr val="tx1">
                  <a:lumMod val="85000"/>
                  <a:lumOff val="15000"/>
                </a:schemeClr>
              </a:solidFill>
              <a:latin typeface="微软雅黑" panose="020B0503020204020204" charset="-122"/>
              <a:ea typeface="微软雅黑" panose="020B0503020204020204" charset="-122"/>
            </a:endParaRPr>
          </a:p>
        </p:txBody>
      </p:sp>
      <p:sp>
        <p:nvSpPr>
          <p:cNvPr id="45" name="矩形 44"/>
          <p:cNvSpPr/>
          <p:nvPr/>
        </p:nvSpPr>
        <p:spPr>
          <a:xfrm>
            <a:off x="1079500" y="1192213"/>
            <a:ext cx="762000" cy="762000"/>
          </a:xfrm>
          <a:prstGeom prst="rect">
            <a:avLst/>
          </a:prstGeom>
          <a:solidFill>
            <a:srgbClr val="7F7F7F"/>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53" name="Freeform 328"/>
          <p:cNvSpPr>
            <a:spLocks noChangeArrowheads="1"/>
          </p:cNvSpPr>
          <p:nvPr/>
        </p:nvSpPr>
        <p:spPr bwMode="auto">
          <a:xfrm>
            <a:off x="1166178" y="1401128"/>
            <a:ext cx="615950" cy="344487"/>
          </a:xfrm>
          <a:custGeom>
            <a:avLst/>
            <a:gdLst>
              <a:gd name="T0" fmla="*/ 2147483646 w 1564"/>
              <a:gd name="T1" fmla="*/ 2147483646 h 871"/>
              <a:gd name="T2" fmla="*/ 2147483646 w 1564"/>
              <a:gd name="T3" fmla="*/ 2147483646 h 871"/>
              <a:gd name="T4" fmla="*/ 2147483646 w 1564"/>
              <a:gd name="T5" fmla="*/ 2147483646 h 871"/>
              <a:gd name="T6" fmla="*/ 2147483646 w 1564"/>
              <a:gd name="T7" fmla="*/ 2147483646 h 871"/>
              <a:gd name="T8" fmla="*/ 2147483646 w 1564"/>
              <a:gd name="T9" fmla="*/ 2147483646 h 871"/>
              <a:gd name="T10" fmla="*/ 2147483646 w 1564"/>
              <a:gd name="T11" fmla="*/ 2147483646 h 871"/>
              <a:gd name="T12" fmla="*/ 2147483646 w 1564"/>
              <a:gd name="T13" fmla="*/ 2147483646 h 871"/>
              <a:gd name="T14" fmla="*/ 2147483646 w 1564"/>
              <a:gd name="T15" fmla="*/ 2147483646 h 871"/>
              <a:gd name="T16" fmla="*/ 2147483646 w 1564"/>
              <a:gd name="T17" fmla="*/ 2147483646 h 871"/>
              <a:gd name="T18" fmla="*/ 2147483646 w 1564"/>
              <a:gd name="T19" fmla="*/ 2147483646 h 871"/>
              <a:gd name="T20" fmla="*/ 2147483646 w 1564"/>
              <a:gd name="T21" fmla="*/ 2147483646 h 871"/>
              <a:gd name="T22" fmla="*/ 2147483646 w 1564"/>
              <a:gd name="T23" fmla="*/ 2147483646 h 871"/>
              <a:gd name="T24" fmla="*/ 2147483646 w 1564"/>
              <a:gd name="T25" fmla="*/ 2147483646 h 871"/>
              <a:gd name="T26" fmla="*/ 2147483646 w 1564"/>
              <a:gd name="T27" fmla="*/ 2147483646 h 871"/>
              <a:gd name="T28" fmla="*/ 2147483646 w 1564"/>
              <a:gd name="T29" fmla="*/ 2147483646 h 871"/>
              <a:gd name="T30" fmla="*/ 2147483646 w 1564"/>
              <a:gd name="T31" fmla="*/ 2147483646 h 871"/>
              <a:gd name="T32" fmla="*/ 2147483646 w 1564"/>
              <a:gd name="T33" fmla="*/ 2147483646 h 871"/>
              <a:gd name="T34" fmla="*/ 2147483646 w 1564"/>
              <a:gd name="T35" fmla="*/ 2147483646 h 871"/>
              <a:gd name="T36" fmla="*/ 2147483646 w 1564"/>
              <a:gd name="T37" fmla="*/ 2147483646 h 871"/>
              <a:gd name="T38" fmla="*/ 2147483646 w 1564"/>
              <a:gd name="T39" fmla="*/ 2147483646 h 871"/>
              <a:gd name="T40" fmla="*/ 2147483646 w 1564"/>
              <a:gd name="T41" fmla="*/ 2147483646 h 871"/>
              <a:gd name="T42" fmla="*/ 2147483646 w 1564"/>
              <a:gd name="T43" fmla="*/ 2147483646 h 871"/>
              <a:gd name="T44" fmla="*/ 2147483646 w 1564"/>
              <a:gd name="T45" fmla="*/ 2147483646 h 871"/>
              <a:gd name="T46" fmla="*/ 2147483646 w 1564"/>
              <a:gd name="T47" fmla="*/ 2147483646 h 871"/>
              <a:gd name="T48" fmla="*/ 2147483646 w 1564"/>
              <a:gd name="T49" fmla="*/ 2147483646 h 871"/>
              <a:gd name="T50" fmla="*/ 2147483646 w 1564"/>
              <a:gd name="T51" fmla="*/ 2147483646 h 871"/>
              <a:gd name="T52" fmla="*/ 2147483646 w 1564"/>
              <a:gd name="T53" fmla="*/ 2147483646 h 871"/>
              <a:gd name="T54" fmla="*/ 2147483646 w 1564"/>
              <a:gd name="T55" fmla="*/ 2147483646 h 871"/>
              <a:gd name="T56" fmla="*/ 2147483646 w 1564"/>
              <a:gd name="T57" fmla="*/ 2147483646 h 871"/>
              <a:gd name="T58" fmla="*/ 2147483646 w 1564"/>
              <a:gd name="T59" fmla="*/ 2147483646 h 871"/>
              <a:gd name="T60" fmla="*/ 2147483646 w 1564"/>
              <a:gd name="T61" fmla="*/ 2147483646 h 871"/>
              <a:gd name="T62" fmla="*/ 2147483646 w 1564"/>
              <a:gd name="T63" fmla="*/ 2147483646 h 871"/>
              <a:gd name="T64" fmla="*/ 2147483646 w 1564"/>
              <a:gd name="T65" fmla="*/ 2147483646 h 871"/>
              <a:gd name="T66" fmla="*/ 2147483646 w 1564"/>
              <a:gd name="T67" fmla="*/ 2147483646 h 871"/>
              <a:gd name="T68" fmla="*/ 2147483646 w 1564"/>
              <a:gd name="T69" fmla="*/ 2147483646 h 871"/>
              <a:gd name="T70" fmla="*/ 2147483646 w 1564"/>
              <a:gd name="T71" fmla="*/ 2147483646 h 871"/>
              <a:gd name="T72" fmla="*/ 2147483646 w 1564"/>
              <a:gd name="T73" fmla="*/ 2147483646 h 871"/>
              <a:gd name="T74" fmla="*/ 2147483646 w 1564"/>
              <a:gd name="T75" fmla="*/ 2147483646 h 871"/>
              <a:gd name="T76" fmla="*/ 2147483646 w 1564"/>
              <a:gd name="T77" fmla="*/ 0 h 871"/>
              <a:gd name="T78" fmla="*/ 2147483646 w 1564"/>
              <a:gd name="T79" fmla="*/ 0 h 871"/>
              <a:gd name="T80" fmla="*/ 2147483646 w 1564"/>
              <a:gd name="T81" fmla="*/ 2147483646 h 871"/>
              <a:gd name="T82" fmla="*/ 2147483646 w 1564"/>
              <a:gd name="T83" fmla="*/ 2147483646 h 871"/>
              <a:gd name="T84" fmla="*/ 2147483646 w 1564"/>
              <a:gd name="T85" fmla="*/ 2147483646 h 871"/>
              <a:gd name="T86" fmla="*/ 2147483646 w 1564"/>
              <a:gd name="T87" fmla="*/ 2147483646 h 871"/>
              <a:gd name="T88" fmla="*/ 0 w 1564"/>
              <a:gd name="T89" fmla="*/ 2147483646 h 871"/>
              <a:gd name="T90" fmla="*/ 2147483646 w 1564"/>
              <a:gd name="T91" fmla="*/ 2147483646 h 871"/>
              <a:gd name="T92" fmla="*/ 0 w 1564"/>
              <a:gd name="T93" fmla="*/ 2147483646 h 871"/>
              <a:gd name="T94" fmla="*/ 2147483646 w 1564"/>
              <a:gd name="T95" fmla="*/ 2147483646 h 871"/>
              <a:gd name="T96" fmla="*/ 2147483646 w 1564"/>
              <a:gd name="T97" fmla="*/ 2147483646 h 871"/>
              <a:gd name="T98" fmla="*/ 2147483646 w 1564"/>
              <a:gd name="T99" fmla="*/ 2147483646 h 871"/>
              <a:gd name="T100" fmla="*/ 2147483646 w 1564"/>
              <a:gd name="T101" fmla="*/ 2147483646 h 871"/>
              <a:gd name="T102" fmla="*/ 2147483646 w 1564"/>
              <a:gd name="T103" fmla="*/ 2147483646 h 871"/>
              <a:gd name="T104" fmla="*/ 2147483646 w 1564"/>
              <a:gd name="T105" fmla="*/ 2147483646 h 871"/>
              <a:gd name="T106" fmla="*/ 2147483646 w 1564"/>
              <a:gd name="T107" fmla="*/ 2147483646 h 871"/>
              <a:gd name="T108" fmla="*/ 2147483646 w 1564"/>
              <a:gd name="T109" fmla="*/ 2147483646 h 871"/>
              <a:gd name="T110" fmla="*/ 2147483646 w 1564"/>
              <a:gd name="T111" fmla="*/ 2147483646 h 871"/>
              <a:gd name="T112" fmla="*/ 2147483646 w 1564"/>
              <a:gd name="T113" fmla="*/ 2147483646 h 871"/>
              <a:gd name="T114" fmla="*/ 2147483646 w 1564"/>
              <a:gd name="T115" fmla="*/ 2147483646 h 871"/>
              <a:gd name="T116" fmla="*/ 2147483646 w 1564"/>
              <a:gd name="T117" fmla="*/ 2147483646 h 871"/>
              <a:gd name="T118" fmla="*/ 2147483646 w 1564"/>
              <a:gd name="T119" fmla="*/ 2147483646 h 871"/>
              <a:gd name="T120" fmla="*/ 2147483646 w 1564"/>
              <a:gd name="T121" fmla="*/ 2147483646 h 871"/>
              <a:gd name="T122" fmla="*/ 2147483646 w 1564"/>
              <a:gd name="T123" fmla="*/ 2147483646 h 871"/>
              <a:gd name="T124" fmla="*/ 2147483646 w 1564"/>
              <a:gd name="T125" fmla="*/ 2147483646 h 87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564" h="871">
                <a:moveTo>
                  <a:pt x="585" y="610"/>
                </a:moveTo>
                <a:cubicBezTo>
                  <a:pt x="510" y="610"/>
                  <a:pt x="451" y="669"/>
                  <a:pt x="451" y="744"/>
                </a:cubicBezTo>
                <a:cubicBezTo>
                  <a:pt x="451" y="820"/>
                  <a:pt x="510" y="870"/>
                  <a:pt x="585" y="870"/>
                </a:cubicBezTo>
                <a:cubicBezTo>
                  <a:pt x="652" y="870"/>
                  <a:pt x="710" y="820"/>
                  <a:pt x="710" y="744"/>
                </a:cubicBezTo>
                <a:cubicBezTo>
                  <a:pt x="710" y="669"/>
                  <a:pt x="652" y="610"/>
                  <a:pt x="585" y="610"/>
                </a:cubicBezTo>
                <a:close/>
                <a:moveTo>
                  <a:pt x="585" y="811"/>
                </a:moveTo>
                <a:cubicBezTo>
                  <a:pt x="543" y="811"/>
                  <a:pt x="518" y="778"/>
                  <a:pt x="518" y="744"/>
                </a:cubicBezTo>
                <a:cubicBezTo>
                  <a:pt x="518" y="711"/>
                  <a:pt x="543" y="677"/>
                  <a:pt x="585" y="677"/>
                </a:cubicBezTo>
                <a:cubicBezTo>
                  <a:pt x="618" y="677"/>
                  <a:pt x="643" y="711"/>
                  <a:pt x="643" y="744"/>
                </a:cubicBezTo>
                <a:cubicBezTo>
                  <a:pt x="643" y="778"/>
                  <a:pt x="618" y="811"/>
                  <a:pt x="585" y="811"/>
                </a:cubicBezTo>
                <a:close/>
                <a:moveTo>
                  <a:pt x="1563" y="519"/>
                </a:moveTo>
                <a:cubicBezTo>
                  <a:pt x="1563" y="652"/>
                  <a:pt x="1563" y="652"/>
                  <a:pt x="1563" y="652"/>
                </a:cubicBezTo>
                <a:cubicBezTo>
                  <a:pt x="1563" y="694"/>
                  <a:pt x="1538" y="719"/>
                  <a:pt x="1505" y="719"/>
                </a:cubicBezTo>
                <a:cubicBezTo>
                  <a:pt x="1429" y="719"/>
                  <a:pt x="1429" y="719"/>
                  <a:pt x="1429" y="719"/>
                </a:cubicBezTo>
                <a:cubicBezTo>
                  <a:pt x="1421" y="636"/>
                  <a:pt x="1346" y="569"/>
                  <a:pt x="1262" y="569"/>
                </a:cubicBezTo>
                <a:cubicBezTo>
                  <a:pt x="1178" y="569"/>
                  <a:pt x="1103" y="636"/>
                  <a:pt x="1095" y="719"/>
                </a:cubicBezTo>
                <a:cubicBezTo>
                  <a:pt x="752" y="719"/>
                  <a:pt x="752" y="719"/>
                  <a:pt x="752" y="719"/>
                </a:cubicBezTo>
                <a:cubicBezTo>
                  <a:pt x="735" y="636"/>
                  <a:pt x="669" y="569"/>
                  <a:pt x="585" y="569"/>
                </a:cubicBezTo>
                <a:cubicBezTo>
                  <a:pt x="493" y="569"/>
                  <a:pt x="426" y="636"/>
                  <a:pt x="409" y="719"/>
                </a:cubicBezTo>
                <a:cubicBezTo>
                  <a:pt x="326" y="719"/>
                  <a:pt x="326" y="719"/>
                  <a:pt x="326" y="719"/>
                </a:cubicBezTo>
                <a:cubicBezTo>
                  <a:pt x="292" y="719"/>
                  <a:pt x="267" y="694"/>
                  <a:pt x="267" y="652"/>
                </a:cubicBezTo>
                <a:cubicBezTo>
                  <a:pt x="267" y="519"/>
                  <a:pt x="267" y="519"/>
                  <a:pt x="267" y="519"/>
                </a:cubicBezTo>
                <a:lnTo>
                  <a:pt x="1563" y="519"/>
                </a:lnTo>
                <a:close/>
                <a:moveTo>
                  <a:pt x="1262" y="610"/>
                </a:moveTo>
                <a:cubicBezTo>
                  <a:pt x="1187" y="610"/>
                  <a:pt x="1128" y="669"/>
                  <a:pt x="1128" y="744"/>
                </a:cubicBezTo>
                <a:cubicBezTo>
                  <a:pt x="1128" y="820"/>
                  <a:pt x="1187" y="870"/>
                  <a:pt x="1262" y="870"/>
                </a:cubicBezTo>
                <a:cubicBezTo>
                  <a:pt x="1337" y="870"/>
                  <a:pt x="1396" y="820"/>
                  <a:pt x="1396" y="744"/>
                </a:cubicBezTo>
                <a:cubicBezTo>
                  <a:pt x="1396" y="669"/>
                  <a:pt x="1337" y="610"/>
                  <a:pt x="1262" y="610"/>
                </a:cubicBezTo>
                <a:close/>
                <a:moveTo>
                  <a:pt x="1262" y="811"/>
                </a:moveTo>
                <a:cubicBezTo>
                  <a:pt x="1229" y="811"/>
                  <a:pt x="1195" y="778"/>
                  <a:pt x="1195" y="744"/>
                </a:cubicBezTo>
                <a:cubicBezTo>
                  <a:pt x="1195" y="711"/>
                  <a:pt x="1229" y="677"/>
                  <a:pt x="1262" y="677"/>
                </a:cubicBezTo>
                <a:cubicBezTo>
                  <a:pt x="1295" y="677"/>
                  <a:pt x="1329" y="711"/>
                  <a:pt x="1329" y="744"/>
                </a:cubicBezTo>
                <a:cubicBezTo>
                  <a:pt x="1329" y="778"/>
                  <a:pt x="1295" y="811"/>
                  <a:pt x="1262" y="811"/>
                </a:cubicBezTo>
                <a:close/>
                <a:moveTo>
                  <a:pt x="1538" y="376"/>
                </a:moveTo>
                <a:cubicBezTo>
                  <a:pt x="1295" y="134"/>
                  <a:pt x="1295" y="134"/>
                  <a:pt x="1295" y="134"/>
                </a:cubicBezTo>
                <a:cubicBezTo>
                  <a:pt x="1279" y="117"/>
                  <a:pt x="1254" y="109"/>
                  <a:pt x="1229" y="109"/>
                </a:cubicBezTo>
                <a:cubicBezTo>
                  <a:pt x="1112" y="109"/>
                  <a:pt x="1112" y="109"/>
                  <a:pt x="1112" y="109"/>
                </a:cubicBezTo>
                <a:cubicBezTo>
                  <a:pt x="1112" y="59"/>
                  <a:pt x="1112" y="59"/>
                  <a:pt x="1112" y="59"/>
                </a:cubicBezTo>
                <a:cubicBezTo>
                  <a:pt x="1112" y="25"/>
                  <a:pt x="1078" y="0"/>
                  <a:pt x="1045" y="0"/>
                </a:cubicBezTo>
                <a:cubicBezTo>
                  <a:pt x="326" y="0"/>
                  <a:pt x="326" y="0"/>
                  <a:pt x="326" y="0"/>
                </a:cubicBezTo>
                <a:cubicBezTo>
                  <a:pt x="292" y="0"/>
                  <a:pt x="267" y="25"/>
                  <a:pt x="267" y="59"/>
                </a:cubicBezTo>
                <a:cubicBezTo>
                  <a:pt x="267" y="75"/>
                  <a:pt x="267" y="75"/>
                  <a:pt x="267" y="75"/>
                </a:cubicBezTo>
                <a:cubicBezTo>
                  <a:pt x="8" y="101"/>
                  <a:pt x="8" y="101"/>
                  <a:pt x="8" y="101"/>
                </a:cubicBezTo>
                <a:cubicBezTo>
                  <a:pt x="459" y="159"/>
                  <a:pt x="459" y="159"/>
                  <a:pt x="459" y="159"/>
                </a:cubicBezTo>
                <a:cubicBezTo>
                  <a:pt x="0" y="209"/>
                  <a:pt x="0" y="209"/>
                  <a:pt x="0" y="209"/>
                </a:cubicBezTo>
                <a:cubicBezTo>
                  <a:pt x="459" y="268"/>
                  <a:pt x="459" y="268"/>
                  <a:pt x="459" y="268"/>
                </a:cubicBezTo>
                <a:cubicBezTo>
                  <a:pt x="0" y="309"/>
                  <a:pt x="0" y="309"/>
                  <a:pt x="0" y="309"/>
                </a:cubicBezTo>
                <a:cubicBezTo>
                  <a:pt x="267" y="360"/>
                  <a:pt x="267" y="360"/>
                  <a:pt x="267" y="360"/>
                </a:cubicBezTo>
                <a:cubicBezTo>
                  <a:pt x="267" y="485"/>
                  <a:pt x="267" y="485"/>
                  <a:pt x="267" y="485"/>
                </a:cubicBezTo>
                <a:cubicBezTo>
                  <a:pt x="1563" y="485"/>
                  <a:pt x="1563" y="485"/>
                  <a:pt x="1563" y="485"/>
                </a:cubicBezTo>
                <a:cubicBezTo>
                  <a:pt x="1563" y="435"/>
                  <a:pt x="1563" y="435"/>
                  <a:pt x="1563" y="435"/>
                </a:cubicBezTo>
                <a:cubicBezTo>
                  <a:pt x="1563" y="410"/>
                  <a:pt x="1555" y="393"/>
                  <a:pt x="1538" y="376"/>
                </a:cubicBezTo>
                <a:close/>
                <a:moveTo>
                  <a:pt x="1429" y="385"/>
                </a:moveTo>
                <a:cubicBezTo>
                  <a:pt x="1195" y="385"/>
                  <a:pt x="1195" y="385"/>
                  <a:pt x="1195" y="385"/>
                </a:cubicBezTo>
                <a:cubicBezTo>
                  <a:pt x="1187" y="385"/>
                  <a:pt x="1178" y="376"/>
                  <a:pt x="1178" y="376"/>
                </a:cubicBezTo>
                <a:cubicBezTo>
                  <a:pt x="1178" y="193"/>
                  <a:pt x="1178" y="193"/>
                  <a:pt x="1178" y="193"/>
                </a:cubicBezTo>
                <a:cubicBezTo>
                  <a:pt x="1178" y="184"/>
                  <a:pt x="1187" y="184"/>
                  <a:pt x="1195" y="184"/>
                </a:cubicBezTo>
                <a:cubicBezTo>
                  <a:pt x="1237" y="184"/>
                  <a:pt x="1237" y="184"/>
                  <a:pt x="1237" y="184"/>
                </a:cubicBezTo>
                <a:lnTo>
                  <a:pt x="1245" y="184"/>
                </a:lnTo>
                <a:cubicBezTo>
                  <a:pt x="1438" y="368"/>
                  <a:pt x="1438" y="368"/>
                  <a:pt x="1438" y="368"/>
                </a:cubicBezTo>
                <a:cubicBezTo>
                  <a:pt x="1446" y="376"/>
                  <a:pt x="1438" y="385"/>
                  <a:pt x="1429" y="385"/>
                </a:cubicBezTo>
                <a:close/>
                <a:moveTo>
                  <a:pt x="1429" y="385"/>
                </a:moveTo>
                <a:lnTo>
                  <a:pt x="1429" y="385"/>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none" lIns="243852" tIns="121926" rIns="243852" bIns="121926" anchor="ctr"/>
          <a:lstStyle/>
          <a:p>
            <a:endParaRPr lang="zh-CN" altLang="en-US"/>
          </a:p>
        </p:txBody>
      </p:sp>
      <p:grpSp>
        <p:nvGrpSpPr>
          <p:cNvPr id="64" name="组合 63"/>
          <p:cNvGrpSpPr/>
          <p:nvPr/>
        </p:nvGrpSpPr>
        <p:grpSpPr bwMode="auto">
          <a:xfrm>
            <a:off x="1060450" y="4176713"/>
            <a:ext cx="762000" cy="762000"/>
            <a:chOff x="1059668" y="4176470"/>
            <a:chExt cx="762000" cy="762000"/>
          </a:xfrm>
        </p:grpSpPr>
        <p:sp>
          <p:nvSpPr>
            <p:cNvPr id="47" name="矩形 46"/>
            <p:cNvSpPr/>
            <p:nvPr/>
          </p:nvSpPr>
          <p:spPr>
            <a:xfrm>
              <a:off x="1059668" y="4176470"/>
              <a:ext cx="762000" cy="762000"/>
            </a:xfrm>
            <a:prstGeom prst="rect">
              <a:avLst/>
            </a:prstGeom>
            <a:solidFill>
              <a:srgbClr val="7F7F7F"/>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p>
          </p:txBody>
        </p:sp>
        <p:grpSp>
          <p:nvGrpSpPr>
            <p:cNvPr id="55" name="Group 2"/>
            <p:cNvGrpSpPr/>
            <p:nvPr/>
          </p:nvGrpSpPr>
          <p:grpSpPr bwMode="auto">
            <a:xfrm>
              <a:off x="1165436" y="4266663"/>
              <a:ext cx="550463" cy="545175"/>
              <a:chOff x="1569458" y="688424"/>
              <a:chExt cx="334962" cy="331788"/>
            </a:xfrm>
            <a:solidFill>
              <a:schemeClr val="bg1"/>
            </a:solidFill>
          </p:grpSpPr>
          <p:sp>
            <p:nvSpPr>
              <p:cNvPr id="56" name="Freeform 11"/>
              <p:cNvSpPr>
                <a:spLocks noChangeArrowheads="1"/>
              </p:cNvSpPr>
              <p:nvPr/>
            </p:nvSpPr>
            <p:spPr bwMode="auto">
              <a:xfrm>
                <a:off x="1587500" y="901699"/>
                <a:ext cx="42863" cy="77788"/>
              </a:xfrm>
              <a:custGeom>
                <a:avLst/>
                <a:gdLst>
                  <a:gd name="T0" fmla="*/ 0 w 118"/>
                  <a:gd name="T1" fmla="*/ 183 h 218"/>
                  <a:gd name="T2" fmla="*/ 25 w 118"/>
                  <a:gd name="T3" fmla="*/ 217 h 218"/>
                  <a:gd name="T4" fmla="*/ 84 w 118"/>
                  <a:gd name="T5" fmla="*/ 217 h 218"/>
                  <a:gd name="T6" fmla="*/ 117 w 118"/>
                  <a:gd name="T7" fmla="*/ 183 h 218"/>
                  <a:gd name="T8" fmla="*/ 117 w 118"/>
                  <a:gd name="T9" fmla="*/ 0 h 218"/>
                  <a:gd name="T10" fmla="*/ 17 w 118"/>
                  <a:gd name="T11" fmla="*/ 91 h 218"/>
                  <a:gd name="T12" fmla="*/ 0 w 118"/>
                  <a:gd name="T13" fmla="*/ 75 h 218"/>
                  <a:gd name="T14" fmla="*/ 0 w 118"/>
                  <a:gd name="T15" fmla="*/ 183 h 218"/>
                  <a:gd name="T16" fmla="*/ 0 w 118"/>
                  <a:gd name="T17" fmla="*/ 183 h 218"/>
                  <a:gd name="T18" fmla="*/ 0 w 118"/>
                  <a:gd name="T19" fmla="*/ 18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218">
                    <a:moveTo>
                      <a:pt x="0" y="183"/>
                    </a:moveTo>
                    <a:cubicBezTo>
                      <a:pt x="0" y="200"/>
                      <a:pt x="8" y="217"/>
                      <a:pt x="25" y="217"/>
                    </a:cubicBezTo>
                    <a:cubicBezTo>
                      <a:pt x="84" y="217"/>
                      <a:pt x="84" y="217"/>
                      <a:pt x="84" y="217"/>
                    </a:cubicBezTo>
                    <a:cubicBezTo>
                      <a:pt x="100" y="217"/>
                      <a:pt x="117" y="200"/>
                      <a:pt x="117" y="183"/>
                    </a:cubicBezTo>
                    <a:cubicBezTo>
                      <a:pt x="117" y="0"/>
                      <a:pt x="117" y="0"/>
                      <a:pt x="117" y="0"/>
                    </a:cubicBezTo>
                    <a:cubicBezTo>
                      <a:pt x="17" y="91"/>
                      <a:pt x="17" y="91"/>
                      <a:pt x="17" y="91"/>
                    </a:cubicBezTo>
                    <a:cubicBezTo>
                      <a:pt x="0" y="75"/>
                      <a:pt x="0" y="75"/>
                      <a:pt x="0" y="75"/>
                    </a:cubicBezTo>
                    <a:lnTo>
                      <a:pt x="0" y="183"/>
                    </a:lnTo>
                    <a:close/>
                    <a:moveTo>
                      <a:pt x="0" y="183"/>
                    </a:moveTo>
                    <a:lnTo>
                      <a:pt x="0" y="183"/>
                    </a:lnTo>
                    <a:close/>
                  </a:path>
                </a:pathLst>
              </a:custGeom>
              <a:grpFill/>
              <a:ln>
                <a:solidFill>
                  <a:srgbClr val="404040"/>
                </a:solidFill>
              </a:ln>
              <a:effectLst/>
            </p:spPr>
            <p:txBody>
              <a:bodyPr wrap="none" anchor="ctr"/>
              <a:lstStyle/>
              <a:p>
                <a:pPr eaLnBrk="1" hangingPunct="1">
                  <a:defRPr/>
                </a:pPr>
                <a:endParaRPr lang="en-US">
                  <a:latin typeface="Open Sans Light"/>
                  <a:cs typeface="Open Sans Light"/>
                </a:endParaRPr>
              </a:p>
            </p:txBody>
          </p:sp>
          <p:sp>
            <p:nvSpPr>
              <p:cNvPr id="57" name="Freeform 12"/>
              <p:cNvSpPr>
                <a:spLocks noChangeArrowheads="1"/>
              </p:cNvSpPr>
              <p:nvPr/>
            </p:nvSpPr>
            <p:spPr bwMode="auto">
              <a:xfrm>
                <a:off x="1657350" y="858837"/>
                <a:ext cx="42863" cy="120650"/>
              </a:xfrm>
              <a:custGeom>
                <a:avLst/>
                <a:gdLst>
                  <a:gd name="T0" fmla="*/ 0 w 118"/>
                  <a:gd name="T1" fmla="*/ 301 h 336"/>
                  <a:gd name="T2" fmla="*/ 34 w 118"/>
                  <a:gd name="T3" fmla="*/ 335 h 336"/>
                  <a:gd name="T4" fmla="*/ 84 w 118"/>
                  <a:gd name="T5" fmla="*/ 335 h 336"/>
                  <a:gd name="T6" fmla="*/ 117 w 118"/>
                  <a:gd name="T7" fmla="*/ 301 h 336"/>
                  <a:gd name="T8" fmla="*/ 117 w 118"/>
                  <a:gd name="T9" fmla="*/ 76 h 336"/>
                  <a:gd name="T10" fmla="*/ 42 w 118"/>
                  <a:gd name="T11" fmla="*/ 0 h 336"/>
                  <a:gd name="T12" fmla="*/ 0 w 118"/>
                  <a:gd name="T13" fmla="*/ 42 h 336"/>
                  <a:gd name="T14" fmla="*/ 0 w 118"/>
                  <a:gd name="T15" fmla="*/ 301 h 336"/>
                  <a:gd name="T16" fmla="*/ 0 w 118"/>
                  <a:gd name="T17" fmla="*/ 301 h 336"/>
                  <a:gd name="T18" fmla="*/ 0 w 118"/>
                  <a:gd name="T19" fmla="*/ 301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336">
                    <a:moveTo>
                      <a:pt x="0" y="301"/>
                    </a:moveTo>
                    <a:cubicBezTo>
                      <a:pt x="0" y="318"/>
                      <a:pt x="17" y="335"/>
                      <a:pt x="34" y="335"/>
                    </a:cubicBezTo>
                    <a:cubicBezTo>
                      <a:pt x="84" y="335"/>
                      <a:pt x="84" y="335"/>
                      <a:pt x="84" y="335"/>
                    </a:cubicBezTo>
                    <a:cubicBezTo>
                      <a:pt x="101" y="335"/>
                      <a:pt x="117" y="318"/>
                      <a:pt x="117" y="301"/>
                    </a:cubicBezTo>
                    <a:cubicBezTo>
                      <a:pt x="117" y="76"/>
                      <a:pt x="117" y="76"/>
                      <a:pt x="117" y="76"/>
                    </a:cubicBezTo>
                    <a:cubicBezTo>
                      <a:pt x="42" y="0"/>
                      <a:pt x="42" y="0"/>
                      <a:pt x="42" y="0"/>
                    </a:cubicBezTo>
                    <a:cubicBezTo>
                      <a:pt x="0" y="42"/>
                      <a:pt x="0" y="42"/>
                      <a:pt x="0" y="42"/>
                    </a:cubicBezTo>
                    <a:lnTo>
                      <a:pt x="0" y="301"/>
                    </a:lnTo>
                    <a:close/>
                    <a:moveTo>
                      <a:pt x="0" y="301"/>
                    </a:moveTo>
                    <a:lnTo>
                      <a:pt x="0" y="301"/>
                    </a:lnTo>
                    <a:close/>
                  </a:path>
                </a:pathLst>
              </a:custGeom>
              <a:grpFill/>
              <a:ln>
                <a:solidFill>
                  <a:srgbClr val="404040"/>
                </a:solidFill>
              </a:ln>
              <a:effectLst/>
            </p:spPr>
            <p:txBody>
              <a:bodyPr wrap="none" anchor="ctr"/>
              <a:lstStyle/>
              <a:p>
                <a:pPr eaLnBrk="1" hangingPunct="1">
                  <a:defRPr/>
                </a:pPr>
                <a:endParaRPr lang="en-US">
                  <a:latin typeface="Open Sans Light"/>
                  <a:cs typeface="Open Sans Light"/>
                </a:endParaRPr>
              </a:p>
            </p:txBody>
          </p:sp>
          <p:sp>
            <p:nvSpPr>
              <p:cNvPr id="58" name="Freeform 13"/>
              <p:cNvSpPr>
                <a:spLocks noChangeArrowheads="1"/>
              </p:cNvSpPr>
              <p:nvPr/>
            </p:nvSpPr>
            <p:spPr bwMode="auto">
              <a:xfrm>
                <a:off x="1727200" y="858837"/>
                <a:ext cx="42863" cy="120650"/>
              </a:xfrm>
              <a:custGeom>
                <a:avLst/>
                <a:gdLst>
                  <a:gd name="T0" fmla="*/ 92 w 118"/>
                  <a:gd name="T1" fmla="*/ 335 h 336"/>
                  <a:gd name="T2" fmla="*/ 117 w 118"/>
                  <a:gd name="T3" fmla="*/ 301 h 336"/>
                  <a:gd name="T4" fmla="*/ 117 w 118"/>
                  <a:gd name="T5" fmla="*/ 0 h 336"/>
                  <a:gd name="T6" fmla="*/ 0 w 118"/>
                  <a:gd name="T7" fmla="*/ 118 h 336"/>
                  <a:gd name="T8" fmla="*/ 0 w 118"/>
                  <a:gd name="T9" fmla="*/ 301 h 336"/>
                  <a:gd name="T10" fmla="*/ 33 w 118"/>
                  <a:gd name="T11" fmla="*/ 335 h 336"/>
                  <a:gd name="T12" fmla="*/ 92 w 118"/>
                  <a:gd name="T13" fmla="*/ 335 h 336"/>
                  <a:gd name="T14" fmla="*/ 92 w 118"/>
                  <a:gd name="T15" fmla="*/ 335 h 336"/>
                  <a:gd name="T16" fmla="*/ 92 w 118"/>
                  <a:gd name="T17" fmla="*/ 335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336">
                    <a:moveTo>
                      <a:pt x="92" y="335"/>
                    </a:moveTo>
                    <a:cubicBezTo>
                      <a:pt x="108" y="335"/>
                      <a:pt x="117" y="318"/>
                      <a:pt x="117" y="301"/>
                    </a:cubicBezTo>
                    <a:cubicBezTo>
                      <a:pt x="117" y="0"/>
                      <a:pt x="117" y="0"/>
                      <a:pt x="117" y="0"/>
                    </a:cubicBezTo>
                    <a:cubicBezTo>
                      <a:pt x="0" y="118"/>
                      <a:pt x="0" y="118"/>
                      <a:pt x="0" y="118"/>
                    </a:cubicBezTo>
                    <a:cubicBezTo>
                      <a:pt x="0" y="301"/>
                      <a:pt x="0" y="301"/>
                      <a:pt x="0" y="301"/>
                    </a:cubicBezTo>
                    <a:cubicBezTo>
                      <a:pt x="0" y="318"/>
                      <a:pt x="16" y="335"/>
                      <a:pt x="33" y="335"/>
                    </a:cubicBezTo>
                    <a:lnTo>
                      <a:pt x="92" y="335"/>
                    </a:lnTo>
                    <a:close/>
                    <a:moveTo>
                      <a:pt x="92" y="335"/>
                    </a:moveTo>
                    <a:lnTo>
                      <a:pt x="92" y="335"/>
                    </a:lnTo>
                    <a:close/>
                  </a:path>
                </a:pathLst>
              </a:custGeom>
              <a:grpFill/>
              <a:ln>
                <a:solidFill>
                  <a:srgbClr val="404040"/>
                </a:solidFill>
              </a:ln>
              <a:effectLst/>
            </p:spPr>
            <p:txBody>
              <a:bodyPr wrap="none" anchor="ctr"/>
              <a:lstStyle/>
              <a:p>
                <a:pPr eaLnBrk="1" hangingPunct="1">
                  <a:defRPr/>
                </a:pPr>
                <a:endParaRPr lang="en-US">
                  <a:latin typeface="Open Sans Light"/>
                  <a:cs typeface="Open Sans Light"/>
                </a:endParaRPr>
              </a:p>
            </p:txBody>
          </p:sp>
          <p:sp>
            <p:nvSpPr>
              <p:cNvPr id="59" name="Freeform 14"/>
              <p:cNvSpPr>
                <a:spLocks noChangeArrowheads="1"/>
              </p:cNvSpPr>
              <p:nvPr/>
            </p:nvSpPr>
            <p:spPr bwMode="auto">
              <a:xfrm>
                <a:off x="1795463" y="817562"/>
                <a:ext cx="46037" cy="163512"/>
              </a:xfrm>
              <a:custGeom>
                <a:avLst/>
                <a:gdLst>
                  <a:gd name="T0" fmla="*/ 0 w 126"/>
                  <a:gd name="T1" fmla="*/ 41 h 452"/>
                  <a:gd name="T2" fmla="*/ 0 w 126"/>
                  <a:gd name="T3" fmla="*/ 417 h 452"/>
                  <a:gd name="T4" fmla="*/ 33 w 126"/>
                  <a:gd name="T5" fmla="*/ 451 h 452"/>
                  <a:gd name="T6" fmla="*/ 92 w 126"/>
                  <a:gd name="T7" fmla="*/ 451 h 452"/>
                  <a:gd name="T8" fmla="*/ 125 w 126"/>
                  <a:gd name="T9" fmla="*/ 417 h 452"/>
                  <a:gd name="T10" fmla="*/ 125 w 126"/>
                  <a:gd name="T11" fmla="*/ 66 h 452"/>
                  <a:gd name="T12" fmla="*/ 50 w 126"/>
                  <a:gd name="T13" fmla="*/ 0 h 452"/>
                  <a:gd name="T14" fmla="*/ 0 w 126"/>
                  <a:gd name="T15" fmla="*/ 41 h 452"/>
                  <a:gd name="T16" fmla="*/ 0 w 126"/>
                  <a:gd name="T17" fmla="*/ 41 h 452"/>
                  <a:gd name="T18" fmla="*/ 0 w 126"/>
                  <a:gd name="T19" fmla="*/ 41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452">
                    <a:moveTo>
                      <a:pt x="0" y="41"/>
                    </a:moveTo>
                    <a:cubicBezTo>
                      <a:pt x="0" y="417"/>
                      <a:pt x="0" y="417"/>
                      <a:pt x="0" y="417"/>
                    </a:cubicBezTo>
                    <a:cubicBezTo>
                      <a:pt x="0" y="434"/>
                      <a:pt x="17" y="451"/>
                      <a:pt x="33" y="451"/>
                    </a:cubicBezTo>
                    <a:cubicBezTo>
                      <a:pt x="92" y="451"/>
                      <a:pt x="92" y="451"/>
                      <a:pt x="92" y="451"/>
                    </a:cubicBezTo>
                    <a:cubicBezTo>
                      <a:pt x="109" y="451"/>
                      <a:pt x="125" y="434"/>
                      <a:pt x="125" y="417"/>
                    </a:cubicBezTo>
                    <a:cubicBezTo>
                      <a:pt x="125" y="66"/>
                      <a:pt x="125" y="66"/>
                      <a:pt x="125" y="66"/>
                    </a:cubicBezTo>
                    <a:cubicBezTo>
                      <a:pt x="50" y="0"/>
                      <a:pt x="50" y="0"/>
                      <a:pt x="50" y="0"/>
                    </a:cubicBezTo>
                    <a:lnTo>
                      <a:pt x="0" y="41"/>
                    </a:lnTo>
                    <a:close/>
                    <a:moveTo>
                      <a:pt x="0" y="41"/>
                    </a:moveTo>
                    <a:lnTo>
                      <a:pt x="0" y="41"/>
                    </a:lnTo>
                    <a:close/>
                  </a:path>
                </a:pathLst>
              </a:custGeom>
              <a:grpFill/>
              <a:ln>
                <a:solidFill>
                  <a:srgbClr val="404040"/>
                </a:solidFill>
              </a:ln>
              <a:effectLst/>
            </p:spPr>
            <p:txBody>
              <a:bodyPr wrap="none" anchor="ctr"/>
              <a:lstStyle/>
              <a:p>
                <a:pPr eaLnBrk="1" hangingPunct="1">
                  <a:defRPr/>
                </a:pPr>
                <a:endParaRPr lang="en-US">
                  <a:latin typeface="Open Sans Light"/>
                  <a:cs typeface="Open Sans Light"/>
                </a:endParaRPr>
              </a:p>
            </p:txBody>
          </p:sp>
          <p:sp>
            <p:nvSpPr>
              <p:cNvPr id="60" name="Freeform 15"/>
              <p:cNvSpPr>
                <a:spLocks noChangeArrowheads="1"/>
              </p:cNvSpPr>
              <p:nvPr/>
            </p:nvSpPr>
            <p:spPr bwMode="auto">
              <a:xfrm>
                <a:off x="1576388" y="744537"/>
                <a:ext cx="261937" cy="163512"/>
              </a:xfrm>
              <a:custGeom>
                <a:avLst/>
                <a:gdLst>
                  <a:gd name="T0" fmla="*/ 234 w 728"/>
                  <a:gd name="T1" fmla="*/ 284 h 452"/>
                  <a:gd name="T2" fmla="*/ 292 w 728"/>
                  <a:gd name="T3" fmla="*/ 284 h 452"/>
                  <a:gd name="T4" fmla="*/ 359 w 728"/>
                  <a:gd name="T5" fmla="*/ 351 h 452"/>
                  <a:gd name="T6" fmla="*/ 401 w 728"/>
                  <a:gd name="T7" fmla="*/ 368 h 452"/>
                  <a:gd name="T8" fmla="*/ 434 w 728"/>
                  <a:gd name="T9" fmla="*/ 351 h 452"/>
                  <a:gd name="T10" fmla="*/ 660 w 728"/>
                  <a:gd name="T11" fmla="*/ 134 h 452"/>
                  <a:gd name="T12" fmla="*/ 694 w 728"/>
                  <a:gd name="T13" fmla="*/ 167 h 452"/>
                  <a:gd name="T14" fmla="*/ 710 w 728"/>
                  <a:gd name="T15" fmla="*/ 175 h 452"/>
                  <a:gd name="T16" fmla="*/ 727 w 728"/>
                  <a:gd name="T17" fmla="*/ 159 h 452"/>
                  <a:gd name="T18" fmla="*/ 727 w 728"/>
                  <a:gd name="T19" fmla="*/ 33 h 452"/>
                  <a:gd name="T20" fmla="*/ 719 w 728"/>
                  <a:gd name="T21" fmla="*/ 8 h 452"/>
                  <a:gd name="T22" fmla="*/ 694 w 728"/>
                  <a:gd name="T23" fmla="*/ 0 h 452"/>
                  <a:gd name="T24" fmla="*/ 568 w 728"/>
                  <a:gd name="T25" fmla="*/ 0 h 452"/>
                  <a:gd name="T26" fmla="*/ 551 w 728"/>
                  <a:gd name="T27" fmla="*/ 8 h 452"/>
                  <a:gd name="T28" fmla="*/ 551 w 728"/>
                  <a:gd name="T29" fmla="*/ 33 h 452"/>
                  <a:gd name="T30" fmla="*/ 585 w 728"/>
                  <a:gd name="T31" fmla="*/ 58 h 452"/>
                  <a:gd name="T32" fmla="*/ 426 w 728"/>
                  <a:gd name="T33" fmla="*/ 217 h 452"/>
                  <a:gd name="T34" fmla="*/ 401 w 728"/>
                  <a:gd name="T35" fmla="*/ 225 h 452"/>
                  <a:gd name="T36" fmla="*/ 368 w 728"/>
                  <a:gd name="T37" fmla="*/ 217 h 452"/>
                  <a:gd name="T38" fmla="*/ 292 w 728"/>
                  <a:gd name="T39" fmla="*/ 142 h 452"/>
                  <a:gd name="T40" fmla="*/ 234 w 728"/>
                  <a:gd name="T41" fmla="*/ 142 h 452"/>
                  <a:gd name="T42" fmla="*/ 8 w 728"/>
                  <a:gd name="T43" fmla="*/ 359 h 452"/>
                  <a:gd name="T44" fmla="*/ 0 w 728"/>
                  <a:gd name="T45" fmla="*/ 393 h 452"/>
                  <a:gd name="T46" fmla="*/ 8 w 728"/>
                  <a:gd name="T47" fmla="*/ 426 h 452"/>
                  <a:gd name="T48" fmla="*/ 25 w 728"/>
                  <a:gd name="T49" fmla="*/ 435 h 452"/>
                  <a:gd name="T50" fmla="*/ 83 w 728"/>
                  <a:gd name="T51" fmla="*/ 435 h 452"/>
                  <a:gd name="T52" fmla="*/ 234 w 728"/>
                  <a:gd name="T53" fmla="*/ 284 h 452"/>
                  <a:gd name="T54" fmla="*/ 234 w 728"/>
                  <a:gd name="T55" fmla="*/ 284 h 452"/>
                  <a:gd name="T56" fmla="*/ 234 w 728"/>
                  <a:gd name="T57" fmla="*/ 284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28" h="452">
                    <a:moveTo>
                      <a:pt x="234" y="284"/>
                    </a:moveTo>
                    <a:cubicBezTo>
                      <a:pt x="250" y="267"/>
                      <a:pt x="276" y="267"/>
                      <a:pt x="292" y="284"/>
                    </a:cubicBezTo>
                    <a:cubicBezTo>
                      <a:pt x="359" y="351"/>
                      <a:pt x="359" y="351"/>
                      <a:pt x="359" y="351"/>
                    </a:cubicBezTo>
                    <a:cubicBezTo>
                      <a:pt x="376" y="368"/>
                      <a:pt x="384" y="368"/>
                      <a:pt x="401" y="368"/>
                    </a:cubicBezTo>
                    <a:cubicBezTo>
                      <a:pt x="418" y="368"/>
                      <a:pt x="426" y="368"/>
                      <a:pt x="434" y="351"/>
                    </a:cubicBezTo>
                    <a:cubicBezTo>
                      <a:pt x="660" y="134"/>
                      <a:pt x="660" y="134"/>
                      <a:pt x="660" y="134"/>
                    </a:cubicBezTo>
                    <a:cubicBezTo>
                      <a:pt x="694" y="167"/>
                      <a:pt x="694" y="167"/>
                      <a:pt x="694" y="167"/>
                    </a:cubicBezTo>
                    <a:cubicBezTo>
                      <a:pt x="702" y="175"/>
                      <a:pt x="710" y="175"/>
                      <a:pt x="710" y="175"/>
                    </a:cubicBezTo>
                    <a:cubicBezTo>
                      <a:pt x="719" y="175"/>
                      <a:pt x="727" y="167"/>
                      <a:pt x="727" y="159"/>
                    </a:cubicBezTo>
                    <a:cubicBezTo>
                      <a:pt x="727" y="33"/>
                      <a:pt x="727" y="33"/>
                      <a:pt x="727" y="33"/>
                    </a:cubicBezTo>
                    <a:cubicBezTo>
                      <a:pt x="727" y="25"/>
                      <a:pt x="727" y="16"/>
                      <a:pt x="719" y="8"/>
                    </a:cubicBezTo>
                    <a:cubicBezTo>
                      <a:pt x="710" y="0"/>
                      <a:pt x="702" y="0"/>
                      <a:pt x="694" y="0"/>
                    </a:cubicBezTo>
                    <a:cubicBezTo>
                      <a:pt x="568" y="0"/>
                      <a:pt x="568" y="0"/>
                      <a:pt x="568" y="0"/>
                    </a:cubicBezTo>
                    <a:cubicBezTo>
                      <a:pt x="560" y="0"/>
                      <a:pt x="551" y="0"/>
                      <a:pt x="551" y="8"/>
                    </a:cubicBezTo>
                    <a:cubicBezTo>
                      <a:pt x="543" y="16"/>
                      <a:pt x="551" y="25"/>
                      <a:pt x="551" y="33"/>
                    </a:cubicBezTo>
                    <a:cubicBezTo>
                      <a:pt x="585" y="58"/>
                      <a:pt x="585" y="58"/>
                      <a:pt x="585" y="58"/>
                    </a:cubicBezTo>
                    <a:cubicBezTo>
                      <a:pt x="426" y="217"/>
                      <a:pt x="426" y="217"/>
                      <a:pt x="426" y="217"/>
                    </a:cubicBezTo>
                    <a:cubicBezTo>
                      <a:pt x="426" y="225"/>
                      <a:pt x="409" y="225"/>
                      <a:pt x="401" y="225"/>
                    </a:cubicBezTo>
                    <a:cubicBezTo>
                      <a:pt x="393" y="225"/>
                      <a:pt x="376" y="225"/>
                      <a:pt x="368" y="217"/>
                    </a:cubicBezTo>
                    <a:cubicBezTo>
                      <a:pt x="292" y="142"/>
                      <a:pt x="292" y="142"/>
                      <a:pt x="292" y="142"/>
                    </a:cubicBezTo>
                    <a:cubicBezTo>
                      <a:pt x="276" y="125"/>
                      <a:pt x="250" y="125"/>
                      <a:pt x="234" y="142"/>
                    </a:cubicBezTo>
                    <a:cubicBezTo>
                      <a:pt x="8" y="359"/>
                      <a:pt x="8" y="359"/>
                      <a:pt x="8" y="359"/>
                    </a:cubicBezTo>
                    <a:cubicBezTo>
                      <a:pt x="0" y="368"/>
                      <a:pt x="0" y="384"/>
                      <a:pt x="0" y="393"/>
                    </a:cubicBezTo>
                    <a:cubicBezTo>
                      <a:pt x="0" y="410"/>
                      <a:pt x="0" y="418"/>
                      <a:pt x="8" y="426"/>
                    </a:cubicBezTo>
                    <a:cubicBezTo>
                      <a:pt x="25" y="435"/>
                      <a:pt x="25" y="435"/>
                      <a:pt x="25" y="435"/>
                    </a:cubicBezTo>
                    <a:cubicBezTo>
                      <a:pt x="41" y="451"/>
                      <a:pt x="67" y="451"/>
                      <a:pt x="83" y="435"/>
                    </a:cubicBezTo>
                    <a:lnTo>
                      <a:pt x="234" y="284"/>
                    </a:lnTo>
                    <a:close/>
                    <a:moveTo>
                      <a:pt x="234" y="284"/>
                    </a:moveTo>
                    <a:lnTo>
                      <a:pt x="234" y="284"/>
                    </a:lnTo>
                    <a:close/>
                  </a:path>
                </a:pathLst>
              </a:custGeom>
              <a:grpFill/>
              <a:ln>
                <a:solidFill>
                  <a:srgbClr val="404040"/>
                </a:solidFill>
              </a:ln>
              <a:effectLst/>
            </p:spPr>
            <p:txBody>
              <a:bodyPr wrap="none" anchor="ctr"/>
              <a:lstStyle/>
              <a:p>
                <a:pPr eaLnBrk="1" hangingPunct="1">
                  <a:defRPr/>
                </a:pPr>
                <a:endParaRPr lang="en-US">
                  <a:latin typeface="Open Sans Light"/>
                  <a:cs typeface="Open Sans Light"/>
                </a:endParaRPr>
              </a:p>
            </p:txBody>
          </p:sp>
          <p:sp>
            <p:nvSpPr>
              <p:cNvPr id="61" name="Freeform 16"/>
              <p:cNvSpPr>
                <a:spLocks noChangeArrowheads="1"/>
              </p:cNvSpPr>
              <p:nvPr/>
            </p:nvSpPr>
            <p:spPr bwMode="auto">
              <a:xfrm>
                <a:off x="1569458" y="688424"/>
                <a:ext cx="334962" cy="331788"/>
              </a:xfrm>
              <a:custGeom>
                <a:avLst/>
                <a:gdLst>
                  <a:gd name="T0" fmla="*/ 887 w 929"/>
                  <a:gd name="T1" fmla="*/ 0 h 921"/>
                  <a:gd name="T2" fmla="*/ 836 w 929"/>
                  <a:gd name="T3" fmla="*/ 50 h 921"/>
                  <a:gd name="T4" fmla="*/ 836 w 929"/>
                  <a:gd name="T5" fmla="*/ 837 h 921"/>
                  <a:gd name="T6" fmla="*/ 51 w 929"/>
                  <a:gd name="T7" fmla="*/ 837 h 921"/>
                  <a:gd name="T8" fmla="*/ 0 w 929"/>
                  <a:gd name="T9" fmla="*/ 878 h 921"/>
                  <a:gd name="T10" fmla="*/ 51 w 929"/>
                  <a:gd name="T11" fmla="*/ 920 h 921"/>
                  <a:gd name="T12" fmla="*/ 887 w 929"/>
                  <a:gd name="T13" fmla="*/ 920 h 921"/>
                  <a:gd name="T14" fmla="*/ 928 w 929"/>
                  <a:gd name="T15" fmla="*/ 878 h 921"/>
                  <a:gd name="T16" fmla="*/ 928 w 929"/>
                  <a:gd name="T17" fmla="*/ 50 h 921"/>
                  <a:gd name="T18" fmla="*/ 887 w 929"/>
                  <a:gd name="T19" fmla="*/ 0 h 921"/>
                  <a:gd name="T20" fmla="*/ 887 w 929"/>
                  <a:gd name="T21" fmla="*/ 0 h 921"/>
                  <a:gd name="T22" fmla="*/ 887 w 929"/>
                  <a:gd name="T23" fmla="*/ 0 h 9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29" h="921">
                    <a:moveTo>
                      <a:pt x="887" y="0"/>
                    </a:moveTo>
                    <a:cubicBezTo>
                      <a:pt x="862" y="0"/>
                      <a:pt x="836" y="26"/>
                      <a:pt x="836" y="50"/>
                    </a:cubicBezTo>
                    <a:cubicBezTo>
                      <a:pt x="836" y="837"/>
                      <a:pt x="836" y="837"/>
                      <a:pt x="836" y="837"/>
                    </a:cubicBezTo>
                    <a:cubicBezTo>
                      <a:pt x="51" y="837"/>
                      <a:pt x="51" y="837"/>
                      <a:pt x="51" y="837"/>
                    </a:cubicBezTo>
                    <a:cubicBezTo>
                      <a:pt x="26" y="837"/>
                      <a:pt x="0" y="853"/>
                      <a:pt x="0" y="878"/>
                    </a:cubicBezTo>
                    <a:cubicBezTo>
                      <a:pt x="0" y="903"/>
                      <a:pt x="26" y="920"/>
                      <a:pt x="51" y="920"/>
                    </a:cubicBezTo>
                    <a:cubicBezTo>
                      <a:pt x="887" y="920"/>
                      <a:pt x="887" y="920"/>
                      <a:pt x="887" y="920"/>
                    </a:cubicBezTo>
                    <a:cubicBezTo>
                      <a:pt x="912" y="920"/>
                      <a:pt x="928" y="903"/>
                      <a:pt x="928" y="878"/>
                    </a:cubicBezTo>
                    <a:cubicBezTo>
                      <a:pt x="928" y="50"/>
                      <a:pt x="928" y="50"/>
                      <a:pt x="928" y="50"/>
                    </a:cubicBezTo>
                    <a:cubicBezTo>
                      <a:pt x="928" y="26"/>
                      <a:pt x="903" y="0"/>
                      <a:pt x="887" y="0"/>
                    </a:cubicBezTo>
                    <a:close/>
                    <a:moveTo>
                      <a:pt x="887" y="0"/>
                    </a:moveTo>
                    <a:lnTo>
                      <a:pt x="887" y="0"/>
                    </a:lnTo>
                    <a:close/>
                  </a:path>
                </a:pathLst>
              </a:custGeom>
              <a:grpFill/>
              <a:ln>
                <a:solidFill>
                  <a:srgbClr val="404040"/>
                </a:solidFill>
              </a:ln>
              <a:effectLst/>
            </p:spPr>
            <p:txBody>
              <a:bodyPr wrap="none" anchor="ctr"/>
              <a:lstStyle/>
              <a:p>
                <a:pPr eaLnBrk="1" hangingPunct="1">
                  <a:defRPr/>
                </a:pPr>
                <a:endParaRPr lang="en-US">
                  <a:latin typeface="Open Sans Light"/>
                  <a:cs typeface="Open Sans Light"/>
                </a:endParaRPr>
              </a:p>
            </p:txBody>
          </p:sp>
        </p:grpSp>
      </p:grpSp>
      <p:sp>
        <p:nvSpPr>
          <p:cNvPr id="66" name="矩形 65"/>
          <p:cNvSpPr/>
          <p:nvPr/>
        </p:nvSpPr>
        <p:spPr>
          <a:xfrm>
            <a:off x="98425" y="96838"/>
            <a:ext cx="11995150" cy="6661150"/>
          </a:xfrm>
          <a:prstGeom prst="rect">
            <a:avLst/>
          </a:prstGeom>
          <a:noFill/>
          <a:ln w="63500" cmpd="thickThi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053" name="Freeform 27"/>
          <p:cNvSpPr/>
          <p:nvPr/>
        </p:nvSpPr>
        <p:spPr bwMode="auto">
          <a:xfrm flipH="1">
            <a:off x="7146925" y="966788"/>
            <a:ext cx="742950" cy="301625"/>
          </a:xfrm>
          <a:custGeom>
            <a:avLst/>
            <a:gdLst>
              <a:gd name="T0" fmla="*/ 2147483646 w 399"/>
              <a:gd name="T1" fmla="*/ 2147483646 h 159"/>
              <a:gd name="T2" fmla="*/ 2147483646 w 399"/>
              <a:gd name="T3" fmla="*/ 2147483646 h 159"/>
              <a:gd name="T4" fmla="*/ 2147483646 w 399"/>
              <a:gd name="T5" fmla="*/ 2147483646 h 159"/>
              <a:gd name="T6" fmla="*/ 2147483646 w 399"/>
              <a:gd name="T7" fmla="*/ 2147483646 h 159"/>
              <a:gd name="T8" fmla="*/ 2147483646 w 399"/>
              <a:gd name="T9" fmla="*/ 2147483646 h 159"/>
              <a:gd name="T10" fmla="*/ 2147483646 w 399"/>
              <a:gd name="T11" fmla="*/ 2147483646 h 159"/>
              <a:gd name="T12" fmla="*/ 2147483646 w 399"/>
              <a:gd name="T13" fmla="*/ 2147483646 h 159"/>
              <a:gd name="T14" fmla="*/ 2147483646 w 399"/>
              <a:gd name="T15" fmla="*/ 2147483646 h 159"/>
              <a:gd name="T16" fmla="*/ 2147483646 w 399"/>
              <a:gd name="T17" fmla="*/ 2147483646 h 159"/>
              <a:gd name="T18" fmla="*/ 2147483646 w 399"/>
              <a:gd name="T19" fmla="*/ 2147483646 h 159"/>
              <a:gd name="T20" fmla="*/ 2147483646 w 399"/>
              <a:gd name="T21" fmla="*/ 2147483646 h 159"/>
              <a:gd name="T22" fmla="*/ 2147483646 w 399"/>
              <a:gd name="T23" fmla="*/ 2147483646 h 159"/>
              <a:gd name="T24" fmla="*/ 2147483646 w 399"/>
              <a:gd name="T25" fmla="*/ 2147483646 h 159"/>
              <a:gd name="T26" fmla="*/ 2147483646 w 399"/>
              <a:gd name="T27" fmla="*/ 2147483646 h 159"/>
              <a:gd name="T28" fmla="*/ 2147483646 w 399"/>
              <a:gd name="T29" fmla="*/ 2147483646 h 159"/>
              <a:gd name="T30" fmla="*/ 2147483646 w 399"/>
              <a:gd name="T31" fmla="*/ 2147483646 h 159"/>
              <a:gd name="T32" fmla="*/ 2147483646 w 399"/>
              <a:gd name="T33" fmla="*/ 2147483646 h 159"/>
              <a:gd name="T34" fmla="*/ 2147483646 w 399"/>
              <a:gd name="T35" fmla="*/ 2147483646 h 159"/>
              <a:gd name="T36" fmla="*/ 2147483646 w 399"/>
              <a:gd name="T37" fmla="*/ 2147483646 h 159"/>
              <a:gd name="T38" fmla="*/ 2147483646 w 399"/>
              <a:gd name="T39" fmla="*/ 2147483646 h 159"/>
              <a:gd name="T40" fmla="*/ 2147483646 w 399"/>
              <a:gd name="T41" fmla="*/ 2147483646 h 159"/>
              <a:gd name="T42" fmla="*/ 2147483646 w 399"/>
              <a:gd name="T43" fmla="*/ 2147483646 h 159"/>
              <a:gd name="T44" fmla="*/ 2147483646 w 399"/>
              <a:gd name="T45" fmla="*/ 2147483646 h 159"/>
              <a:gd name="T46" fmla="*/ 2147483646 w 399"/>
              <a:gd name="T47" fmla="*/ 2147483646 h 159"/>
              <a:gd name="T48" fmla="*/ 2147483646 w 399"/>
              <a:gd name="T49" fmla="*/ 2147483646 h 159"/>
              <a:gd name="T50" fmla="*/ 2147483646 w 399"/>
              <a:gd name="T51" fmla="*/ 2147483646 h 159"/>
              <a:gd name="T52" fmla="*/ 2147483646 w 399"/>
              <a:gd name="T53" fmla="*/ 2147483646 h 159"/>
              <a:gd name="T54" fmla="*/ 2147483646 w 399"/>
              <a:gd name="T55" fmla="*/ 2147483646 h 159"/>
              <a:gd name="T56" fmla="*/ 2147483646 w 399"/>
              <a:gd name="T57" fmla="*/ 2147483646 h 159"/>
              <a:gd name="T58" fmla="*/ 2147483646 w 399"/>
              <a:gd name="T59" fmla="*/ 2147483646 h 159"/>
              <a:gd name="T60" fmla="*/ 2147483646 w 399"/>
              <a:gd name="T61" fmla="*/ 2147483646 h 159"/>
              <a:gd name="T62" fmla="*/ 2147483646 w 399"/>
              <a:gd name="T63" fmla="*/ 2147483646 h 159"/>
              <a:gd name="T64" fmla="*/ 2147483646 w 399"/>
              <a:gd name="T65" fmla="*/ 2147483646 h 159"/>
              <a:gd name="T66" fmla="*/ 2147483646 w 399"/>
              <a:gd name="T67" fmla="*/ 2147483646 h 159"/>
              <a:gd name="T68" fmla="*/ 2147483646 w 399"/>
              <a:gd name="T69" fmla="*/ 2147483646 h 159"/>
              <a:gd name="T70" fmla="*/ 2147483646 w 399"/>
              <a:gd name="T71" fmla="*/ 2147483646 h 15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399" h="159">
                <a:moveTo>
                  <a:pt x="366" y="100"/>
                </a:moveTo>
                <a:cubicBezTo>
                  <a:pt x="371" y="101"/>
                  <a:pt x="374" y="109"/>
                  <a:pt x="371" y="115"/>
                </a:cubicBezTo>
                <a:cubicBezTo>
                  <a:pt x="366" y="122"/>
                  <a:pt x="356" y="123"/>
                  <a:pt x="350" y="118"/>
                </a:cubicBezTo>
                <a:cubicBezTo>
                  <a:pt x="337" y="109"/>
                  <a:pt x="343" y="89"/>
                  <a:pt x="361" y="88"/>
                </a:cubicBezTo>
                <a:cubicBezTo>
                  <a:pt x="382" y="87"/>
                  <a:pt x="399" y="110"/>
                  <a:pt x="383" y="131"/>
                </a:cubicBezTo>
                <a:cubicBezTo>
                  <a:pt x="368" y="152"/>
                  <a:pt x="337" y="152"/>
                  <a:pt x="313" y="148"/>
                </a:cubicBezTo>
                <a:cubicBezTo>
                  <a:pt x="296" y="144"/>
                  <a:pt x="277" y="138"/>
                  <a:pt x="261" y="129"/>
                </a:cubicBezTo>
                <a:cubicBezTo>
                  <a:pt x="260" y="128"/>
                  <a:pt x="260" y="128"/>
                  <a:pt x="260" y="128"/>
                </a:cubicBezTo>
                <a:cubicBezTo>
                  <a:pt x="252" y="138"/>
                  <a:pt x="246" y="148"/>
                  <a:pt x="240" y="159"/>
                </a:cubicBezTo>
                <a:cubicBezTo>
                  <a:pt x="193" y="134"/>
                  <a:pt x="166" y="28"/>
                  <a:pt x="91" y="11"/>
                </a:cubicBezTo>
                <a:cubicBezTo>
                  <a:pt x="61" y="4"/>
                  <a:pt x="20" y="17"/>
                  <a:pt x="11" y="53"/>
                </a:cubicBezTo>
                <a:cubicBezTo>
                  <a:pt x="5" y="82"/>
                  <a:pt x="31" y="115"/>
                  <a:pt x="63" y="109"/>
                </a:cubicBezTo>
                <a:cubicBezTo>
                  <a:pt x="80" y="106"/>
                  <a:pt x="93" y="86"/>
                  <a:pt x="89" y="68"/>
                </a:cubicBezTo>
                <a:cubicBezTo>
                  <a:pt x="86" y="50"/>
                  <a:pt x="65" y="37"/>
                  <a:pt x="48" y="45"/>
                </a:cubicBezTo>
                <a:cubicBezTo>
                  <a:pt x="35" y="50"/>
                  <a:pt x="31" y="65"/>
                  <a:pt x="36" y="76"/>
                </a:cubicBezTo>
                <a:cubicBezTo>
                  <a:pt x="42" y="88"/>
                  <a:pt x="64" y="91"/>
                  <a:pt x="69" y="78"/>
                </a:cubicBezTo>
                <a:cubicBezTo>
                  <a:pt x="73" y="67"/>
                  <a:pt x="63" y="61"/>
                  <a:pt x="59" y="61"/>
                </a:cubicBezTo>
                <a:cubicBezTo>
                  <a:pt x="52" y="60"/>
                  <a:pt x="44" y="64"/>
                  <a:pt x="43" y="72"/>
                </a:cubicBezTo>
                <a:cubicBezTo>
                  <a:pt x="42" y="61"/>
                  <a:pt x="54" y="56"/>
                  <a:pt x="62" y="58"/>
                </a:cubicBezTo>
                <a:cubicBezTo>
                  <a:pt x="69" y="60"/>
                  <a:pt x="76" y="68"/>
                  <a:pt x="72" y="79"/>
                </a:cubicBezTo>
                <a:cubicBezTo>
                  <a:pt x="66" y="96"/>
                  <a:pt x="39" y="94"/>
                  <a:pt x="32" y="78"/>
                </a:cubicBezTo>
                <a:cubicBezTo>
                  <a:pt x="26" y="65"/>
                  <a:pt x="33" y="48"/>
                  <a:pt x="46" y="42"/>
                </a:cubicBezTo>
                <a:cubicBezTo>
                  <a:pt x="67" y="33"/>
                  <a:pt x="89" y="48"/>
                  <a:pt x="93" y="69"/>
                </a:cubicBezTo>
                <a:cubicBezTo>
                  <a:pt x="97" y="89"/>
                  <a:pt x="84" y="110"/>
                  <a:pt x="64" y="114"/>
                </a:cubicBezTo>
                <a:cubicBezTo>
                  <a:pt x="28" y="121"/>
                  <a:pt x="0" y="85"/>
                  <a:pt x="8" y="52"/>
                </a:cubicBezTo>
                <a:cubicBezTo>
                  <a:pt x="18" y="14"/>
                  <a:pt x="60" y="0"/>
                  <a:pt x="94" y="7"/>
                </a:cubicBezTo>
                <a:cubicBezTo>
                  <a:pt x="166" y="24"/>
                  <a:pt x="192" y="118"/>
                  <a:pt x="238" y="151"/>
                </a:cubicBezTo>
                <a:cubicBezTo>
                  <a:pt x="242" y="143"/>
                  <a:pt x="249" y="134"/>
                  <a:pt x="256" y="126"/>
                </a:cubicBezTo>
                <a:cubicBezTo>
                  <a:pt x="234" y="113"/>
                  <a:pt x="213" y="96"/>
                  <a:pt x="207" y="73"/>
                </a:cubicBezTo>
                <a:cubicBezTo>
                  <a:pt x="240" y="78"/>
                  <a:pt x="306" y="67"/>
                  <a:pt x="345" y="75"/>
                </a:cubicBezTo>
                <a:cubicBezTo>
                  <a:pt x="313" y="74"/>
                  <a:pt x="283" y="103"/>
                  <a:pt x="264" y="124"/>
                </a:cubicBezTo>
                <a:cubicBezTo>
                  <a:pt x="280" y="133"/>
                  <a:pt x="297" y="140"/>
                  <a:pt x="314" y="143"/>
                </a:cubicBezTo>
                <a:cubicBezTo>
                  <a:pt x="335" y="147"/>
                  <a:pt x="365" y="148"/>
                  <a:pt x="380" y="131"/>
                </a:cubicBezTo>
                <a:cubicBezTo>
                  <a:pt x="395" y="113"/>
                  <a:pt x="380" y="92"/>
                  <a:pt x="361" y="93"/>
                </a:cubicBezTo>
                <a:cubicBezTo>
                  <a:pt x="348" y="94"/>
                  <a:pt x="344" y="110"/>
                  <a:pt x="352" y="116"/>
                </a:cubicBezTo>
                <a:cubicBezTo>
                  <a:pt x="363" y="123"/>
                  <a:pt x="376" y="111"/>
                  <a:pt x="366" y="100"/>
                </a:cubicBezTo>
                <a:close/>
              </a:path>
            </a:pathLst>
          </a:custGeom>
          <a:solidFill>
            <a:schemeClr val="tx1">
              <a:alpha val="76862"/>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4054" name="Freeform 27"/>
          <p:cNvSpPr/>
          <p:nvPr/>
        </p:nvSpPr>
        <p:spPr bwMode="auto">
          <a:xfrm>
            <a:off x="4257675" y="939800"/>
            <a:ext cx="742950" cy="301625"/>
          </a:xfrm>
          <a:custGeom>
            <a:avLst/>
            <a:gdLst>
              <a:gd name="T0" fmla="*/ 2147483646 w 399"/>
              <a:gd name="T1" fmla="*/ 2147483646 h 159"/>
              <a:gd name="T2" fmla="*/ 2147483646 w 399"/>
              <a:gd name="T3" fmla="*/ 2147483646 h 159"/>
              <a:gd name="T4" fmla="*/ 2147483646 w 399"/>
              <a:gd name="T5" fmla="*/ 2147483646 h 159"/>
              <a:gd name="T6" fmla="*/ 2147483646 w 399"/>
              <a:gd name="T7" fmla="*/ 2147483646 h 159"/>
              <a:gd name="T8" fmla="*/ 2147483646 w 399"/>
              <a:gd name="T9" fmla="*/ 2147483646 h 159"/>
              <a:gd name="T10" fmla="*/ 2147483646 w 399"/>
              <a:gd name="T11" fmla="*/ 2147483646 h 159"/>
              <a:gd name="T12" fmla="*/ 2147483646 w 399"/>
              <a:gd name="T13" fmla="*/ 2147483646 h 159"/>
              <a:gd name="T14" fmla="*/ 2147483646 w 399"/>
              <a:gd name="T15" fmla="*/ 2147483646 h 159"/>
              <a:gd name="T16" fmla="*/ 2147483646 w 399"/>
              <a:gd name="T17" fmla="*/ 2147483646 h 159"/>
              <a:gd name="T18" fmla="*/ 2147483646 w 399"/>
              <a:gd name="T19" fmla="*/ 2147483646 h 159"/>
              <a:gd name="T20" fmla="*/ 2147483646 w 399"/>
              <a:gd name="T21" fmla="*/ 2147483646 h 159"/>
              <a:gd name="T22" fmla="*/ 2147483646 w 399"/>
              <a:gd name="T23" fmla="*/ 2147483646 h 159"/>
              <a:gd name="T24" fmla="*/ 2147483646 w 399"/>
              <a:gd name="T25" fmla="*/ 2147483646 h 159"/>
              <a:gd name="T26" fmla="*/ 2147483646 w 399"/>
              <a:gd name="T27" fmla="*/ 2147483646 h 159"/>
              <a:gd name="T28" fmla="*/ 2147483646 w 399"/>
              <a:gd name="T29" fmla="*/ 2147483646 h 159"/>
              <a:gd name="T30" fmla="*/ 2147483646 w 399"/>
              <a:gd name="T31" fmla="*/ 2147483646 h 159"/>
              <a:gd name="T32" fmla="*/ 2147483646 w 399"/>
              <a:gd name="T33" fmla="*/ 2147483646 h 159"/>
              <a:gd name="T34" fmla="*/ 2147483646 w 399"/>
              <a:gd name="T35" fmla="*/ 2147483646 h 159"/>
              <a:gd name="T36" fmla="*/ 2147483646 w 399"/>
              <a:gd name="T37" fmla="*/ 2147483646 h 159"/>
              <a:gd name="T38" fmla="*/ 2147483646 w 399"/>
              <a:gd name="T39" fmla="*/ 2147483646 h 159"/>
              <a:gd name="T40" fmla="*/ 2147483646 w 399"/>
              <a:gd name="T41" fmla="*/ 2147483646 h 159"/>
              <a:gd name="T42" fmla="*/ 2147483646 w 399"/>
              <a:gd name="T43" fmla="*/ 2147483646 h 159"/>
              <a:gd name="T44" fmla="*/ 2147483646 w 399"/>
              <a:gd name="T45" fmla="*/ 2147483646 h 159"/>
              <a:gd name="T46" fmla="*/ 2147483646 w 399"/>
              <a:gd name="T47" fmla="*/ 2147483646 h 159"/>
              <a:gd name="T48" fmla="*/ 2147483646 w 399"/>
              <a:gd name="T49" fmla="*/ 2147483646 h 159"/>
              <a:gd name="T50" fmla="*/ 2147483646 w 399"/>
              <a:gd name="T51" fmla="*/ 2147483646 h 159"/>
              <a:gd name="T52" fmla="*/ 2147483646 w 399"/>
              <a:gd name="T53" fmla="*/ 2147483646 h 159"/>
              <a:gd name="T54" fmla="*/ 2147483646 w 399"/>
              <a:gd name="T55" fmla="*/ 2147483646 h 159"/>
              <a:gd name="T56" fmla="*/ 2147483646 w 399"/>
              <a:gd name="T57" fmla="*/ 2147483646 h 159"/>
              <a:gd name="T58" fmla="*/ 2147483646 w 399"/>
              <a:gd name="T59" fmla="*/ 2147483646 h 159"/>
              <a:gd name="T60" fmla="*/ 2147483646 w 399"/>
              <a:gd name="T61" fmla="*/ 2147483646 h 159"/>
              <a:gd name="T62" fmla="*/ 2147483646 w 399"/>
              <a:gd name="T63" fmla="*/ 2147483646 h 159"/>
              <a:gd name="T64" fmla="*/ 2147483646 w 399"/>
              <a:gd name="T65" fmla="*/ 2147483646 h 159"/>
              <a:gd name="T66" fmla="*/ 2147483646 w 399"/>
              <a:gd name="T67" fmla="*/ 2147483646 h 159"/>
              <a:gd name="T68" fmla="*/ 2147483646 w 399"/>
              <a:gd name="T69" fmla="*/ 2147483646 h 159"/>
              <a:gd name="T70" fmla="*/ 2147483646 w 399"/>
              <a:gd name="T71" fmla="*/ 2147483646 h 15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399" h="159">
                <a:moveTo>
                  <a:pt x="366" y="100"/>
                </a:moveTo>
                <a:cubicBezTo>
                  <a:pt x="371" y="101"/>
                  <a:pt x="374" y="109"/>
                  <a:pt x="371" y="115"/>
                </a:cubicBezTo>
                <a:cubicBezTo>
                  <a:pt x="366" y="122"/>
                  <a:pt x="356" y="123"/>
                  <a:pt x="350" y="118"/>
                </a:cubicBezTo>
                <a:cubicBezTo>
                  <a:pt x="337" y="109"/>
                  <a:pt x="343" y="89"/>
                  <a:pt x="361" y="88"/>
                </a:cubicBezTo>
                <a:cubicBezTo>
                  <a:pt x="382" y="87"/>
                  <a:pt x="399" y="110"/>
                  <a:pt x="383" y="131"/>
                </a:cubicBezTo>
                <a:cubicBezTo>
                  <a:pt x="368" y="152"/>
                  <a:pt x="337" y="152"/>
                  <a:pt x="313" y="148"/>
                </a:cubicBezTo>
                <a:cubicBezTo>
                  <a:pt x="296" y="144"/>
                  <a:pt x="277" y="138"/>
                  <a:pt x="261" y="129"/>
                </a:cubicBezTo>
                <a:cubicBezTo>
                  <a:pt x="260" y="128"/>
                  <a:pt x="260" y="128"/>
                  <a:pt x="260" y="128"/>
                </a:cubicBezTo>
                <a:cubicBezTo>
                  <a:pt x="252" y="138"/>
                  <a:pt x="246" y="148"/>
                  <a:pt x="240" y="159"/>
                </a:cubicBezTo>
                <a:cubicBezTo>
                  <a:pt x="193" y="134"/>
                  <a:pt x="166" y="28"/>
                  <a:pt x="91" y="11"/>
                </a:cubicBezTo>
                <a:cubicBezTo>
                  <a:pt x="61" y="4"/>
                  <a:pt x="20" y="17"/>
                  <a:pt x="11" y="53"/>
                </a:cubicBezTo>
                <a:cubicBezTo>
                  <a:pt x="5" y="82"/>
                  <a:pt x="31" y="115"/>
                  <a:pt x="63" y="109"/>
                </a:cubicBezTo>
                <a:cubicBezTo>
                  <a:pt x="80" y="106"/>
                  <a:pt x="93" y="86"/>
                  <a:pt x="89" y="68"/>
                </a:cubicBezTo>
                <a:cubicBezTo>
                  <a:pt x="86" y="50"/>
                  <a:pt x="65" y="37"/>
                  <a:pt x="48" y="45"/>
                </a:cubicBezTo>
                <a:cubicBezTo>
                  <a:pt x="35" y="50"/>
                  <a:pt x="31" y="65"/>
                  <a:pt x="36" y="76"/>
                </a:cubicBezTo>
                <a:cubicBezTo>
                  <a:pt x="42" y="88"/>
                  <a:pt x="64" y="91"/>
                  <a:pt x="69" y="78"/>
                </a:cubicBezTo>
                <a:cubicBezTo>
                  <a:pt x="73" y="67"/>
                  <a:pt x="63" y="61"/>
                  <a:pt x="59" y="61"/>
                </a:cubicBezTo>
                <a:cubicBezTo>
                  <a:pt x="52" y="60"/>
                  <a:pt x="44" y="64"/>
                  <a:pt x="43" y="72"/>
                </a:cubicBezTo>
                <a:cubicBezTo>
                  <a:pt x="42" y="61"/>
                  <a:pt x="54" y="56"/>
                  <a:pt x="62" y="58"/>
                </a:cubicBezTo>
                <a:cubicBezTo>
                  <a:pt x="69" y="60"/>
                  <a:pt x="76" y="68"/>
                  <a:pt x="72" y="79"/>
                </a:cubicBezTo>
                <a:cubicBezTo>
                  <a:pt x="66" y="96"/>
                  <a:pt x="39" y="94"/>
                  <a:pt x="32" y="78"/>
                </a:cubicBezTo>
                <a:cubicBezTo>
                  <a:pt x="26" y="65"/>
                  <a:pt x="33" y="48"/>
                  <a:pt x="46" y="42"/>
                </a:cubicBezTo>
                <a:cubicBezTo>
                  <a:pt x="67" y="33"/>
                  <a:pt x="89" y="48"/>
                  <a:pt x="93" y="69"/>
                </a:cubicBezTo>
                <a:cubicBezTo>
                  <a:pt x="97" y="89"/>
                  <a:pt x="84" y="110"/>
                  <a:pt x="64" y="114"/>
                </a:cubicBezTo>
                <a:cubicBezTo>
                  <a:pt x="28" y="121"/>
                  <a:pt x="0" y="85"/>
                  <a:pt x="8" y="52"/>
                </a:cubicBezTo>
                <a:cubicBezTo>
                  <a:pt x="18" y="14"/>
                  <a:pt x="60" y="0"/>
                  <a:pt x="94" y="7"/>
                </a:cubicBezTo>
                <a:cubicBezTo>
                  <a:pt x="166" y="24"/>
                  <a:pt x="192" y="118"/>
                  <a:pt x="238" y="151"/>
                </a:cubicBezTo>
                <a:cubicBezTo>
                  <a:pt x="242" y="143"/>
                  <a:pt x="249" y="134"/>
                  <a:pt x="256" y="126"/>
                </a:cubicBezTo>
                <a:cubicBezTo>
                  <a:pt x="234" y="113"/>
                  <a:pt x="213" y="96"/>
                  <a:pt x="207" y="73"/>
                </a:cubicBezTo>
                <a:cubicBezTo>
                  <a:pt x="240" y="78"/>
                  <a:pt x="306" y="67"/>
                  <a:pt x="345" y="75"/>
                </a:cubicBezTo>
                <a:cubicBezTo>
                  <a:pt x="313" y="74"/>
                  <a:pt x="283" y="103"/>
                  <a:pt x="264" y="124"/>
                </a:cubicBezTo>
                <a:cubicBezTo>
                  <a:pt x="280" y="133"/>
                  <a:pt x="297" y="140"/>
                  <a:pt x="314" y="143"/>
                </a:cubicBezTo>
                <a:cubicBezTo>
                  <a:pt x="335" y="147"/>
                  <a:pt x="365" y="148"/>
                  <a:pt x="380" y="131"/>
                </a:cubicBezTo>
                <a:cubicBezTo>
                  <a:pt x="395" y="113"/>
                  <a:pt x="380" y="92"/>
                  <a:pt x="361" y="93"/>
                </a:cubicBezTo>
                <a:cubicBezTo>
                  <a:pt x="348" y="94"/>
                  <a:pt x="344" y="110"/>
                  <a:pt x="352" y="116"/>
                </a:cubicBezTo>
                <a:cubicBezTo>
                  <a:pt x="363" y="123"/>
                  <a:pt x="376" y="111"/>
                  <a:pt x="366" y="100"/>
                </a:cubicBezTo>
                <a:close/>
              </a:path>
            </a:pathLst>
          </a:custGeom>
          <a:solidFill>
            <a:schemeClr val="tx1">
              <a:alpha val="76862"/>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44055" name="组合 37"/>
          <p:cNvGrpSpPr/>
          <p:nvPr/>
        </p:nvGrpSpPr>
        <p:grpSpPr bwMode="auto">
          <a:xfrm>
            <a:off x="5086350" y="1192213"/>
            <a:ext cx="1974850" cy="49212"/>
            <a:chOff x="5108253" y="1177442"/>
            <a:chExt cx="1975492" cy="49074"/>
          </a:xfrm>
        </p:grpSpPr>
        <p:cxnSp>
          <p:nvCxnSpPr>
            <p:cNvPr id="70" name="直接连接符 69"/>
            <p:cNvCxnSpPr/>
            <p:nvPr/>
          </p:nvCxnSpPr>
          <p:spPr>
            <a:xfrm>
              <a:off x="5108253" y="1226516"/>
              <a:ext cx="1975492" cy="0"/>
            </a:xfrm>
            <a:prstGeom prst="line">
              <a:avLst/>
            </a:prstGeom>
            <a:ln w="22225" cmpd="sng">
              <a:solidFill>
                <a:schemeClr val="tx1">
                  <a:lumMod val="75000"/>
                  <a:lumOff val="25000"/>
                  <a:alpha val="83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108253" y="1177442"/>
              <a:ext cx="1975492" cy="0"/>
            </a:xfrm>
            <a:prstGeom prst="line">
              <a:avLst/>
            </a:prstGeom>
            <a:ln w="28575" cmpd="sng">
              <a:solidFill>
                <a:schemeClr val="tx1">
                  <a:lumMod val="75000"/>
                  <a:lumOff val="25000"/>
                  <a:alpha val="83000"/>
                </a:schemeClr>
              </a:solidFill>
              <a:prstDash val="solid"/>
            </a:ln>
          </p:spPr>
          <p:style>
            <a:lnRef idx="1">
              <a:schemeClr val="accent1"/>
            </a:lnRef>
            <a:fillRef idx="0">
              <a:schemeClr val="accent1"/>
            </a:fillRef>
            <a:effectRef idx="0">
              <a:schemeClr val="accent1"/>
            </a:effectRef>
            <a:fontRef idx="minor">
              <a:schemeClr val="tx1"/>
            </a:fontRef>
          </p:style>
        </p:cxnSp>
      </p:grpSp>
      <p:sp>
        <p:nvSpPr>
          <p:cNvPr id="44056" name="文本框 39"/>
          <p:cNvSpPr txBox="1">
            <a:spLocks noChangeArrowheads="1"/>
          </p:cNvSpPr>
          <p:nvPr/>
        </p:nvSpPr>
        <p:spPr bwMode="auto">
          <a:xfrm>
            <a:off x="4404995" y="732155"/>
            <a:ext cx="29260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9pPr>
          </a:lstStyle>
          <a:p>
            <a:pPr algn="l" eaLnBrk="1" hangingPunct="1">
              <a:lnSpc>
                <a:spcPct val="100000"/>
              </a:lnSpc>
              <a:spcBef>
                <a:spcPct val="0"/>
              </a:spcBef>
              <a:buFontTx/>
              <a:buNone/>
            </a:pPr>
            <a:r>
              <a:rPr lang="zh-CN" altLang="en-US">
                <a:solidFill>
                  <a:srgbClr val="3B3838"/>
                </a:solidFill>
                <a:latin typeface="微软雅黑" panose="020B0503020204020204" charset="-122"/>
                <a:ea typeface="微软雅黑" panose="020B0503020204020204" charset="-122"/>
                <a:sym typeface="+mn-ea"/>
              </a:rPr>
              <a:t>详细设计之植物模块</a:t>
            </a:r>
            <a:endParaRPr lang="zh-CN" altLang="en-US">
              <a:solidFill>
                <a:srgbClr val="3B3838"/>
              </a:solidFill>
              <a:latin typeface="微软雅黑" panose="020B0503020204020204" charset="-122"/>
              <a:ea typeface="微软雅黑" panose="020B0503020204020204"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1000"/>
                                        <p:tgtEl>
                                          <p:spTgt spid="41"/>
                                        </p:tgtEl>
                                      </p:cBhvr>
                                    </p:animEffect>
                                    <p:anim calcmode="lin" valueType="num">
                                      <p:cBhvr>
                                        <p:cTn id="11" dur="1000" fill="hold"/>
                                        <p:tgtEl>
                                          <p:spTgt spid="41"/>
                                        </p:tgtEl>
                                        <p:attrNameLst>
                                          <p:attrName>ppt_x</p:attrName>
                                        </p:attrNameLst>
                                      </p:cBhvr>
                                      <p:tavLst>
                                        <p:tav tm="0">
                                          <p:val>
                                            <p:strVal val="#ppt_x"/>
                                          </p:val>
                                        </p:tav>
                                        <p:tav tm="100000">
                                          <p:val>
                                            <p:strVal val="#ppt_x"/>
                                          </p:val>
                                        </p:tav>
                                      </p:tavLst>
                                    </p:anim>
                                    <p:anim calcmode="lin" valueType="num">
                                      <p:cBhvr>
                                        <p:cTn id="12" dur="1000" fill="hold"/>
                                        <p:tgtEl>
                                          <p:spTgt spid="41"/>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1000"/>
                                        <p:tgtEl>
                                          <p:spTgt spid="45"/>
                                        </p:tgtEl>
                                      </p:cBhvr>
                                    </p:animEffect>
                                    <p:anim calcmode="lin" valueType="num">
                                      <p:cBhvr>
                                        <p:cTn id="16" dur="1000" fill="hold"/>
                                        <p:tgtEl>
                                          <p:spTgt spid="45"/>
                                        </p:tgtEl>
                                        <p:attrNameLst>
                                          <p:attrName>ppt_x</p:attrName>
                                        </p:attrNameLst>
                                      </p:cBhvr>
                                      <p:tavLst>
                                        <p:tav tm="0">
                                          <p:val>
                                            <p:strVal val="#ppt_x"/>
                                          </p:val>
                                        </p:tav>
                                        <p:tav tm="100000">
                                          <p:val>
                                            <p:strVal val="#ppt_x"/>
                                          </p:val>
                                        </p:tav>
                                      </p:tavLst>
                                    </p:anim>
                                    <p:anim calcmode="lin" valueType="num">
                                      <p:cBhvr>
                                        <p:cTn id="17" dur="1000" fill="hold"/>
                                        <p:tgtEl>
                                          <p:spTgt spid="45"/>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53"/>
                                        </p:tgtEl>
                                        <p:attrNameLst>
                                          <p:attrName>style.visibility</p:attrName>
                                        </p:attrNameLst>
                                      </p:cBhvr>
                                      <p:to>
                                        <p:strVal val="visible"/>
                                      </p:to>
                                    </p:set>
                                    <p:animEffect transition="in" filter="fade">
                                      <p:cBhvr>
                                        <p:cTn id="20" dur="1000"/>
                                        <p:tgtEl>
                                          <p:spTgt spid="53"/>
                                        </p:tgtEl>
                                      </p:cBhvr>
                                    </p:animEffect>
                                    <p:anim calcmode="lin" valueType="num">
                                      <p:cBhvr>
                                        <p:cTn id="21" dur="1000" fill="hold"/>
                                        <p:tgtEl>
                                          <p:spTgt spid="53"/>
                                        </p:tgtEl>
                                        <p:attrNameLst>
                                          <p:attrName>ppt_x</p:attrName>
                                        </p:attrNameLst>
                                      </p:cBhvr>
                                      <p:tavLst>
                                        <p:tav tm="0">
                                          <p:val>
                                            <p:strVal val="#ppt_x"/>
                                          </p:val>
                                        </p:tav>
                                        <p:tav tm="100000">
                                          <p:val>
                                            <p:strVal val="#ppt_x"/>
                                          </p:val>
                                        </p:tav>
                                      </p:tavLst>
                                    </p:anim>
                                    <p:anim calcmode="lin" valueType="num">
                                      <p:cBhvr>
                                        <p:cTn id="22" dur="1000" fill="hold"/>
                                        <p:tgtEl>
                                          <p:spTgt spid="53"/>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64"/>
                                        </p:tgtEl>
                                        <p:attrNameLst>
                                          <p:attrName>style.visibility</p:attrName>
                                        </p:attrNameLst>
                                      </p:cBhvr>
                                      <p:to>
                                        <p:strVal val="visible"/>
                                      </p:to>
                                    </p:set>
                                    <p:animEffect transition="in" filter="fade">
                                      <p:cBhvr>
                                        <p:cTn id="25" dur="1000"/>
                                        <p:tgtEl>
                                          <p:spTgt spid="64"/>
                                        </p:tgtEl>
                                      </p:cBhvr>
                                    </p:animEffect>
                                    <p:anim calcmode="lin" valueType="num">
                                      <p:cBhvr>
                                        <p:cTn id="26" dur="1000" fill="hold"/>
                                        <p:tgtEl>
                                          <p:spTgt spid="64"/>
                                        </p:tgtEl>
                                        <p:attrNameLst>
                                          <p:attrName>ppt_x</p:attrName>
                                        </p:attrNameLst>
                                      </p:cBhvr>
                                      <p:tavLst>
                                        <p:tav tm="0">
                                          <p:val>
                                            <p:strVal val="#ppt_x"/>
                                          </p:val>
                                        </p:tav>
                                        <p:tav tm="100000">
                                          <p:val>
                                            <p:strVal val="#ppt_x"/>
                                          </p:val>
                                        </p:tav>
                                      </p:tavLst>
                                    </p:anim>
                                    <p:anim calcmode="lin" valueType="num">
                                      <p:cBhvr>
                                        <p:cTn id="27"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5" grpId="0" bldLvl="0" animBg="1"/>
      <p:bldP spid="53"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53"/>
          <p:cNvSpPr>
            <a:spLocks noChangeArrowheads="1"/>
          </p:cNvSpPr>
          <p:nvPr/>
        </p:nvSpPr>
        <p:spPr bwMode="auto">
          <a:xfrm>
            <a:off x="8096250" y="2475230"/>
            <a:ext cx="371792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defRPr/>
            </a:pPr>
            <a:endParaRPr lang="zh-CN" altLang="en-US" sz="1600" dirty="0">
              <a:solidFill>
                <a:schemeClr val="tx1">
                  <a:lumMod val="75000"/>
                  <a:lumOff val="25000"/>
                </a:schemeClr>
              </a:solidFill>
            </a:endParaRPr>
          </a:p>
          <a:p>
            <a:pPr eaLnBrk="1" hangingPunct="1">
              <a:lnSpc>
                <a:spcPct val="100000"/>
              </a:lnSpc>
              <a:spcBef>
                <a:spcPct val="0"/>
              </a:spcBef>
              <a:buFont typeface="Arial" panose="020B0604020202020204" pitchFamily="34" charset="0"/>
              <a:buNone/>
              <a:defRPr/>
            </a:pPr>
            <a:endParaRPr lang="en-US" altLang="zh-CN" sz="1600" dirty="0">
              <a:solidFill>
                <a:schemeClr val="tx1">
                  <a:lumMod val="75000"/>
                  <a:lumOff val="25000"/>
                </a:schemeClr>
              </a:solidFill>
            </a:endParaRPr>
          </a:p>
        </p:txBody>
      </p:sp>
      <p:sp>
        <p:nvSpPr>
          <p:cNvPr id="19" name="矩形 53"/>
          <p:cNvSpPr>
            <a:spLocks noChangeArrowheads="1"/>
          </p:cNvSpPr>
          <p:nvPr/>
        </p:nvSpPr>
        <p:spPr bwMode="auto">
          <a:xfrm>
            <a:off x="774700" y="1657985"/>
            <a:ext cx="8242935" cy="255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defRPr/>
            </a:pPr>
            <a:r>
              <a:rPr lang="en-US" altLang="zh-CN" sz="2000" b="1" dirty="0">
                <a:solidFill>
                  <a:schemeClr val="tx1">
                    <a:lumMod val="75000"/>
                    <a:lumOff val="25000"/>
                  </a:schemeClr>
                </a:solidFill>
              </a:rPr>
              <a:t>1.</a:t>
            </a:r>
            <a:r>
              <a:rPr lang="zh-CN" altLang="en-US" sz="2000" b="1" dirty="0">
                <a:solidFill>
                  <a:schemeClr val="tx1">
                    <a:lumMod val="75000"/>
                    <a:lumOff val="25000"/>
                  </a:schemeClr>
                </a:solidFill>
              </a:rPr>
              <a:t>生成僵尸的属性</a:t>
            </a:r>
            <a:endParaRPr lang="zh-CN" altLang="en-US" sz="2000" b="1" dirty="0">
              <a:solidFill>
                <a:schemeClr val="tx1">
                  <a:lumMod val="75000"/>
                  <a:lumOff val="25000"/>
                </a:schemeClr>
              </a:solidFill>
            </a:endParaRPr>
          </a:p>
          <a:p>
            <a:pPr eaLnBrk="1" hangingPunct="1">
              <a:lnSpc>
                <a:spcPct val="100000"/>
              </a:lnSpc>
              <a:spcBef>
                <a:spcPct val="0"/>
              </a:spcBef>
              <a:buFont typeface="Arial" panose="020B0604020202020204" pitchFamily="34" charset="0"/>
              <a:buNone/>
              <a:defRPr/>
            </a:pPr>
            <a:endParaRPr lang="zh-CN" altLang="en-US" sz="2000" b="1" dirty="0">
              <a:solidFill>
                <a:schemeClr val="tx1">
                  <a:lumMod val="75000"/>
                  <a:lumOff val="25000"/>
                </a:schemeClr>
              </a:solidFill>
            </a:endParaRPr>
          </a:p>
          <a:p>
            <a:pPr eaLnBrk="1" hangingPunct="1">
              <a:lnSpc>
                <a:spcPct val="100000"/>
              </a:lnSpc>
              <a:spcBef>
                <a:spcPct val="0"/>
              </a:spcBef>
              <a:buFont typeface="Arial" panose="020B0604020202020204" pitchFamily="34" charset="0"/>
              <a:buNone/>
              <a:defRPr/>
            </a:pPr>
            <a:r>
              <a:rPr lang="en-US" altLang="zh-CN" sz="2000" b="1" dirty="0">
                <a:solidFill>
                  <a:schemeClr val="tx1">
                    <a:lumMod val="75000"/>
                    <a:lumOff val="25000"/>
                  </a:schemeClr>
                </a:solidFill>
              </a:rPr>
              <a:t>2.</a:t>
            </a:r>
            <a:r>
              <a:rPr lang="zh-CN" altLang="en-US" sz="2000" b="1" dirty="0">
                <a:solidFill>
                  <a:schemeClr val="tx1">
                    <a:lumMod val="75000"/>
                    <a:lumOff val="25000"/>
                  </a:schemeClr>
                </a:solidFill>
              </a:rPr>
              <a:t>生成僵尸的坐标</a:t>
            </a:r>
            <a:endParaRPr lang="zh-CN" altLang="en-US" sz="2000" b="1" dirty="0">
              <a:solidFill>
                <a:schemeClr val="tx1">
                  <a:lumMod val="75000"/>
                  <a:lumOff val="25000"/>
                </a:schemeClr>
              </a:solidFill>
            </a:endParaRPr>
          </a:p>
          <a:p>
            <a:pPr eaLnBrk="1" hangingPunct="1">
              <a:lnSpc>
                <a:spcPct val="100000"/>
              </a:lnSpc>
              <a:spcBef>
                <a:spcPct val="0"/>
              </a:spcBef>
              <a:buFont typeface="Arial" panose="020B0604020202020204" pitchFamily="34" charset="0"/>
              <a:buNone/>
              <a:defRPr/>
            </a:pPr>
            <a:r>
              <a:rPr lang="zh-CN" altLang="en-US" sz="2000" b="1" dirty="0">
                <a:solidFill>
                  <a:schemeClr val="tx1">
                    <a:lumMod val="75000"/>
                    <a:lumOff val="25000"/>
                  </a:schemeClr>
                </a:solidFill>
              </a:rPr>
              <a:t>Creat_Zombie(self):#创建僵尸的坐标</a:t>
            </a:r>
            <a:endParaRPr lang="zh-CN" altLang="en-US" sz="2000" b="1" dirty="0">
              <a:solidFill>
                <a:schemeClr val="tx1">
                  <a:lumMod val="75000"/>
                  <a:lumOff val="25000"/>
                </a:schemeClr>
              </a:solidFill>
            </a:endParaRPr>
          </a:p>
          <a:p>
            <a:pPr eaLnBrk="1" hangingPunct="1">
              <a:lnSpc>
                <a:spcPct val="100000"/>
              </a:lnSpc>
              <a:spcBef>
                <a:spcPct val="0"/>
              </a:spcBef>
              <a:buFont typeface="Arial" panose="020B0604020202020204" pitchFamily="34" charset="0"/>
              <a:buNone/>
              <a:defRPr/>
            </a:pPr>
            <a:endParaRPr lang="zh-CN" altLang="en-US" sz="2000" b="1" dirty="0">
              <a:solidFill>
                <a:schemeClr val="tx1">
                  <a:lumMod val="75000"/>
                  <a:lumOff val="25000"/>
                </a:schemeClr>
              </a:solidFill>
            </a:endParaRPr>
          </a:p>
          <a:p>
            <a:pPr eaLnBrk="1" hangingPunct="1">
              <a:lnSpc>
                <a:spcPct val="100000"/>
              </a:lnSpc>
              <a:spcBef>
                <a:spcPct val="0"/>
              </a:spcBef>
              <a:buFont typeface="Arial" panose="020B0604020202020204" pitchFamily="34" charset="0"/>
              <a:buNone/>
              <a:defRPr/>
            </a:pPr>
            <a:r>
              <a:rPr lang="en-US" altLang="zh-CN" sz="2000" b="1" dirty="0">
                <a:solidFill>
                  <a:schemeClr val="tx1">
                    <a:lumMod val="75000"/>
                    <a:lumOff val="25000"/>
                  </a:schemeClr>
                </a:solidFill>
              </a:rPr>
              <a:t>3.</a:t>
            </a:r>
            <a:r>
              <a:rPr lang="zh-CN" altLang="zh-CN" sz="2000" b="1" dirty="0">
                <a:solidFill>
                  <a:schemeClr val="tx1">
                    <a:lumMod val="75000"/>
                    <a:lumOff val="25000"/>
                  </a:schemeClr>
                </a:solidFill>
              </a:rPr>
              <a:t>当时间到一定的时候，僵尸暴走，增加速度和血量</a:t>
            </a:r>
            <a:endParaRPr lang="zh-CN" altLang="en-US" sz="2000" b="1" dirty="0">
              <a:solidFill>
                <a:schemeClr val="tx1">
                  <a:lumMod val="75000"/>
                  <a:lumOff val="25000"/>
                </a:schemeClr>
              </a:solidFill>
            </a:endParaRPr>
          </a:p>
          <a:p>
            <a:pPr eaLnBrk="1" hangingPunct="1">
              <a:lnSpc>
                <a:spcPct val="100000"/>
              </a:lnSpc>
              <a:spcBef>
                <a:spcPct val="0"/>
              </a:spcBef>
              <a:buFont typeface="Arial" panose="020B0604020202020204" pitchFamily="34" charset="0"/>
              <a:buNone/>
              <a:defRPr/>
            </a:pPr>
            <a:r>
              <a:rPr lang="zh-CN" altLang="en-US" sz="2000" dirty="0">
                <a:solidFill>
                  <a:schemeClr val="tx1">
                    <a:lumMod val="75000"/>
                    <a:lumOff val="25000"/>
                  </a:schemeClr>
                </a:solidFill>
              </a:rPr>
              <a:t>if self.Zombie_Go_ballistic_time&gt;self.Zombie_Go_ballistic_time_max:#暴走之后更新僵尸属性</a:t>
            </a:r>
            <a:endParaRPr lang="zh-CN" altLang="en-US" sz="2000" dirty="0">
              <a:solidFill>
                <a:schemeClr val="tx1">
                  <a:lumMod val="75000"/>
                  <a:lumOff val="25000"/>
                </a:schemeClr>
              </a:solidFill>
            </a:endParaRPr>
          </a:p>
        </p:txBody>
      </p:sp>
      <p:sp>
        <p:nvSpPr>
          <p:cNvPr id="21" name="矩形 20"/>
          <p:cNvSpPr/>
          <p:nvPr/>
        </p:nvSpPr>
        <p:spPr>
          <a:xfrm>
            <a:off x="98425" y="96838"/>
            <a:ext cx="11995150" cy="6661150"/>
          </a:xfrm>
          <a:prstGeom prst="rect">
            <a:avLst/>
          </a:prstGeom>
          <a:noFill/>
          <a:ln w="63500" cmpd="thickThi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084" name="Freeform 27"/>
          <p:cNvSpPr/>
          <p:nvPr/>
        </p:nvSpPr>
        <p:spPr bwMode="auto">
          <a:xfrm flipH="1">
            <a:off x="7146925" y="966788"/>
            <a:ext cx="742950" cy="301625"/>
          </a:xfrm>
          <a:custGeom>
            <a:avLst/>
            <a:gdLst>
              <a:gd name="T0" fmla="*/ 2147483646 w 399"/>
              <a:gd name="T1" fmla="*/ 2147483646 h 159"/>
              <a:gd name="T2" fmla="*/ 2147483646 w 399"/>
              <a:gd name="T3" fmla="*/ 2147483646 h 159"/>
              <a:gd name="T4" fmla="*/ 2147483646 w 399"/>
              <a:gd name="T5" fmla="*/ 2147483646 h 159"/>
              <a:gd name="T6" fmla="*/ 2147483646 w 399"/>
              <a:gd name="T7" fmla="*/ 2147483646 h 159"/>
              <a:gd name="T8" fmla="*/ 2147483646 w 399"/>
              <a:gd name="T9" fmla="*/ 2147483646 h 159"/>
              <a:gd name="T10" fmla="*/ 2147483646 w 399"/>
              <a:gd name="T11" fmla="*/ 2147483646 h 159"/>
              <a:gd name="T12" fmla="*/ 2147483646 w 399"/>
              <a:gd name="T13" fmla="*/ 2147483646 h 159"/>
              <a:gd name="T14" fmla="*/ 2147483646 w 399"/>
              <a:gd name="T15" fmla="*/ 2147483646 h 159"/>
              <a:gd name="T16" fmla="*/ 2147483646 w 399"/>
              <a:gd name="T17" fmla="*/ 2147483646 h 159"/>
              <a:gd name="T18" fmla="*/ 2147483646 w 399"/>
              <a:gd name="T19" fmla="*/ 2147483646 h 159"/>
              <a:gd name="T20" fmla="*/ 2147483646 w 399"/>
              <a:gd name="T21" fmla="*/ 2147483646 h 159"/>
              <a:gd name="T22" fmla="*/ 2147483646 w 399"/>
              <a:gd name="T23" fmla="*/ 2147483646 h 159"/>
              <a:gd name="T24" fmla="*/ 2147483646 w 399"/>
              <a:gd name="T25" fmla="*/ 2147483646 h 159"/>
              <a:gd name="T26" fmla="*/ 2147483646 w 399"/>
              <a:gd name="T27" fmla="*/ 2147483646 h 159"/>
              <a:gd name="T28" fmla="*/ 2147483646 w 399"/>
              <a:gd name="T29" fmla="*/ 2147483646 h 159"/>
              <a:gd name="T30" fmla="*/ 2147483646 w 399"/>
              <a:gd name="T31" fmla="*/ 2147483646 h 159"/>
              <a:gd name="T32" fmla="*/ 2147483646 w 399"/>
              <a:gd name="T33" fmla="*/ 2147483646 h 159"/>
              <a:gd name="T34" fmla="*/ 2147483646 w 399"/>
              <a:gd name="T35" fmla="*/ 2147483646 h 159"/>
              <a:gd name="T36" fmla="*/ 2147483646 w 399"/>
              <a:gd name="T37" fmla="*/ 2147483646 h 159"/>
              <a:gd name="T38" fmla="*/ 2147483646 w 399"/>
              <a:gd name="T39" fmla="*/ 2147483646 h 159"/>
              <a:gd name="T40" fmla="*/ 2147483646 w 399"/>
              <a:gd name="T41" fmla="*/ 2147483646 h 159"/>
              <a:gd name="T42" fmla="*/ 2147483646 w 399"/>
              <a:gd name="T43" fmla="*/ 2147483646 h 159"/>
              <a:gd name="T44" fmla="*/ 2147483646 w 399"/>
              <a:gd name="T45" fmla="*/ 2147483646 h 159"/>
              <a:gd name="T46" fmla="*/ 2147483646 w 399"/>
              <a:gd name="T47" fmla="*/ 2147483646 h 159"/>
              <a:gd name="T48" fmla="*/ 2147483646 w 399"/>
              <a:gd name="T49" fmla="*/ 2147483646 h 159"/>
              <a:gd name="T50" fmla="*/ 2147483646 w 399"/>
              <a:gd name="T51" fmla="*/ 2147483646 h 159"/>
              <a:gd name="T52" fmla="*/ 2147483646 w 399"/>
              <a:gd name="T53" fmla="*/ 2147483646 h 159"/>
              <a:gd name="T54" fmla="*/ 2147483646 w 399"/>
              <a:gd name="T55" fmla="*/ 2147483646 h 159"/>
              <a:gd name="T56" fmla="*/ 2147483646 w 399"/>
              <a:gd name="T57" fmla="*/ 2147483646 h 159"/>
              <a:gd name="T58" fmla="*/ 2147483646 w 399"/>
              <a:gd name="T59" fmla="*/ 2147483646 h 159"/>
              <a:gd name="T60" fmla="*/ 2147483646 w 399"/>
              <a:gd name="T61" fmla="*/ 2147483646 h 159"/>
              <a:gd name="T62" fmla="*/ 2147483646 w 399"/>
              <a:gd name="T63" fmla="*/ 2147483646 h 159"/>
              <a:gd name="T64" fmla="*/ 2147483646 w 399"/>
              <a:gd name="T65" fmla="*/ 2147483646 h 159"/>
              <a:gd name="T66" fmla="*/ 2147483646 w 399"/>
              <a:gd name="T67" fmla="*/ 2147483646 h 159"/>
              <a:gd name="T68" fmla="*/ 2147483646 w 399"/>
              <a:gd name="T69" fmla="*/ 2147483646 h 159"/>
              <a:gd name="T70" fmla="*/ 2147483646 w 399"/>
              <a:gd name="T71" fmla="*/ 2147483646 h 15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399" h="159">
                <a:moveTo>
                  <a:pt x="366" y="100"/>
                </a:moveTo>
                <a:cubicBezTo>
                  <a:pt x="371" y="101"/>
                  <a:pt x="374" y="109"/>
                  <a:pt x="371" y="115"/>
                </a:cubicBezTo>
                <a:cubicBezTo>
                  <a:pt x="366" y="122"/>
                  <a:pt x="356" y="123"/>
                  <a:pt x="350" y="118"/>
                </a:cubicBezTo>
                <a:cubicBezTo>
                  <a:pt x="337" y="109"/>
                  <a:pt x="343" y="89"/>
                  <a:pt x="361" y="88"/>
                </a:cubicBezTo>
                <a:cubicBezTo>
                  <a:pt x="382" y="87"/>
                  <a:pt x="399" y="110"/>
                  <a:pt x="383" y="131"/>
                </a:cubicBezTo>
                <a:cubicBezTo>
                  <a:pt x="368" y="152"/>
                  <a:pt x="337" y="152"/>
                  <a:pt x="313" y="148"/>
                </a:cubicBezTo>
                <a:cubicBezTo>
                  <a:pt x="296" y="144"/>
                  <a:pt x="277" y="138"/>
                  <a:pt x="261" y="129"/>
                </a:cubicBezTo>
                <a:cubicBezTo>
                  <a:pt x="260" y="128"/>
                  <a:pt x="260" y="128"/>
                  <a:pt x="260" y="128"/>
                </a:cubicBezTo>
                <a:cubicBezTo>
                  <a:pt x="252" y="138"/>
                  <a:pt x="246" y="148"/>
                  <a:pt x="240" y="159"/>
                </a:cubicBezTo>
                <a:cubicBezTo>
                  <a:pt x="193" y="134"/>
                  <a:pt x="166" y="28"/>
                  <a:pt x="91" y="11"/>
                </a:cubicBezTo>
                <a:cubicBezTo>
                  <a:pt x="61" y="4"/>
                  <a:pt x="20" y="17"/>
                  <a:pt x="11" y="53"/>
                </a:cubicBezTo>
                <a:cubicBezTo>
                  <a:pt x="5" y="82"/>
                  <a:pt x="31" y="115"/>
                  <a:pt x="63" y="109"/>
                </a:cubicBezTo>
                <a:cubicBezTo>
                  <a:pt x="80" y="106"/>
                  <a:pt x="93" y="86"/>
                  <a:pt x="89" y="68"/>
                </a:cubicBezTo>
                <a:cubicBezTo>
                  <a:pt x="86" y="50"/>
                  <a:pt x="65" y="37"/>
                  <a:pt x="48" y="45"/>
                </a:cubicBezTo>
                <a:cubicBezTo>
                  <a:pt x="35" y="50"/>
                  <a:pt x="31" y="65"/>
                  <a:pt x="36" y="76"/>
                </a:cubicBezTo>
                <a:cubicBezTo>
                  <a:pt x="42" y="88"/>
                  <a:pt x="64" y="91"/>
                  <a:pt x="69" y="78"/>
                </a:cubicBezTo>
                <a:cubicBezTo>
                  <a:pt x="73" y="67"/>
                  <a:pt x="63" y="61"/>
                  <a:pt x="59" y="61"/>
                </a:cubicBezTo>
                <a:cubicBezTo>
                  <a:pt x="52" y="60"/>
                  <a:pt x="44" y="64"/>
                  <a:pt x="43" y="72"/>
                </a:cubicBezTo>
                <a:cubicBezTo>
                  <a:pt x="42" y="61"/>
                  <a:pt x="54" y="56"/>
                  <a:pt x="62" y="58"/>
                </a:cubicBezTo>
                <a:cubicBezTo>
                  <a:pt x="69" y="60"/>
                  <a:pt x="76" y="68"/>
                  <a:pt x="72" y="79"/>
                </a:cubicBezTo>
                <a:cubicBezTo>
                  <a:pt x="66" y="96"/>
                  <a:pt x="39" y="94"/>
                  <a:pt x="32" y="78"/>
                </a:cubicBezTo>
                <a:cubicBezTo>
                  <a:pt x="26" y="65"/>
                  <a:pt x="33" y="48"/>
                  <a:pt x="46" y="42"/>
                </a:cubicBezTo>
                <a:cubicBezTo>
                  <a:pt x="67" y="33"/>
                  <a:pt x="89" y="48"/>
                  <a:pt x="93" y="69"/>
                </a:cubicBezTo>
                <a:cubicBezTo>
                  <a:pt x="97" y="89"/>
                  <a:pt x="84" y="110"/>
                  <a:pt x="64" y="114"/>
                </a:cubicBezTo>
                <a:cubicBezTo>
                  <a:pt x="28" y="121"/>
                  <a:pt x="0" y="85"/>
                  <a:pt x="8" y="52"/>
                </a:cubicBezTo>
                <a:cubicBezTo>
                  <a:pt x="18" y="14"/>
                  <a:pt x="60" y="0"/>
                  <a:pt x="94" y="7"/>
                </a:cubicBezTo>
                <a:cubicBezTo>
                  <a:pt x="166" y="24"/>
                  <a:pt x="192" y="118"/>
                  <a:pt x="238" y="151"/>
                </a:cubicBezTo>
                <a:cubicBezTo>
                  <a:pt x="242" y="143"/>
                  <a:pt x="249" y="134"/>
                  <a:pt x="256" y="126"/>
                </a:cubicBezTo>
                <a:cubicBezTo>
                  <a:pt x="234" y="113"/>
                  <a:pt x="213" y="96"/>
                  <a:pt x="207" y="73"/>
                </a:cubicBezTo>
                <a:cubicBezTo>
                  <a:pt x="240" y="78"/>
                  <a:pt x="306" y="67"/>
                  <a:pt x="345" y="75"/>
                </a:cubicBezTo>
                <a:cubicBezTo>
                  <a:pt x="313" y="74"/>
                  <a:pt x="283" y="103"/>
                  <a:pt x="264" y="124"/>
                </a:cubicBezTo>
                <a:cubicBezTo>
                  <a:pt x="280" y="133"/>
                  <a:pt x="297" y="140"/>
                  <a:pt x="314" y="143"/>
                </a:cubicBezTo>
                <a:cubicBezTo>
                  <a:pt x="335" y="147"/>
                  <a:pt x="365" y="148"/>
                  <a:pt x="380" y="131"/>
                </a:cubicBezTo>
                <a:cubicBezTo>
                  <a:pt x="395" y="113"/>
                  <a:pt x="380" y="92"/>
                  <a:pt x="361" y="93"/>
                </a:cubicBezTo>
                <a:cubicBezTo>
                  <a:pt x="348" y="94"/>
                  <a:pt x="344" y="110"/>
                  <a:pt x="352" y="116"/>
                </a:cubicBezTo>
                <a:cubicBezTo>
                  <a:pt x="363" y="123"/>
                  <a:pt x="376" y="111"/>
                  <a:pt x="366" y="100"/>
                </a:cubicBezTo>
                <a:close/>
              </a:path>
            </a:pathLst>
          </a:custGeom>
          <a:solidFill>
            <a:schemeClr val="tx1">
              <a:alpha val="76862"/>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085" name="Freeform 27"/>
          <p:cNvSpPr/>
          <p:nvPr/>
        </p:nvSpPr>
        <p:spPr bwMode="auto">
          <a:xfrm>
            <a:off x="4257675" y="939800"/>
            <a:ext cx="742950" cy="301625"/>
          </a:xfrm>
          <a:custGeom>
            <a:avLst/>
            <a:gdLst>
              <a:gd name="T0" fmla="*/ 2147483646 w 399"/>
              <a:gd name="T1" fmla="*/ 2147483646 h 159"/>
              <a:gd name="T2" fmla="*/ 2147483646 w 399"/>
              <a:gd name="T3" fmla="*/ 2147483646 h 159"/>
              <a:gd name="T4" fmla="*/ 2147483646 w 399"/>
              <a:gd name="T5" fmla="*/ 2147483646 h 159"/>
              <a:gd name="T6" fmla="*/ 2147483646 w 399"/>
              <a:gd name="T7" fmla="*/ 2147483646 h 159"/>
              <a:gd name="T8" fmla="*/ 2147483646 w 399"/>
              <a:gd name="T9" fmla="*/ 2147483646 h 159"/>
              <a:gd name="T10" fmla="*/ 2147483646 w 399"/>
              <a:gd name="T11" fmla="*/ 2147483646 h 159"/>
              <a:gd name="T12" fmla="*/ 2147483646 w 399"/>
              <a:gd name="T13" fmla="*/ 2147483646 h 159"/>
              <a:gd name="T14" fmla="*/ 2147483646 w 399"/>
              <a:gd name="T15" fmla="*/ 2147483646 h 159"/>
              <a:gd name="T16" fmla="*/ 2147483646 w 399"/>
              <a:gd name="T17" fmla="*/ 2147483646 h 159"/>
              <a:gd name="T18" fmla="*/ 2147483646 w 399"/>
              <a:gd name="T19" fmla="*/ 2147483646 h 159"/>
              <a:gd name="T20" fmla="*/ 2147483646 w 399"/>
              <a:gd name="T21" fmla="*/ 2147483646 h 159"/>
              <a:gd name="T22" fmla="*/ 2147483646 w 399"/>
              <a:gd name="T23" fmla="*/ 2147483646 h 159"/>
              <a:gd name="T24" fmla="*/ 2147483646 w 399"/>
              <a:gd name="T25" fmla="*/ 2147483646 h 159"/>
              <a:gd name="T26" fmla="*/ 2147483646 w 399"/>
              <a:gd name="T27" fmla="*/ 2147483646 h 159"/>
              <a:gd name="T28" fmla="*/ 2147483646 w 399"/>
              <a:gd name="T29" fmla="*/ 2147483646 h 159"/>
              <a:gd name="T30" fmla="*/ 2147483646 w 399"/>
              <a:gd name="T31" fmla="*/ 2147483646 h 159"/>
              <a:gd name="T32" fmla="*/ 2147483646 w 399"/>
              <a:gd name="T33" fmla="*/ 2147483646 h 159"/>
              <a:gd name="T34" fmla="*/ 2147483646 w 399"/>
              <a:gd name="T35" fmla="*/ 2147483646 h 159"/>
              <a:gd name="T36" fmla="*/ 2147483646 w 399"/>
              <a:gd name="T37" fmla="*/ 2147483646 h 159"/>
              <a:gd name="T38" fmla="*/ 2147483646 w 399"/>
              <a:gd name="T39" fmla="*/ 2147483646 h 159"/>
              <a:gd name="T40" fmla="*/ 2147483646 w 399"/>
              <a:gd name="T41" fmla="*/ 2147483646 h 159"/>
              <a:gd name="T42" fmla="*/ 2147483646 w 399"/>
              <a:gd name="T43" fmla="*/ 2147483646 h 159"/>
              <a:gd name="T44" fmla="*/ 2147483646 w 399"/>
              <a:gd name="T45" fmla="*/ 2147483646 h 159"/>
              <a:gd name="T46" fmla="*/ 2147483646 w 399"/>
              <a:gd name="T47" fmla="*/ 2147483646 h 159"/>
              <a:gd name="T48" fmla="*/ 2147483646 w 399"/>
              <a:gd name="T49" fmla="*/ 2147483646 h 159"/>
              <a:gd name="T50" fmla="*/ 2147483646 w 399"/>
              <a:gd name="T51" fmla="*/ 2147483646 h 159"/>
              <a:gd name="T52" fmla="*/ 2147483646 w 399"/>
              <a:gd name="T53" fmla="*/ 2147483646 h 159"/>
              <a:gd name="T54" fmla="*/ 2147483646 w 399"/>
              <a:gd name="T55" fmla="*/ 2147483646 h 159"/>
              <a:gd name="T56" fmla="*/ 2147483646 w 399"/>
              <a:gd name="T57" fmla="*/ 2147483646 h 159"/>
              <a:gd name="T58" fmla="*/ 2147483646 w 399"/>
              <a:gd name="T59" fmla="*/ 2147483646 h 159"/>
              <a:gd name="T60" fmla="*/ 2147483646 w 399"/>
              <a:gd name="T61" fmla="*/ 2147483646 h 159"/>
              <a:gd name="T62" fmla="*/ 2147483646 w 399"/>
              <a:gd name="T63" fmla="*/ 2147483646 h 159"/>
              <a:gd name="T64" fmla="*/ 2147483646 w 399"/>
              <a:gd name="T65" fmla="*/ 2147483646 h 159"/>
              <a:gd name="T66" fmla="*/ 2147483646 w 399"/>
              <a:gd name="T67" fmla="*/ 2147483646 h 159"/>
              <a:gd name="T68" fmla="*/ 2147483646 w 399"/>
              <a:gd name="T69" fmla="*/ 2147483646 h 159"/>
              <a:gd name="T70" fmla="*/ 2147483646 w 399"/>
              <a:gd name="T71" fmla="*/ 2147483646 h 15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399" h="159">
                <a:moveTo>
                  <a:pt x="366" y="100"/>
                </a:moveTo>
                <a:cubicBezTo>
                  <a:pt x="371" y="101"/>
                  <a:pt x="374" y="109"/>
                  <a:pt x="371" y="115"/>
                </a:cubicBezTo>
                <a:cubicBezTo>
                  <a:pt x="366" y="122"/>
                  <a:pt x="356" y="123"/>
                  <a:pt x="350" y="118"/>
                </a:cubicBezTo>
                <a:cubicBezTo>
                  <a:pt x="337" y="109"/>
                  <a:pt x="343" y="89"/>
                  <a:pt x="361" y="88"/>
                </a:cubicBezTo>
                <a:cubicBezTo>
                  <a:pt x="382" y="87"/>
                  <a:pt x="399" y="110"/>
                  <a:pt x="383" y="131"/>
                </a:cubicBezTo>
                <a:cubicBezTo>
                  <a:pt x="368" y="152"/>
                  <a:pt x="337" y="152"/>
                  <a:pt x="313" y="148"/>
                </a:cubicBezTo>
                <a:cubicBezTo>
                  <a:pt x="296" y="144"/>
                  <a:pt x="277" y="138"/>
                  <a:pt x="261" y="129"/>
                </a:cubicBezTo>
                <a:cubicBezTo>
                  <a:pt x="260" y="128"/>
                  <a:pt x="260" y="128"/>
                  <a:pt x="260" y="128"/>
                </a:cubicBezTo>
                <a:cubicBezTo>
                  <a:pt x="252" y="138"/>
                  <a:pt x="246" y="148"/>
                  <a:pt x="240" y="159"/>
                </a:cubicBezTo>
                <a:cubicBezTo>
                  <a:pt x="193" y="134"/>
                  <a:pt x="166" y="28"/>
                  <a:pt x="91" y="11"/>
                </a:cubicBezTo>
                <a:cubicBezTo>
                  <a:pt x="61" y="4"/>
                  <a:pt x="20" y="17"/>
                  <a:pt x="11" y="53"/>
                </a:cubicBezTo>
                <a:cubicBezTo>
                  <a:pt x="5" y="82"/>
                  <a:pt x="31" y="115"/>
                  <a:pt x="63" y="109"/>
                </a:cubicBezTo>
                <a:cubicBezTo>
                  <a:pt x="80" y="106"/>
                  <a:pt x="93" y="86"/>
                  <a:pt x="89" y="68"/>
                </a:cubicBezTo>
                <a:cubicBezTo>
                  <a:pt x="86" y="50"/>
                  <a:pt x="65" y="37"/>
                  <a:pt x="48" y="45"/>
                </a:cubicBezTo>
                <a:cubicBezTo>
                  <a:pt x="35" y="50"/>
                  <a:pt x="31" y="65"/>
                  <a:pt x="36" y="76"/>
                </a:cubicBezTo>
                <a:cubicBezTo>
                  <a:pt x="42" y="88"/>
                  <a:pt x="64" y="91"/>
                  <a:pt x="69" y="78"/>
                </a:cubicBezTo>
                <a:cubicBezTo>
                  <a:pt x="73" y="67"/>
                  <a:pt x="63" y="61"/>
                  <a:pt x="59" y="61"/>
                </a:cubicBezTo>
                <a:cubicBezTo>
                  <a:pt x="52" y="60"/>
                  <a:pt x="44" y="64"/>
                  <a:pt x="43" y="72"/>
                </a:cubicBezTo>
                <a:cubicBezTo>
                  <a:pt x="42" y="61"/>
                  <a:pt x="54" y="56"/>
                  <a:pt x="62" y="58"/>
                </a:cubicBezTo>
                <a:cubicBezTo>
                  <a:pt x="69" y="60"/>
                  <a:pt x="76" y="68"/>
                  <a:pt x="72" y="79"/>
                </a:cubicBezTo>
                <a:cubicBezTo>
                  <a:pt x="66" y="96"/>
                  <a:pt x="39" y="94"/>
                  <a:pt x="32" y="78"/>
                </a:cubicBezTo>
                <a:cubicBezTo>
                  <a:pt x="26" y="65"/>
                  <a:pt x="33" y="48"/>
                  <a:pt x="46" y="42"/>
                </a:cubicBezTo>
                <a:cubicBezTo>
                  <a:pt x="67" y="33"/>
                  <a:pt x="89" y="48"/>
                  <a:pt x="93" y="69"/>
                </a:cubicBezTo>
                <a:cubicBezTo>
                  <a:pt x="97" y="89"/>
                  <a:pt x="84" y="110"/>
                  <a:pt x="64" y="114"/>
                </a:cubicBezTo>
                <a:cubicBezTo>
                  <a:pt x="28" y="121"/>
                  <a:pt x="0" y="85"/>
                  <a:pt x="8" y="52"/>
                </a:cubicBezTo>
                <a:cubicBezTo>
                  <a:pt x="18" y="14"/>
                  <a:pt x="60" y="0"/>
                  <a:pt x="94" y="7"/>
                </a:cubicBezTo>
                <a:cubicBezTo>
                  <a:pt x="166" y="24"/>
                  <a:pt x="192" y="118"/>
                  <a:pt x="238" y="151"/>
                </a:cubicBezTo>
                <a:cubicBezTo>
                  <a:pt x="242" y="143"/>
                  <a:pt x="249" y="134"/>
                  <a:pt x="256" y="126"/>
                </a:cubicBezTo>
                <a:cubicBezTo>
                  <a:pt x="234" y="113"/>
                  <a:pt x="213" y="96"/>
                  <a:pt x="207" y="73"/>
                </a:cubicBezTo>
                <a:cubicBezTo>
                  <a:pt x="240" y="78"/>
                  <a:pt x="306" y="67"/>
                  <a:pt x="345" y="75"/>
                </a:cubicBezTo>
                <a:cubicBezTo>
                  <a:pt x="313" y="74"/>
                  <a:pt x="283" y="103"/>
                  <a:pt x="264" y="124"/>
                </a:cubicBezTo>
                <a:cubicBezTo>
                  <a:pt x="280" y="133"/>
                  <a:pt x="297" y="140"/>
                  <a:pt x="314" y="143"/>
                </a:cubicBezTo>
                <a:cubicBezTo>
                  <a:pt x="335" y="147"/>
                  <a:pt x="365" y="148"/>
                  <a:pt x="380" y="131"/>
                </a:cubicBezTo>
                <a:cubicBezTo>
                  <a:pt x="395" y="113"/>
                  <a:pt x="380" y="92"/>
                  <a:pt x="361" y="93"/>
                </a:cubicBezTo>
                <a:cubicBezTo>
                  <a:pt x="348" y="94"/>
                  <a:pt x="344" y="110"/>
                  <a:pt x="352" y="116"/>
                </a:cubicBezTo>
                <a:cubicBezTo>
                  <a:pt x="363" y="123"/>
                  <a:pt x="376" y="111"/>
                  <a:pt x="366" y="100"/>
                </a:cubicBezTo>
                <a:close/>
              </a:path>
            </a:pathLst>
          </a:custGeom>
          <a:solidFill>
            <a:schemeClr val="tx1">
              <a:alpha val="76862"/>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46086" name="组合 37"/>
          <p:cNvGrpSpPr/>
          <p:nvPr/>
        </p:nvGrpSpPr>
        <p:grpSpPr bwMode="auto">
          <a:xfrm>
            <a:off x="5086350" y="1192213"/>
            <a:ext cx="1974850" cy="49212"/>
            <a:chOff x="5108253" y="1177442"/>
            <a:chExt cx="1975492" cy="49074"/>
          </a:xfrm>
        </p:grpSpPr>
        <p:cxnSp>
          <p:nvCxnSpPr>
            <p:cNvPr id="31" name="直接连接符 30"/>
            <p:cNvCxnSpPr/>
            <p:nvPr/>
          </p:nvCxnSpPr>
          <p:spPr>
            <a:xfrm>
              <a:off x="5108253" y="1226516"/>
              <a:ext cx="1975492" cy="0"/>
            </a:xfrm>
            <a:prstGeom prst="line">
              <a:avLst/>
            </a:prstGeom>
            <a:ln w="22225" cmpd="sng">
              <a:solidFill>
                <a:schemeClr val="tx1">
                  <a:lumMod val="75000"/>
                  <a:lumOff val="25000"/>
                  <a:alpha val="83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5108253" y="1177442"/>
              <a:ext cx="1975492" cy="0"/>
            </a:xfrm>
            <a:prstGeom prst="line">
              <a:avLst/>
            </a:prstGeom>
            <a:ln w="28575" cmpd="sng">
              <a:solidFill>
                <a:schemeClr val="tx1">
                  <a:lumMod val="75000"/>
                  <a:lumOff val="25000"/>
                  <a:alpha val="83000"/>
                </a:schemeClr>
              </a:solidFill>
              <a:prstDash val="solid"/>
            </a:ln>
          </p:spPr>
          <p:style>
            <a:lnRef idx="1">
              <a:schemeClr val="accent1"/>
            </a:lnRef>
            <a:fillRef idx="0">
              <a:schemeClr val="accent1"/>
            </a:fillRef>
            <a:effectRef idx="0">
              <a:schemeClr val="accent1"/>
            </a:effectRef>
            <a:fontRef idx="minor">
              <a:schemeClr val="tx1"/>
            </a:fontRef>
          </p:style>
        </p:cxnSp>
      </p:grpSp>
      <p:sp>
        <p:nvSpPr>
          <p:cNvPr id="46087" name="文本框 39"/>
          <p:cNvSpPr txBox="1">
            <a:spLocks noChangeArrowheads="1"/>
          </p:cNvSpPr>
          <p:nvPr/>
        </p:nvSpPr>
        <p:spPr bwMode="auto">
          <a:xfrm>
            <a:off x="4610735" y="732155"/>
            <a:ext cx="29260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9pPr>
          </a:lstStyle>
          <a:p>
            <a:pPr eaLnBrk="1" hangingPunct="1">
              <a:lnSpc>
                <a:spcPct val="100000"/>
              </a:lnSpc>
              <a:spcBef>
                <a:spcPct val="0"/>
              </a:spcBef>
              <a:buFontTx/>
              <a:buNone/>
            </a:pPr>
            <a:r>
              <a:rPr lang="zh-CN" altLang="en-US">
                <a:solidFill>
                  <a:srgbClr val="3B3838"/>
                </a:solidFill>
                <a:latin typeface="微软雅黑" panose="020B0503020204020204" charset="-122"/>
                <a:ea typeface="微软雅黑" panose="020B0503020204020204" charset="-122"/>
              </a:rPr>
              <a:t>详细设计之僵尸模块</a:t>
            </a:r>
            <a:endParaRPr lang="zh-CN" altLang="en-US">
              <a:solidFill>
                <a:srgbClr val="3B3838"/>
              </a:solidFill>
              <a:latin typeface="微软雅黑" panose="020B0503020204020204" charset="-122"/>
              <a:ea typeface="微软雅黑" panose="020B0503020204020204" charset="-122"/>
            </a:endParaRPr>
          </a:p>
        </p:txBody>
      </p:sp>
    </p:spTree>
    <p:custDataLst>
      <p:tags r:id="rId1"/>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reeform 5"/>
          <p:cNvSpPr/>
          <p:nvPr/>
        </p:nvSpPr>
        <p:spPr bwMode="auto">
          <a:xfrm>
            <a:off x="5554663" y="1770063"/>
            <a:ext cx="1106487" cy="1414462"/>
          </a:xfrm>
          <a:custGeom>
            <a:avLst/>
            <a:gdLst>
              <a:gd name="T0" fmla="*/ 2147483646 w 348"/>
              <a:gd name="T1" fmla="*/ 0 h 444"/>
              <a:gd name="T2" fmla="*/ 2147483646 w 348"/>
              <a:gd name="T3" fmla="*/ 2147483646 h 444"/>
              <a:gd name="T4" fmla="*/ 2147483646 w 348"/>
              <a:gd name="T5" fmla="*/ 2147483646 h 444"/>
              <a:gd name="T6" fmla="*/ 2147483646 w 348"/>
              <a:gd name="T7" fmla="*/ 2147483646 h 444"/>
              <a:gd name="T8" fmla="*/ 2147483646 w 348"/>
              <a:gd name="T9" fmla="*/ 2147483646 h 444"/>
              <a:gd name="T10" fmla="*/ 2147483646 w 348"/>
              <a:gd name="T11" fmla="*/ 2147483646 h 444"/>
              <a:gd name="T12" fmla="*/ 2147483646 w 348"/>
              <a:gd name="T13" fmla="*/ 0 h 44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48" h="444">
                <a:moveTo>
                  <a:pt x="174" y="0"/>
                </a:moveTo>
                <a:cubicBezTo>
                  <a:pt x="59" y="115"/>
                  <a:pt x="59" y="115"/>
                  <a:pt x="59" y="115"/>
                </a:cubicBezTo>
                <a:cubicBezTo>
                  <a:pt x="0" y="174"/>
                  <a:pt x="0" y="270"/>
                  <a:pt x="59" y="328"/>
                </a:cubicBezTo>
                <a:cubicBezTo>
                  <a:pt x="174" y="444"/>
                  <a:pt x="174" y="444"/>
                  <a:pt x="174" y="444"/>
                </a:cubicBezTo>
                <a:cubicBezTo>
                  <a:pt x="290" y="328"/>
                  <a:pt x="290" y="328"/>
                  <a:pt x="290" y="328"/>
                </a:cubicBezTo>
                <a:cubicBezTo>
                  <a:pt x="348" y="270"/>
                  <a:pt x="348" y="174"/>
                  <a:pt x="290" y="115"/>
                </a:cubicBezTo>
                <a:cubicBezTo>
                  <a:pt x="174" y="0"/>
                  <a:pt x="174" y="0"/>
                  <a:pt x="174" y="0"/>
                </a:cubicBezTo>
              </a:path>
            </a:pathLst>
          </a:custGeom>
          <a:solidFill>
            <a:srgbClr val="7F7F7F"/>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3315" name="Freeform 6"/>
          <p:cNvSpPr/>
          <p:nvPr/>
        </p:nvSpPr>
        <p:spPr bwMode="auto">
          <a:xfrm>
            <a:off x="6966903" y="3533775"/>
            <a:ext cx="1409700" cy="1014413"/>
          </a:xfrm>
          <a:custGeom>
            <a:avLst/>
            <a:gdLst>
              <a:gd name="T0" fmla="*/ 2147483646 w 443"/>
              <a:gd name="T1" fmla="*/ 0 h 318"/>
              <a:gd name="T2" fmla="*/ 2147483646 w 443"/>
              <a:gd name="T3" fmla="*/ 2147483646 h 318"/>
              <a:gd name="T4" fmla="*/ 0 w 443"/>
              <a:gd name="T5" fmla="*/ 2147483646 h 318"/>
              <a:gd name="T6" fmla="*/ 2147483646 w 443"/>
              <a:gd name="T7" fmla="*/ 2147483646 h 318"/>
              <a:gd name="T8" fmla="*/ 2147483646 w 443"/>
              <a:gd name="T9" fmla="*/ 2147483646 h 318"/>
              <a:gd name="T10" fmla="*/ 2147483646 w 443"/>
              <a:gd name="T11" fmla="*/ 2147483646 h 318"/>
              <a:gd name="T12" fmla="*/ 2147483646 w 443"/>
              <a:gd name="T13" fmla="*/ 2147483646 h 318"/>
              <a:gd name="T14" fmla="*/ 2147483646 w 443"/>
              <a:gd name="T15" fmla="*/ 2147483646 h 318"/>
              <a:gd name="T16" fmla="*/ 2147483646 w 443"/>
              <a:gd name="T17" fmla="*/ 0 h 3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43" h="318">
                <a:moveTo>
                  <a:pt x="222" y="0"/>
                </a:moveTo>
                <a:cubicBezTo>
                  <a:pt x="183" y="0"/>
                  <a:pt x="144" y="14"/>
                  <a:pt x="115" y="44"/>
                </a:cubicBezTo>
                <a:cubicBezTo>
                  <a:pt x="0" y="159"/>
                  <a:pt x="0" y="159"/>
                  <a:pt x="0" y="159"/>
                </a:cubicBezTo>
                <a:cubicBezTo>
                  <a:pt x="115" y="274"/>
                  <a:pt x="115" y="274"/>
                  <a:pt x="115" y="274"/>
                </a:cubicBezTo>
                <a:cubicBezTo>
                  <a:pt x="144" y="304"/>
                  <a:pt x="183" y="318"/>
                  <a:pt x="222" y="318"/>
                </a:cubicBezTo>
                <a:cubicBezTo>
                  <a:pt x="260" y="318"/>
                  <a:pt x="299" y="304"/>
                  <a:pt x="328" y="274"/>
                </a:cubicBezTo>
                <a:cubicBezTo>
                  <a:pt x="443" y="159"/>
                  <a:pt x="443" y="159"/>
                  <a:pt x="443" y="159"/>
                </a:cubicBezTo>
                <a:cubicBezTo>
                  <a:pt x="328" y="44"/>
                  <a:pt x="328" y="44"/>
                  <a:pt x="328" y="44"/>
                </a:cubicBezTo>
                <a:cubicBezTo>
                  <a:pt x="299" y="14"/>
                  <a:pt x="260" y="0"/>
                  <a:pt x="222" y="0"/>
                </a:cubicBezTo>
              </a:path>
            </a:pathLst>
          </a:custGeom>
          <a:solidFill>
            <a:srgbClr val="7F7F7F"/>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3316" name="Freeform 7"/>
          <p:cNvSpPr/>
          <p:nvPr/>
        </p:nvSpPr>
        <p:spPr bwMode="auto">
          <a:xfrm>
            <a:off x="3838575" y="3533775"/>
            <a:ext cx="1412875" cy="1014413"/>
          </a:xfrm>
          <a:custGeom>
            <a:avLst/>
            <a:gdLst>
              <a:gd name="T0" fmla="*/ 2147483646 w 444"/>
              <a:gd name="T1" fmla="*/ 0 h 318"/>
              <a:gd name="T2" fmla="*/ 2147483646 w 444"/>
              <a:gd name="T3" fmla="*/ 2147483646 h 318"/>
              <a:gd name="T4" fmla="*/ 0 w 444"/>
              <a:gd name="T5" fmla="*/ 2147483646 h 318"/>
              <a:gd name="T6" fmla="*/ 2147483646 w 444"/>
              <a:gd name="T7" fmla="*/ 2147483646 h 318"/>
              <a:gd name="T8" fmla="*/ 2147483646 w 444"/>
              <a:gd name="T9" fmla="*/ 2147483646 h 318"/>
              <a:gd name="T10" fmla="*/ 2147483646 w 444"/>
              <a:gd name="T11" fmla="*/ 2147483646 h 318"/>
              <a:gd name="T12" fmla="*/ 2147483646 w 444"/>
              <a:gd name="T13" fmla="*/ 2147483646 h 318"/>
              <a:gd name="T14" fmla="*/ 2147483646 w 444"/>
              <a:gd name="T15" fmla="*/ 2147483646 h 318"/>
              <a:gd name="T16" fmla="*/ 2147483646 w 444"/>
              <a:gd name="T17" fmla="*/ 0 h 3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44" h="318">
                <a:moveTo>
                  <a:pt x="222" y="0"/>
                </a:moveTo>
                <a:cubicBezTo>
                  <a:pt x="184" y="0"/>
                  <a:pt x="145" y="14"/>
                  <a:pt x="116" y="44"/>
                </a:cubicBezTo>
                <a:cubicBezTo>
                  <a:pt x="0" y="159"/>
                  <a:pt x="0" y="159"/>
                  <a:pt x="0" y="159"/>
                </a:cubicBezTo>
                <a:cubicBezTo>
                  <a:pt x="116" y="274"/>
                  <a:pt x="116" y="274"/>
                  <a:pt x="116" y="274"/>
                </a:cubicBezTo>
                <a:cubicBezTo>
                  <a:pt x="145" y="304"/>
                  <a:pt x="184" y="318"/>
                  <a:pt x="222" y="318"/>
                </a:cubicBezTo>
                <a:cubicBezTo>
                  <a:pt x="261" y="318"/>
                  <a:pt x="299" y="304"/>
                  <a:pt x="329" y="274"/>
                </a:cubicBezTo>
                <a:cubicBezTo>
                  <a:pt x="444" y="159"/>
                  <a:pt x="444" y="159"/>
                  <a:pt x="444" y="159"/>
                </a:cubicBezTo>
                <a:cubicBezTo>
                  <a:pt x="329" y="44"/>
                  <a:pt x="329" y="44"/>
                  <a:pt x="329" y="44"/>
                </a:cubicBezTo>
                <a:cubicBezTo>
                  <a:pt x="299" y="14"/>
                  <a:pt x="261" y="0"/>
                  <a:pt x="222" y="0"/>
                </a:cubicBezTo>
              </a:path>
            </a:pathLst>
          </a:custGeom>
          <a:solidFill>
            <a:srgbClr val="7F7F7F"/>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3317" name="Freeform 8"/>
          <p:cNvSpPr/>
          <p:nvPr/>
        </p:nvSpPr>
        <p:spPr bwMode="auto">
          <a:xfrm>
            <a:off x="4506913" y="2433638"/>
            <a:ext cx="1004887" cy="993775"/>
          </a:xfrm>
          <a:custGeom>
            <a:avLst/>
            <a:gdLst>
              <a:gd name="T0" fmla="*/ 2147483646 w 316"/>
              <a:gd name="T1" fmla="*/ 0 h 312"/>
              <a:gd name="T2" fmla="*/ 0 w 316"/>
              <a:gd name="T3" fmla="*/ 0 h 312"/>
              <a:gd name="T4" fmla="*/ 0 w 316"/>
              <a:gd name="T5" fmla="*/ 2147483646 h 312"/>
              <a:gd name="T6" fmla="*/ 2147483646 w 316"/>
              <a:gd name="T7" fmla="*/ 2147483646 h 312"/>
              <a:gd name="T8" fmla="*/ 2147483646 w 316"/>
              <a:gd name="T9" fmla="*/ 2147483646 h 312"/>
              <a:gd name="T10" fmla="*/ 2147483646 w 316"/>
              <a:gd name="T11" fmla="*/ 2147483646 h 312"/>
              <a:gd name="T12" fmla="*/ 2147483646 w 316"/>
              <a:gd name="T13" fmla="*/ 0 h 3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6" h="312">
                <a:moveTo>
                  <a:pt x="162" y="0"/>
                </a:moveTo>
                <a:cubicBezTo>
                  <a:pt x="0" y="0"/>
                  <a:pt x="0" y="0"/>
                  <a:pt x="0" y="0"/>
                </a:cubicBezTo>
                <a:cubicBezTo>
                  <a:pt x="0" y="164"/>
                  <a:pt x="0" y="164"/>
                  <a:pt x="0" y="164"/>
                </a:cubicBezTo>
                <a:cubicBezTo>
                  <a:pt x="0" y="247"/>
                  <a:pt x="67" y="312"/>
                  <a:pt x="150" y="312"/>
                </a:cubicBezTo>
                <a:cubicBezTo>
                  <a:pt x="316" y="312"/>
                  <a:pt x="316" y="312"/>
                  <a:pt x="316" y="312"/>
                </a:cubicBezTo>
                <a:cubicBezTo>
                  <a:pt x="316" y="152"/>
                  <a:pt x="316" y="152"/>
                  <a:pt x="316" y="152"/>
                </a:cubicBezTo>
                <a:cubicBezTo>
                  <a:pt x="316" y="68"/>
                  <a:pt x="245" y="0"/>
                  <a:pt x="162" y="0"/>
                </a:cubicBezTo>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3318" name="Freeform 9"/>
          <p:cNvSpPr/>
          <p:nvPr/>
        </p:nvSpPr>
        <p:spPr bwMode="auto">
          <a:xfrm>
            <a:off x="6708775" y="4649788"/>
            <a:ext cx="993775" cy="993775"/>
          </a:xfrm>
          <a:custGeom>
            <a:avLst/>
            <a:gdLst>
              <a:gd name="T0" fmla="*/ 2147483646 w 312"/>
              <a:gd name="T1" fmla="*/ 0 h 312"/>
              <a:gd name="T2" fmla="*/ 0 w 312"/>
              <a:gd name="T3" fmla="*/ 0 h 312"/>
              <a:gd name="T4" fmla="*/ 0 w 312"/>
              <a:gd name="T5" fmla="*/ 2147483646 h 312"/>
              <a:gd name="T6" fmla="*/ 2147483646 w 312"/>
              <a:gd name="T7" fmla="*/ 2147483646 h 312"/>
              <a:gd name="T8" fmla="*/ 2147483646 w 312"/>
              <a:gd name="T9" fmla="*/ 2147483646 h 312"/>
              <a:gd name="T10" fmla="*/ 2147483646 w 312"/>
              <a:gd name="T11" fmla="*/ 2147483646 h 312"/>
              <a:gd name="T12" fmla="*/ 2147483646 w 312"/>
              <a:gd name="T13" fmla="*/ 0 h 3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2" h="312">
                <a:moveTo>
                  <a:pt x="165" y="0"/>
                </a:moveTo>
                <a:cubicBezTo>
                  <a:pt x="0" y="0"/>
                  <a:pt x="0" y="0"/>
                  <a:pt x="0" y="0"/>
                </a:cubicBezTo>
                <a:cubicBezTo>
                  <a:pt x="0" y="162"/>
                  <a:pt x="0" y="162"/>
                  <a:pt x="0" y="162"/>
                </a:cubicBezTo>
                <a:cubicBezTo>
                  <a:pt x="0" y="246"/>
                  <a:pt x="69" y="312"/>
                  <a:pt x="153" y="312"/>
                </a:cubicBezTo>
                <a:cubicBezTo>
                  <a:pt x="312" y="312"/>
                  <a:pt x="312" y="312"/>
                  <a:pt x="312" y="312"/>
                </a:cubicBezTo>
                <a:cubicBezTo>
                  <a:pt x="312" y="150"/>
                  <a:pt x="312" y="150"/>
                  <a:pt x="312" y="150"/>
                </a:cubicBezTo>
                <a:cubicBezTo>
                  <a:pt x="312" y="67"/>
                  <a:pt x="248" y="0"/>
                  <a:pt x="165" y="0"/>
                </a:cubicBezTo>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3319" name="Freeform 10"/>
          <p:cNvSpPr/>
          <p:nvPr/>
        </p:nvSpPr>
        <p:spPr bwMode="auto">
          <a:xfrm>
            <a:off x="6708775" y="2433638"/>
            <a:ext cx="993775" cy="993775"/>
          </a:xfrm>
          <a:custGeom>
            <a:avLst/>
            <a:gdLst>
              <a:gd name="T0" fmla="*/ 2147483646 w 312"/>
              <a:gd name="T1" fmla="*/ 0 h 312"/>
              <a:gd name="T2" fmla="*/ 2147483646 w 312"/>
              <a:gd name="T3" fmla="*/ 0 h 312"/>
              <a:gd name="T4" fmla="*/ 0 w 312"/>
              <a:gd name="T5" fmla="*/ 2147483646 h 312"/>
              <a:gd name="T6" fmla="*/ 0 w 312"/>
              <a:gd name="T7" fmla="*/ 2147483646 h 312"/>
              <a:gd name="T8" fmla="*/ 2147483646 w 312"/>
              <a:gd name="T9" fmla="*/ 2147483646 h 312"/>
              <a:gd name="T10" fmla="*/ 2147483646 w 312"/>
              <a:gd name="T11" fmla="*/ 2147483646 h 312"/>
              <a:gd name="T12" fmla="*/ 2147483646 w 312"/>
              <a:gd name="T13" fmla="*/ 0 h 3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2" h="312">
                <a:moveTo>
                  <a:pt x="312" y="0"/>
                </a:moveTo>
                <a:cubicBezTo>
                  <a:pt x="153" y="0"/>
                  <a:pt x="153" y="0"/>
                  <a:pt x="153" y="0"/>
                </a:cubicBezTo>
                <a:cubicBezTo>
                  <a:pt x="69" y="0"/>
                  <a:pt x="0" y="68"/>
                  <a:pt x="0" y="152"/>
                </a:cubicBezTo>
                <a:cubicBezTo>
                  <a:pt x="0" y="312"/>
                  <a:pt x="0" y="312"/>
                  <a:pt x="0" y="312"/>
                </a:cubicBezTo>
                <a:cubicBezTo>
                  <a:pt x="165" y="312"/>
                  <a:pt x="165" y="312"/>
                  <a:pt x="165" y="312"/>
                </a:cubicBezTo>
                <a:cubicBezTo>
                  <a:pt x="248" y="312"/>
                  <a:pt x="312" y="247"/>
                  <a:pt x="312" y="164"/>
                </a:cubicBezTo>
                <a:cubicBezTo>
                  <a:pt x="312" y="0"/>
                  <a:pt x="312" y="0"/>
                  <a:pt x="312" y="0"/>
                </a:cubicBezTo>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3320" name="Freeform 11"/>
          <p:cNvSpPr/>
          <p:nvPr/>
        </p:nvSpPr>
        <p:spPr bwMode="auto">
          <a:xfrm>
            <a:off x="4506913" y="4649788"/>
            <a:ext cx="1004887" cy="993775"/>
          </a:xfrm>
          <a:custGeom>
            <a:avLst/>
            <a:gdLst>
              <a:gd name="T0" fmla="*/ 2147483646 w 316"/>
              <a:gd name="T1" fmla="*/ 0 h 312"/>
              <a:gd name="T2" fmla="*/ 2147483646 w 316"/>
              <a:gd name="T3" fmla="*/ 0 h 312"/>
              <a:gd name="T4" fmla="*/ 0 w 316"/>
              <a:gd name="T5" fmla="*/ 2147483646 h 312"/>
              <a:gd name="T6" fmla="*/ 0 w 316"/>
              <a:gd name="T7" fmla="*/ 2147483646 h 312"/>
              <a:gd name="T8" fmla="*/ 2147483646 w 316"/>
              <a:gd name="T9" fmla="*/ 2147483646 h 312"/>
              <a:gd name="T10" fmla="*/ 2147483646 w 316"/>
              <a:gd name="T11" fmla="*/ 2147483646 h 312"/>
              <a:gd name="T12" fmla="*/ 2147483646 w 316"/>
              <a:gd name="T13" fmla="*/ 0 h 3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6" h="312">
                <a:moveTo>
                  <a:pt x="316" y="0"/>
                </a:moveTo>
                <a:cubicBezTo>
                  <a:pt x="150" y="0"/>
                  <a:pt x="150" y="0"/>
                  <a:pt x="150" y="0"/>
                </a:cubicBezTo>
                <a:cubicBezTo>
                  <a:pt x="67" y="0"/>
                  <a:pt x="0" y="67"/>
                  <a:pt x="0" y="150"/>
                </a:cubicBezTo>
                <a:cubicBezTo>
                  <a:pt x="0" y="312"/>
                  <a:pt x="0" y="312"/>
                  <a:pt x="0" y="312"/>
                </a:cubicBezTo>
                <a:cubicBezTo>
                  <a:pt x="162" y="312"/>
                  <a:pt x="162" y="312"/>
                  <a:pt x="162" y="312"/>
                </a:cubicBezTo>
                <a:cubicBezTo>
                  <a:pt x="245" y="312"/>
                  <a:pt x="316" y="246"/>
                  <a:pt x="316" y="162"/>
                </a:cubicBezTo>
                <a:cubicBezTo>
                  <a:pt x="316" y="0"/>
                  <a:pt x="316" y="0"/>
                  <a:pt x="316" y="0"/>
                </a:cubicBezTo>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grpSp>
        <p:nvGrpSpPr>
          <p:cNvPr id="2" name="组合 1"/>
          <p:cNvGrpSpPr/>
          <p:nvPr/>
        </p:nvGrpSpPr>
        <p:grpSpPr>
          <a:xfrm>
            <a:off x="5340076" y="3273577"/>
            <a:ext cx="1538257" cy="2224018"/>
            <a:chOff x="5637916" y="2718130"/>
            <a:chExt cx="1816100" cy="2625725"/>
          </a:xfrm>
          <a:solidFill>
            <a:srgbClr val="404040"/>
          </a:solidFill>
        </p:grpSpPr>
        <p:sp>
          <p:nvSpPr>
            <p:cNvPr id="12" name="Freeform 12"/>
            <p:cNvSpPr/>
            <p:nvPr/>
          </p:nvSpPr>
          <p:spPr bwMode="auto">
            <a:xfrm>
              <a:off x="6272916" y="4929518"/>
              <a:ext cx="546100" cy="93663"/>
            </a:xfrm>
            <a:custGeom>
              <a:avLst/>
              <a:gdLst>
                <a:gd name="T0" fmla="*/ 145 w 145"/>
                <a:gd name="T1" fmla="*/ 12 h 25"/>
                <a:gd name="T2" fmla="*/ 129 w 145"/>
                <a:gd name="T3" fmla="*/ 25 h 25"/>
                <a:gd name="T4" fmla="*/ 16 w 145"/>
                <a:gd name="T5" fmla="*/ 25 h 25"/>
                <a:gd name="T6" fmla="*/ 0 w 145"/>
                <a:gd name="T7" fmla="*/ 12 h 25"/>
                <a:gd name="T8" fmla="*/ 16 w 145"/>
                <a:gd name="T9" fmla="*/ 0 h 25"/>
                <a:gd name="T10" fmla="*/ 129 w 145"/>
                <a:gd name="T11" fmla="*/ 0 h 25"/>
                <a:gd name="T12" fmla="*/ 145 w 145"/>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145" h="25">
                  <a:moveTo>
                    <a:pt x="145" y="12"/>
                  </a:moveTo>
                  <a:cubicBezTo>
                    <a:pt x="145" y="19"/>
                    <a:pt x="138" y="25"/>
                    <a:pt x="129" y="25"/>
                  </a:cubicBezTo>
                  <a:cubicBezTo>
                    <a:pt x="16" y="25"/>
                    <a:pt x="16" y="25"/>
                    <a:pt x="16" y="25"/>
                  </a:cubicBezTo>
                  <a:cubicBezTo>
                    <a:pt x="7" y="25"/>
                    <a:pt x="0" y="19"/>
                    <a:pt x="0" y="12"/>
                  </a:cubicBezTo>
                  <a:cubicBezTo>
                    <a:pt x="0" y="6"/>
                    <a:pt x="7" y="0"/>
                    <a:pt x="16" y="0"/>
                  </a:cubicBezTo>
                  <a:cubicBezTo>
                    <a:pt x="129" y="0"/>
                    <a:pt x="129" y="0"/>
                    <a:pt x="129" y="0"/>
                  </a:cubicBezTo>
                  <a:cubicBezTo>
                    <a:pt x="138" y="0"/>
                    <a:pt x="145" y="6"/>
                    <a:pt x="145"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defRPr/>
              </a:pPr>
              <a:endParaRPr lang="en-IN"/>
            </a:p>
          </p:txBody>
        </p:sp>
        <p:sp>
          <p:nvSpPr>
            <p:cNvPr id="13" name="Freeform 13"/>
            <p:cNvSpPr/>
            <p:nvPr/>
          </p:nvSpPr>
          <p:spPr bwMode="auto">
            <a:xfrm>
              <a:off x="6272916" y="5034293"/>
              <a:ext cx="546100" cy="93663"/>
            </a:xfrm>
            <a:custGeom>
              <a:avLst/>
              <a:gdLst>
                <a:gd name="T0" fmla="*/ 145 w 145"/>
                <a:gd name="T1" fmla="*/ 13 h 25"/>
                <a:gd name="T2" fmla="*/ 129 w 145"/>
                <a:gd name="T3" fmla="*/ 25 h 25"/>
                <a:gd name="T4" fmla="*/ 16 w 145"/>
                <a:gd name="T5" fmla="*/ 25 h 25"/>
                <a:gd name="T6" fmla="*/ 0 w 145"/>
                <a:gd name="T7" fmla="*/ 13 h 25"/>
                <a:gd name="T8" fmla="*/ 16 w 145"/>
                <a:gd name="T9" fmla="*/ 0 h 25"/>
                <a:gd name="T10" fmla="*/ 129 w 145"/>
                <a:gd name="T11" fmla="*/ 0 h 25"/>
                <a:gd name="T12" fmla="*/ 145 w 145"/>
                <a:gd name="T13" fmla="*/ 13 h 25"/>
              </a:gdLst>
              <a:ahLst/>
              <a:cxnLst>
                <a:cxn ang="0">
                  <a:pos x="T0" y="T1"/>
                </a:cxn>
                <a:cxn ang="0">
                  <a:pos x="T2" y="T3"/>
                </a:cxn>
                <a:cxn ang="0">
                  <a:pos x="T4" y="T5"/>
                </a:cxn>
                <a:cxn ang="0">
                  <a:pos x="T6" y="T7"/>
                </a:cxn>
                <a:cxn ang="0">
                  <a:pos x="T8" y="T9"/>
                </a:cxn>
                <a:cxn ang="0">
                  <a:pos x="T10" y="T11"/>
                </a:cxn>
                <a:cxn ang="0">
                  <a:pos x="T12" y="T13"/>
                </a:cxn>
              </a:cxnLst>
              <a:rect l="0" t="0" r="r" b="b"/>
              <a:pathLst>
                <a:path w="145" h="25">
                  <a:moveTo>
                    <a:pt x="145" y="13"/>
                  </a:moveTo>
                  <a:cubicBezTo>
                    <a:pt x="145" y="20"/>
                    <a:pt x="138" y="25"/>
                    <a:pt x="129" y="25"/>
                  </a:cubicBezTo>
                  <a:cubicBezTo>
                    <a:pt x="16" y="25"/>
                    <a:pt x="16" y="25"/>
                    <a:pt x="16" y="25"/>
                  </a:cubicBezTo>
                  <a:cubicBezTo>
                    <a:pt x="7" y="25"/>
                    <a:pt x="0" y="20"/>
                    <a:pt x="0" y="13"/>
                  </a:cubicBezTo>
                  <a:cubicBezTo>
                    <a:pt x="0" y="6"/>
                    <a:pt x="7" y="0"/>
                    <a:pt x="16" y="0"/>
                  </a:cubicBezTo>
                  <a:cubicBezTo>
                    <a:pt x="129" y="0"/>
                    <a:pt x="129" y="0"/>
                    <a:pt x="129" y="0"/>
                  </a:cubicBezTo>
                  <a:cubicBezTo>
                    <a:pt x="138" y="0"/>
                    <a:pt x="145" y="6"/>
                    <a:pt x="14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defRPr/>
              </a:pPr>
              <a:endParaRPr lang="en-IN"/>
            </a:p>
          </p:txBody>
        </p:sp>
        <p:sp>
          <p:nvSpPr>
            <p:cNvPr id="14" name="Freeform 14"/>
            <p:cNvSpPr/>
            <p:nvPr/>
          </p:nvSpPr>
          <p:spPr bwMode="auto">
            <a:xfrm>
              <a:off x="6272916" y="5143830"/>
              <a:ext cx="546100" cy="93663"/>
            </a:xfrm>
            <a:custGeom>
              <a:avLst/>
              <a:gdLst>
                <a:gd name="T0" fmla="*/ 145 w 145"/>
                <a:gd name="T1" fmla="*/ 12 h 25"/>
                <a:gd name="T2" fmla="*/ 129 w 145"/>
                <a:gd name="T3" fmla="*/ 25 h 25"/>
                <a:gd name="T4" fmla="*/ 16 w 145"/>
                <a:gd name="T5" fmla="*/ 25 h 25"/>
                <a:gd name="T6" fmla="*/ 0 w 145"/>
                <a:gd name="T7" fmla="*/ 12 h 25"/>
                <a:gd name="T8" fmla="*/ 16 w 145"/>
                <a:gd name="T9" fmla="*/ 0 h 25"/>
                <a:gd name="T10" fmla="*/ 129 w 145"/>
                <a:gd name="T11" fmla="*/ 0 h 25"/>
                <a:gd name="T12" fmla="*/ 145 w 145"/>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145" h="25">
                  <a:moveTo>
                    <a:pt x="145" y="12"/>
                  </a:moveTo>
                  <a:cubicBezTo>
                    <a:pt x="145" y="19"/>
                    <a:pt x="138" y="25"/>
                    <a:pt x="129" y="25"/>
                  </a:cubicBezTo>
                  <a:cubicBezTo>
                    <a:pt x="16" y="25"/>
                    <a:pt x="16" y="25"/>
                    <a:pt x="16" y="25"/>
                  </a:cubicBezTo>
                  <a:cubicBezTo>
                    <a:pt x="7" y="25"/>
                    <a:pt x="0" y="19"/>
                    <a:pt x="0" y="12"/>
                  </a:cubicBezTo>
                  <a:cubicBezTo>
                    <a:pt x="0" y="5"/>
                    <a:pt x="7" y="0"/>
                    <a:pt x="16" y="0"/>
                  </a:cubicBezTo>
                  <a:cubicBezTo>
                    <a:pt x="129" y="0"/>
                    <a:pt x="129" y="0"/>
                    <a:pt x="129" y="0"/>
                  </a:cubicBezTo>
                  <a:cubicBezTo>
                    <a:pt x="138" y="0"/>
                    <a:pt x="145" y="5"/>
                    <a:pt x="145"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defRPr/>
              </a:pPr>
              <a:endParaRPr lang="en-IN"/>
            </a:p>
          </p:txBody>
        </p:sp>
        <p:sp>
          <p:nvSpPr>
            <p:cNvPr id="15" name="Freeform 15"/>
            <p:cNvSpPr/>
            <p:nvPr/>
          </p:nvSpPr>
          <p:spPr bwMode="auto">
            <a:xfrm>
              <a:off x="6390391" y="5248605"/>
              <a:ext cx="307975" cy="95250"/>
            </a:xfrm>
            <a:custGeom>
              <a:avLst/>
              <a:gdLst>
                <a:gd name="T0" fmla="*/ 82 w 82"/>
                <a:gd name="T1" fmla="*/ 0 h 25"/>
                <a:gd name="T2" fmla="*/ 41 w 82"/>
                <a:gd name="T3" fmla="*/ 25 h 25"/>
                <a:gd name="T4" fmla="*/ 0 w 82"/>
                <a:gd name="T5" fmla="*/ 0 h 25"/>
                <a:gd name="T6" fmla="*/ 82 w 82"/>
                <a:gd name="T7" fmla="*/ 0 h 25"/>
              </a:gdLst>
              <a:ahLst/>
              <a:cxnLst>
                <a:cxn ang="0">
                  <a:pos x="T0" y="T1"/>
                </a:cxn>
                <a:cxn ang="0">
                  <a:pos x="T2" y="T3"/>
                </a:cxn>
                <a:cxn ang="0">
                  <a:pos x="T4" y="T5"/>
                </a:cxn>
                <a:cxn ang="0">
                  <a:pos x="T6" y="T7"/>
                </a:cxn>
              </a:cxnLst>
              <a:rect l="0" t="0" r="r" b="b"/>
              <a:pathLst>
                <a:path w="82" h="25">
                  <a:moveTo>
                    <a:pt x="82" y="0"/>
                  </a:moveTo>
                  <a:cubicBezTo>
                    <a:pt x="82" y="14"/>
                    <a:pt x="64" y="25"/>
                    <a:pt x="41" y="25"/>
                  </a:cubicBezTo>
                  <a:cubicBezTo>
                    <a:pt x="18" y="25"/>
                    <a:pt x="0" y="14"/>
                    <a:pt x="0" y="0"/>
                  </a:cubicBezTo>
                  <a:lnTo>
                    <a:pt x="8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defRPr/>
              </a:pPr>
              <a:endParaRPr lang="en-IN"/>
            </a:p>
          </p:txBody>
        </p:sp>
        <p:sp>
          <p:nvSpPr>
            <p:cNvPr id="16" name="Freeform 16"/>
            <p:cNvSpPr>
              <a:spLocks noEditPoints="1"/>
            </p:cNvSpPr>
            <p:nvPr/>
          </p:nvSpPr>
          <p:spPr bwMode="auto">
            <a:xfrm>
              <a:off x="5637916" y="2718130"/>
              <a:ext cx="1816100" cy="2181225"/>
            </a:xfrm>
            <a:custGeom>
              <a:avLst/>
              <a:gdLst>
                <a:gd name="T0" fmla="*/ 241 w 483"/>
                <a:gd name="T1" fmla="*/ 0 h 580"/>
                <a:gd name="T2" fmla="*/ 0 w 483"/>
                <a:gd name="T3" fmla="*/ 241 h 580"/>
                <a:gd name="T4" fmla="*/ 62 w 483"/>
                <a:gd name="T5" fmla="*/ 402 h 580"/>
                <a:gd name="T6" fmla="*/ 62 w 483"/>
                <a:gd name="T7" fmla="*/ 402 h 580"/>
                <a:gd name="T8" fmla="*/ 63 w 483"/>
                <a:gd name="T9" fmla="*/ 403 h 580"/>
                <a:gd name="T10" fmla="*/ 73 w 483"/>
                <a:gd name="T11" fmla="*/ 414 h 580"/>
                <a:gd name="T12" fmla="*/ 129 w 483"/>
                <a:gd name="T13" fmla="*/ 483 h 580"/>
                <a:gd name="T14" fmla="*/ 199 w 483"/>
                <a:gd name="T15" fmla="*/ 580 h 580"/>
                <a:gd name="T16" fmla="*/ 235 w 483"/>
                <a:gd name="T17" fmla="*/ 580 h 580"/>
                <a:gd name="T18" fmla="*/ 247 w 483"/>
                <a:gd name="T19" fmla="*/ 580 h 580"/>
                <a:gd name="T20" fmla="*/ 284 w 483"/>
                <a:gd name="T21" fmla="*/ 580 h 580"/>
                <a:gd name="T22" fmla="*/ 353 w 483"/>
                <a:gd name="T23" fmla="*/ 483 h 580"/>
                <a:gd name="T24" fmla="*/ 407 w 483"/>
                <a:gd name="T25" fmla="*/ 416 h 580"/>
                <a:gd name="T26" fmla="*/ 483 w 483"/>
                <a:gd name="T27" fmla="*/ 241 h 580"/>
                <a:gd name="T28" fmla="*/ 241 w 483"/>
                <a:gd name="T29" fmla="*/ 0 h 580"/>
                <a:gd name="T30" fmla="*/ 331 w 483"/>
                <a:gd name="T31" fmla="*/ 349 h 580"/>
                <a:gd name="T32" fmla="*/ 302 w 483"/>
                <a:gd name="T33" fmla="*/ 388 h 580"/>
                <a:gd name="T34" fmla="*/ 264 w 483"/>
                <a:gd name="T35" fmla="*/ 443 h 580"/>
                <a:gd name="T36" fmla="*/ 245 w 483"/>
                <a:gd name="T37" fmla="*/ 443 h 580"/>
                <a:gd name="T38" fmla="*/ 238 w 483"/>
                <a:gd name="T39" fmla="*/ 443 h 580"/>
                <a:gd name="T40" fmla="*/ 218 w 483"/>
                <a:gd name="T41" fmla="*/ 443 h 580"/>
                <a:gd name="T42" fmla="*/ 181 w 483"/>
                <a:gd name="T43" fmla="*/ 388 h 580"/>
                <a:gd name="T44" fmla="*/ 150 w 483"/>
                <a:gd name="T45" fmla="*/ 348 h 580"/>
                <a:gd name="T46" fmla="*/ 145 w 483"/>
                <a:gd name="T47" fmla="*/ 341 h 580"/>
                <a:gd name="T48" fmla="*/ 144 w 483"/>
                <a:gd name="T49" fmla="*/ 341 h 580"/>
                <a:gd name="T50" fmla="*/ 144 w 483"/>
                <a:gd name="T51" fmla="*/ 341 h 580"/>
                <a:gd name="T52" fmla="*/ 111 w 483"/>
                <a:gd name="T53" fmla="*/ 248 h 580"/>
                <a:gd name="T54" fmla="*/ 241 w 483"/>
                <a:gd name="T55" fmla="*/ 109 h 580"/>
                <a:gd name="T56" fmla="*/ 372 w 483"/>
                <a:gd name="T57" fmla="*/ 248 h 580"/>
                <a:gd name="T58" fmla="*/ 331 w 483"/>
                <a:gd name="T59" fmla="*/ 349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83" h="580">
                  <a:moveTo>
                    <a:pt x="241" y="0"/>
                  </a:moveTo>
                  <a:cubicBezTo>
                    <a:pt x="108" y="0"/>
                    <a:pt x="0" y="108"/>
                    <a:pt x="0" y="241"/>
                  </a:cubicBezTo>
                  <a:cubicBezTo>
                    <a:pt x="0" y="303"/>
                    <a:pt x="23" y="359"/>
                    <a:pt x="62" y="402"/>
                  </a:cubicBezTo>
                  <a:cubicBezTo>
                    <a:pt x="62" y="402"/>
                    <a:pt x="62" y="402"/>
                    <a:pt x="62" y="402"/>
                  </a:cubicBezTo>
                  <a:cubicBezTo>
                    <a:pt x="62" y="402"/>
                    <a:pt x="62" y="402"/>
                    <a:pt x="63" y="403"/>
                  </a:cubicBezTo>
                  <a:cubicBezTo>
                    <a:pt x="66" y="407"/>
                    <a:pt x="70" y="410"/>
                    <a:pt x="73" y="414"/>
                  </a:cubicBezTo>
                  <a:cubicBezTo>
                    <a:pt x="88" y="429"/>
                    <a:pt x="112" y="457"/>
                    <a:pt x="129" y="483"/>
                  </a:cubicBezTo>
                  <a:cubicBezTo>
                    <a:pt x="154" y="523"/>
                    <a:pt x="141" y="580"/>
                    <a:pt x="199" y="580"/>
                  </a:cubicBezTo>
                  <a:cubicBezTo>
                    <a:pt x="235" y="580"/>
                    <a:pt x="235" y="580"/>
                    <a:pt x="235" y="580"/>
                  </a:cubicBezTo>
                  <a:cubicBezTo>
                    <a:pt x="247" y="580"/>
                    <a:pt x="247" y="580"/>
                    <a:pt x="247" y="580"/>
                  </a:cubicBezTo>
                  <a:cubicBezTo>
                    <a:pt x="284" y="580"/>
                    <a:pt x="284" y="580"/>
                    <a:pt x="284" y="580"/>
                  </a:cubicBezTo>
                  <a:cubicBezTo>
                    <a:pt x="341" y="580"/>
                    <a:pt x="329" y="523"/>
                    <a:pt x="353" y="483"/>
                  </a:cubicBezTo>
                  <a:cubicBezTo>
                    <a:pt x="369" y="458"/>
                    <a:pt x="393" y="431"/>
                    <a:pt x="407" y="416"/>
                  </a:cubicBezTo>
                  <a:cubicBezTo>
                    <a:pt x="454" y="372"/>
                    <a:pt x="483" y="310"/>
                    <a:pt x="483" y="241"/>
                  </a:cubicBezTo>
                  <a:cubicBezTo>
                    <a:pt x="483" y="108"/>
                    <a:pt x="375" y="0"/>
                    <a:pt x="241" y="0"/>
                  </a:cubicBezTo>
                  <a:close/>
                  <a:moveTo>
                    <a:pt x="331" y="349"/>
                  </a:moveTo>
                  <a:cubicBezTo>
                    <a:pt x="323" y="358"/>
                    <a:pt x="311" y="373"/>
                    <a:pt x="302" y="388"/>
                  </a:cubicBezTo>
                  <a:cubicBezTo>
                    <a:pt x="289" y="411"/>
                    <a:pt x="295" y="443"/>
                    <a:pt x="264" y="443"/>
                  </a:cubicBezTo>
                  <a:cubicBezTo>
                    <a:pt x="245" y="443"/>
                    <a:pt x="245" y="443"/>
                    <a:pt x="245" y="443"/>
                  </a:cubicBezTo>
                  <a:cubicBezTo>
                    <a:pt x="238" y="443"/>
                    <a:pt x="238" y="443"/>
                    <a:pt x="238" y="443"/>
                  </a:cubicBezTo>
                  <a:cubicBezTo>
                    <a:pt x="218" y="443"/>
                    <a:pt x="218" y="443"/>
                    <a:pt x="218" y="443"/>
                  </a:cubicBezTo>
                  <a:cubicBezTo>
                    <a:pt x="187" y="443"/>
                    <a:pt x="194" y="411"/>
                    <a:pt x="181" y="388"/>
                  </a:cubicBezTo>
                  <a:cubicBezTo>
                    <a:pt x="172" y="372"/>
                    <a:pt x="158" y="356"/>
                    <a:pt x="150" y="348"/>
                  </a:cubicBezTo>
                  <a:cubicBezTo>
                    <a:pt x="148" y="345"/>
                    <a:pt x="146" y="343"/>
                    <a:pt x="145" y="341"/>
                  </a:cubicBezTo>
                  <a:cubicBezTo>
                    <a:pt x="144" y="341"/>
                    <a:pt x="144" y="341"/>
                    <a:pt x="144" y="341"/>
                  </a:cubicBezTo>
                  <a:cubicBezTo>
                    <a:pt x="144" y="341"/>
                    <a:pt x="144" y="341"/>
                    <a:pt x="144" y="341"/>
                  </a:cubicBezTo>
                  <a:cubicBezTo>
                    <a:pt x="123" y="316"/>
                    <a:pt x="111" y="284"/>
                    <a:pt x="111" y="248"/>
                  </a:cubicBezTo>
                  <a:cubicBezTo>
                    <a:pt x="111" y="171"/>
                    <a:pt x="169" y="109"/>
                    <a:pt x="241" y="109"/>
                  </a:cubicBezTo>
                  <a:cubicBezTo>
                    <a:pt x="314" y="109"/>
                    <a:pt x="372" y="171"/>
                    <a:pt x="372" y="248"/>
                  </a:cubicBezTo>
                  <a:cubicBezTo>
                    <a:pt x="372" y="288"/>
                    <a:pt x="356" y="323"/>
                    <a:pt x="331" y="3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defRPr/>
              </a:pPr>
              <a:endParaRPr lang="en-IN"/>
            </a:p>
          </p:txBody>
        </p:sp>
      </p:grpSp>
      <p:grpSp>
        <p:nvGrpSpPr>
          <p:cNvPr id="13322" name="组合 17"/>
          <p:cNvGrpSpPr/>
          <p:nvPr/>
        </p:nvGrpSpPr>
        <p:grpSpPr bwMode="auto">
          <a:xfrm>
            <a:off x="4368800" y="3863975"/>
            <a:ext cx="352425" cy="354013"/>
            <a:chOff x="3937000" y="4611688"/>
            <a:chExt cx="415925" cy="417512"/>
          </a:xfrm>
        </p:grpSpPr>
        <p:sp>
          <p:nvSpPr>
            <p:cNvPr id="19" name="Freeform 83"/>
            <p:cNvSpPr/>
            <p:nvPr/>
          </p:nvSpPr>
          <p:spPr bwMode="auto">
            <a:xfrm>
              <a:off x="4135595" y="4611688"/>
              <a:ext cx="217330" cy="219054"/>
            </a:xfrm>
            <a:custGeom>
              <a:avLst/>
              <a:gdLst>
                <a:gd name="T0" fmla="*/ 96 w 97"/>
                <a:gd name="T1" fmla="*/ 48 h 97"/>
                <a:gd name="T2" fmla="*/ 49 w 97"/>
                <a:gd name="T3" fmla="*/ 97 h 97"/>
                <a:gd name="T4" fmla="*/ 0 w 97"/>
                <a:gd name="T5" fmla="*/ 50 h 97"/>
                <a:gd name="T6" fmla="*/ 47 w 97"/>
                <a:gd name="T7" fmla="*/ 1 h 97"/>
                <a:gd name="T8" fmla="*/ 96 w 97"/>
                <a:gd name="T9" fmla="*/ 48 h 97"/>
              </a:gdLst>
              <a:ahLst/>
              <a:cxnLst>
                <a:cxn ang="0">
                  <a:pos x="T0" y="T1"/>
                </a:cxn>
                <a:cxn ang="0">
                  <a:pos x="T2" y="T3"/>
                </a:cxn>
                <a:cxn ang="0">
                  <a:pos x="T4" y="T5"/>
                </a:cxn>
                <a:cxn ang="0">
                  <a:pos x="T6" y="T7"/>
                </a:cxn>
                <a:cxn ang="0">
                  <a:pos x="T8" y="T9"/>
                </a:cxn>
              </a:cxnLst>
              <a:rect l="0" t="0" r="r" b="b"/>
              <a:pathLst>
                <a:path w="97" h="97">
                  <a:moveTo>
                    <a:pt x="96" y="48"/>
                  </a:moveTo>
                  <a:cubicBezTo>
                    <a:pt x="97" y="74"/>
                    <a:pt x="76" y="96"/>
                    <a:pt x="49" y="97"/>
                  </a:cubicBezTo>
                  <a:cubicBezTo>
                    <a:pt x="23" y="97"/>
                    <a:pt x="1" y="76"/>
                    <a:pt x="0" y="50"/>
                  </a:cubicBezTo>
                  <a:cubicBezTo>
                    <a:pt x="0" y="23"/>
                    <a:pt x="21" y="1"/>
                    <a:pt x="47" y="1"/>
                  </a:cubicBezTo>
                  <a:cubicBezTo>
                    <a:pt x="74" y="0"/>
                    <a:pt x="96" y="21"/>
                    <a:pt x="96" y="48"/>
                  </a:cubicBezTo>
                  <a:close/>
                </a:path>
              </a:pathLst>
            </a:cu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lIns="80296" tIns="40148" rIns="80296" bIns="40148"/>
            <a:lstStyle/>
            <a:p>
              <a:pPr eaLnBrk="1" fontAlgn="auto" hangingPunct="1">
                <a:spcBef>
                  <a:spcPts val="0"/>
                </a:spcBef>
                <a:spcAft>
                  <a:spcPts val="0"/>
                </a:spcAft>
                <a:defRPr/>
              </a:pPr>
              <a:endParaRPr lang="zh-CN" altLang="en-US" sz="1580">
                <a:solidFill>
                  <a:prstClr val="black"/>
                </a:solidFill>
                <a:latin typeface="Calibri" panose="020F0502020204030204"/>
              </a:endParaRPr>
            </a:p>
          </p:txBody>
        </p:sp>
        <p:sp>
          <p:nvSpPr>
            <p:cNvPr id="20" name="Line 84"/>
            <p:cNvSpPr>
              <a:spLocks noChangeShapeType="1"/>
            </p:cNvSpPr>
            <p:nvPr/>
          </p:nvSpPr>
          <p:spPr bwMode="auto">
            <a:xfrm>
              <a:off x="4171193" y="4722151"/>
              <a:ext cx="73067" cy="0"/>
            </a:xfrm>
            <a:prstGeom prst="line">
              <a:avLst/>
            </a:prstGeom>
            <a:noFill/>
            <a:ln w="30163" cap="rnd">
              <a:solidFill>
                <a:srgbClr val="FFFFFF"/>
              </a:solidFill>
              <a:prstDash val="solid"/>
              <a:round/>
            </a:ln>
            <a:extLst>
              <a:ext uri="{909E8E84-426E-40DD-AFC4-6F175D3DCCD1}">
                <a14:hiddenFill xmlns:a14="http://schemas.microsoft.com/office/drawing/2010/main">
                  <a:noFill/>
                </a14:hiddenFill>
              </a:ext>
            </a:extLst>
          </p:spPr>
          <p:txBody>
            <a:bodyPr lIns="80296" tIns="40148" rIns="80296" bIns="40148"/>
            <a:lstStyle/>
            <a:p>
              <a:pPr eaLnBrk="1" fontAlgn="auto" hangingPunct="1">
                <a:spcBef>
                  <a:spcPts val="0"/>
                </a:spcBef>
                <a:spcAft>
                  <a:spcPts val="0"/>
                </a:spcAft>
                <a:defRPr/>
              </a:pPr>
              <a:endParaRPr lang="zh-CN" altLang="en-US" sz="1580">
                <a:solidFill>
                  <a:prstClr val="black"/>
                </a:solidFill>
                <a:latin typeface="Calibri" panose="020F0502020204030204"/>
              </a:endParaRPr>
            </a:p>
          </p:txBody>
        </p:sp>
        <p:sp>
          <p:nvSpPr>
            <p:cNvPr id="21" name="Line 85"/>
            <p:cNvSpPr>
              <a:spLocks noChangeShapeType="1"/>
            </p:cNvSpPr>
            <p:nvPr/>
          </p:nvSpPr>
          <p:spPr bwMode="auto">
            <a:xfrm>
              <a:off x="4244260" y="4651006"/>
              <a:ext cx="0" cy="71145"/>
            </a:xfrm>
            <a:prstGeom prst="line">
              <a:avLst/>
            </a:prstGeom>
            <a:noFill/>
            <a:ln w="30163" cap="rnd">
              <a:solidFill>
                <a:srgbClr val="FFFFFF"/>
              </a:solidFill>
              <a:prstDash val="solid"/>
              <a:round/>
            </a:ln>
            <a:extLst>
              <a:ext uri="{909E8E84-426E-40DD-AFC4-6F175D3DCCD1}">
                <a14:hiddenFill xmlns:a14="http://schemas.microsoft.com/office/drawing/2010/main">
                  <a:noFill/>
                </a14:hiddenFill>
              </a:ext>
            </a:extLst>
          </p:spPr>
          <p:txBody>
            <a:bodyPr lIns="80296" tIns="40148" rIns="80296" bIns="40148"/>
            <a:lstStyle/>
            <a:p>
              <a:pPr eaLnBrk="1" fontAlgn="auto" hangingPunct="1">
                <a:spcBef>
                  <a:spcPts val="0"/>
                </a:spcBef>
                <a:spcAft>
                  <a:spcPts val="0"/>
                </a:spcAft>
                <a:defRPr/>
              </a:pPr>
              <a:endParaRPr lang="zh-CN" altLang="en-US" sz="1580">
                <a:solidFill>
                  <a:prstClr val="black"/>
                </a:solidFill>
                <a:latin typeface="Calibri" panose="020F0502020204030204"/>
              </a:endParaRPr>
            </a:p>
          </p:txBody>
        </p:sp>
        <p:sp>
          <p:nvSpPr>
            <p:cNvPr id="22" name="Freeform 86"/>
            <p:cNvSpPr/>
            <p:nvPr/>
          </p:nvSpPr>
          <p:spPr bwMode="auto">
            <a:xfrm>
              <a:off x="3937000" y="4615432"/>
              <a:ext cx="414052" cy="413768"/>
            </a:xfrm>
            <a:custGeom>
              <a:avLst/>
              <a:gdLst>
                <a:gd name="T0" fmla="*/ 118 w 184"/>
                <a:gd name="T1" fmla="*/ 3 h 184"/>
                <a:gd name="T2" fmla="*/ 92 w 184"/>
                <a:gd name="T3" fmla="*/ 0 h 184"/>
                <a:gd name="T4" fmla="*/ 0 w 184"/>
                <a:gd name="T5" fmla="*/ 92 h 184"/>
                <a:gd name="T6" fmla="*/ 92 w 184"/>
                <a:gd name="T7" fmla="*/ 184 h 184"/>
                <a:gd name="T8" fmla="*/ 184 w 184"/>
                <a:gd name="T9" fmla="*/ 92 h 184"/>
                <a:gd name="T10" fmla="*/ 181 w 184"/>
                <a:gd name="T11" fmla="*/ 66 h 184"/>
              </a:gdLst>
              <a:ahLst/>
              <a:cxnLst>
                <a:cxn ang="0">
                  <a:pos x="T0" y="T1"/>
                </a:cxn>
                <a:cxn ang="0">
                  <a:pos x="T2" y="T3"/>
                </a:cxn>
                <a:cxn ang="0">
                  <a:pos x="T4" y="T5"/>
                </a:cxn>
                <a:cxn ang="0">
                  <a:pos x="T6" y="T7"/>
                </a:cxn>
                <a:cxn ang="0">
                  <a:pos x="T8" y="T9"/>
                </a:cxn>
                <a:cxn ang="0">
                  <a:pos x="T10" y="T11"/>
                </a:cxn>
              </a:cxnLst>
              <a:rect l="0" t="0" r="r" b="b"/>
              <a:pathLst>
                <a:path w="184" h="184">
                  <a:moveTo>
                    <a:pt x="118" y="3"/>
                  </a:moveTo>
                  <a:cubicBezTo>
                    <a:pt x="110" y="1"/>
                    <a:pt x="101" y="0"/>
                    <a:pt x="92" y="0"/>
                  </a:cubicBezTo>
                  <a:cubicBezTo>
                    <a:pt x="41" y="0"/>
                    <a:pt x="0" y="41"/>
                    <a:pt x="0" y="92"/>
                  </a:cubicBezTo>
                  <a:cubicBezTo>
                    <a:pt x="0" y="143"/>
                    <a:pt x="41" y="184"/>
                    <a:pt x="92" y="184"/>
                  </a:cubicBezTo>
                  <a:cubicBezTo>
                    <a:pt x="143" y="184"/>
                    <a:pt x="184" y="143"/>
                    <a:pt x="184" y="92"/>
                  </a:cubicBezTo>
                  <a:cubicBezTo>
                    <a:pt x="184" y="83"/>
                    <a:pt x="183" y="74"/>
                    <a:pt x="181" y="66"/>
                  </a:cubicBezTo>
                </a:path>
              </a:pathLst>
            </a:cu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lIns="80296" tIns="40148" rIns="80296" bIns="40148"/>
            <a:lstStyle/>
            <a:p>
              <a:pPr eaLnBrk="1" fontAlgn="auto" hangingPunct="1">
                <a:spcBef>
                  <a:spcPts val="0"/>
                </a:spcBef>
                <a:spcAft>
                  <a:spcPts val="0"/>
                </a:spcAft>
                <a:defRPr/>
              </a:pPr>
              <a:endParaRPr lang="zh-CN" altLang="en-US" sz="1580">
                <a:solidFill>
                  <a:prstClr val="black"/>
                </a:solidFill>
                <a:latin typeface="Calibri" panose="020F0502020204030204"/>
              </a:endParaRPr>
            </a:p>
          </p:txBody>
        </p:sp>
        <p:sp>
          <p:nvSpPr>
            <p:cNvPr id="23" name="Freeform 87"/>
            <p:cNvSpPr/>
            <p:nvPr/>
          </p:nvSpPr>
          <p:spPr bwMode="auto">
            <a:xfrm>
              <a:off x="4000700" y="4669728"/>
              <a:ext cx="142389" cy="194714"/>
            </a:xfrm>
            <a:custGeom>
              <a:avLst/>
              <a:gdLst>
                <a:gd name="T0" fmla="*/ 63 w 64"/>
                <a:gd name="T1" fmla="*/ 8 h 87"/>
                <a:gd name="T2" fmla="*/ 43 w 64"/>
                <a:gd name="T3" fmla="*/ 3 h 87"/>
                <a:gd name="T4" fmla="*/ 6 w 64"/>
                <a:gd name="T5" fmla="*/ 14 h 87"/>
                <a:gd name="T6" fmla="*/ 8 w 64"/>
                <a:gd name="T7" fmla="*/ 33 h 87"/>
                <a:gd name="T8" fmla="*/ 29 w 64"/>
                <a:gd name="T9" fmla="*/ 74 h 87"/>
                <a:gd name="T10" fmla="*/ 57 w 64"/>
                <a:gd name="T11" fmla="*/ 85 h 87"/>
                <a:gd name="T12" fmla="*/ 54 w 64"/>
                <a:gd name="T13" fmla="*/ 81 h 87"/>
                <a:gd name="T14" fmla="*/ 48 w 64"/>
                <a:gd name="T15" fmla="*/ 76 h 87"/>
                <a:gd name="T16" fmla="*/ 45 w 64"/>
                <a:gd name="T17" fmla="*/ 67 h 87"/>
                <a:gd name="T18" fmla="*/ 36 w 64"/>
                <a:gd name="T19" fmla="*/ 64 h 87"/>
                <a:gd name="T20" fmla="*/ 45 w 64"/>
                <a:gd name="T21" fmla="*/ 52 h 87"/>
                <a:gd name="T22" fmla="*/ 64 w 64"/>
                <a:gd name="T23" fmla="*/ 4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87">
                  <a:moveTo>
                    <a:pt x="63" y="8"/>
                  </a:moveTo>
                  <a:cubicBezTo>
                    <a:pt x="56" y="5"/>
                    <a:pt x="48" y="4"/>
                    <a:pt x="43" y="3"/>
                  </a:cubicBezTo>
                  <a:cubicBezTo>
                    <a:pt x="25" y="0"/>
                    <a:pt x="0" y="7"/>
                    <a:pt x="6" y="14"/>
                  </a:cubicBezTo>
                  <a:cubicBezTo>
                    <a:pt x="12" y="20"/>
                    <a:pt x="9" y="30"/>
                    <a:pt x="8" y="33"/>
                  </a:cubicBezTo>
                  <a:cubicBezTo>
                    <a:pt x="4" y="44"/>
                    <a:pt x="7" y="61"/>
                    <a:pt x="29" y="74"/>
                  </a:cubicBezTo>
                  <a:cubicBezTo>
                    <a:pt x="51" y="86"/>
                    <a:pt x="55" y="83"/>
                    <a:pt x="57" y="85"/>
                  </a:cubicBezTo>
                  <a:cubicBezTo>
                    <a:pt x="59" y="87"/>
                    <a:pt x="53" y="87"/>
                    <a:pt x="54" y="81"/>
                  </a:cubicBezTo>
                  <a:cubicBezTo>
                    <a:pt x="55" y="75"/>
                    <a:pt x="51" y="76"/>
                    <a:pt x="48" y="76"/>
                  </a:cubicBezTo>
                  <a:cubicBezTo>
                    <a:pt x="45" y="76"/>
                    <a:pt x="44" y="70"/>
                    <a:pt x="45" y="67"/>
                  </a:cubicBezTo>
                  <a:cubicBezTo>
                    <a:pt x="46" y="63"/>
                    <a:pt x="41" y="71"/>
                    <a:pt x="36" y="64"/>
                  </a:cubicBezTo>
                  <a:cubicBezTo>
                    <a:pt x="32" y="56"/>
                    <a:pt x="39" y="50"/>
                    <a:pt x="45" y="52"/>
                  </a:cubicBezTo>
                  <a:cubicBezTo>
                    <a:pt x="57" y="56"/>
                    <a:pt x="59" y="49"/>
                    <a:pt x="64" y="42"/>
                  </a:cubicBezTo>
                </a:path>
              </a:pathLst>
            </a:cu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lIns="80296" tIns="40148" rIns="80296" bIns="40148"/>
            <a:lstStyle/>
            <a:p>
              <a:pPr eaLnBrk="1" fontAlgn="auto" hangingPunct="1">
                <a:spcBef>
                  <a:spcPts val="0"/>
                </a:spcBef>
                <a:spcAft>
                  <a:spcPts val="0"/>
                </a:spcAft>
                <a:defRPr/>
              </a:pPr>
              <a:endParaRPr lang="zh-CN" altLang="en-US" sz="1580">
                <a:solidFill>
                  <a:prstClr val="black"/>
                </a:solidFill>
                <a:latin typeface="Calibri" panose="020F0502020204030204"/>
              </a:endParaRPr>
            </a:p>
          </p:txBody>
        </p:sp>
        <p:sp>
          <p:nvSpPr>
            <p:cNvPr id="24" name="Freeform 88"/>
            <p:cNvSpPr/>
            <p:nvPr/>
          </p:nvSpPr>
          <p:spPr bwMode="auto">
            <a:xfrm>
              <a:off x="4114987" y="4819508"/>
              <a:ext cx="162997" cy="190969"/>
            </a:xfrm>
            <a:custGeom>
              <a:avLst/>
              <a:gdLst>
                <a:gd name="T0" fmla="*/ 12 w 73"/>
                <a:gd name="T1" fmla="*/ 32 h 85"/>
                <a:gd name="T2" fmla="*/ 12 w 73"/>
                <a:gd name="T3" fmla="*/ 45 h 85"/>
                <a:gd name="T4" fmla="*/ 25 w 73"/>
                <a:gd name="T5" fmla="*/ 58 h 85"/>
                <a:gd name="T6" fmla="*/ 19 w 73"/>
                <a:gd name="T7" fmla="*/ 80 h 85"/>
                <a:gd name="T8" fmla="*/ 45 w 73"/>
                <a:gd name="T9" fmla="*/ 66 h 85"/>
                <a:gd name="T10" fmla="*/ 66 w 73"/>
                <a:gd name="T11" fmla="*/ 37 h 85"/>
                <a:gd name="T12" fmla="*/ 54 w 73"/>
                <a:gd name="T13" fmla="*/ 24 h 85"/>
                <a:gd name="T14" fmla="*/ 24 w 73"/>
                <a:gd name="T15" fmla="*/ 11 h 85"/>
                <a:gd name="T16" fmla="*/ 12 w 73"/>
                <a:gd name="T17" fmla="*/ 32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85">
                  <a:moveTo>
                    <a:pt x="12" y="32"/>
                  </a:moveTo>
                  <a:cubicBezTo>
                    <a:pt x="10" y="43"/>
                    <a:pt x="0" y="34"/>
                    <a:pt x="12" y="45"/>
                  </a:cubicBezTo>
                  <a:cubicBezTo>
                    <a:pt x="23" y="56"/>
                    <a:pt x="26" y="33"/>
                    <a:pt x="25" y="58"/>
                  </a:cubicBezTo>
                  <a:cubicBezTo>
                    <a:pt x="23" y="83"/>
                    <a:pt x="2" y="85"/>
                    <a:pt x="19" y="80"/>
                  </a:cubicBezTo>
                  <a:cubicBezTo>
                    <a:pt x="36" y="74"/>
                    <a:pt x="33" y="79"/>
                    <a:pt x="45" y="66"/>
                  </a:cubicBezTo>
                  <a:cubicBezTo>
                    <a:pt x="58" y="54"/>
                    <a:pt x="60" y="47"/>
                    <a:pt x="66" y="37"/>
                  </a:cubicBezTo>
                  <a:cubicBezTo>
                    <a:pt x="73" y="27"/>
                    <a:pt x="62" y="31"/>
                    <a:pt x="54" y="24"/>
                  </a:cubicBezTo>
                  <a:cubicBezTo>
                    <a:pt x="47" y="17"/>
                    <a:pt x="34" y="0"/>
                    <a:pt x="24" y="11"/>
                  </a:cubicBezTo>
                  <a:cubicBezTo>
                    <a:pt x="14" y="21"/>
                    <a:pt x="12" y="32"/>
                    <a:pt x="12" y="32"/>
                  </a:cubicBezTo>
                  <a:close/>
                </a:path>
              </a:pathLst>
            </a:cu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lIns="80296" tIns="40148" rIns="80296" bIns="40148"/>
            <a:lstStyle/>
            <a:p>
              <a:pPr eaLnBrk="1" fontAlgn="auto" hangingPunct="1">
                <a:spcBef>
                  <a:spcPts val="0"/>
                </a:spcBef>
                <a:spcAft>
                  <a:spcPts val="0"/>
                </a:spcAft>
                <a:defRPr/>
              </a:pPr>
              <a:endParaRPr lang="zh-CN" altLang="en-US" sz="1580">
                <a:solidFill>
                  <a:prstClr val="black"/>
                </a:solidFill>
                <a:latin typeface="Calibri" panose="020F0502020204030204"/>
              </a:endParaRPr>
            </a:p>
          </p:txBody>
        </p:sp>
        <p:sp>
          <p:nvSpPr>
            <p:cNvPr id="25" name="Freeform 89"/>
            <p:cNvSpPr/>
            <p:nvPr/>
          </p:nvSpPr>
          <p:spPr bwMode="auto">
            <a:xfrm>
              <a:off x="4296719" y="4795168"/>
              <a:ext cx="48712" cy="95485"/>
            </a:xfrm>
            <a:custGeom>
              <a:avLst/>
              <a:gdLst>
                <a:gd name="T0" fmla="*/ 13 w 21"/>
                <a:gd name="T1" fmla="*/ 0 h 43"/>
                <a:gd name="T2" fmla="*/ 12 w 21"/>
                <a:gd name="T3" fmla="*/ 5 h 43"/>
                <a:gd name="T4" fmla="*/ 10 w 21"/>
                <a:gd name="T5" fmla="*/ 35 h 43"/>
                <a:gd name="T6" fmla="*/ 21 w 21"/>
                <a:gd name="T7" fmla="*/ 37 h 43"/>
              </a:gdLst>
              <a:ahLst/>
              <a:cxnLst>
                <a:cxn ang="0">
                  <a:pos x="T0" y="T1"/>
                </a:cxn>
                <a:cxn ang="0">
                  <a:pos x="T2" y="T3"/>
                </a:cxn>
                <a:cxn ang="0">
                  <a:pos x="T4" y="T5"/>
                </a:cxn>
                <a:cxn ang="0">
                  <a:pos x="T6" y="T7"/>
                </a:cxn>
              </a:cxnLst>
              <a:rect l="0" t="0" r="r" b="b"/>
              <a:pathLst>
                <a:path w="21" h="43">
                  <a:moveTo>
                    <a:pt x="13" y="0"/>
                  </a:moveTo>
                  <a:cubicBezTo>
                    <a:pt x="14" y="2"/>
                    <a:pt x="13" y="2"/>
                    <a:pt x="12" y="5"/>
                  </a:cubicBezTo>
                  <a:cubicBezTo>
                    <a:pt x="8" y="14"/>
                    <a:pt x="0" y="27"/>
                    <a:pt x="10" y="35"/>
                  </a:cubicBezTo>
                  <a:cubicBezTo>
                    <a:pt x="19" y="43"/>
                    <a:pt x="21" y="37"/>
                    <a:pt x="21" y="37"/>
                  </a:cubicBezTo>
                </a:path>
              </a:pathLst>
            </a:cu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lIns="80296" tIns="40148" rIns="80296" bIns="40148"/>
            <a:lstStyle/>
            <a:p>
              <a:pPr eaLnBrk="1" fontAlgn="auto" hangingPunct="1">
                <a:spcBef>
                  <a:spcPts val="0"/>
                </a:spcBef>
                <a:spcAft>
                  <a:spcPts val="0"/>
                </a:spcAft>
                <a:defRPr/>
              </a:pPr>
              <a:endParaRPr lang="zh-CN" altLang="en-US" sz="1580">
                <a:solidFill>
                  <a:prstClr val="black"/>
                </a:solidFill>
                <a:latin typeface="Calibri" panose="020F0502020204030204"/>
              </a:endParaRPr>
            </a:p>
          </p:txBody>
        </p:sp>
      </p:grpSp>
      <p:grpSp>
        <p:nvGrpSpPr>
          <p:cNvPr id="13323" name="组合 46"/>
          <p:cNvGrpSpPr/>
          <p:nvPr/>
        </p:nvGrpSpPr>
        <p:grpSpPr bwMode="auto">
          <a:xfrm>
            <a:off x="7496175" y="3883025"/>
            <a:ext cx="352425" cy="354013"/>
            <a:chOff x="3937000" y="4611688"/>
            <a:chExt cx="415925" cy="417512"/>
          </a:xfrm>
        </p:grpSpPr>
        <p:sp>
          <p:nvSpPr>
            <p:cNvPr id="48" name="Freeform 83"/>
            <p:cNvSpPr/>
            <p:nvPr/>
          </p:nvSpPr>
          <p:spPr bwMode="auto">
            <a:xfrm>
              <a:off x="4135595" y="4611688"/>
              <a:ext cx="217330" cy="219054"/>
            </a:xfrm>
            <a:custGeom>
              <a:avLst/>
              <a:gdLst>
                <a:gd name="T0" fmla="*/ 96 w 97"/>
                <a:gd name="T1" fmla="*/ 48 h 97"/>
                <a:gd name="T2" fmla="*/ 49 w 97"/>
                <a:gd name="T3" fmla="*/ 97 h 97"/>
                <a:gd name="T4" fmla="*/ 0 w 97"/>
                <a:gd name="T5" fmla="*/ 50 h 97"/>
                <a:gd name="T6" fmla="*/ 47 w 97"/>
                <a:gd name="T7" fmla="*/ 1 h 97"/>
                <a:gd name="T8" fmla="*/ 96 w 97"/>
                <a:gd name="T9" fmla="*/ 48 h 97"/>
              </a:gdLst>
              <a:ahLst/>
              <a:cxnLst>
                <a:cxn ang="0">
                  <a:pos x="T0" y="T1"/>
                </a:cxn>
                <a:cxn ang="0">
                  <a:pos x="T2" y="T3"/>
                </a:cxn>
                <a:cxn ang="0">
                  <a:pos x="T4" y="T5"/>
                </a:cxn>
                <a:cxn ang="0">
                  <a:pos x="T6" y="T7"/>
                </a:cxn>
                <a:cxn ang="0">
                  <a:pos x="T8" y="T9"/>
                </a:cxn>
              </a:cxnLst>
              <a:rect l="0" t="0" r="r" b="b"/>
              <a:pathLst>
                <a:path w="97" h="97">
                  <a:moveTo>
                    <a:pt x="96" y="48"/>
                  </a:moveTo>
                  <a:cubicBezTo>
                    <a:pt x="97" y="74"/>
                    <a:pt x="76" y="96"/>
                    <a:pt x="49" y="97"/>
                  </a:cubicBezTo>
                  <a:cubicBezTo>
                    <a:pt x="23" y="97"/>
                    <a:pt x="1" y="76"/>
                    <a:pt x="0" y="50"/>
                  </a:cubicBezTo>
                  <a:cubicBezTo>
                    <a:pt x="0" y="23"/>
                    <a:pt x="21" y="1"/>
                    <a:pt x="47" y="1"/>
                  </a:cubicBezTo>
                  <a:cubicBezTo>
                    <a:pt x="74" y="0"/>
                    <a:pt x="96" y="21"/>
                    <a:pt x="96" y="48"/>
                  </a:cubicBezTo>
                  <a:close/>
                </a:path>
              </a:pathLst>
            </a:cu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lIns="80296" tIns="40148" rIns="80296" bIns="40148"/>
            <a:lstStyle/>
            <a:p>
              <a:pPr eaLnBrk="1" fontAlgn="auto" hangingPunct="1">
                <a:spcBef>
                  <a:spcPts val="0"/>
                </a:spcBef>
                <a:spcAft>
                  <a:spcPts val="0"/>
                </a:spcAft>
                <a:defRPr/>
              </a:pPr>
              <a:endParaRPr lang="zh-CN" altLang="en-US" sz="1580">
                <a:solidFill>
                  <a:prstClr val="black"/>
                </a:solidFill>
                <a:latin typeface="Calibri" panose="020F0502020204030204"/>
              </a:endParaRPr>
            </a:p>
          </p:txBody>
        </p:sp>
        <p:sp>
          <p:nvSpPr>
            <p:cNvPr id="49" name="Line 84"/>
            <p:cNvSpPr>
              <a:spLocks noChangeShapeType="1"/>
            </p:cNvSpPr>
            <p:nvPr/>
          </p:nvSpPr>
          <p:spPr bwMode="auto">
            <a:xfrm>
              <a:off x="4171193" y="4722151"/>
              <a:ext cx="73067" cy="0"/>
            </a:xfrm>
            <a:prstGeom prst="line">
              <a:avLst/>
            </a:prstGeom>
            <a:noFill/>
            <a:ln w="30163" cap="rnd">
              <a:solidFill>
                <a:srgbClr val="FFFFFF"/>
              </a:solidFill>
              <a:prstDash val="solid"/>
              <a:round/>
            </a:ln>
            <a:extLst>
              <a:ext uri="{909E8E84-426E-40DD-AFC4-6F175D3DCCD1}">
                <a14:hiddenFill xmlns:a14="http://schemas.microsoft.com/office/drawing/2010/main">
                  <a:noFill/>
                </a14:hiddenFill>
              </a:ext>
            </a:extLst>
          </p:spPr>
          <p:txBody>
            <a:bodyPr lIns="80296" tIns="40148" rIns="80296" bIns="40148"/>
            <a:lstStyle/>
            <a:p>
              <a:pPr eaLnBrk="1" fontAlgn="auto" hangingPunct="1">
                <a:spcBef>
                  <a:spcPts val="0"/>
                </a:spcBef>
                <a:spcAft>
                  <a:spcPts val="0"/>
                </a:spcAft>
                <a:defRPr/>
              </a:pPr>
              <a:endParaRPr lang="zh-CN" altLang="en-US" sz="1580">
                <a:solidFill>
                  <a:prstClr val="black"/>
                </a:solidFill>
                <a:latin typeface="Calibri" panose="020F0502020204030204"/>
              </a:endParaRPr>
            </a:p>
          </p:txBody>
        </p:sp>
        <p:sp>
          <p:nvSpPr>
            <p:cNvPr id="50" name="Line 85"/>
            <p:cNvSpPr>
              <a:spLocks noChangeShapeType="1"/>
            </p:cNvSpPr>
            <p:nvPr/>
          </p:nvSpPr>
          <p:spPr bwMode="auto">
            <a:xfrm>
              <a:off x="4244260" y="4651006"/>
              <a:ext cx="0" cy="71145"/>
            </a:xfrm>
            <a:prstGeom prst="line">
              <a:avLst/>
            </a:prstGeom>
            <a:noFill/>
            <a:ln w="30163" cap="rnd">
              <a:solidFill>
                <a:srgbClr val="FFFFFF"/>
              </a:solidFill>
              <a:prstDash val="solid"/>
              <a:round/>
            </a:ln>
            <a:extLst>
              <a:ext uri="{909E8E84-426E-40DD-AFC4-6F175D3DCCD1}">
                <a14:hiddenFill xmlns:a14="http://schemas.microsoft.com/office/drawing/2010/main">
                  <a:noFill/>
                </a14:hiddenFill>
              </a:ext>
            </a:extLst>
          </p:spPr>
          <p:txBody>
            <a:bodyPr lIns="80296" tIns="40148" rIns="80296" bIns="40148"/>
            <a:lstStyle/>
            <a:p>
              <a:pPr eaLnBrk="1" fontAlgn="auto" hangingPunct="1">
                <a:spcBef>
                  <a:spcPts val="0"/>
                </a:spcBef>
                <a:spcAft>
                  <a:spcPts val="0"/>
                </a:spcAft>
                <a:defRPr/>
              </a:pPr>
              <a:endParaRPr lang="zh-CN" altLang="en-US" sz="1580">
                <a:solidFill>
                  <a:prstClr val="black"/>
                </a:solidFill>
                <a:latin typeface="Calibri" panose="020F0502020204030204"/>
              </a:endParaRPr>
            </a:p>
          </p:txBody>
        </p:sp>
        <p:sp>
          <p:nvSpPr>
            <p:cNvPr id="51" name="Freeform 86"/>
            <p:cNvSpPr/>
            <p:nvPr/>
          </p:nvSpPr>
          <p:spPr bwMode="auto">
            <a:xfrm>
              <a:off x="3937000" y="4615432"/>
              <a:ext cx="414052" cy="413768"/>
            </a:xfrm>
            <a:custGeom>
              <a:avLst/>
              <a:gdLst>
                <a:gd name="T0" fmla="*/ 118 w 184"/>
                <a:gd name="T1" fmla="*/ 3 h 184"/>
                <a:gd name="T2" fmla="*/ 92 w 184"/>
                <a:gd name="T3" fmla="*/ 0 h 184"/>
                <a:gd name="T4" fmla="*/ 0 w 184"/>
                <a:gd name="T5" fmla="*/ 92 h 184"/>
                <a:gd name="T6" fmla="*/ 92 w 184"/>
                <a:gd name="T7" fmla="*/ 184 h 184"/>
                <a:gd name="T8" fmla="*/ 184 w 184"/>
                <a:gd name="T9" fmla="*/ 92 h 184"/>
                <a:gd name="T10" fmla="*/ 181 w 184"/>
                <a:gd name="T11" fmla="*/ 66 h 184"/>
              </a:gdLst>
              <a:ahLst/>
              <a:cxnLst>
                <a:cxn ang="0">
                  <a:pos x="T0" y="T1"/>
                </a:cxn>
                <a:cxn ang="0">
                  <a:pos x="T2" y="T3"/>
                </a:cxn>
                <a:cxn ang="0">
                  <a:pos x="T4" y="T5"/>
                </a:cxn>
                <a:cxn ang="0">
                  <a:pos x="T6" y="T7"/>
                </a:cxn>
                <a:cxn ang="0">
                  <a:pos x="T8" y="T9"/>
                </a:cxn>
                <a:cxn ang="0">
                  <a:pos x="T10" y="T11"/>
                </a:cxn>
              </a:cxnLst>
              <a:rect l="0" t="0" r="r" b="b"/>
              <a:pathLst>
                <a:path w="184" h="184">
                  <a:moveTo>
                    <a:pt x="118" y="3"/>
                  </a:moveTo>
                  <a:cubicBezTo>
                    <a:pt x="110" y="1"/>
                    <a:pt x="101" y="0"/>
                    <a:pt x="92" y="0"/>
                  </a:cubicBezTo>
                  <a:cubicBezTo>
                    <a:pt x="41" y="0"/>
                    <a:pt x="0" y="41"/>
                    <a:pt x="0" y="92"/>
                  </a:cubicBezTo>
                  <a:cubicBezTo>
                    <a:pt x="0" y="143"/>
                    <a:pt x="41" y="184"/>
                    <a:pt x="92" y="184"/>
                  </a:cubicBezTo>
                  <a:cubicBezTo>
                    <a:pt x="143" y="184"/>
                    <a:pt x="184" y="143"/>
                    <a:pt x="184" y="92"/>
                  </a:cubicBezTo>
                  <a:cubicBezTo>
                    <a:pt x="184" y="83"/>
                    <a:pt x="183" y="74"/>
                    <a:pt x="181" y="66"/>
                  </a:cubicBezTo>
                </a:path>
              </a:pathLst>
            </a:cu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lIns="80296" tIns="40148" rIns="80296" bIns="40148"/>
            <a:lstStyle/>
            <a:p>
              <a:pPr eaLnBrk="1" fontAlgn="auto" hangingPunct="1">
                <a:spcBef>
                  <a:spcPts val="0"/>
                </a:spcBef>
                <a:spcAft>
                  <a:spcPts val="0"/>
                </a:spcAft>
                <a:defRPr/>
              </a:pPr>
              <a:endParaRPr lang="zh-CN" altLang="en-US" sz="1580">
                <a:solidFill>
                  <a:prstClr val="black"/>
                </a:solidFill>
                <a:latin typeface="Calibri" panose="020F0502020204030204"/>
              </a:endParaRPr>
            </a:p>
          </p:txBody>
        </p:sp>
        <p:sp>
          <p:nvSpPr>
            <p:cNvPr id="52" name="Freeform 87"/>
            <p:cNvSpPr/>
            <p:nvPr/>
          </p:nvSpPr>
          <p:spPr bwMode="auto">
            <a:xfrm>
              <a:off x="4000700" y="4669728"/>
              <a:ext cx="142389" cy="194714"/>
            </a:xfrm>
            <a:custGeom>
              <a:avLst/>
              <a:gdLst>
                <a:gd name="T0" fmla="*/ 63 w 64"/>
                <a:gd name="T1" fmla="*/ 8 h 87"/>
                <a:gd name="T2" fmla="*/ 43 w 64"/>
                <a:gd name="T3" fmla="*/ 3 h 87"/>
                <a:gd name="T4" fmla="*/ 6 w 64"/>
                <a:gd name="T5" fmla="*/ 14 h 87"/>
                <a:gd name="T6" fmla="*/ 8 w 64"/>
                <a:gd name="T7" fmla="*/ 33 h 87"/>
                <a:gd name="T8" fmla="*/ 29 w 64"/>
                <a:gd name="T9" fmla="*/ 74 h 87"/>
                <a:gd name="T10" fmla="*/ 57 w 64"/>
                <a:gd name="T11" fmla="*/ 85 h 87"/>
                <a:gd name="T12" fmla="*/ 54 w 64"/>
                <a:gd name="T13" fmla="*/ 81 h 87"/>
                <a:gd name="T14" fmla="*/ 48 w 64"/>
                <a:gd name="T15" fmla="*/ 76 h 87"/>
                <a:gd name="T16" fmla="*/ 45 w 64"/>
                <a:gd name="T17" fmla="*/ 67 h 87"/>
                <a:gd name="T18" fmla="*/ 36 w 64"/>
                <a:gd name="T19" fmla="*/ 64 h 87"/>
                <a:gd name="T20" fmla="*/ 45 w 64"/>
                <a:gd name="T21" fmla="*/ 52 h 87"/>
                <a:gd name="T22" fmla="*/ 64 w 64"/>
                <a:gd name="T23" fmla="*/ 4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87">
                  <a:moveTo>
                    <a:pt x="63" y="8"/>
                  </a:moveTo>
                  <a:cubicBezTo>
                    <a:pt x="56" y="5"/>
                    <a:pt x="48" y="4"/>
                    <a:pt x="43" y="3"/>
                  </a:cubicBezTo>
                  <a:cubicBezTo>
                    <a:pt x="25" y="0"/>
                    <a:pt x="0" y="7"/>
                    <a:pt x="6" y="14"/>
                  </a:cubicBezTo>
                  <a:cubicBezTo>
                    <a:pt x="12" y="20"/>
                    <a:pt x="9" y="30"/>
                    <a:pt x="8" y="33"/>
                  </a:cubicBezTo>
                  <a:cubicBezTo>
                    <a:pt x="4" y="44"/>
                    <a:pt x="7" y="61"/>
                    <a:pt x="29" y="74"/>
                  </a:cubicBezTo>
                  <a:cubicBezTo>
                    <a:pt x="51" y="86"/>
                    <a:pt x="55" y="83"/>
                    <a:pt x="57" y="85"/>
                  </a:cubicBezTo>
                  <a:cubicBezTo>
                    <a:pt x="59" y="87"/>
                    <a:pt x="53" y="87"/>
                    <a:pt x="54" y="81"/>
                  </a:cubicBezTo>
                  <a:cubicBezTo>
                    <a:pt x="55" y="75"/>
                    <a:pt x="51" y="76"/>
                    <a:pt x="48" y="76"/>
                  </a:cubicBezTo>
                  <a:cubicBezTo>
                    <a:pt x="45" y="76"/>
                    <a:pt x="44" y="70"/>
                    <a:pt x="45" y="67"/>
                  </a:cubicBezTo>
                  <a:cubicBezTo>
                    <a:pt x="46" y="63"/>
                    <a:pt x="41" y="71"/>
                    <a:pt x="36" y="64"/>
                  </a:cubicBezTo>
                  <a:cubicBezTo>
                    <a:pt x="32" y="56"/>
                    <a:pt x="39" y="50"/>
                    <a:pt x="45" y="52"/>
                  </a:cubicBezTo>
                  <a:cubicBezTo>
                    <a:pt x="57" y="56"/>
                    <a:pt x="59" y="49"/>
                    <a:pt x="64" y="42"/>
                  </a:cubicBezTo>
                </a:path>
              </a:pathLst>
            </a:cu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lIns="80296" tIns="40148" rIns="80296" bIns="40148"/>
            <a:lstStyle/>
            <a:p>
              <a:pPr eaLnBrk="1" fontAlgn="auto" hangingPunct="1">
                <a:spcBef>
                  <a:spcPts val="0"/>
                </a:spcBef>
                <a:spcAft>
                  <a:spcPts val="0"/>
                </a:spcAft>
                <a:defRPr/>
              </a:pPr>
              <a:endParaRPr lang="zh-CN" altLang="en-US" sz="1580">
                <a:solidFill>
                  <a:prstClr val="black"/>
                </a:solidFill>
                <a:latin typeface="Calibri" panose="020F0502020204030204"/>
              </a:endParaRPr>
            </a:p>
          </p:txBody>
        </p:sp>
        <p:sp>
          <p:nvSpPr>
            <p:cNvPr id="53" name="Freeform 88"/>
            <p:cNvSpPr/>
            <p:nvPr/>
          </p:nvSpPr>
          <p:spPr bwMode="auto">
            <a:xfrm>
              <a:off x="4114987" y="4819508"/>
              <a:ext cx="162997" cy="190969"/>
            </a:xfrm>
            <a:custGeom>
              <a:avLst/>
              <a:gdLst>
                <a:gd name="T0" fmla="*/ 12 w 73"/>
                <a:gd name="T1" fmla="*/ 32 h 85"/>
                <a:gd name="T2" fmla="*/ 12 w 73"/>
                <a:gd name="T3" fmla="*/ 45 h 85"/>
                <a:gd name="T4" fmla="*/ 25 w 73"/>
                <a:gd name="T5" fmla="*/ 58 h 85"/>
                <a:gd name="T6" fmla="*/ 19 w 73"/>
                <a:gd name="T7" fmla="*/ 80 h 85"/>
                <a:gd name="T8" fmla="*/ 45 w 73"/>
                <a:gd name="T9" fmla="*/ 66 h 85"/>
                <a:gd name="T10" fmla="*/ 66 w 73"/>
                <a:gd name="T11" fmla="*/ 37 h 85"/>
                <a:gd name="T12" fmla="*/ 54 w 73"/>
                <a:gd name="T13" fmla="*/ 24 h 85"/>
                <a:gd name="T14" fmla="*/ 24 w 73"/>
                <a:gd name="T15" fmla="*/ 11 h 85"/>
                <a:gd name="T16" fmla="*/ 12 w 73"/>
                <a:gd name="T17" fmla="*/ 32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85">
                  <a:moveTo>
                    <a:pt x="12" y="32"/>
                  </a:moveTo>
                  <a:cubicBezTo>
                    <a:pt x="10" y="43"/>
                    <a:pt x="0" y="34"/>
                    <a:pt x="12" y="45"/>
                  </a:cubicBezTo>
                  <a:cubicBezTo>
                    <a:pt x="23" y="56"/>
                    <a:pt x="26" y="33"/>
                    <a:pt x="25" y="58"/>
                  </a:cubicBezTo>
                  <a:cubicBezTo>
                    <a:pt x="23" y="83"/>
                    <a:pt x="2" y="85"/>
                    <a:pt x="19" y="80"/>
                  </a:cubicBezTo>
                  <a:cubicBezTo>
                    <a:pt x="36" y="74"/>
                    <a:pt x="33" y="79"/>
                    <a:pt x="45" y="66"/>
                  </a:cubicBezTo>
                  <a:cubicBezTo>
                    <a:pt x="58" y="54"/>
                    <a:pt x="60" y="47"/>
                    <a:pt x="66" y="37"/>
                  </a:cubicBezTo>
                  <a:cubicBezTo>
                    <a:pt x="73" y="27"/>
                    <a:pt x="62" y="31"/>
                    <a:pt x="54" y="24"/>
                  </a:cubicBezTo>
                  <a:cubicBezTo>
                    <a:pt x="47" y="17"/>
                    <a:pt x="34" y="0"/>
                    <a:pt x="24" y="11"/>
                  </a:cubicBezTo>
                  <a:cubicBezTo>
                    <a:pt x="14" y="21"/>
                    <a:pt x="12" y="32"/>
                    <a:pt x="12" y="32"/>
                  </a:cubicBezTo>
                  <a:close/>
                </a:path>
              </a:pathLst>
            </a:cu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lIns="80296" tIns="40148" rIns="80296" bIns="40148"/>
            <a:lstStyle/>
            <a:p>
              <a:pPr eaLnBrk="1" fontAlgn="auto" hangingPunct="1">
                <a:spcBef>
                  <a:spcPts val="0"/>
                </a:spcBef>
                <a:spcAft>
                  <a:spcPts val="0"/>
                </a:spcAft>
                <a:defRPr/>
              </a:pPr>
              <a:endParaRPr lang="zh-CN" altLang="en-US" sz="1580">
                <a:solidFill>
                  <a:prstClr val="black"/>
                </a:solidFill>
                <a:latin typeface="Calibri" panose="020F0502020204030204"/>
              </a:endParaRPr>
            </a:p>
          </p:txBody>
        </p:sp>
        <p:sp>
          <p:nvSpPr>
            <p:cNvPr id="54" name="Freeform 89"/>
            <p:cNvSpPr/>
            <p:nvPr/>
          </p:nvSpPr>
          <p:spPr bwMode="auto">
            <a:xfrm>
              <a:off x="4296719" y="4795168"/>
              <a:ext cx="48712" cy="95485"/>
            </a:xfrm>
            <a:custGeom>
              <a:avLst/>
              <a:gdLst>
                <a:gd name="T0" fmla="*/ 13 w 21"/>
                <a:gd name="T1" fmla="*/ 0 h 43"/>
                <a:gd name="T2" fmla="*/ 12 w 21"/>
                <a:gd name="T3" fmla="*/ 5 h 43"/>
                <a:gd name="T4" fmla="*/ 10 w 21"/>
                <a:gd name="T5" fmla="*/ 35 h 43"/>
                <a:gd name="T6" fmla="*/ 21 w 21"/>
                <a:gd name="T7" fmla="*/ 37 h 43"/>
              </a:gdLst>
              <a:ahLst/>
              <a:cxnLst>
                <a:cxn ang="0">
                  <a:pos x="T0" y="T1"/>
                </a:cxn>
                <a:cxn ang="0">
                  <a:pos x="T2" y="T3"/>
                </a:cxn>
                <a:cxn ang="0">
                  <a:pos x="T4" y="T5"/>
                </a:cxn>
                <a:cxn ang="0">
                  <a:pos x="T6" y="T7"/>
                </a:cxn>
              </a:cxnLst>
              <a:rect l="0" t="0" r="r" b="b"/>
              <a:pathLst>
                <a:path w="21" h="43">
                  <a:moveTo>
                    <a:pt x="13" y="0"/>
                  </a:moveTo>
                  <a:cubicBezTo>
                    <a:pt x="14" y="2"/>
                    <a:pt x="13" y="2"/>
                    <a:pt x="12" y="5"/>
                  </a:cubicBezTo>
                  <a:cubicBezTo>
                    <a:pt x="8" y="14"/>
                    <a:pt x="0" y="27"/>
                    <a:pt x="10" y="35"/>
                  </a:cubicBezTo>
                  <a:cubicBezTo>
                    <a:pt x="19" y="43"/>
                    <a:pt x="21" y="37"/>
                    <a:pt x="21" y="37"/>
                  </a:cubicBezTo>
                </a:path>
              </a:pathLst>
            </a:cu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lIns="80296" tIns="40148" rIns="80296" bIns="40148"/>
            <a:lstStyle/>
            <a:p>
              <a:pPr eaLnBrk="1" fontAlgn="auto" hangingPunct="1">
                <a:spcBef>
                  <a:spcPts val="0"/>
                </a:spcBef>
                <a:spcAft>
                  <a:spcPts val="0"/>
                </a:spcAft>
                <a:defRPr/>
              </a:pPr>
              <a:endParaRPr lang="zh-CN" altLang="en-US" sz="1580">
                <a:solidFill>
                  <a:prstClr val="black"/>
                </a:solidFill>
                <a:latin typeface="Calibri" panose="020F0502020204030204"/>
              </a:endParaRPr>
            </a:p>
          </p:txBody>
        </p:sp>
      </p:grpSp>
      <p:grpSp>
        <p:nvGrpSpPr>
          <p:cNvPr id="13324" name="组合 75"/>
          <p:cNvGrpSpPr/>
          <p:nvPr/>
        </p:nvGrpSpPr>
        <p:grpSpPr bwMode="auto">
          <a:xfrm>
            <a:off x="7027863" y="4943475"/>
            <a:ext cx="355600" cy="355600"/>
            <a:chOff x="7153275" y="4622800"/>
            <a:chExt cx="420688" cy="419100"/>
          </a:xfrm>
        </p:grpSpPr>
        <p:sp>
          <p:nvSpPr>
            <p:cNvPr id="77" name="Oval 233"/>
            <p:cNvSpPr>
              <a:spLocks noChangeArrowheads="1"/>
            </p:cNvSpPr>
            <p:nvPr/>
          </p:nvSpPr>
          <p:spPr bwMode="auto">
            <a:xfrm>
              <a:off x="7301642" y="4858544"/>
              <a:ext cx="125831" cy="129098"/>
            </a:xfrm>
            <a:prstGeom prst="ellipse">
              <a:avLst/>
            </a:pr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lIns="80296" tIns="40148" rIns="80296" bIns="40148"/>
            <a:lstStyle/>
            <a:p>
              <a:pPr eaLnBrk="1" fontAlgn="auto" hangingPunct="1">
                <a:spcBef>
                  <a:spcPts val="0"/>
                </a:spcBef>
                <a:spcAft>
                  <a:spcPts val="0"/>
                </a:spcAft>
                <a:defRPr/>
              </a:pPr>
              <a:endParaRPr lang="zh-CN" altLang="en-US" sz="1580">
                <a:solidFill>
                  <a:prstClr val="black"/>
                </a:solidFill>
                <a:latin typeface="Calibri" panose="020F0502020204030204"/>
              </a:endParaRPr>
            </a:p>
          </p:txBody>
        </p:sp>
        <p:sp>
          <p:nvSpPr>
            <p:cNvPr id="78" name="Freeform 234"/>
            <p:cNvSpPr/>
            <p:nvPr/>
          </p:nvSpPr>
          <p:spPr bwMode="auto">
            <a:xfrm>
              <a:off x="7301642" y="4733189"/>
              <a:ext cx="125831" cy="61742"/>
            </a:xfrm>
            <a:custGeom>
              <a:avLst/>
              <a:gdLst>
                <a:gd name="T0" fmla="*/ 0 w 56"/>
                <a:gd name="T1" fmla="*/ 28 h 28"/>
                <a:gd name="T2" fmla="*/ 28 w 56"/>
                <a:gd name="T3" fmla="*/ 0 h 28"/>
                <a:gd name="T4" fmla="*/ 56 w 56"/>
                <a:gd name="T5" fmla="*/ 28 h 28"/>
              </a:gdLst>
              <a:ahLst/>
              <a:cxnLst>
                <a:cxn ang="0">
                  <a:pos x="T0" y="T1"/>
                </a:cxn>
                <a:cxn ang="0">
                  <a:pos x="T2" y="T3"/>
                </a:cxn>
                <a:cxn ang="0">
                  <a:pos x="T4" y="T5"/>
                </a:cxn>
              </a:cxnLst>
              <a:rect l="0" t="0" r="r" b="b"/>
              <a:pathLst>
                <a:path w="56" h="28">
                  <a:moveTo>
                    <a:pt x="0" y="28"/>
                  </a:moveTo>
                  <a:cubicBezTo>
                    <a:pt x="0" y="12"/>
                    <a:pt x="13" y="0"/>
                    <a:pt x="28" y="0"/>
                  </a:cubicBezTo>
                  <a:cubicBezTo>
                    <a:pt x="44" y="0"/>
                    <a:pt x="56" y="12"/>
                    <a:pt x="56" y="28"/>
                  </a:cubicBezTo>
                </a:path>
              </a:pathLst>
            </a:cu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lIns="80296" tIns="40148" rIns="80296" bIns="40148"/>
            <a:lstStyle/>
            <a:p>
              <a:pPr eaLnBrk="1" fontAlgn="auto" hangingPunct="1">
                <a:spcBef>
                  <a:spcPts val="0"/>
                </a:spcBef>
                <a:spcAft>
                  <a:spcPts val="0"/>
                </a:spcAft>
                <a:defRPr/>
              </a:pPr>
              <a:endParaRPr lang="zh-CN" altLang="en-US" sz="1580">
                <a:solidFill>
                  <a:prstClr val="black"/>
                </a:solidFill>
                <a:latin typeface="Calibri" panose="020F0502020204030204"/>
              </a:endParaRPr>
            </a:p>
          </p:txBody>
        </p:sp>
        <p:sp>
          <p:nvSpPr>
            <p:cNvPr id="79" name="Rectangle 235"/>
            <p:cNvSpPr>
              <a:spLocks noChangeArrowheads="1"/>
            </p:cNvSpPr>
            <p:nvPr/>
          </p:nvSpPr>
          <p:spPr bwMode="auto">
            <a:xfrm>
              <a:off x="7172056" y="4806156"/>
              <a:ext cx="383127" cy="235744"/>
            </a:xfrm>
            <a:prstGeom prst="rect">
              <a:avLst/>
            </a:pr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lIns="80296" tIns="40148" rIns="80296" bIns="40148"/>
            <a:lstStyle/>
            <a:p>
              <a:pPr eaLnBrk="1" fontAlgn="auto" hangingPunct="1">
                <a:spcBef>
                  <a:spcPts val="0"/>
                </a:spcBef>
                <a:spcAft>
                  <a:spcPts val="0"/>
                </a:spcAft>
                <a:defRPr/>
              </a:pPr>
              <a:endParaRPr lang="zh-CN" altLang="en-US" sz="1580">
                <a:solidFill>
                  <a:prstClr val="black"/>
                </a:solidFill>
                <a:latin typeface="Calibri" panose="020F0502020204030204"/>
              </a:endParaRPr>
            </a:p>
          </p:txBody>
        </p:sp>
        <p:sp>
          <p:nvSpPr>
            <p:cNvPr id="80" name="Freeform 236"/>
            <p:cNvSpPr/>
            <p:nvPr/>
          </p:nvSpPr>
          <p:spPr bwMode="auto">
            <a:xfrm>
              <a:off x="7172056" y="4806156"/>
              <a:ext cx="56342" cy="52388"/>
            </a:xfrm>
            <a:custGeom>
              <a:avLst/>
              <a:gdLst>
                <a:gd name="T0" fmla="*/ 24 w 24"/>
                <a:gd name="T1" fmla="*/ 0 h 24"/>
                <a:gd name="T2" fmla="*/ 0 w 24"/>
                <a:gd name="T3" fmla="*/ 24 h 24"/>
              </a:gdLst>
              <a:ahLst/>
              <a:cxnLst>
                <a:cxn ang="0">
                  <a:pos x="T0" y="T1"/>
                </a:cxn>
                <a:cxn ang="0">
                  <a:pos x="T2" y="T3"/>
                </a:cxn>
              </a:cxnLst>
              <a:rect l="0" t="0" r="r" b="b"/>
              <a:pathLst>
                <a:path w="24" h="24">
                  <a:moveTo>
                    <a:pt x="24" y="0"/>
                  </a:moveTo>
                  <a:cubicBezTo>
                    <a:pt x="24" y="13"/>
                    <a:pt x="13" y="24"/>
                    <a:pt x="0" y="24"/>
                  </a:cubicBezTo>
                </a:path>
              </a:pathLst>
            </a:cu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lIns="80296" tIns="40148" rIns="80296" bIns="40148"/>
            <a:lstStyle/>
            <a:p>
              <a:pPr eaLnBrk="1" fontAlgn="auto" hangingPunct="1">
                <a:spcBef>
                  <a:spcPts val="0"/>
                </a:spcBef>
                <a:spcAft>
                  <a:spcPts val="0"/>
                </a:spcAft>
                <a:defRPr/>
              </a:pPr>
              <a:endParaRPr lang="zh-CN" altLang="en-US" sz="1580">
                <a:solidFill>
                  <a:prstClr val="black"/>
                </a:solidFill>
                <a:latin typeface="Calibri" panose="020F0502020204030204"/>
              </a:endParaRPr>
            </a:p>
          </p:txBody>
        </p:sp>
        <p:sp>
          <p:nvSpPr>
            <p:cNvPr id="81" name="Freeform 237"/>
            <p:cNvSpPr/>
            <p:nvPr/>
          </p:nvSpPr>
          <p:spPr bwMode="auto">
            <a:xfrm>
              <a:off x="7496961" y="4806156"/>
              <a:ext cx="56342" cy="52388"/>
            </a:xfrm>
            <a:custGeom>
              <a:avLst/>
              <a:gdLst>
                <a:gd name="T0" fmla="*/ 24 w 24"/>
                <a:gd name="T1" fmla="*/ 24 h 24"/>
                <a:gd name="T2" fmla="*/ 0 w 24"/>
                <a:gd name="T3" fmla="*/ 0 h 24"/>
              </a:gdLst>
              <a:ahLst/>
              <a:cxnLst>
                <a:cxn ang="0">
                  <a:pos x="T0" y="T1"/>
                </a:cxn>
                <a:cxn ang="0">
                  <a:pos x="T2" y="T3"/>
                </a:cxn>
              </a:cxnLst>
              <a:rect l="0" t="0" r="r" b="b"/>
              <a:pathLst>
                <a:path w="24" h="24">
                  <a:moveTo>
                    <a:pt x="24" y="24"/>
                  </a:moveTo>
                  <a:cubicBezTo>
                    <a:pt x="11" y="24"/>
                    <a:pt x="0" y="13"/>
                    <a:pt x="0" y="0"/>
                  </a:cubicBezTo>
                </a:path>
              </a:pathLst>
            </a:cu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lIns="80296" tIns="40148" rIns="80296" bIns="40148"/>
            <a:lstStyle/>
            <a:p>
              <a:pPr eaLnBrk="1" fontAlgn="auto" hangingPunct="1">
                <a:spcBef>
                  <a:spcPts val="0"/>
                </a:spcBef>
                <a:spcAft>
                  <a:spcPts val="0"/>
                </a:spcAft>
                <a:defRPr/>
              </a:pPr>
              <a:endParaRPr lang="zh-CN" altLang="en-US" sz="1580">
                <a:solidFill>
                  <a:prstClr val="black"/>
                </a:solidFill>
                <a:latin typeface="Calibri" panose="020F0502020204030204"/>
              </a:endParaRPr>
            </a:p>
          </p:txBody>
        </p:sp>
        <p:sp>
          <p:nvSpPr>
            <p:cNvPr id="82" name="Freeform 238"/>
            <p:cNvSpPr/>
            <p:nvPr/>
          </p:nvSpPr>
          <p:spPr bwMode="auto">
            <a:xfrm>
              <a:off x="7500718" y="4987642"/>
              <a:ext cx="54465" cy="54258"/>
            </a:xfrm>
            <a:custGeom>
              <a:avLst/>
              <a:gdLst>
                <a:gd name="T0" fmla="*/ 0 w 24"/>
                <a:gd name="T1" fmla="*/ 24 h 24"/>
                <a:gd name="T2" fmla="*/ 24 w 24"/>
                <a:gd name="T3" fmla="*/ 0 h 24"/>
              </a:gdLst>
              <a:ahLst/>
              <a:cxnLst>
                <a:cxn ang="0">
                  <a:pos x="T0" y="T1"/>
                </a:cxn>
                <a:cxn ang="0">
                  <a:pos x="T2" y="T3"/>
                </a:cxn>
              </a:cxnLst>
              <a:rect l="0" t="0" r="r" b="b"/>
              <a:pathLst>
                <a:path w="24" h="24">
                  <a:moveTo>
                    <a:pt x="0" y="24"/>
                  </a:moveTo>
                  <a:cubicBezTo>
                    <a:pt x="0" y="11"/>
                    <a:pt x="11" y="0"/>
                    <a:pt x="24" y="0"/>
                  </a:cubicBezTo>
                </a:path>
              </a:pathLst>
            </a:cu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lIns="80296" tIns="40148" rIns="80296" bIns="40148"/>
            <a:lstStyle/>
            <a:p>
              <a:pPr eaLnBrk="1" fontAlgn="auto" hangingPunct="1">
                <a:spcBef>
                  <a:spcPts val="0"/>
                </a:spcBef>
                <a:spcAft>
                  <a:spcPts val="0"/>
                </a:spcAft>
                <a:defRPr/>
              </a:pPr>
              <a:endParaRPr lang="zh-CN" altLang="en-US" sz="1580">
                <a:solidFill>
                  <a:prstClr val="black"/>
                </a:solidFill>
                <a:latin typeface="Calibri" panose="020F0502020204030204"/>
              </a:endParaRPr>
            </a:p>
          </p:txBody>
        </p:sp>
        <p:sp>
          <p:nvSpPr>
            <p:cNvPr id="83" name="Freeform 239"/>
            <p:cNvSpPr/>
            <p:nvPr/>
          </p:nvSpPr>
          <p:spPr bwMode="auto">
            <a:xfrm>
              <a:off x="7172056" y="4987642"/>
              <a:ext cx="56342" cy="54258"/>
            </a:xfrm>
            <a:custGeom>
              <a:avLst/>
              <a:gdLst>
                <a:gd name="T0" fmla="*/ 0 w 24"/>
                <a:gd name="T1" fmla="*/ 0 h 24"/>
                <a:gd name="T2" fmla="*/ 24 w 24"/>
                <a:gd name="T3" fmla="*/ 24 h 24"/>
              </a:gdLst>
              <a:ahLst/>
              <a:cxnLst>
                <a:cxn ang="0">
                  <a:pos x="T0" y="T1"/>
                </a:cxn>
                <a:cxn ang="0">
                  <a:pos x="T2" y="T3"/>
                </a:cxn>
              </a:cxnLst>
              <a:rect l="0" t="0" r="r" b="b"/>
              <a:pathLst>
                <a:path w="24" h="24">
                  <a:moveTo>
                    <a:pt x="0" y="0"/>
                  </a:moveTo>
                  <a:cubicBezTo>
                    <a:pt x="13" y="0"/>
                    <a:pt x="24" y="11"/>
                    <a:pt x="24" y="24"/>
                  </a:cubicBezTo>
                </a:path>
              </a:pathLst>
            </a:cu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lIns="80296" tIns="40148" rIns="80296" bIns="40148"/>
            <a:lstStyle/>
            <a:p>
              <a:pPr eaLnBrk="1" fontAlgn="auto" hangingPunct="1">
                <a:spcBef>
                  <a:spcPts val="0"/>
                </a:spcBef>
                <a:spcAft>
                  <a:spcPts val="0"/>
                </a:spcAft>
                <a:defRPr/>
              </a:pPr>
              <a:endParaRPr lang="zh-CN" altLang="en-US" sz="1580">
                <a:solidFill>
                  <a:prstClr val="black"/>
                </a:solidFill>
                <a:latin typeface="Calibri" panose="020F0502020204030204"/>
              </a:endParaRPr>
            </a:p>
          </p:txBody>
        </p:sp>
        <p:sp>
          <p:nvSpPr>
            <p:cNvPr id="84" name="Freeform 240"/>
            <p:cNvSpPr/>
            <p:nvPr/>
          </p:nvSpPr>
          <p:spPr bwMode="auto">
            <a:xfrm>
              <a:off x="7153275" y="4622800"/>
              <a:ext cx="420688" cy="246970"/>
            </a:xfrm>
            <a:custGeom>
              <a:avLst/>
              <a:gdLst>
                <a:gd name="T0" fmla="*/ 19 w 436"/>
                <a:gd name="T1" fmla="*/ 189 h 256"/>
                <a:gd name="T2" fmla="*/ 0 w 436"/>
                <a:gd name="T3" fmla="*/ 73 h 256"/>
                <a:gd name="T4" fmla="*/ 393 w 436"/>
                <a:gd name="T5" fmla="*/ 0 h 256"/>
                <a:gd name="T6" fmla="*/ 436 w 436"/>
                <a:gd name="T7" fmla="*/ 249 h 256"/>
                <a:gd name="T8" fmla="*/ 417 w 436"/>
                <a:gd name="T9" fmla="*/ 256 h 256"/>
              </a:gdLst>
              <a:ahLst/>
              <a:cxnLst>
                <a:cxn ang="0">
                  <a:pos x="T0" y="T1"/>
                </a:cxn>
                <a:cxn ang="0">
                  <a:pos x="T2" y="T3"/>
                </a:cxn>
                <a:cxn ang="0">
                  <a:pos x="T4" y="T5"/>
                </a:cxn>
                <a:cxn ang="0">
                  <a:pos x="T6" y="T7"/>
                </a:cxn>
                <a:cxn ang="0">
                  <a:pos x="T8" y="T9"/>
                </a:cxn>
              </a:cxnLst>
              <a:rect l="0" t="0" r="r" b="b"/>
              <a:pathLst>
                <a:path w="436" h="256">
                  <a:moveTo>
                    <a:pt x="19" y="189"/>
                  </a:moveTo>
                  <a:lnTo>
                    <a:pt x="0" y="73"/>
                  </a:lnTo>
                  <a:lnTo>
                    <a:pt x="393" y="0"/>
                  </a:lnTo>
                  <a:lnTo>
                    <a:pt x="436" y="249"/>
                  </a:lnTo>
                  <a:lnTo>
                    <a:pt x="417" y="256"/>
                  </a:lnTo>
                </a:path>
              </a:pathLst>
            </a:cu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lIns="80296" tIns="40148" rIns="80296" bIns="40148"/>
            <a:lstStyle/>
            <a:p>
              <a:pPr eaLnBrk="1" fontAlgn="auto" hangingPunct="1">
                <a:spcBef>
                  <a:spcPts val="0"/>
                </a:spcBef>
                <a:spcAft>
                  <a:spcPts val="0"/>
                </a:spcAft>
                <a:defRPr/>
              </a:pPr>
              <a:endParaRPr lang="zh-CN" altLang="en-US" sz="1580">
                <a:solidFill>
                  <a:prstClr val="black"/>
                </a:solidFill>
                <a:latin typeface="Calibri" panose="020F0502020204030204"/>
              </a:endParaRPr>
            </a:p>
          </p:txBody>
        </p:sp>
        <p:sp>
          <p:nvSpPr>
            <p:cNvPr id="85" name="Freeform 241"/>
            <p:cNvSpPr/>
            <p:nvPr/>
          </p:nvSpPr>
          <p:spPr bwMode="auto">
            <a:xfrm>
              <a:off x="7164543" y="4682671"/>
              <a:ext cx="48830" cy="65485"/>
            </a:xfrm>
            <a:custGeom>
              <a:avLst/>
              <a:gdLst>
                <a:gd name="T0" fmla="*/ 20 w 22"/>
                <a:gd name="T1" fmla="*/ 0 h 29"/>
                <a:gd name="T2" fmla="*/ 0 w 22"/>
                <a:gd name="T3" fmla="*/ 29 h 29"/>
              </a:gdLst>
              <a:ahLst/>
              <a:cxnLst>
                <a:cxn ang="0">
                  <a:pos x="T0" y="T1"/>
                </a:cxn>
                <a:cxn ang="0">
                  <a:pos x="T2" y="T3"/>
                </a:cxn>
              </a:cxnLst>
              <a:rect l="0" t="0" r="r" b="b"/>
              <a:pathLst>
                <a:path w="22" h="29">
                  <a:moveTo>
                    <a:pt x="20" y="0"/>
                  </a:moveTo>
                  <a:cubicBezTo>
                    <a:pt x="22" y="14"/>
                    <a:pt x="13" y="27"/>
                    <a:pt x="0" y="29"/>
                  </a:cubicBezTo>
                </a:path>
              </a:pathLst>
            </a:cu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lIns="80296" tIns="40148" rIns="80296" bIns="40148"/>
            <a:lstStyle/>
            <a:p>
              <a:pPr eaLnBrk="1" fontAlgn="auto" hangingPunct="1">
                <a:spcBef>
                  <a:spcPts val="0"/>
                </a:spcBef>
                <a:spcAft>
                  <a:spcPts val="0"/>
                </a:spcAft>
                <a:defRPr/>
              </a:pPr>
              <a:endParaRPr lang="zh-CN" altLang="en-US" sz="1580">
                <a:solidFill>
                  <a:prstClr val="black"/>
                </a:solidFill>
                <a:latin typeface="Calibri" panose="020F0502020204030204"/>
              </a:endParaRPr>
            </a:p>
          </p:txBody>
        </p:sp>
        <p:sp>
          <p:nvSpPr>
            <p:cNvPr id="86" name="Freeform 242"/>
            <p:cNvSpPr/>
            <p:nvPr/>
          </p:nvSpPr>
          <p:spPr bwMode="auto">
            <a:xfrm>
              <a:off x="7478181" y="4632155"/>
              <a:ext cx="63854" cy="52388"/>
            </a:xfrm>
            <a:custGeom>
              <a:avLst/>
              <a:gdLst>
                <a:gd name="T0" fmla="*/ 28 w 28"/>
                <a:gd name="T1" fmla="*/ 20 h 23"/>
                <a:gd name="T2" fmla="*/ 0 w 28"/>
                <a:gd name="T3" fmla="*/ 0 h 23"/>
              </a:gdLst>
              <a:ahLst/>
              <a:cxnLst>
                <a:cxn ang="0">
                  <a:pos x="T0" y="T1"/>
                </a:cxn>
                <a:cxn ang="0">
                  <a:pos x="T2" y="T3"/>
                </a:cxn>
              </a:cxnLst>
              <a:rect l="0" t="0" r="r" b="b"/>
              <a:pathLst>
                <a:path w="28" h="23">
                  <a:moveTo>
                    <a:pt x="28" y="20"/>
                  </a:moveTo>
                  <a:cubicBezTo>
                    <a:pt x="15" y="23"/>
                    <a:pt x="2" y="14"/>
                    <a:pt x="0" y="0"/>
                  </a:cubicBezTo>
                </a:path>
              </a:pathLst>
            </a:cu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lIns="80296" tIns="40148" rIns="80296" bIns="40148"/>
            <a:lstStyle/>
            <a:p>
              <a:pPr eaLnBrk="1" fontAlgn="auto" hangingPunct="1">
                <a:spcBef>
                  <a:spcPts val="0"/>
                </a:spcBef>
                <a:spcAft>
                  <a:spcPts val="0"/>
                </a:spcAft>
                <a:defRPr/>
              </a:pPr>
              <a:endParaRPr lang="zh-CN" altLang="en-US" sz="1580">
                <a:solidFill>
                  <a:prstClr val="black"/>
                </a:solidFill>
                <a:latin typeface="Calibri" panose="020F0502020204030204"/>
              </a:endParaRPr>
            </a:p>
          </p:txBody>
        </p:sp>
      </p:grpSp>
      <p:grpSp>
        <p:nvGrpSpPr>
          <p:cNvPr id="13325" name="组合 86"/>
          <p:cNvGrpSpPr/>
          <p:nvPr/>
        </p:nvGrpSpPr>
        <p:grpSpPr bwMode="auto">
          <a:xfrm>
            <a:off x="4830763" y="4943475"/>
            <a:ext cx="357187" cy="355600"/>
            <a:chOff x="7153275" y="4622800"/>
            <a:chExt cx="420688" cy="419100"/>
          </a:xfrm>
        </p:grpSpPr>
        <p:sp>
          <p:nvSpPr>
            <p:cNvPr id="88" name="Oval 233"/>
            <p:cNvSpPr>
              <a:spLocks noChangeArrowheads="1"/>
            </p:cNvSpPr>
            <p:nvPr/>
          </p:nvSpPr>
          <p:spPr bwMode="auto">
            <a:xfrm>
              <a:off x="7300983" y="4858544"/>
              <a:ext cx="127141" cy="129098"/>
            </a:xfrm>
            <a:prstGeom prst="ellipse">
              <a:avLst/>
            </a:pr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lIns="80296" tIns="40148" rIns="80296" bIns="40148"/>
            <a:lstStyle/>
            <a:p>
              <a:pPr eaLnBrk="1" fontAlgn="auto" hangingPunct="1">
                <a:spcBef>
                  <a:spcPts val="0"/>
                </a:spcBef>
                <a:spcAft>
                  <a:spcPts val="0"/>
                </a:spcAft>
                <a:defRPr/>
              </a:pPr>
              <a:endParaRPr lang="zh-CN" altLang="en-US" sz="1580">
                <a:solidFill>
                  <a:prstClr val="black"/>
                </a:solidFill>
                <a:latin typeface="Calibri" panose="020F0502020204030204"/>
              </a:endParaRPr>
            </a:p>
          </p:txBody>
        </p:sp>
        <p:sp>
          <p:nvSpPr>
            <p:cNvPr id="89" name="Freeform 234"/>
            <p:cNvSpPr/>
            <p:nvPr/>
          </p:nvSpPr>
          <p:spPr bwMode="auto">
            <a:xfrm>
              <a:off x="7300983" y="4733189"/>
              <a:ext cx="127141" cy="61742"/>
            </a:xfrm>
            <a:custGeom>
              <a:avLst/>
              <a:gdLst>
                <a:gd name="T0" fmla="*/ 0 w 56"/>
                <a:gd name="T1" fmla="*/ 28 h 28"/>
                <a:gd name="T2" fmla="*/ 28 w 56"/>
                <a:gd name="T3" fmla="*/ 0 h 28"/>
                <a:gd name="T4" fmla="*/ 56 w 56"/>
                <a:gd name="T5" fmla="*/ 28 h 28"/>
              </a:gdLst>
              <a:ahLst/>
              <a:cxnLst>
                <a:cxn ang="0">
                  <a:pos x="T0" y="T1"/>
                </a:cxn>
                <a:cxn ang="0">
                  <a:pos x="T2" y="T3"/>
                </a:cxn>
                <a:cxn ang="0">
                  <a:pos x="T4" y="T5"/>
                </a:cxn>
              </a:cxnLst>
              <a:rect l="0" t="0" r="r" b="b"/>
              <a:pathLst>
                <a:path w="56" h="28">
                  <a:moveTo>
                    <a:pt x="0" y="28"/>
                  </a:moveTo>
                  <a:cubicBezTo>
                    <a:pt x="0" y="12"/>
                    <a:pt x="13" y="0"/>
                    <a:pt x="28" y="0"/>
                  </a:cubicBezTo>
                  <a:cubicBezTo>
                    <a:pt x="44" y="0"/>
                    <a:pt x="56" y="12"/>
                    <a:pt x="56" y="28"/>
                  </a:cubicBezTo>
                </a:path>
              </a:pathLst>
            </a:cu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lIns="80296" tIns="40148" rIns="80296" bIns="40148"/>
            <a:lstStyle/>
            <a:p>
              <a:pPr eaLnBrk="1" fontAlgn="auto" hangingPunct="1">
                <a:spcBef>
                  <a:spcPts val="0"/>
                </a:spcBef>
                <a:spcAft>
                  <a:spcPts val="0"/>
                </a:spcAft>
                <a:defRPr/>
              </a:pPr>
              <a:endParaRPr lang="zh-CN" altLang="en-US" sz="1580">
                <a:solidFill>
                  <a:prstClr val="black"/>
                </a:solidFill>
                <a:latin typeface="Calibri" panose="020F0502020204030204"/>
              </a:endParaRPr>
            </a:p>
          </p:txBody>
        </p:sp>
        <p:sp>
          <p:nvSpPr>
            <p:cNvPr id="90" name="Rectangle 235"/>
            <p:cNvSpPr>
              <a:spLocks noChangeArrowheads="1"/>
            </p:cNvSpPr>
            <p:nvPr/>
          </p:nvSpPr>
          <p:spPr bwMode="auto">
            <a:xfrm>
              <a:off x="7171972" y="4806156"/>
              <a:ext cx="383293" cy="235744"/>
            </a:xfrm>
            <a:prstGeom prst="rect">
              <a:avLst/>
            </a:pr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lIns="80296" tIns="40148" rIns="80296" bIns="40148"/>
            <a:lstStyle/>
            <a:p>
              <a:pPr eaLnBrk="1" fontAlgn="auto" hangingPunct="1">
                <a:spcBef>
                  <a:spcPts val="0"/>
                </a:spcBef>
                <a:spcAft>
                  <a:spcPts val="0"/>
                </a:spcAft>
                <a:defRPr/>
              </a:pPr>
              <a:endParaRPr lang="zh-CN" altLang="en-US" sz="1580">
                <a:solidFill>
                  <a:prstClr val="black"/>
                </a:solidFill>
                <a:latin typeface="Calibri" panose="020F0502020204030204"/>
              </a:endParaRPr>
            </a:p>
          </p:txBody>
        </p:sp>
        <p:sp>
          <p:nvSpPr>
            <p:cNvPr id="91" name="Freeform 236"/>
            <p:cNvSpPr/>
            <p:nvPr/>
          </p:nvSpPr>
          <p:spPr bwMode="auto">
            <a:xfrm>
              <a:off x="7171972" y="4806156"/>
              <a:ext cx="56092" cy="52388"/>
            </a:xfrm>
            <a:custGeom>
              <a:avLst/>
              <a:gdLst>
                <a:gd name="T0" fmla="*/ 24 w 24"/>
                <a:gd name="T1" fmla="*/ 0 h 24"/>
                <a:gd name="T2" fmla="*/ 0 w 24"/>
                <a:gd name="T3" fmla="*/ 24 h 24"/>
              </a:gdLst>
              <a:ahLst/>
              <a:cxnLst>
                <a:cxn ang="0">
                  <a:pos x="T0" y="T1"/>
                </a:cxn>
                <a:cxn ang="0">
                  <a:pos x="T2" y="T3"/>
                </a:cxn>
              </a:cxnLst>
              <a:rect l="0" t="0" r="r" b="b"/>
              <a:pathLst>
                <a:path w="24" h="24">
                  <a:moveTo>
                    <a:pt x="24" y="0"/>
                  </a:moveTo>
                  <a:cubicBezTo>
                    <a:pt x="24" y="13"/>
                    <a:pt x="13" y="24"/>
                    <a:pt x="0" y="24"/>
                  </a:cubicBezTo>
                </a:path>
              </a:pathLst>
            </a:cu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lIns="80296" tIns="40148" rIns="80296" bIns="40148"/>
            <a:lstStyle/>
            <a:p>
              <a:pPr eaLnBrk="1" fontAlgn="auto" hangingPunct="1">
                <a:spcBef>
                  <a:spcPts val="0"/>
                </a:spcBef>
                <a:spcAft>
                  <a:spcPts val="0"/>
                </a:spcAft>
                <a:defRPr/>
              </a:pPr>
              <a:endParaRPr lang="zh-CN" altLang="en-US" sz="1580">
                <a:solidFill>
                  <a:prstClr val="black"/>
                </a:solidFill>
                <a:latin typeface="Calibri" panose="020F0502020204030204"/>
              </a:endParaRPr>
            </a:p>
          </p:txBody>
        </p:sp>
        <p:sp>
          <p:nvSpPr>
            <p:cNvPr id="92" name="Freeform 237"/>
            <p:cNvSpPr/>
            <p:nvPr/>
          </p:nvSpPr>
          <p:spPr bwMode="auto">
            <a:xfrm>
              <a:off x="7497305" y="4806156"/>
              <a:ext cx="56092" cy="52388"/>
            </a:xfrm>
            <a:custGeom>
              <a:avLst/>
              <a:gdLst>
                <a:gd name="T0" fmla="*/ 24 w 24"/>
                <a:gd name="T1" fmla="*/ 24 h 24"/>
                <a:gd name="T2" fmla="*/ 0 w 24"/>
                <a:gd name="T3" fmla="*/ 0 h 24"/>
              </a:gdLst>
              <a:ahLst/>
              <a:cxnLst>
                <a:cxn ang="0">
                  <a:pos x="T0" y="T1"/>
                </a:cxn>
                <a:cxn ang="0">
                  <a:pos x="T2" y="T3"/>
                </a:cxn>
              </a:cxnLst>
              <a:rect l="0" t="0" r="r" b="b"/>
              <a:pathLst>
                <a:path w="24" h="24">
                  <a:moveTo>
                    <a:pt x="24" y="24"/>
                  </a:moveTo>
                  <a:cubicBezTo>
                    <a:pt x="11" y="24"/>
                    <a:pt x="0" y="13"/>
                    <a:pt x="0" y="0"/>
                  </a:cubicBezTo>
                </a:path>
              </a:pathLst>
            </a:cu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lIns="80296" tIns="40148" rIns="80296" bIns="40148"/>
            <a:lstStyle/>
            <a:p>
              <a:pPr eaLnBrk="1" fontAlgn="auto" hangingPunct="1">
                <a:spcBef>
                  <a:spcPts val="0"/>
                </a:spcBef>
                <a:spcAft>
                  <a:spcPts val="0"/>
                </a:spcAft>
                <a:defRPr/>
              </a:pPr>
              <a:endParaRPr lang="zh-CN" altLang="en-US" sz="1580">
                <a:solidFill>
                  <a:prstClr val="black"/>
                </a:solidFill>
                <a:latin typeface="Calibri" panose="020F0502020204030204"/>
              </a:endParaRPr>
            </a:p>
          </p:txBody>
        </p:sp>
        <p:sp>
          <p:nvSpPr>
            <p:cNvPr id="93" name="Freeform 238"/>
            <p:cNvSpPr/>
            <p:nvPr/>
          </p:nvSpPr>
          <p:spPr bwMode="auto">
            <a:xfrm>
              <a:off x="7501044" y="4987642"/>
              <a:ext cx="54221" cy="54258"/>
            </a:xfrm>
            <a:custGeom>
              <a:avLst/>
              <a:gdLst>
                <a:gd name="T0" fmla="*/ 0 w 24"/>
                <a:gd name="T1" fmla="*/ 24 h 24"/>
                <a:gd name="T2" fmla="*/ 24 w 24"/>
                <a:gd name="T3" fmla="*/ 0 h 24"/>
              </a:gdLst>
              <a:ahLst/>
              <a:cxnLst>
                <a:cxn ang="0">
                  <a:pos x="T0" y="T1"/>
                </a:cxn>
                <a:cxn ang="0">
                  <a:pos x="T2" y="T3"/>
                </a:cxn>
              </a:cxnLst>
              <a:rect l="0" t="0" r="r" b="b"/>
              <a:pathLst>
                <a:path w="24" h="24">
                  <a:moveTo>
                    <a:pt x="0" y="24"/>
                  </a:moveTo>
                  <a:cubicBezTo>
                    <a:pt x="0" y="11"/>
                    <a:pt x="11" y="0"/>
                    <a:pt x="24" y="0"/>
                  </a:cubicBezTo>
                </a:path>
              </a:pathLst>
            </a:cu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lIns="80296" tIns="40148" rIns="80296" bIns="40148"/>
            <a:lstStyle/>
            <a:p>
              <a:pPr eaLnBrk="1" fontAlgn="auto" hangingPunct="1">
                <a:spcBef>
                  <a:spcPts val="0"/>
                </a:spcBef>
                <a:spcAft>
                  <a:spcPts val="0"/>
                </a:spcAft>
                <a:defRPr/>
              </a:pPr>
              <a:endParaRPr lang="zh-CN" altLang="en-US" sz="1580">
                <a:solidFill>
                  <a:prstClr val="black"/>
                </a:solidFill>
                <a:latin typeface="Calibri" panose="020F0502020204030204"/>
              </a:endParaRPr>
            </a:p>
          </p:txBody>
        </p:sp>
        <p:sp>
          <p:nvSpPr>
            <p:cNvPr id="94" name="Freeform 239"/>
            <p:cNvSpPr/>
            <p:nvPr/>
          </p:nvSpPr>
          <p:spPr bwMode="auto">
            <a:xfrm>
              <a:off x="7171972" y="4987642"/>
              <a:ext cx="56092" cy="54258"/>
            </a:xfrm>
            <a:custGeom>
              <a:avLst/>
              <a:gdLst>
                <a:gd name="T0" fmla="*/ 0 w 24"/>
                <a:gd name="T1" fmla="*/ 0 h 24"/>
                <a:gd name="T2" fmla="*/ 24 w 24"/>
                <a:gd name="T3" fmla="*/ 24 h 24"/>
              </a:gdLst>
              <a:ahLst/>
              <a:cxnLst>
                <a:cxn ang="0">
                  <a:pos x="T0" y="T1"/>
                </a:cxn>
                <a:cxn ang="0">
                  <a:pos x="T2" y="T3"/>
                </a:cxn>
              </a:cxnLst>
              <a:rect l="0" t="0" r="r" b="b"/>
              <a:pathLst>
                <a:path w="24" h="24">
                  <a:moveTo>
                    <a:pt x="0" y="0"/>
                  </a:moveTo>
                  <a:cubicBezTo>
                    <a:pt x="13" y="0"/>
                    <a:pt x="24" y="11"/>
                    <a:pt x="24" y="24"/>
                  </a:cubicBezTo>
                </a:path>
              </a:pathLst>
            </a:cu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lIns="80296" tIns="40148" rIns="80296" bIns="40148"/>
            <a:lstStyle/>
            <a:p>
              <a:pPr eaLnBrk="1" fontAlgn="auto" hangingPunct="1">
                <a:spcBef>
                  <a:spcPts val="0"/>
                </a:spcBef>
                <a:spcAft>
                  <a:spcPts val="0"/>
                </a:spcAft>
                <a:defRPr/>
              </a:pPr>
              <a:endParaRPr lang="zh-CN" altLang="en-US" sz="1580">
                <a:solidFill>
                  <a:prstClr val="black"/>
                </a:solidFill>
                <a:latin typeface="Calibri" panose="020F0502020204030204"/>
              </a:endParaRPr>
            </a:p>
          </p:txBody>
        </p:sp>
        <p:sp>
          <p:nvSpPr>
            <p:cNvPr id="95" name="Freeform 240"/>
            <p:cNvSpPr/>
            <p:nvPr/>
          </p:nvSpPr>
          <p:spPr bwMode="auto">
            <a:xfrm>
              <a:off x="7153275" y="4622800"/>
              <a:ext cx="420688" cy="246970"/>
            </a:xfrm>
            <a:custGeom>
              <a:avLst/>
              <a:gdLst>
                <a:gd name="T0" fmla="*/ 19 w 436"/>
                <a:gd name="T1" fmla="*/ 189 h 256"/>
                <a:gd name="T2" fmla="*/ 0 w 436"/>
                <a:gd name="T3" fmla="*/ 73 h 256"/>
                <a:gd name="T4" fmla="*/ 393 w 436"/>
                <a:gd name="T5" fmla="*/ 0 h 256"/>
                <a:gd name="T6" fmla="*/ 436 w 436"/>
                <a:gd name="T7" fmla="*/ 249 h 256"/>
                <a:gd name="T8" fmla="*/ 417 w 436"/>
                <a:gd name="T9" fmla="*/ 256 h 256"/>
              </a:gdLst>
              <a:ahLst/>
              <a:cxnLst>
                <a:cxn ang="0">
                  <a:pos x="T0" y="T1"/>
                </a:cxn>
                <a:cxn ang="0">
                  <a:pos x="T2" y="T3"/>
                </a:cxn>
                <a:cxn ang="0">
                  <a:pos x="T4" y="T5"/>
                </a:cxn>
                <a:cxn ang="0">
                  <a:pos x="T6" y="T7"/>
                </a:cxn>
                <a:cxn ang="0">
                  <a:pos x="T8" y="T9"/>
                </a:cxn>
              </a:cxnLst>
              <a:rect l="0" t="0" r="r" b="b"/>
              <a:pathLst>
                <a:path w="436" h="256">
                  <a:moveTo>
                    <a:pt x="19" y="189"/>
                  </a:moveTo>
                  <a:lnTo>
                    <a:pt x="0" y="73"/>
                  </a:lnTo>
                  <a:lnTo>
                    <a:pt x="393" y="0"/>
                  </a:lnTo>
                  <a:lnTo>
                    <a:pt x="436" y="249"/>
                  </a:lnTo>
                  <a:lnTo>
                    <a:pt x="417" y="256"/>
                  </a:lnTo>
                </a:path>
              </a:pathLst>
            </a:cu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lIns="80296" tIns="40148" rIns="80296" bIns="40148"/>
            <a:lstStyle/>
            <a:p>
              <a:pPr eaLnBrk="1" fontAlgn="auto" hangingPunct="1">
                <a:spcBef>
                  <a:spcPts val="0"/>
                </a:spcBef>
                <a:spcAft>
                  <a:spcPts val="0"/>
                </a:spcAft>
                <a:defRPr/>
              </a:pPr>
              <a:endParaRPr lang="zh-CN" altLang="en-US" sz="1580">
                <a:solidFill>
                  <a:prstClr val="black"/>
                </a:solidFill>
                <a:latin typeface="Calibri" panose="020F0502020204030204"/>
              </a:endParaRPr>
            </a:p>
          </p:txBody>
        </p:sp>
        <p:sp>
          <p:nvSpPr>
            <p:cNvPr id="96" name="Freeform 241"/>
            <p:cNvSpPr/>
            <p:nvPr/>
          </p:nvSpPr>
          <p:spPr bwMode="auto">
            <a:xfrm>
              <a:off x="7164493" y="4682671"/>
              <a:ext cx="48613" cy="65485"/>
            </a:xfrm>
            <a:custGeom>
              <a:avLst/>
              <a:gdLst>
                <a:gd name="T0" fmla="*/ 20 w 22"/>
                <a:gd name="T1" fmla="*/ 0 h 29"/>
                <a:gd name="T2" fmla="*/ 0 w 22"/>
                <a:gd name="T3" fmla="*/ 29 h 29"/>
              </a:gdLst>
              <a:ahLst/>
              <a:cxnLst>
                <a:cxn ang="0">
                  <a:pos x="T0" y="T1"/>
                </a:cxn>
                <a:cxn ang="0">
                  <a:pos x="T2" y="T3"/>
                </a:cxn>
              </a:cxnLst>
              <a:rect l="0" t="0" r="r" b="b"/>
              <a:pathLst>
                <a:path w="22" h="29">
                  <a:moveTo>
                    <a:pt x="20" y="0"/>
                  </a:moveTo>
                  <a:cubicBezTo>
                    <a:pt x="22" y="14"/>
                    <a:pt x="13" y="27"/>
                    <a:pt x="0" y="29"/>
                  </a:cubicBezTo>
                </a:path>
              </a:pathLst>
            </a:cu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lIns="80296" tIns="40148" rIns="80296" bIns="40148"/>
            <a:lstStyle/>
            <a:p>
              <a:pPr eaLnBrk="1" fontAlgn="auto" hangingPunct="1">
                <a:spcBef>
                  <a:spcPts val="0"/>
                </a:spcBef>
                <a:spcAft>
                  <a:spcPts val="0"/>
                </a:spcAft>
                <a:defRPr/>
              </a:pPr>
              <a:endParaRPr lang="zh-CN" altLang="en-US" sz="1580">
                <a:solidFill>
                  <a:prstClr val="black"/>
                </a:solidFill>
                <a:latin typeface="Calibri" panose="020F0502020204030204"/>
              </a:endParaRPr>
            </a:p>
          </p:txBody>
        </p:sp>
        <p:sp>
          <p:nvSpPr>
            <p:cNvPr id="97" name="Freeform 242"/>
            <p:cNvSpPr/>
            <p:nvPr/>
          </p:nvSpPr>
          <p:spPr bwMode="auto">
            <a:xfrm>
              <a:off x="7478608" y="4632156"/>
              <a:ext cx="63571" cy="52388"/>
            </a:xfrm>
            <a:custGeom>
              <a:avLst/>
              <a:gdLst>
                <a:gd name="T0" fmla="*/ 28 w 28"/>
                <a:gd name="T1" fmla="*/ 20 h 23"/>
                <a:gd name="T2" fmla="*/ 0 w 28"/>
                <a:gd name="T3" fmla="*/ 0 h 23"/>
              </a:gdLst>
              <a:ahLst/>
              <a:cxnLst>
                <a:cxn ang="0">
                  <a:pos x="T0" y="T1"/>
                </a:cxn>
                <a:cxn ang="0">
                  <a:pos x="T2" y="T3"/>
                </a:cxn>
              </a:cxnLst>
              <a:rect l="0" t="0" r="r" b="b"/>
              <a:pathLst>
                <a:path w="28" h="23">
                  <a:moveTo>
                    <a:pt x="28" y="20"/>
                  </a:moveTo>
                  <a:cubicBezTo>
                    <a:pt x="15" y="23"/>
                    <a:pt x="2" y="14"/>
                    <a:pt x="0" y="0"/>
                  </a:cubicBezTo>
                </a:path>
              </a:pathLst>
            </a:cu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lIns="80296" tIns="40148" rIns="80296" bIns="40148"/>
            <a:lstStyle/>
            <a:p>
              <a:pPr eaLnBrk="1" fontAlgn="auto" hangingPunct="1">
                <a:spcBef>
                  <a:spcPts val="0"/>
                </a:spcBef>
                <a:spcAft>
                  <a:spcPts val="0"/>
                </a:spcAft>
                <a:defRPr/>
              </a:pPr>
              <a:endParaRPr lang="zh-CN" altLang="en-US" sz="1580">
                <a:solidFill>
                  <a:prstClr val="black"/>
                </a:solidFill>
                <a:latin typeface="Calibri" panose="020F0502020204030204"/>
              </a:endParaRPr>
            </a:p>
          </p:txBody>
        </p:sp>
      </p:grpSp>
      <p:grpSp>
        <p:nvGrpSpPr>
          <p:cNvPr id="13326" name="组合 97"/>
          <p:cNvGrpSpPr/>
          <p:nvPr/>
        </p:nvGrpSpPr>
        <p:grpSpPr bwMode="auto">
          <a:xfrm>
            <a:off x="4860925" y="2752725"/>
            <a:ext cx="293688" cy="354013"/>
            <a:chOff x="5041900" y="5697538"/>
            <a:chExt cx="346075" cy="419100"/>
          </a:xfrm>
        </p:grpSpPr>
        <p:sp>
          <p:nvSpPr>
            <p:cNvPr id="99" name="Freeform 243"/>
            <p:cNvSpPr/>
            <p:nvPr/>
          </p:nvSpPr>
          <p:spPr bwMode="auto">
            <a:xfrm>
              <a:off x="5114857" y="5697538"/>
              <a:ext cx="273118" cy="419100"/>
            </a:xfrm>
            <a:custGeom>
              <a:avLst/>
              <a:gdLst>
                <a:gd name="T0" fmla="*/ 120 w 120"/>
                <a:gd name="T1" fmla="*/ 60 h 184"/>
                <a:gd name="T2" fmla="*/ 60 w 120"/>
                <a:gd name="T3" fmla="*/ 0 h 184"/>
                <a:gd name="T4" fmla="*/ 0 w 120"/>
                <a:gd name="T5" fmla="*/ 60 h 184"/>
                <a:gd name="T6" fmla="*/ 0 w 120"/>
                <a:gd name="T7" fmla="*/ 124 h 184"/>
                <a:gd name="T8" fmla="*/ 60 w 120"/>
                <a:gd name="T9" fmla="*/ 184 h 184"/>
                <a:gd name="T10" fmla="*/ 120 w 120"/>
                <a:gd name="T11" fmla="*/ 124 h 184"/>
              </a:gdLst>
              <a:ahLst/>
              <a:cxnLst>
                <a:cxn ang="0">
                  <a:pos x="T0" y="T1"/>
                </a:cxn>
                <a:cxn ang="0">
                  <a:pos x="T2" y="T3"/>
                </a:cxn>
                <a:cxn ang="0">
                  <a:pos x="T4" y="T5"/>
                </a:cxn>
                <a:cxn ang="0">
                  <a:pos x="T6" y="T7"/>
                </a:cxn>
                <a:cxn ang="0">
                  <a:pos x="T8" y="T9"/>
                </a:cxn>
                <a:cxn ang="0">
                  <a:pos x="T10" y="T11"/>
                </a:cxn>
              </a:cxnLst>
              <a:rect l="0" t="0" r="r" b="b"/>
              <a:pathLst>
                <a:path w="120" h="184">
                  <a:moveTo>
                    <a:pt x="120" y="60"/>
                  </a:moveTo>
                  <a:cubicBezTo>
                    <a:pt x="120" y="27"/>
                    <a:pt x="93" y="0"/>
                    <a:pt x="60" y="0"/>
                  </a:cubicBezTo>
                  <a:cubicBezTo>
                    <a:pt x="27" y="0"/>
                    <a:pt x="0" y="27"/>
                    <a:pt x="0" y="60"/>
                  </a:cubicBezTo>
                  <a:cubicBezTo>
                    <a:pt x="0" y="124"/>
                    <a:pt x="0" y="124"/>
                    <a:pt x="0" y="124"/>
                  </a:cubicBezTo>
                  <a:cubicBezTo>
                    <a:pt x="0" y="157"/>
                    <a:pt x="27" y="184"/>
                    <a:pt x="60" y="184"/>
                  </a:cubicBezTo>
                  <a:cubicBezTo>
                    <a:pt x="93" y="184"/>
                    <a:pt x="120" y="157"/>
                    <a:pt x="120" y="124"/>
                  </a:cubicBezTo>
                </a:path>
              </a:pathLst>
            </a:cu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lIns="80296" tIns="40148" rIns="80296" bIns="40148"/>
            <a:lstStyle/>
            <a:p>
              <a:pPr eaLnBrk="1" fontAlgn="auto" hangingPunct="1">
                <a:spcBef>
                  <a:spcPts val="0"/>
                </a:spcBef>
                <a:spcAft>
                  <a:spcPts val="0"/>
                </a:spcAft>
                <a:defRPr/>
              </a:pPr>
              <a:endParaRPr lang="zh-CN" altLang="en-US" sz="1580">
                <a:solidFill>
                  <a:prstClr val="black"/>
                </a:solidFill>
                <a:latin typeface="Calibri" panose="020F0502020204030204"/>
              </a:endParaRPr>
            </a:p>
          </p:txBody>
        </p:sp>
        <p:sp>
          <p:nvSpPr>
            <p:cNvPr id="100" name="Line 244"/>
            <p:cNvSpPr>
              <a:spLocks noChangeShapeType="1"/>
            </p:cNvSpPr>
            <p:nvPr/>
          </p:nvSpPr>
          <p:spPr bwMode="auto">
            <a:xfrm flipH="1">
              <a:off x="5041900" y="5879837"/>
              <a:ext cx="216998" cy="0"/>
            </a:xfrm>
            <a:prstGeom prst="line">
              <a:avLst/>
            </a:prstGeom>
            <a:noFill/>
            <a:ln w="30163" cap="rnd">
              <a:solidFill>
                <a:srgbClr val="FFFFFF"/>
              </a:solidFill>
              <a:prstDash val="solid"/>
              <a:round/>
            </a:ln>
            <a:extLst>
              <a:ext uri="{909E8E84-426E-40DD-AFC4-6F175D3DCCD1}">
                <a14:hiddenFill xmlns:a14="http://schemas.microsoft.com/office/drawing/2010/main">
                  <a:noFill/>
                </a14:hiddenFill>
              </a:ext>
            </a:extLst>
          </p:spPr>
          <p:txBody>
            <a:bodyPr lIns="80296" tIns="40148" rIns="80296" bIns="40148"/>
            <a:lstStyle/>
            <a:p>
              <a:pPr eaLnBrk="1" fontAlgn="auto" hangingPunct="1">
                <a:spcBef>
                  <a:spcPts val="0"/>
                </a:spcBef>
                <a:spcAft>
                  <a:spcPts val="0"/>
                </a:spcAft>
                <a:defRPr/>
              </a:pPr>
              <a:endParaRPr lang="zh-CN" altLang="en-US" sz="1580">
                <a:solidFill>
                  <a:prstClr val="black"/>
                </a:solidFill>
                <a:latin typeface="Calibri" panose="020F0502020204030204"/>
              </a:endParaRPr>
            </a:p>
          </p:txBody>
        </p:sp>
        <p:sp>
          <p:nvSpPr>
            <p:cNvPr id="101" name="Line 245"/>
            <p:cNvSpPr>
              <a:spLocks noChangeShapeType="1"/>
            </p:cNvSpPr>
            <p:nvPr/>
          </p:nvSpPr>
          <p:spPr bwMode="auto">
            <a:xfrm flipH="1">
              <a:off x="5041900" y="5934339"/>
              <a:ext cx="181456" cy="0"/>
            </a:xfrm>
            <a:prstGeom prst="line">
              <a:avLst/>
            </a:prstGeom>
            <a:noFill/>
            <a:ln w="30163" cap="rnd">
              <a:solidFill>
                <a:srgbClr val="FFFFFF"/>
              </a:solidFill>
              <a:prstDash val="solid"/>
              <a:round/>
            </a:ln>
            <a:extLst>
              <a:ext uri="{909E8E84-426E-40DD-AFC4-6F175D3DCCD1}">
                <a14:hiddenFill xmlns:a14="http://schemas.microsoft.com/office/drawing/2010/main">
                  <a:noFill/>
                </a14:hiddenFill>
              </a:ext>
            </a:extLst>
          </p:spPr>
          <p:txBody>
            <a:bodyPr lIns="80296" tIns="40148" rIns="80296" bIns="40148"/>
            <a:lstStyle/>
            <a:p>
              <a:pPr eaLnBrk="1" fontAlgn="auto" hangingPunct="1">
                <a:spcBef>
                  <a:spcPts val="0"/>
                </a:spcBef>
                <a:spcAft>
                  <a:spcPts val="0"/>
                </a:spcAft>
                <a:defRPr/>
              </a:pPr>
              <a:endParaRPr lang="zh-CN" altLang="en-US" sz="1580">
                <a:solidFill>
                  <a:prstClr val="black"/>
                </a:solidFill>
                <a:latin typeface="Calibri" panose="020F0502020204030204"/>
              </a:endParaRPr>
            </a:p>
          </p:txBody>
        </p:sp>
      </p:grpSp>
      <p:grpSp>
        <p:nvGrpSpPr>
          <p:cNvPr id="13327" name="组合 105"/>
          <p:cNvGrpSpPr/>
          <p:nvPr/>
        </p:nvGrpSpPr>
        <p:grpSpPr bwMode="auto">
          <a:xfrm>
            <a:off x="7010400" y="2752725"/>
            <a:ext cx="292100" cy="354013"/>
            <a:chOff x="5041900" y="5697538"/>
            <a:chExt cx="346075" cy="419100"/>
          </a:xfrm>
        </p:grpSpPr>
        <p:sp>
          <p:nvSpPr>
            <p:cNvPr id="107" name="Freeform 243"/>
            <p:cNvSpPr/>
            <p:nvPr/>
          </p:nvSpPr>
          <p:spPr bwMode="auto">
            <a:xfrm>
              <a:off x="5115253" y="5697538"/>
              <a:ext cx="272722" cy="419100"/>
            </a:xfrm>
            <a:custGeom>
              <a:avLst/>
              <a:gdLst>
                <a:gd name="T0" fmla="*/ 120 w 120"/>
                <a:gd name="T1" fmla="*/ 60 h 184"/>
                <a:gd name="T2" fmla="*/ 60 w 120"/>
                <a:gd name="T3" fmla="*/ 0 h 184"/>
                <a:gd name="T4" fmla="*/ 0 w 120"/>
                <a:gd name="T5" fmla="*/ 60 h 184"/>
                <a:gd name="T6" fmla="*/ 0 w 120"/>
                <a:gd name="T7" fmla="*/ 124 h 184"/>
                <a:gd name="T8" fmla="*/ 60 w 120"/>
                <a:gd name="T9" fmla="*/ 184 h 184"/>
                <a:gd name="T10" fmla="*/ 120 w 120"/>
                <a:gd name="T11" fmla="*/ 124 h 184"/>
              </a:gdLst>
              <a:ahLst/>
              <a:cxnLst>
                <a:cxn ang="0">
                  <a:pos x="T0" y="T1"/>
                </a:cxn>
                <a:cxn ang="0">
                  <a:pos x="T2" y="T3"/>
                </a:cxn>
                <a:cxn ang="0">
                  <a:pos x="T4" y="T5"/>
                </a:cxn>
                <a:cxn ang="0">
                  <a:pos x="T6" y="T7"/>
                </a:cxn>
                <a:cxn ang="0">
                  <a:pos x="T8" y="T9"/>
                </a:cxn>
                <a:cxn ang="0">
                  <a:pos x="T10" y="T11"/>
                </a:cxn>
              </a:cxnLst>
              <a:rect l="0" t="0" r="r" b="b"/>
              <a:pathLst>
                <a:path w="120" h="184">
                  <a:moveTo>
                    <a:pt x="120" y="60"/>
                  </a:moveTo>
                  <a:cubicBezTo>
                    <a:pt x="120" y="27"/>
                    <a:pt x="93" y="0"/>
                    <a:pt x="60" y="0"/>
                  </a:cubicBezTo>
                  <a:cubicBezTo>
                    <a:pt x="27" y="0"/>
                    <a:pt x="0" y="27"/>
                    <a:pt x="0" y="60"/>
                  </a:cubicBezTo>
                  <a:cubicBezTo>
                    <a:pt x="0" y="124"/>
                    <a:pt x="0" y="124"/>
                    <a:pt x="0" y="124"/>
                  </a:cubicBezTo>
                  <a:cubicBezTo>
                    <a:pt x="0" y="157"/>
                    <a:pt x="27" y="184"/>
                    <a:pt x="60" y="184"/>
                  </a:cubicBezTo>
                  <a:cubicBezTo>
                    <a:pt x="93" y="184"/>
                    <a:pt x="120" y="157"/>
                    <a:pt x="120" y="124"/>
                  </a:cubicBezTo>
                </a:path>
              </a:pathLst>
            </a:cu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lIns="80296" tIns="40148" rIns="80296" bIns="40148"/>
            <a:lstStyle/>
            <a:p>
              <a:pPr eaLnBrk="1" fontAlgn="auto" hangingPunct="1">
                <a:spcBef>
                  <a:spcPts val="0"/>
                </a:spcBef>
                <a:spcAft>
                  <a:spcPts val="0"/>
                </a:spcAft>
                <a:defRPr/>
              </a:pPr>
              <a:endParaRPr lang="zh-CN" altLang="en-US" sz="1580">
                <a:solidFill>
                  <a:prstClr val="black"/>
                </a:solidFill>
                <a:latin typeface="Calibri" panose="020F0502020204030204"/>
              </a:endParaRPr>
            </a:p>
          </p:txBody>
        </p:sp>
        <p:sp>
          <p:nvSpPr>
            <p:cNvPr id="108" name="Line 244"/>
            <p:cNvSpPr>
              <a:spLocks noChangeShapeType="1"/>
            </p:cNvSpPr>
            <p:nvPr/>
          </p:nvSpPr>
          <p:spPr bwMode="auto">
            <a:xfrm flipH="1">
              <a:off x="5041900" y="5879837"/>
              <a:ext cx="218178" cy="0"/>
            </a:xfrm>
            <a:prstGeom prst="line">
              <a:avLst/>
            </a:prstGeom>
            <a:noFill/>
            <a:ln w="30163" cap="rnd">
              <a:solidFill>
                <a:srgbClr val="FFFFFF"/>
              </a:solidFill>
              <a:prstDash val="solid"/>
              <a:round/>
            </a:ln>
            <a:extLst>
              <a:ext uri="{909E8E84-426E-40DD-AFC4-6F175D3DCCD1}">
                <a14:hiddenFill xmlns:a14="http://schemas.microsoft.com/office/drawing/2010/main">
                  <a:noFill/>
                </a14:hiddenFill>
              </a:ext>
            </a:extLst>
          </p:spPr>
          <p:txBody>
            <a:bodyPr lIns="80296" tIns="40148" rIns="80296" bIns="40148"/>
            <a:lstStyle/>
            <a:p>
              <a:pPr eaLnBrk="1" fontAlgn="auto" hangingPunct="1">
                <a:spcBef>
                  <a:spcPts val="0"/>
                </a:spcBef>
                <a:spcAft>
                  <a:spcPts val="0"/>
                </a:spcAft>
                <a:defRPr/>
              </a:pPr>
              <a:endParaRPr lang="zh-CN" altLang="en-US" sz="1580">
                <a:solidFill>
                  <a:prstClr val="black"/>
                </a:solidFill>
                <a:latin typeface="Calibri" panose="020F0502020204030204"/>
              </a:endParaRPr>
            </a:p>
          </p:txBody>
        </p:sp>
        <p:sp>
          <p:nvSpPr>
            <p:cNvPr id="109" name="Line 245"/>
            <p:cNvSpPr>
              <a:spLocks noChangeShapeType="1"/>
            </p:cNvSpPr>
            <p:nvPr/>
          </p:nvSpPr>
          <p:spPr bwMode="auto">
            <a:xfrm flipH="1">
              <a:off x="5041900" y="5934339"/>
              <a:ext cx="180561" cy="0"/>
            </a:xfrm>
            <a:prstGeom prst="line">
              <a:avLst/>
            </a:prstGeom>
            <a:noFill/>
            <a:ln w="30163" cap="rnd">
              <a:solidFill>
                <a:srgbClr val="FFFFFF"/>
              </a:solidFill>
              <a:prstDash val="solid"/>
              <a:round/>
            </a:ln>
            <a:extLst>
              <a:ext uri="{909E8E84-426E-40DD-AFC4-6F175D3DCCD1}">
                <a14:hiddenFill xmlns:a14="http://schemas.microsoft.com/office/drawing/2010/main">
                  <a:noFill/>
                </a14:hiddenFill>
              </a:ext>
            </a:extLst>
          </p:spPr>
          <p:txBody>
            <a:bodyPr lIns="80296" tIns="40148" rIns="80296" bIns="40148"/>
            <a:lstStyle/>
            <a:p>
              <a:pPr eaLnBrk="1" fontAlgn="auto" hangingPunct="1">
                <a:spcBef>
                  <a:spcPts val="0"/>
                </a:spcBef>
                <a:spcAft>
                  <a:spcPts val="0"/>
                </a:spcAft>
                <a:defRPr/>
              </a:pPr>
              <a:endParaRPr lang="zh-CN" altLang="en-US" sz="1580">
                <a:solidFill>
                  <a:prstClr val="black"/>
                </a:solidFill>
                <a:latin typeface="Calibri" panose="020F0502020204030204"/>
              </a:endParaRPr>
            </a:p>
          </p:txBody>
        </p:sp>
      </p:grpSp>
      <p:sp>
        <p:nvSpPr>
          <p:cNvPr id="115" name="文本框 114"/>
          <p:cNvSpPr txBox="1"/>
          <p:nvPr/>
        </p:nvSpPr>
        <p:spPr>
          <a:xfrm>
            <a:off x="614680" y="1400175"/>
            <a:ext cx="5263515" cy="1506855"/>
          </a:xfrm>
          <a:prstGeom prst="rect">
            <a:avLst/>
          </a:prstGeom>
          <a:noFill/>
        </p:spPr>
        <p:txBody>
          <a:bodyPr wrap="square">
            <a:spAutoFit/>
          </a:bodyPr>
          <a:lstStyle/>
          <a:p>
            <a:pPr algn="l" eaLnBrk="1" hangingPunct="1">
              <a:defRPr/>
            </a:pPr>
            <a:r>
              <a:rPr lang="en-US" altLang="zh-CN" sz="2000" dirty="0">
                <a:solidFill>
                  <a:schemeClr val="tx1">
                    <a:lumMod val="85000"/>
                    <a:lumOff val="15000"/>
                  </a:schemeClr>
                </a:solidFill>
                <a:latin typeface="微软雅黑" panose="020B0503020204020204" charset="-122"/>
                <a:ea typeface="微软雅黑" panose="020B0503020204020204" charset="-122"/>
              </a:rPr>
              <a:t>1.</a:t>
            </a:r>
            <a:r>
              <a:rPr lang="zh-CN" altLang="en-US" sz="2000" dirty="0">
                <a:solidFill>
                  <a:schemeClr val="tx1">
                    <a:lumMod val="85000"/>
                    <a:lumOff val="15000"/>
                  </a:schemeClr>
                </a:solidFill>
                <a:latin typeface="微软雅黑" panose="020B0503020204020204" charset="-122"/>
                <a:ea typeface="微软雅黑" panose="020B0503020204020204" charset="-122"/>
              </a:rPr>
              <a:t>遍历僵尸和子弹坐标，当僵尸生命值为</a:t>
            </a:r>
            <a:r>
              <a:rPr lang="en-US" altLang="zh-CN" sz="2000" dirty="0">
                <a:solidFill>
                  <a:schemeClr val="tx1">
                    <a:lumMod val="85000"/>
                    <a:lumOff val="15000"/>
                  </a:schemeClr>
                </a:solidFill>
                <a:latin typeface="微软雅黑" panose="020B0503020204020204" charset="-122"/>
                <a:ea typeface="微软雅黑" panose="020B0503020204020204" charset="-122"/>
              </a:rPr>
              <a:t>0</a:t>
            </a:r>
            <a:r>
              <a:rPr lang="zh-CN" altLang="en-US" sz="2000" dirty="0">
                <a:solidFill>
                  <a:schemeClr val="tx1">
                    <a:lumMod val="85000"/>
                    <a:lumOff val="15000"/>
                  </a:schemeClr>
                </a:solidFill>
                <a:latin typeface="微软雅黑" panose="020B0503020204020204" charset="-122"/>
                <a:ea typeface="微软雅黑" panose="020B0503020204020204" charset="-122"/>
              </a:rPr>
              <a:t>时，返回僵尸死亡坐标，主窗口相应位置加载僵尸死亡图片</a:t>
            </a:r>
            <a:endParaRPr lang="zh-CN" altLang="en-US" sz="2000" dirty="0">
              <a:solidFill>
                <a:schemeClr val="tx1">
                  <a:lumMod val="85000"/>
                  <a:lumOff val="15000"/>
                </a:schemeClr>
              </a:solidFill>
              <a:latin typeface="微软雅黑" panose="020B0503020204020204" charset="-122"/>
              <a:ea typeface="微软雅黑" panose="020B0503020204020204" charset="-122"/>
            </a:endParaRPr>
          </a:p>
          <a:p>
            <a:pPr algn="l" eaLnBrk="1" hangingPunct="1">
              <a:defRPr/>
            </a:pPr>
            <a:r>
              <a:rPr lang="zh-CN" altLang="en-US" sz="1600" dirty="0">
                <a:solidFill>
                  <a:schemeClr val="tx1">
                    <a:lumMod val="85000"/>
                    <a:lumOff val="15000"/>
                  </a:schemeClr>
                </a:solidFill>
                <a:latin typeface="微软雅黑" panose="020B0503020204020204" charset="-122"/>
                <a:ea typeface="微软雅黑" panose="020B0503020204020204" charset="-122"/>
              </a:rPr>
              <a:t>Collision_Testing(self,Lab,Zombie)</a:t>
            </a:r>
            <a:endParaRPr lang="zh-CN" altLang="en-US" sz="1600" dirty="0">
              <a:solidFill>
                <a:schemeClr val="tx1">
                  <a:lumMod val="85000"/>
                  <a:lumOff val="15000"/>
                </a:schemeClr>
              </a:solidFill>
              <a:latin typeface="微软雅黑" panose="020B0503020204020204" charset="-122"/>
              <a:ea typeface="微软雅黑" panose="020B0503020204020204" charset="-122"/>
            </a:endParaRPr>
          </a:p>
          <a:p>
            <a:pPr algn="r" eaLnBrk="1" hangingPunct="1">
              <a:defRPr/>
            </a:pPr>
            <a:r>
              <a:rPr lang="zh-CN" altLang="en-US" sz="1600" dirty="0">
                <a:solidFill>
                  <a:schemeClr val="tx1">
                    <a:lumMod val="85000"/>
                    <a:lumOff val="15000"/>
                  </a:schemeClr>
                </a:solidFill>
                <a:latin typeface="微软雅黑" panose="020B0503020204020204" charset="-122"/>
                <a:ea typeface="微软雅黑" panose="020B0503020204020204" charset="-122"/>
              </a:rPr>
              <a:t>    </a:t>
            </a:r>
            <a:endParaRPr lang="zh-CN" altLang="en-US" sz="1600" dirty="0">
              <a:solidFill>
                <a:schemeClr val="tx1">
                  <a:lumMod val="85000"/>
                  <a:lumOff val="15000"/>
                </a:schemeClr>
              </a:solidFill>
              <a:latin typeface="微软雅黑" panose="020B0503020204020204" charset="-122"/>
              <a:ea typeface="微软雅黑" panose="020B0503020204020204" charset="-122"/>
            </a:endParaRPr>
          </a:p>
        </p:txBody>
      </p:sp>
      <p:sp>
        <p:nvSpPr>
          <p:cNvPr id="121" name="文本框 120"/>
          <p:cNvSpPr txBox="1"/>
          <p:nvPr/>
        </p:nvSpPr>
        <p:spPr>
          <a:xfrm>
            <a:off x="668655" y="4466590"/>
            <a:ext cx="3754120" cy="1322070"/>
          </a:xfrm>
          <a:prstGeom prst="rect">
            <a:avLst/>
          </a:prstGeom>
          <a:noFill/>
        </p:spPr>
        <p:txBody>
          <a:bodyPr wrap="square">
            <a:spAutoFit/>
          </a:bodyPr>
          <a:lstStyle/>
          <a:p>
            <a:pPr algn="l" eaLnBrk="1" hangingPunct="1">
              <a:defRPr/>
            </a:pPr>
            <a:r>
              <a:rPr lang="en-US" altLang="zh-CN" sz="2000" dirty="0">
                <a:solidFill>
                  <a:schemeClr val="tx1">
                    <a:lumMod val="85000"/>
                    <a:lumOff val="15000"/>
                  </a:schemeClr>
                </a:solidFill>
                <a:latin typeface="微软雅黑" panose="020B0503020204020204" charset="-122"/>
                <a:ea typeface="微软雅黑" panose="020B0503020204020204" charset="-122"/>
              </a:rPr>
              <a:t>2.</a:t>
            </a:r>
            <a:r>
              <a:rPr lang="zh-CN" altLang="en-US" sz="2000" dirty="0">
                <a:solidFill>
                  <a:schemeClr val="tx1">
                    <a:lumMod val="85000"/>
                    <a:lumOff val="15000"/>
                  </a:schemeClr>
                </a:solidFill>
                <a:latin typeface="微软雅黑" panose="020B0503020204020204" charset="-122"/>
                <a:ea typeface="微软雅黑" panose="020B0503020204020204" charset="-122"/>
              </a:rPr>
              <a:t>遍历僵尸和植物列表，当僵尸前面有植物时，返回坐标，然后再主窗口里加载动画</a:t>
            </a:r>
            <a:endParaRPr lang="zh-CN" altLang="en-US" sz="2000" dirty="0">
              <a:solidFill>
                <a:schemeClr val="tx1">
                  <a:lumMod val="85000"/>
                  <a:lumOff val="15000"/>
                </a:schemeClr>
              </a:solidFill>
              <a:latin typeface="微软雅黑" panose="020B0503020204020204" charset="-122"/>
              <a:ea typeface="微软雅黑" panose="020B0503020204020204" charset="-122"/>
            </a:endParaRPr>
          </a:p>
          <a:p>
            <a:pPr algn="l" eaLnBrk="1" hangingPunct="1">
              <a:defRPr/>
            </a:pPr>
            <a:endParaRPr lang="zh-CN" altLang="en-US" sz="2000" dirty="0">
              <a:solidFill>
                <a:schemeClr val="tx1">
                  <a:lumMod val="85000"/>
                  <a:lumOff val="15000"/>
                </a:schemeClr>
              </a:solidFill>
              <a:latin typeface="微软雅黑" panose="020B0503020204020204" charset="-122"/>
              <a:ea typeface="微软雅黑" panose="020B0503020204020204" charset="-122"/>
            </a:endParaRPr>
          </a:p>
        </p:txBody>
      </p:sp>
      <p:sp>
        <p:nvSpPr>
          <p:cNvPr id="73" name="矩形 72"/>
          <p:cNvSpPr/>
          <p:nvPr/>
        </p:nvSpPr>
        <p:spPr>
          <a:xfrm>
            <a:off x="98425" y="96838"/>
            <a:ext cx="11995150" cy="6661150"/>
          </a:xfrm>
          <a:prstGeom prst="rect">
            <a:avLst/>
          </a:prstGeom>
          <a:noFill/>
          <a:ln w="63500" cmpd="thickThi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341" name="Freeform 27"/>
          <p:cNvSpPr/>
          <p:nvPr/>
        </p:nvSpPr>
        <p:spPr bwMode="auto">
          <a:xfrm flipH="1">
            <a:off x="7146925" y="966788"/>
            <a:ext cx="742950" cy="301625"/>
          </a:xfrm>
          <a:custGeom>
            <a:avLst/>
            <a:gdLst>
              <a:gd name="T0" fmla="*/ 2147483646 w 399"/>
              <a:gd name="T1" fmla="*/ 2147483646 h 159"/>
              <a:gd name="T2" fmla="*/ 2147483646 w 399"/>
              <a:gd name="T3" fmla="*/ 2147483646 h 159"/>
              <a:gd name="T4" fmla="*/ 2147483646 w 399"/>
              <a:gd name="T5" fmla="*/ 2147483646 h 159"/>
              <a:gd name="T6" fmla="*/ 2147483646 w 399"/>
              <a:gd name="T7" fmla="*/ 2147483646 h 159"/>
              <a:gd name="T8" fmla="*/ 2147483646 w 399"/>
              <a:gd name="T9" fmla="*/ 2147483646 h 159"/>
              <a:gd name="T10" fmla="*/ 2147483646 w 399"/>
              <a:gd name="T11" fmla="*/ 2147483646 h 159"/>
              <a:gd name="T12" fmla="*/ 2147483646 w 399"/>
              <a:gd name="T13" fmla="*/ 2147483646 h 159"/>
              <a:gd name="T14" fmla="*/ 2147483646 w 399"/>
              <a:gd name="T15" fmla="*/ 2147483646 h 159"/>
              <a:gd name="T16" fmla="*/ 2147483646 w 399"/>
              <a:gd name="T17" fmla="*/ 2147483646 h 159"/>
              <a:gd name="T18" fmla="*/ 2147483646 w 399"/>
              <a:gd name="T19" fmla="*/ 2147483646 h 159"/>
              <a:gd name="T20" fmla="*/ 2147483646 w 399"/>
              <a:gd name="T21" fmla="*/ 2147483646 h 159"/>
              <a:gd name="T22" fmla="*/ 2147483646 w 399"/>
              <a:gd name="T23" fmla="*/ 2147483646 h 159"/>
              <a:gd name="T24" fmla="*/ 2147483646 w 399"/>
              <a:gd name="T25" fmla="*/ 2147483646 h 159"/>
              <a:gd name="T26" fmla="*/ 2147483646 w 399"/>
              <a:gd name="T27" fmla="*/ 2147483646 h 159"/>
              <a:gd name="T28" fmla="*/ 2147483646 w 399"/>
              <a:gd name="T29" fmla="*/ 2147483646 h 159"/>
              <a:gd name="T30" fmla="*/ 2147483646 w 399"/>
              <a:gd name="T31" fmla="*/ 2147483646 h 159"/>
              <a:gd name="T32" fmla="*/ 2147483646 w 399"/>
              <a:gd name="T33" fmla="*/ 2147483646 h 159"/>
              <a:gd name="T34" fmla="*/ 2147483646 w 399"/>
              <a:gd name="T35" fmla="*/ 2147483646 h 159"/>
              <a:gd name="T36" fmla="*/ 2147483646 w 399"/>
              <a:gd name="T37" fmla="*/ 2147483646 h 159"/>
              <a:gd name="T38" fmla="*/ 2147483646 w 399"/>
              <a:gd name="T39" fmla="*/ 2147483646 h 159"/>
              <a:gd name="T40" fmla="*/ 2147483646 w 399"/>
              <a:gd name="T41" fmla="*/ 2147483646 h 159"/>
              <a:gd name="T42" fmla="*/ 2147483646 w 399"/>
              <a:gd name="T43" fmla="*/ 2147483646 h 159"/>
              <a:gd name="T44" fmla="*/ 2147483646 w 399"/>
              <a:gd name="T45" fmla="*/ 2147483646 h 159"/>
              <a:gd name="T46" fmla="*/ 2147483646 w 399"/>
              <a:gd name="T47" fmla="*/ 2147483646 h 159"/>
              <a:gd name="T48" fmla="*/ 2147483646 w 399"/>
              <a:gd name="T49" fmla="*/ 2147483646 h 159"/>
              <a:gd name="T50" fmla="*/ 2147483646 w 399"/>
              <a:gd name="T51" fmla="*/ 2147483646 h 159"/>
              <a:gd name="T52" fmla="*/ 2147483646 w 399"/>
              <a:gd name="T53" fmla="*/ 2147483646 h 159"/>
              <a:gd name="T54" fmla="*/ 2147483646 w 399"/>
              <a:gd name="T55" fmla="*/ 2147483646 h 159"/>
              <a:gd name="T56" fmla="*/ 2147483646 w 399"/>
              <a:gd name="T57" fmla="*/ 2147483646 h 159"/>
              <a:gd name="T58" fmla="*/ 2147483646 w 399"/>
              <a:gd name="T59" fmla="*/ 2147483646 h 159"/>
              <a:gd name="T60" fmla="*/ 2147483646 w 399"/>
              <a:gd name="T61" fmla="*/ 2147483646 h 159"/>
              <a:gd name="T62" fmla="*/ 2147483646 w 399"/>
              <a:gd name="T63" fmla="*/ 2147483646 h 159"/>
              <a:gd name="T64" fmla="*/ 2147483646 w 399"/>
              <a:gd name="T65" fmla="*/ 2147483646 h 159"/>
              <a:gd name="T66" fmla="*/ 2147483646 w 399"/>
              <a:gd name="T67" fmla="*/ 2147483646 h 159"/>
              <a:gd name="T68" fmla="*/ 2147483646 w 399"/>
              <a:gd name="T69" fmla="*/ 2147483646 h 159"/>
              <a:gd name="T70" fmla="*/ 2147483646 w 399"/>
              <a:gd name="T71" fmla="*/ 2147483646 h 15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399" h="159">
                <a:moveTo>
                  <a:pt x="366" y="100"/>
                </a:moveTo>
                <a:cubicBezTo>
                  <a:pt x="371" y="101"/>
                  <a:pt x="374" y="109"/>
                  <a:pt x="371" y="115"/>
                </a:cubicBezTo>
                <a:cubicBezTo>
                  <a:pt x="366" y="122"/>
                  <a:pt x="356" y="123"/>
                  <a:pt x="350" y="118"/>
                </a:cubicBezTo>
                <a:cubicBezTo>
                  <a:pt x="337" y="109"/>
                  <a:pt x="343" y="89"/>
                  <a:pt x="361" y="88"/>
                </a:cubicBezTo>
                <a:cubicBezTo>
                  <a:pt x="382" y="87"/>
                  <a:pt x="399" y="110"/>
                  <a:pt x="383" y="131"/>
                </a:cubicBezTo>
                <a:cubicBezTo>
                  <a:pt x="368" y="152"/>
                  <a:pt x="337" y="152"/>
                  <a:pt x="313" y="148"/>
                </a:cubicBezTo>
                <a:cubicBezTo>
                  <a:pt x="296" y="144"/>
                  <a:pt x="277" y="138"/>
                  <a:pt x="261" y="129"/>
                </a:cubicBezTo>
                <a:cubicBezTo>
                  <a:pt x="260" y="128"/>
                  <a:pt x="260" y="128"/>
                  <a:pt x="260" y="128"/>
                </a:cubicBezTo>
                <a:cubicBezTo>
                  <a:pt x="252" y="138"/>
                  <a:pt x="246" y="148"/>
                  <a:pt x="240" y="159"/>
                </a:cubicBezTo>
                <a:cubicBezTo>
                  <a:pt x="193" y="134"/>
                  <a:pt x="166" y="28"/>
                  <a:pt x="91" y="11"/>
                </a:cubicBezTo>
                <a:cubicBezTo>
                  <a:pt x="61" y="4"/>
                  <a:pt x="20" y="17"/>
                  <a:pt x="11" y="53"/>
                </a:cubicBezTo>
                <a:cubicBezTo>
                  <a:pt x="5" y="82"/>
                  <a:pt x="31" y="115"/>
                  <a:pt x="63" y="109"/>
                </a:cubicBezTo>
                <a:cubicBezTo>
                  <a:pt x="80" y="106"/>
                  <a:pt x="93" y="86"/>
                  <a:pt x="89" y="68"/>
                </a:cubicBezTo>
                <a:cubicBezTo>
                  <a:pt x="86" y="50"/>
                  <a:pt x="65" y="37"/>
                  <a:pt x="48" y="45"/>
                </a:cubicBezTo>
                <a:cubicBezTo>
                  <a:pt x="35" y="50"/>
                  <a:pt x="31" y="65"/>
                  <a:pt x="36" y="76"/>
                </a:cubicBezTo>
                <a:cubicBezTo>
                  <a:pt x="42" y="88"/>
                  <a:pt x="64" y="91"/>
                  <a:pt x="69" y="78"/>
                </a:cubicBezTo>
                <a:cubicBezTo>
                  <a:pt x="73" y="67"/>
                  <a:pt x="63" y="61"/>
                  <a:pt x="59" y="61"/>
                </a:cubicBezTo>
                <a:cubicBezTo>
                  <a:pt x="52" y="60"/>
                  <a:pt x="44" y="64"/>
                  <a:pt x="43" y="72"/>
                </a:cubicBezTo>
                <a:cubicBezTo>
                  <a:pt x="42" y="61"/>
                  <a:pt x="54" y="56"/>
                  <a:pt x="62" y="58"/>
                </a:cubicBezTo>
                <a:cubicBezTo>
                  <a:pt x="69" y="60"/>
                  <a:pt x="76" y="68"/>
                  <a:pt x="72" y="79"/>
                </a:cubicBezTo>
                <a:cubicBezTo>
                  <a:pt x="66" y="96"/>
                  <a:pt x="39" y="94"/>
                  <a:pt x="32" y="78"/>
                </a:cubicBezTo>
                <a:cubicBezTo>
                  <a:pt x="26" y="65"/>
                  <a:pt x="33" y="48"/>
                  <a:pt x="46" y="42"/>
                </a:cubicBezTo>
                <a:cubicBezTo>
                  <a:pt x="67" y="33"/>
                  <a:pt x="89" y="48"/>
                  <a:pt x="93" y="69"/>
                </a:cubicBezTo>
                <a:cubicBezTo>
                  <a:pt x="97" y="89"/>
                  <a:pt x="84" y="110"/>
                  <a:pt x="64" y="114"/>
                </a:cubicBezTo>
                <a:cubicBezTo>
                  <a:pt x="28" y="121"/>
                  <a:pt x="0" y="85"/>
                  <a:pt x="8" y="52"/>
                </a:cubicBezTo>
                <a:cubicBezTo>
                  <a:pt x="18" y="14"/>
                  <a:pt x="60" y="0"/>
                  <a:pt x="94" y="7"/>
                </a:cubicBezTo>
                <a:cubicBezTo>
                  <a:pt x="166" y="24"/>
                  <a:pt x="192" y="118"/>
                  <a:pt x="238" y="151"/>
                </a:cubicBezTo>
                <a:cubicBezTo>
                  <a:pt x="242" y="143"/>
                  <a:pt x="249" y="134"/>
                  <a:pt x="256" y="126"/>
                </a:cubicBezTo>
                <a:cubicBezTo>
                  <a:pt x="234" y="113"/>
                  <a:pt x="213" y="96"/>
                  <a:pt x="207" y="73"/>
                </a:cubicBezTo>
                <a:cubicBezTo>
                  <a:pt x="240" y="78"/>
                  <a:pt x="306" y="67"/>
                  <a:pt x="345" y="75"/>
                </a:cubicBezTo>
                <a:cubicBezTo>
                  <a:pt x="313" y="74"/>
                  <a:pt x="283" y="103"/>
                  <a:pt x="264" y="124"/>
                </a:cubicBezTo>
                <a:cubicBezTo>
                  <a:pt x="280" y="133"/>
                  <a:pt x="297" y="140"/>
                  <a:pt x="314" y="143"/>
                </a:cubicBezTo>
                <a:cubicBezTo>
                  <a:pt x="335" y="147"/>
                  <a:pt x="365" y="148"/>
                  <a:pt x="380" y="131"/>
                </a:cubicBezTo>
                <a:cubicBezTo>
                  <a:pt x="395" y="113"/>
                  <a:pt x="380" y="92"/>
                  <a:pt x="361" y="93"/>
                </a:cubicBezTo>
                <a:cubicBezTo>
                  <a:pt x="348" y="94"/>
                  <a:pt x="344" y="110"/>
                  <a:pt x="352" y="116"/>
                </a:cubicBezTo>
                <a:cubicBezTo>
                  <a:pt x="363" y="123"/>
                  <a:pt x="376" y="111"/>
                  <a:pt x="366" y="100"/>
                </a:cubicBezTo>
                <a:close/>
              </a:path>
            </a:pathLst>
          </a:custGeom>
          <a:solidFill>
            <a:schemeClr val="tx1">
              <a:alpha val="76862"/>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342" name="Freeform 27"/>
          <p:cNvSpPr/>
          <p:nvPr/>
        </p:nvSpPr>
        <p:spPr bwMode="auto">
          <a:xfrm>
            <a:off x="4257675" y="939800"/>
            <a:ext cx="742950" cy="301625"/>
          </a:xfrm>
          <a:custGeom>
            <a:avLst/>
            <a:gdLst>
              <a:gd name="T0" fmla="*/ 2147483646 w 399"/>
              <a:gd name="T1" fmla="*/ 2147483646 h 159"/>
              <a:gd name="T2" fmla="*/ 2147483646 w 399"/>
              <a:gd name="T3" fmla="*/ 2147483646 h 159"/>
              <a:gd name="T4" fmla="*/ 2147483646 w 399"/>
              <a:gd name="T5" fmla="*/ 2147483646 h 159"/>
              <a:gd name="T6" fmla="*/ 2147483646 w 399"/>
              <a:gd name="T7" fmla="*/ 2147483646 h 159"/>
              <a:gd name="T8" fmla="*/ 2147483646 w 399"/>
              <a:gd name="T9" fmla="*/ 2147483646 h 159"/>
              <a:gd name="T10" fmla="*/ 2147483646 w 399"/>
              <a:gd name="T11" fmla="*/ 2147483646 h 159"/>
              <a:gd name="T12" fmla="*/ 2147483646 w 399"/>
              <a:gd name="T13" fmla="*/ 2147483646 h 159"/>
              <a:gd name="T14" fmla="*/ 2147483646 w 399"/>
              <a:gd name="T15" fmla="*/ 2147483646 h 159"/>
              <a:gd name="T16" fmla="*/ 2147483646 w 399"/>
              <a:gd name="T17" fmla="*/ 2147483646 h 159"/>
              <a:gd name="T18" fmla="*/ 2147483646 w 399"/>
              <a:gd name="T19" fmla="*/ 2147483646 h 159"/>
              <a:gd name="T20" fmla="*/ 2147483646 w 399"/>
              <a:gd name="T21" fmla="*/ 2147483646 h 159"/>
              <a:gd name="T22" fmla="*/ 2147483646 w 399"/>
              <a:gd name="T23" fmla="*/ 2147483646 h 159"/>
              <a:gd name="T24" fmla="*/ 2147483646 w 399"/>
              <a:gd name="T25" fmla="*/ 2147483646 h 159"/>
              <a:gd name="T26" fmla="*/ 2147483646 w 399"/>
              <a:gd name="T27" fmla="*/ 2147483646 h 159"/>
              <a:gd name="T28" fmla="*/ 2147483646 w 399"/>
              <a:gd name="T29" fmla="*/ 2147483646 h 159"/>
              <a:gd name="T30" fmla="*/ 2147483646 w 399"/>
              <a:gd name="T31" fmla="*/ 2147483646 h 159"/>
              <a:gd name="T32" fmla="*/ 2147483646 w 399"/>
              <a:gd name="T33" fmla="*/ 2147483646 h 159"/>
              <a:gd name="T34" fmla="*/ 2147483646 w 399"/>
              <a:gd name="T35" fmla="*/ 2147483646 h 159"/>
              <a:gd name="T36" fmla="*/ 2147483646 w 399"/>
              <a:gd name="T37" fmla="*/ 2147483646 h 159"/>
              <a:gd name="T38" fmla="*/ 2147483646 w 399"/>
              <a:gd name="T39" fmla="*/ 2147483646 h 159"/>
              <a:gd name="T40" fmla="*/ 2147483646 w 399"/>
              <a:gd name="T41" fmla="*/ 2147483646 h 159"/>
              <a:gd name="T42" fmla="*/ 2147483646 w 399"/>
              <a:gd name="T43" fmla="*/ 2147483646 h 159"/>
              <a:gd name="T44" fmla="*/ 2147483646 w 399"/>
              <a:gd name="T45" fmla="*/ 2147483646 h 159"/>
              <a:gd name="T46" fmla="*/ 2147483646 w 399"/>
              <a:gd name="T47" fmla="*/ 2147483646 h 159"/>
              <a:gd name="T48" fmla="*/ 2147483646 w 399"/>
              <a:gd name="T49" fmla="*/ 2147483646 h 159"/>
              <a:gd name="T50" fmla="*/ 2147483646 w 399"/>
              <a:gd name="T51" fmla="*/ 2147483646 h 159"/>
              <a:gd name="T52" fmla="*/ 2147483646 w 399"/>
              <a:gd name="T53" fmla="*/ 2147483646 h 159"/>
              <a:gd name="T54" fmla="*/ 2147483646 w 399"/>
              <a:gd name="T55" fmla="*/ 2147483646 h 159"/>
              <a:gd name="T56" fmla="*/ 2147483646 w 399"/>
              <a:gd name="T57" fmla="*/ 2147483646 h 159"/>
              <a:gd name="T58" fmla="*/ 2147483646 w 399"/>
              <a:gd name="T59" fmla="*/ 2147483646 h 159"/>
              <a:gd name="T60" fmla="*/ 2147483646 w 399"/>
              <a:gd name="T61" fmla="*/ 2147483646 h 159"/>
              <a:gd name="T62" fmla="*/ 2147483646 w 399"/>
              <a:gd name="T63" fmla="*/ 2147483646 h 159"/>
              <a:gd name="T64" fmla="*/ 2147483646 w 399"/>
              <a:gd name="T65" fmla="*/ 2147483646 h 159"/>
              <a:gd name="T66" fmla="*/ 2147483646 w 399"/>
              <a:gd name="T67" fmla="*/ 2147483646 h 159"/>
              <a:gd name="T68" fmla="*/ 2147483646 w 399"/>
              <a:gd name="T69" fmla="*/ 2147483646 h 159"/>
              <a:gd name="T70" fmla="*/ 2147483646 w 399"/>
              <a:gd name="T71" fmla="*/ 2147483646 h 15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399" h="159">
                <a:moveTo>
                  <a:pt x="366" y="100"/>
                </a:moveTo>
                <a:cubicBezTo>
                  <a:pt x="371" y="101"/>
                  <a:pt x="374" y="109"/>
                  <a:pt x="371" y="115"/>
                </a:cubicBezTo>
                <a:cubicBezTo>
                  <a:pt x="366" y="122"/>
                  <a:pt x="356" y="123"/>
                  <a:pt x="350" y="118"/>
                </a:cubicBezTo>
                <a:cubicBezTo>
                  <a:pt x="337" y="109"/>
                  <a:pt x="343" y="89"/>
                  <a:pt x="361" y="88"/>
                </a:cubicBezTo>
                <a:cubicBezTo>
                  <a:pt x="382" y="87"/>
                  <a:pt x="399" y="110"/>
                  <a:pt x="383" y="131"/>
                </a:cubicBezTo>
                <a:cubicBezTo>
                  <a:pt x="368" y="152"/>
                  <a:pt x="337" y="152"/>
                  <a:pt x="313" y="148"/>
                </a:cubicBezTo>
                <a:cubicBezTo>
                  <a:pt x="296" y="144"/>
                  <a:pt x="277" y="138"/>
                  <a:pt x="261" y="129"/>
                </a:cubicBezTo>
                <a:cubicBezTo>
                  <a:pt x="260" y="128"/>
                  <a:pt x="260" y="128"/>
                  <a:pt x="260" y="128"/>
                </a:cubicBezTo>
                <a:cubicBezTo>
                  <a:pt x="252" y="138"/>
                  <a:pt x="246" y="148"/>
                  <a:pt x="240" y="159"/>
                </a:cubicBezTo>
                <a:cubicBezTo>
                  <a:pt x="193" y="134"/>
                  <a:pt x="166" y="28"/>
                  <a:pt x="91" y="11"/>
                </a:cubicBezTo>
                <a:cubicBezTo>
                  <a:pt x="61" y="4"/>
                  <a:pt x="20" y="17"/>
                  <a:pt x="11" y="53"/>
                </a:cubicBezTo>
                <a:cubicBezTo>
                  <a:pt x="5" y="82"/>
                  <a:pt x="31" y="115"/>
                  <a:pt x="63" y="109"/>
                </a:cubicBezTo>
                <a:cubicBezTo>
                  <a:pt x="80" y="106"/>
                  <a:pt x="93" y="86"/>
                  <a:pt x="89" y="68"/>
                </a:cubicBezTo>
                <a:cubicBezTo>
                  <a:pt x="86" y="50"/>
                  <a:pt x="65" y="37"/>
                  <a:pt x="48" y="45"/>
                </a:cubicBezTo>
                <a:cubicBezTo>
                  <a:pt x="35" y="50"/>
                  <a:pt x="31" y="65"/>
                  <a:pt x="36" y="76"/>
                </a:cubicBezTo>
                <a:cubicBezTo>
                  <a:pt x="42" y="88"/>
                  <a:pt x="64" y="91"/>
                  <a:pt x="69" y="78"/>
                </a:cubicBezTo>
                <a:cubicBezTo>
                  <a:pt x="73" y="67"/>
                  <a:pt x="63" y="61"/>
                  <a:pt x="59" y="61"/>
                </a:cubicBezTo>
                <a:cubicBezTo>
                  <a:pt x="52" y="60"/>
                  <a:pt x="44" y="64"/>
                  <a:pt x="43" y="72"/>
                </a:cubicBezTo>
                <a:cubicBezTo>
                  <a:pt x="42" y="61"/>
                  <a:pt x="54" y="56"/>
                  <a:pt x="62" y="58"/>
                </a:cubicBezTo>
                <a:cubicBezTo>
                  <a:pt x="69" y="60"/>
                  <a:pt x="76" y="68"/>
                  <a:pt x="72" y="79"/>
                </a:cubicBezTo>
                <a:cubicBezTo>
                  <a:pt x="66" y="96"/>
                  <a:pt x="39" y="94"/>
                  <a:pt x="32" y="78"/>
                </a:cubicBezTo>
                <a:cubicBezTo>
                  <a:pt x="26" y="65"/>
                  <a:pt x="33" y="48"/>
                  <a:pt x="46" y="42"/>
                </a:cubicBezTo>
                <a:cubicBezTo>
                  <a:pt x="67" y="33"/>
                  <a:pt x="89" y="48"/>
                  <a:pt x="93" y="69"/>
                </a:cubicBezTo>
                <a:cubicBezTo>
                  <a:pt x="97" y="89"/>
                  <a:pt x="84" y="110"/>
                  <a:pt x="64" y="114"/>
                </a:cubicBezTo>
                <a:cubicBezTo>
                  <a:pt x="28" y="121"/>
                  <a:pt x="0" y="85"/>
                  <a:pt x="8" y="52"/>
                </a:cubicBezTo>
                <a:cubicBezTo>
                  <a:pt x="18" y="14"/>
                  <a:pt x="60" y="0"/>
                  <a:pt x="94" y="7"/>
                </a:cubicBezTo>
                <a:cubicBezTo>
                  <a:pt x="166" y="24"/>
                  <a:pt x="192" y="118"/>
                  <a:pt x="238" y="151"/>
                </a:cubicBezTo>
                <a:cubicBezTo>
                  <a:pt x="242" y="143"/>
                  <a:pt x="249" y="134"/>
                  <a:pt x="256" y="126"/>
                </a:cubicBezTo>
                <a:cubicBezTo>
                  <a:pt x="234" y="113"/>
                  <a:pt x="213" y="96"/>
                  <a:pt x="207" y="73"/>
                </a:cubicBezTo>
                <a:cubicBezTo>
                  <a:pt x="240" y="78"/>
                  <a:pt x="306" y="67"/>
                  <a:pt x="345" y="75"/>
                </a:cubicBezTo>
                <a:cubicBezTo>
                  <a:pt x="313" y="74"/>
                  <a:pt x="283" y="103"/>
                  <a:pt x="264" y="124"/>
                </a:cubicBezTo>
                <a:cubicBezTo>
                  <a:pt x="280" y="133"/>
                  <a:pt x="297" y="140"/>
                  <a:pt x="314" y="143"/>
                </a:cubicBezTo>
                <a:cubicBezTo>
                  <a:pt x="335" y="147"/>
                  <a:pt x="365" y="148"/>
                  <a:pt x="380" y="131"/>
                </a:cubicBezTo>
                <a:cubicBezTo>
                  <a:pt x="395" y="113"/>
                  <a:pt x="380" y="92"/>
                  <a:pt x="361" y="93"/>
                </a:cubicBezTo>
                <a:cubicBezTo>
                  <a:pt x="348" y="94"/>
                  <a:pt x="344" y="110"/>
                  <a:pt x="352" y="116"/>
                </a:cubicBezTo>
                <a:cubicBezTo>
                  <a:pt x="363" y="123"/>
                  <a:pt x="376" y="111"/>
                  <a:pt x="366" y="100"/>
                </a:cubicBezTo>
                <a:close/>
              </a:path>
            </a:pathLst>
          </a:custGeom>
          <a:solidFill>
            <a:schemeClr val="tx1">
              <a:alpha val="76862"/>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13343" name="组合 37"/>
          <p:cNvGrpSpPr/>
          <p:nvPr/>
        </p:nvGrpSpPr>
        <p:grpSpPr bwMode="auto">
          <a:xfrm>
            <a:off x="5086350" y="1192213"/>
            <a:ext cx="1974850" cy="49212"/>
            <a:chOff x="5108253" y="1177442"/>
            <a:chExt cx="1975492" cy="49074"/>
          </a:xfrm>
        </p:grpSpPr>
        <p:cxnSp>
          <p:nvCxnSpPr>
            <p:cNvPr id="104" name="直接连接符 103"/>
            <p:cNvCxnSpPr/>
            <p:nvPr/>
          </p:nvCxnSpPr>
          <p:spPr>
            <a:xfrm>
              <a:off x="5108253" y="1226516"/>
              <a:ext cx="1975492" cy="0"/>
            </a:xfrm>
            <a:prstGeom prst="line">
              <a:avLst/>
            </a:prstGeom>
            <a:ln w="22225" cmpd="sng">
              <a:solidFill>
                <a:schemeClr val="tx1">
                  <a:lumMod val="75000"/>
                  <a:lumOff val="25000"/>
                  <a:alpha val="83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a:off x="5108253" y="1177442"/>
              <a:ext cx="1975492" cy="0"/>
            </a:xfrm>
            <a:prstGeom prst="line">
              <a:avLst/>
            </a:prstGeom>
            <a:ln w="28575" cmpd="sng">
              <a:solidFill>
                <a:schemeClr val="tx1">
                  <a:lumMod val="75000"/>
                  <a:lumOff val="25000"/>
                  <a:alpha val="83000"/>
                </a:schemeClr>
              </a:solidFill>
              <a:prstDash val="solid"/>
            </a:ln>
          </p:spPr>
          <p:style>
            <a:lnRef idx="1">
              <a:schemeClr val="accent1"/>
            </a:lnRef>
            <a:fillRef idx="0">
              <a:schemeClr val="accent1"/>
            </a:fillRef>
            <a:effectRef idx="0">
              <a:schemeClr val="accent1"/>
            </a:effectRef>
            <a:fontRef idx="minor">
              <a:schemeClr val="tx1"/>
            </a:fontRef>
          </p:style>
        </p:cxnSp>
      </p:grpSp>
      <p:sp>
        <p:nvSpPr>
          <p:cNvPr id="13344" name="文本框 39"/>
          <p:cNvSpPr txBox="1">
            <a:spLocks noChangeArrowheads="1"/>
          </p:cNvSpPr>
          <p:nvPr/>
        </p:nvSpPr>
        <p:spPr bwMode="auto">
          <a:xfrm>
            <a:off x="4368800" y="732155"/>
            <a:ext cx="29260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9pPr>
          </a:lstStyle>
          <a:p>
            <a:pPr algn="l" eaLnBrk="1" hangingPunct="1">
              <a:lnSpc>
                <a:spcPct val="100000"/>
              </a:lnSpc>
              <a:spcBef>
                <a:spcPct val="0"/>
              </a:spcBef>
              <a:buFontTx/>
              <a:buNone/>
            </a:pPr>
            <a:r>
              <a:rPr lang="zh-CN" altLang="en-US">
                <a:solidFill>
                  <a:srgbClr val="3B3838"/>
                </a:solidFill>
                <a:latin typeface="微软雅黑" panose="020B0503020204020204" charset="-122"/>
                <a:ea typeface="微软雅黑" panose="020B0503020204020204" charset="-122"/>
              </a:rPr>
              <a:t>详细设计之</a:t>
            </a:r>
            <a:r>
              <a:rPr lang="zh-CN" altLang="en-US" dirty="0">
                <a:solidFill>
                  <a:schemeClr val="tx1">
                    <a:lumMod val="85000"/>
                    <a:lumOff val="15000"/>
                  </a:schemeClr>
                </a:solidFill>
                <a:latin typeface="微软雅黑" panose="020B0503020204020204" charset="-122"/>
                <a:ea typeface="微软雅黑" panose="020B0503020204020204" charset="-122"/>
                <a:sym typeface="+mn-ea"/>
              </a:rPr>
              <a:t>碰撞</a:t>
            </a:r>
            <a:r>
              <a:rPr lang="zh-CN" altLang="en-US">
                <a:solidFill>
                  <a:srgbClr val="3B3838"/>
                </a:solidFill>
                <a:latin typeface="微软雅黑" panose="020B0503020204020204" charset="-122"/>
                <a:ea typeface="微软雅黑" panose="020B0503020204020204" charset="-122"/>
              </a:rPr>
              <a:t>模块</a:t>
            </a:r>
            <a:endParaRPr lang="zh-CN" altLang="en-US">
              <a:solidFill>
                <a:srgbClr val="3B3838"/>
              </a:solidFill>
              <a:latin typeface="微软雅黑" panose="020B0503020204020204" charset="-122"/>
              <a:ea typeface="微软雅黑" panose="020B0503020204020204" charset="-122"/>
            </a:endParaRPr>
          </a:p>
        </p:txBody>
      </p:sp>
      <p:sp>
        <p:nvSpPr>
          <p:cNvPr id="3" name="文本框 2"/>
          <p:cNvSpPr txBox="1"/>
          <p:nvPr/>
        </p:nvSpPr>
        <p:spPr>
          <a:xfrm>
            <a:off x="668655" y="5714365"/>
            <a:ext cx="10408920" cy="645160"/>
          </a:xfrm>
          <a:prstGeom prst="rect">
            <a:avLst/>
          </a:prstGeom>
          <a:noFill/>
        </p:spPr>
        <p:txBody>
          <a:bodyPr wrap="square" rtlCol="0">
            <a:spAutoFit/>
          </a:bodyPr>
          <a:p>
            <a:r>
              <a:rPr lang="zh-CN" altLang="en-US"/>
              <a:t>Zombie_Eat_Botany(self,Botany_Location,Zombie_Location,Zombie_Go_ballistic_time,Zombie_Go_ballistic_time_max):#僵尸吃植物</a:t>
            </a:r>
            <a:endParaRPr lang="zh-CN" altLang="en-US"/>
          </a:p>
        </p:txBody>
      </p:sp>
    </p:spTree>
    <p:custDataLst>
      <p:tags r:id="rId1"/>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779780" y="1570355"/>
            <a:ext cx="10975340" cy="4799965"/>
          </a:xfrm>
          <a:prstGeom prst="rect">
            <a:avLst/>
          </a:prstGeom>
          <a:noFill/>
        </p:spPr>
        <p:txBody>
          <a:bodyPr wrap="square">
            <a:spAutoFit/>
          </a:bodyPr>
          <a:lstStyle/>
          <a:p>
            <a:pPr eaLnBrk="1" hangingPunct="1">
              <a:defRPr/>
            </a:pPr>
            <a:r>
              <a:rPr lang="en-US" altLang="zh-CN" b="1" dirty="0">
                <a:solidFill>
                  <a:schemeClr val="tx1">
                    <a:lumMod val="85000"/>
                    <a:lumOff val="15000"/>
                  </a:schemeClr>
                </a:solidFill>
                <a:latin typeface="微软雅黑" panose="020B0503020204020204" charset="-122"/>
                <a:ea typeface="微软雅黑" panose="020B0503020204020204" charset="-122"/>
              </a:rPr>
              <a:t>1.</a:t>
            </a:r>
            <a:r>
              <a:rPr lang="zh-CN" altLang="en-US" b="1" dirty="0">
                <a:solidFill>
                  <a:schemeClr val="tx1">
                    <a:lumMod val="85000"/>
                    <a:lumOff val="15000"/>
                  </a:schemeClr>
                </a:solidFill>
                <a:latin typeface="微软雅黑" panose="020B0503020204020204" charset="-122"/>
                <a:ea typeface="微软雅黑" panose="020B0503020204020204" charset="-122"/>
              </a:rPr>
              <a:t>加载相应的图片资源以及音乐</a:t>
            </a:r>
            <a:endParaRPr lang="zh-CN" altLang="en-US" b="1" dirty="0">
              <a:solidFill>
                <a:schemeClr val="tx1">
                  <a:lumMod val="85000"/>
                  <a:lumOff val="15000"/>
                </a:schemeClr>
              </a:solidFill>
              <a:latin typeface="微软雅黑" panose="020B0503020204020204" charset="-122"/>
              <a:ea typeface="微软雅黑" panose="020B0503020204020204" charset="-122"/>
            </a:endParaRPr>
          </a:p>
          <a:p>
            <a:pPr eaLnBrk="1" hangingPunct="1">
              <a:defRPr/>
            </a:pPr>
            <a:r>
              <a:rPr lang="zh-CN" altLang="en-US" b="1" dirty="0">
                <a:solidFill>
                  <a:schemeClr val="tx1">
                    <a:lumMod val="85000"/>
                    <a:lumOff val="15000"/>
                  </a:schemeClr>
                </a:solidFill>
                <a:latin typeface="微软雅黑" panose="020B0503020204020204" charset="-122"/>
                <a:ea typeface="微软雅黑" panose="020B0503020204020204" charset="-122"/>
              </a:rPr>
              <a:t>Botany_show(self):#植物召唤区</a:t>
            </a:r>
            <a:endParaRPr lang="zh-CN" altLang="en-US" b="1" dirty="0">
              <a:solidFill>
                <a:schemeClr val="tx1">
                  <a:lumMod val="85000"/>
                  <a:lumOff val="15000"/>
                </a:schemeClr>
              </a:solidFill>
              <a:latin typeface="微软雅黑" panose="020B0503020204020204" charset="-122"/>
              <a:ea typeface="微软雅黑" panose="020B0503020204020204" charset="-122"/>
            </a:endParaRPr>
          </a:p>
          <a:p>
            <a:pPr eaLnBrk="1" hangingPunct="1">
              <a:defRPr/>
            </a:pPr>
            <a:r>
              <a:rPr lang="zh-CN" altLang="en-US" b="1" dirty="0">
                <a:solidFill>
                  <a:schemeClr val="tx1">
                    <a:lumMod val="85000"/>
                    <a:lumOff val="15000"/>
                  </a:schemeClr>
                </a:solidFill>
                <a:latin typeface="微软雅黑" panose="020B0503020204020204" charset="-122"/>
                <a:ea typeface="微软雅黑" panose="020B0503020204020204" charset="-122"/>
              </a:rPr>
              <a:t>GameWindow(self):#游戏窗口</a:t>
            </a:r>
            <a:endParaRPr lang="zh-CN" altLang="en-US" b="1" dirty="0">
              <a:solidFill>
                <a:schemeClr val="tx1">
                  <a:lumMod val="85000"/>
                  <a:lumOff val="15000"/>
                </a:schemeClr>
              </a:solidFill>
              <a:latin typeface="微软雅黑" panose="020B0503020204020204" charset="-122"/>
              <a:ea typeface="微软雅黑" panose="020B0503020204020204" charset="-122"/>
            </a:endParaRPr>
          </a:p>
          <a:p>
            <a:pPr eaLnBrk="1" hangingPunct="1">
              <a:defRPr/>
            </a:pPr>
            <a:endParaRPr lang="zh-CN" altLang="en-US" b="1" dirty="0">
              <a:solidFill>
                <a:schemeClr val="tx1">
                  <a:lumMod val="85000"/>
                  <a:lumOff val="15000"/>
                </a:schemeClr>
              </a:solidFill>
              <a:latin typeface="微软雅黑" panose="020B0503020204020204" charset="-122"/>
              <a:ea typeface="微软雅黑" panose="020B0503020204020204" charset="-122"/>
            </a:endParaRPr>
          </a:p>
          <a:p>
            <a:pPr eaLnBrk="1" hangingPunct="1">
              <a:defRPr/>
            </a:pPr>
            <a:r>
              <a:rPr lang="en-US" altLang="zh-CN" b="1" dirty="0">
                <a:solidFill>
                  <a:schemeClr val="tx1">
                    <a:lumMod val="85000"/>
                    <a:lumOff val="15000"/>
                  </a:schemeClr>
                </a:solidFill>
                <a:latin typeface="微软雅黑" panose="020B0503020204020204" charset="-122"/>
                <a:ea typeface="微软雅黑" panose="020B0503020204020204" charset="-122"/>
              </a:rPr>
              <a:t>2.</a:t>
            </a:r>
            <a:r>
              <a:rPr lang="zh-CN" altLang="en-US" b="1" dirty="0">
                <a:solidFill>
                  <a:schemeClr val="tx1">
                    <a:lumMod val="85000"/>
                    <a:lumOff val="15000"/>
                  </a:schemeClr>
                </a:solidFill>
                <a:latin typeface="微软雅黑" panose="020B0503020204020204" charset="-122"/>
                <a:ea typeface="微软雅黑" panose="020B0503020204020204" charset="-122"/>
                <a:sym typeface="+mn-ea"/>
              </a:rPr>
              <a:t>处理鼠标事件，把鼠标坐标传入各个模块使其做相应的处理</a:t>
            </a:r>
            <a:endParaRPr lang="zh-CN" altLang="en-US" b="1" dirty="0">
              <a:solidFill>
                <a:schemeClr val="tx1">
                  <a:lumMod val="85000"/>
                  <a:lumOff val="15000"/>
                </a:schemeClr>
              </a:solidFill>
              <a:latin typeface="微软雅黑" panose="020B0503020204020204" charset="-122"/>
              <a:ea typeface="微软雅黑" panose="020B0503020204020204" charset="-122"/>
              <a:sym typeface="+mn-ea"/>
            </a:endParaRPr>
          </a:p>
          <a:p>
            <a:pPr eaLnBrk="1" hangingPunct="1">
              <a:defRPr/>
            </a:pPr>
            <a:r>
              <a:rPr lang="zh-CN" altLang="en-US" b="1" dirty="0">
                <a:solidFill>
                  <a:schemeClr val="tx1">
                    <a:lumMod val="85000"/>
                    <a:lumOff val="15000"/>
                  </a:schemeClr>
                </a:solidFill>
                <a:latin typeface="微软雅黑" panose="020B0503020204020204" charset="-122"/>
                <a:ea typeface="微软雅黑" panose="020B0503020204020204" charset="-122"/>
                <a:sym typeface="+mn-ea"/>
              </a:rPr>
              <a:t>Collect_Sunny(self,pos):#收取阳光</a:t>
            </a:r>
            <a:endParaRPr lang="zh-CN" altLang="en-US" b="1" dirty="0">
              <a:solidFill>
                <a:schemeClr val="tx1">
                  <a:lumMod val="85000"/>
                  <a:lumOff val="15000"/>
                </a:schemeClr>
              </a:solidFill>
              <a:latin typeface="微软雅黑" panose="020B0503020204020204" charset="-122"/>
              <a:ea typeface="微软雅黑" panose="020B0503020204020204" charset="-122"/>
              <a:sym typeface="+mn-ea"/>
            </a:endParaRPr>
          </a:p>
          <a:p>
            <a:pPr eaLnBrk="1" hangingPunct="1">
              <a:defRPr/>
            </a:pPr>
            <a:r>
              <a:rPr lang="zh-CN" altLang="en-US" b="1" dirty="0">
                <a:solidFill>
                  <a:schemeClr val="tx1">
                    <a:lumMod val="85000"/>
                    <a:lumOff val="15000"/>
                  </a:schemeClr>
                </a:solidFill>
                <a:latin typeface="微软雅黑" panose="020B0503020204020204" charset="-122"/>
                <a:ea typeface="微软雅黑" panose="020B0503020204020204" charset="-122"/>
              </a:rPr>
              <a:t>Plant_Botany_Type(self,pos):#植物种植类型</a:t>
            </a:r>
            <a:endParaRPr lang="zh-CN" altLang="en-US" b="1" dirty="0">
              <a:solidFill>
                <a:schemeClr val="tx1">
                  <a:lumMod val="85000"/>
                  <a:lumOff val="15000"/>
                </a:schemeClr>
              </a:solidFill>
              <a:latin typeface="微软雅黑" panose="020B0503020204020204" charset="-122"/>
              <a:ea typeface="微软雅黑" panose="020B0503020204020204" charset="-122"/>
            </a:endParaRPr>
          </a:p>
          <a:p>
            <a:pPr eaLnBrk="1" hangingPunct="1">
              <a:defRPr/>
            </a:pPr>
            <a:endParaRPr lang="zh-CN" altLang="en-US" b="1" dirty="0">
              <a:solidFill>
                <a:schemeClr val="tx1">
                  <a:lumMod val="85000"/>
                  <a:lumOff val="15000"/>
                </a:schemeClr>
              </a:solidFill>
              <a:latin typeface="微软雅黑" panose="020B0503020204020204" charset="-122"/>
              <a:ea typeface="微软雅黑" panose="020B0503020204020204" charset="-122"/>
            </a:endParaRPr>
          </a:p>
          <a:p>
            <a:pPr eaLnBrk="1" hangingPunct="1">
              <a:defRPr/>
            </a:pPr>
            <a:r>
              <a:rPr lang="en-US" altLang="zh-CN" b="1" dirty="0">
                <a:solidFill>
                  <a:schemeClr val="tx1">
                    <a:lumMod val="85000"/>
                    <a:lumOff val="15000"/>
                  </a:schemeClr>
                </a:solidFill>
                <a:latin typeface="微软雅黑" panose="020B0503020204020204" charset="-122"/>
                <a:ea typeface="微软雅黑" panose="020B0503020204020204" charset="-122"/>
              </a:rPr>
              <a:t>3.</a:t>
            </a:r>
            <a:r>
              <a:rPr lang="zh-CN" altLang="zh-CN" b="1" dirty="0">
                <a:solidFill>
                  <a:schemeClr val="tx1">
                    <a:lumMod val="85000"/>
                    <a:lumOff val="15000"/>
                  </a:schemeClr>
                </a:solidFill>
                <a:latin typeface="微软雅黑" panose="020B0503020204020204" charset="-122"/>
                <a:ea typeface="微软雅黑" panose="020B0503020204020204" charset="-122"/>
                <a:sym typeface="+mn-ea"/>
              </a:rPr>
              <a:t>根据各个模块返回的不同的值，做相应的处理</a:t>
            </a:r>
            <a:endParaRPr lang="zh-CN" altLang="zh-CN" b="1" dirty="0">
              <a:solidFill>
                <a:schemeClr val="tx1">
                  <a:lumMod val="85000"/>
                  <a:lumOff val="15000"/>
                </a:schemeClr>
              </a:solidFill>
              <a:latin typeface="微软雅黑" panose="020B0503020204020204" charset="-122"/>
              <a:ea typeface="微软雅黑" panose="020B0503020204020204" charset="-122"/>
              <a:sym typeface="+mn-ea"/>
            </a:endParaRPr>
          </a:p>
          <a:p>
            <a:pPr eaLnBrk="1" hangingPunct="1">
              <a:defRPr/>
            </a:pPr>
            <a:r>
              <a:rPr lang="zh-CN" altLang="en-US" b="1" dirty="0">
                <a:solidFill>
                  <a:schemeClr val="tx1">
                    <a:lumMod val="85000"/>
                    <a:lumOff val="15000"/>
                  </a:schemeClr>
                </a:solidFill>
                <a:latin typeface="微软雅黑" panose="020B0503020204020204" charset="-122"/>
                <a:ea typeface="微软雅黑" panose="020B0503020204020204" charset="-122"/>
              </a:rPr>
              <a:t>Sunny_Collect_Animation(self):#阳光回收动画</a:t>
            </a:r>
            <a:endParaRPr lang="zh-CN" altLang="en-US" b="1" dirty="0">
              <a:solidFill>
                <a:schemeClr val="tx1">
                  <a:lumMod val="85000"/>
                  <a:lumOff val="15000"/>
                </a:schemeClr>
              </a:solidFill>
              <a:latin typeface="微软雅黑" panose="020B0503020204020204" charset="-122"/>
              <a:ea typeface="微软雅黑" panose="020B0503020204020204" charset="-122"/>
            </a:endParaRPr>
          </a:p>
          <a:p>
            <a:pPr eaLnBrk="1" hangingPunct="1">
              <a:defRPr/>
            </a:pPr>
            <a:r>
              <a:rPr lang="zh-CN" altLang="en-US" b="1" dirty="0">
                <a:solidFill>
                  <a:schemeClr val="tx1">
                    <a:lumMod val="85000"/>
                    <a:lumOff val="15000"/>
                  </a:schemeClr>
                </a:solidFill>
                <a:latin typeface="微软雅黑" panose="020B0503020204020204" charset="-122"/>
                <a:ea typeface="微软雅黑" panose="020B0503020204020204" charset="-122"/>
              </a:rPr>
              <a:t>Plant_Botany(self):#植物种植在地上</a:t>
            </a:r>
            <a:endParaRPr lang="zh-CN" altLang="en-US" b="1" dirty="0">
              <a:solidFill>
                <a:schemeClr val="tx1">
                  <a:lumMod val="85000"/>
                  <a:lumOff val="15000"/>
                </a:schemeClr>
              </a:solidFill>
              <a:latin typeface="微软雅黑" panose="020B0503020204020204" charset="-122"/>
              <a:ea typeface="微软雅黑" panose="020B0503020204020204" charset="-122"/>
            </a:endParaRPr>
          </a:p>
          <a:p>
            <a:pPr eaLnBrk="1" hangingPunct="1">
              <a:defRPr/>
            </a:pPr>
            <a:r>
              <a:rPr lang="zh-CN" altLang="en-US" b="1" dirty="0">
                <a:solidFill>
                  <a:schemeClr val="tx1">
                    <a:lumMod val="85000"/>
                    <a:lumOff val="15000"/>
                  </a:schemeClr>
                </a:solidFill>
                <a:latin typeface="微软雅黑" panose="020B0503020204020204" charset="-122"/>
                <a:ea typeface="微软雅黑" panose="020B0503020204020204" charset="-122"/>
              </a:rPr>
              <a:t>Botany_Lab_Location(self):#显示植物子弹位置</a:t>
            </a:r>
            <a:endParaRPr lang="zh-CN" altLang="en-US" b="1" dirty="0">
              <a:solidFill>
                <a:schemeClr val="tx1">
                  <a:lumMod val="85000"/>
                  <a:lumOff val="15000"/>
                </a:schemeClr>
              </a:solidFill>
              <a:latin typeface="微软雅黑" panose="020B0503020204020204" charset="-122"/>
              <a:ea typeface="微软雅黑" panose="020B0503020204020204" charset="-122"/>
            </a:endParaRPr>
          </a:p>
          <a:p>
            <a:pPr eaLnBrk="1" hangingPunct="1">
              <a:defRPr/>
            </a:pPr>
            <a:r>
              <a:rPr lang="zh-CN" altLang="en-US" b="1" dirty="0">
                <a:solidFill>
                  <a:schemeClr val="tx1">
                    <a:lumMod val="85000"/>
                    <a:lumOff val="15000"/>
                  </a:schemeClr>
                </a:solidFill>
                <a:latin typeface="微软雅黑" panose="020B0503020204020204" charset="-122"/>
                <a:ea typeface="微软雅黑" panose="020B0503020204020204" charset="-122"/>
              </a:rPr>
              <a:t>Creat_Zombie_Location(self):#僵尸出现</a:t>
            </a:r>
            <a:endParaRPr lang="zh-CN" altLang="en-US" b="1" dirty="0">
              <a:solidFill>
                <a:schemeClr val="tx1">
                  <a:lumMod val="85000"/>
                  <a:lumOff val="15000"/>
                </a:schemeClr>
              </a:solidFill>
              <a:latin typeface="微软雅黑" panose="020B0503020204020204" charset="-122"/>
              <a:ea typeface="微软雅黑" panose="020B0503020204020204" charset="-122"/>
            </a:endParaRPr>
          </a:p>
          <a:p>
            <a:pPr eaLnBrk="1" hangingPunct="1">
              <a:defRPr/>
            </a:pPr>
            <a:r>
              <a:rPr lang="zh-CN" altLang="en-US" b="1" dirty="0">
                <a:solidFill>
                  <a:schemeClr val="tx1">
                    <a:lumMod val="85000"/>
                    <a:lumOff val="15000"/>
                  </a:schemeClr>
                </a:solidFill>
                <a:latin typeface="微软雅黑" panose="020B0503020204020204" charset="-122"/>
                <a:ea typeface="微软雅黑" panose="020B0503020204020204" charset="-122"/>
              </a:rPr>
              <a:t>Zombie_Go_ballistic(self):#僵尸暴走提示</a:t>
            </a:r>
            <a:endParaRPr lang="zh-CN" altLang="en-US" b="1" dirty="0">
              <a:solidFill>
                <a:schemeClr val="tx1">
                  <a:lumMod val="85000"/>
                  <a:lumOff val="15000"/>
                </a:schemeClr>
              </a:solidFill>
              <a:latin typeface="微软雅黑" panose="020B0503020204020204" charset="-122"/>
              <a:ea typeface="微软雅黑" panose="020B0503020204020204" charset="-122"/>
            </a:endParaRPr>
          </a:p>
          <a:p>
            <a:pPr eaLnBrk="1" hangingPunct="1">
              <a:defRPr/>
            </a:pPr>
            <a:r>
              <a:rPr lang="zh-CN" altLang="en-US" b="1" dirty="0">
                <a:solidFill>
                  <a:schemeClr val="tx1">
                    <a:lumMod val="85000"/>
                    <a:lumOff val="15000"/>
                  </a:schemeClr>
                </a:solidFill>
                <a:latin typeface="微软雅黑" panose="020B0503020204020204" charset="-122"/>
                <a:ea typeface="微软雅黑" panose="020B0503020204020204" charset="-122"/>
              </a:rPr>
              <a:t>Zombie_Ruin_Location(self):# 在僵尸死亡位置播放动画</a:t>
            </a:r>
            <a:endParaRPr lang="zh-CN" altLang="en-US" b="1" dirty="0">
              <a:solidFill>
                <a:schemeClr val="tx1">
                  <a:lumMod val="85000"/>
                  <a:lumOff val="15000"/>
                </a:schemeClr>
              </a:solidFill>
              <a:latin typeface="微软雅黑" panose="020B0503020204020204" charset="-122"/>
              <a:ea typeface="微软雅黑" panose="020B0503020204020204" charset="-122"/>
            </a:endParaRPr>
          </a:p>
          <a:p>
            <a:pPr eaLnBrk="1" hangingPunct="1">
              <a:defRPr/>
            </a:pPr>
            <a:r>
              <a:rPr lang="zh-CN" altLang="en-US" b="1" dirty="0">
                <a:solidFill>
                  <a:schemeClr val="tx1">
                    <a:lumMod val="85000"/>
                    <a:lumOff val="15000"/>
                  </a:schemeClr>
                </a:solidFill>
                <a:latin typeface="微软雅黑" panose="020B0503020204020204" charset="-122"/>
                <a:ea typeface="微软雅黑" panose="020B0503020204020204" charset="-122"/>
              </a:rPr>
              <a:t>Zombies_Won(self):#僵尸胜利</a:t>
            </a:r>
            <a:endParaRPr lang="zh-CN" altLang="en-US" b="1" dirty="0">
              <a:solidFill>
                <a:schemeClr val="tx1">
                  <a:lumMod val="85000"/>
                  <a:lumOff val="15000"/>
                </a:schemeClr>
              </a:solidFill>
              <a:latin typeface="微软雅黑" panose="020B0503020204020204" charset="-122"/>
              <a:ea typeface="微软雅黑" panose="020B0503020204020204" charset="-122"/>
            </a:endParaRPr>
          </a:p>
          <a:p>
            <a:pPr eaLnBrk="1" hangingPunct="1">
              <a:defRPr/>
            </a:pPr>
            <a:r>
              <a:rPr lang="zh-CN" altLang="en-US" b="1" dirty="0">
                <a:solidFill>
                  <a:schemeClr val="tx1">
                    <a:lumMod val="85000"/>
                    <a:lumOff val="15000"/>
                  </a:schemeClr>
                </a:solidFill>
                <a:latin typeface="微软雅黑" panose="020B0503020204020204" charset="-122"/>
                <a:ea typeface="微软雅黑" panose="020B0503020204020204" charset="-122"/>
                <a:sym typeface="+mn-ea"/>
              </a:rPr>
              <a:t>Produce_System_sunny(self):#加载生成的阳光图片</a:t>
            </a:r>
            <a:endParaRPr lang="zh-CN" altLang="en-US" b="1" dirty="0">
              <a:solidFill>
                <a:schemeClr val="tx1">
                  <a:lumMod val="85000"/>
                  <a:lumOff val="15000"/>
                </a:schemeClr>
              </a:solidFill>
              <a:latin typeface="微软雅黑" panose="020B0503020204020204" charset="-122"/>
              <a:ea typeface="微软雅黑" panose="020B0503020204020204" charset="-122"/>
            </a:endParaRPr>
          </a:p>
        </p:txBody>
      </p:sp>
      <p:sp>
        <p:nvSpPr>
          <p:cNvPr id="55" name="矩形 54"/>
          <p:cNvSpPr/>
          <p:nvPr/>
        </p:nvSpPr>
        <p:spPr>
          <a:xfrm>
            <a:off x="98425" y="96838"/>
            <a:ext cx="11995150" cy="6661150"/>
          </a:xfrm>
          <a:prstGeom prst="rect">
            <a:avLst/>
          </a:prstGeom>
          <a:noFill/>
          <a:ln w="63500" cmpd="thickThi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418" name="Freeform 27"/>
          <p:cNvSpPr/>
          <p:nvPr/>
        </p:nvSpPr>
        <p:spPr bwMode="auto">
          <a:xfrm flipH="1">
            <a:off x="7146925" y="966788"/>
            <a:ext cx="742950" cy="301625"/>
          </a:xfrm>
          <a:custGeom>
            <a:avLst/>
            <a:gdLst>
              <a:gd name="T0" fmla="*/ 2147483646 w 399"/>
              <a:gd name="T1" fmla="*/ 2147483646 h 159"/>
              <a:gd name="T2" fmla="*/ 2147483646 w 399"/>
              <a:gd name="T3" fmla="*/ 2147483646 h 159"/>
              <a:gd name="T4" fmla="*/ 2147483646 w 399"/>
              <a:gd name="T5" fmla="*/ 2147483646 h 159"/>
              <a:gd name="T6" fmla="*/ 2147483646 w 399"/>
              <a:gd name="T7" fmla="*/ 2147483646 h 159"/>
              <a:gd name="T8" fmla="*/ 2147483646 w 399"/>
              <a:gd name="T9" fmla="*/ 2147483646 h 159"/>
              <a:gd name="T10" fmla="*/ 2147483646 w 399"/>
              <a:gd name="T11" fmla="*/ 2147483646 h 159"/>
              <a:gd name="T12" fmla="*/ 2147483646 w 399"/>
              <a:gd name="T13" fmla="*/ 2147483646 h 159"/>
              <a:gd name="T14" fmla="*/ 2147483646 w 399"/>
              <a:gd name="T15" fmla="*/ 2147483646 h 159"/>
              <a:gd name="T16" fmla="*/ 2147483646 w 399"/>
              <a:gd name="T17" fmla="*/ 2147483646 h 159"/>
              <a:gd name="T18" fmla="*/ 2147483646 w 399"/>
              <a:gd name="T19" fmla="*/ 2147483646 h 159"/>
              <a:gd name="T20" fmla="*/ 2147483646 w 399"/>
              <a:gd name="T21" fmla="*/ 2147483646 h 159"/>
              <a:gd name="T22" fmla="*/ 2147483646 w 399"/>
              <a:gd name="T23" fmla="*/ 2147483646 h 159"/>
              <a:gd name="T24" fmla="*/ 2147483646 w 399"/>
              <a:gd name="T25" fmla="*/ 2147483646 h 159"/>
              <a:gd name="T26" fmla="*/ 2147483646 w 399"/>
              <a:gd name="T27" fmla="*/ 2147483646 h 159"/>
              <a:gd name="T28" fmla="*/ 2147483646 w 399"/>
              <a:gd name="T29" fmla="*/ 2147483646 h 159"/>
              <a:gd name="T30" fmla="*/ 2147483646 w 399"/>
              <a:gd name="T31" fmla="*/ 2147483646 h 159"/>
              <a:gd name="T32" fmla="*/ 2147483646 w 399"/>
              <a:gd name="T33" fmla="*/ 2147483646 h 159"/>
              <a:gd name="T34" fmla="*/ 2147483646 w 399"/>
              <a:gd name="T35" fmla="*/ 2147483646 h 159"/>
              <a:gd name="T36" fmla="*/ 2147483646 w 399"/>
              <a:gd name="T37" fmla="*/ 2147483646 h 159"/>
              <a:gd name="T38" fmla="*/ 2147483646 w 399"/>
              <a:gd name="T39" fmla="*/ 2147483646 h 159"/>
              <a:gd name="T40" fmla="*/ 2147483646 w 399"/>
              <a:gd name="T41" fmla="*/ 2147483646 h 159"/>
              <a:gd name="T42" fmla="*/ 2147483646 w 399"/>
              <a:gd name="T43" fmla="*/ 2147483646 h 159"/>
              <a:gd name="T44" fmla="*/ 2147483646 w 399"/>
              <a:gd name="T45" fmla="*/ 2147483646 h 159"/>
              <a:gd name="T46" fmla="*/ 2147483646 w 399"/>
              <a:gd name="T47" fmla="*/ 2147483646 h 159"/>
              <a:gd name="T48" fmla="*/ 2147483646 w 399"/>
              <a:gd name="T49" fmla="*/ 2147483646 h 159"/>
              <a:gd name="T50" fmla="*/ 2147483646 w 399"/>
              <a:gd name="T51" fmla="*/ 2147483646 h 159"/>
              <a:gd name="T52" fmla="*/ 2147483646 w 399"/>
              <a:gd name="T53" fmla="*/ 2147483646 h 159"/>
              <a:gd name="T54" fmla="*/ 2147483646 w 399"/>
              <a:gd name="T55" fmla="*/ 2147483646 h 159"/>
              <a:gd name="T56" fmla="*/ 2147483646 w 399"/>
              <a:gd name="T57" fmla="*/ 2147483646 h 159"/>
              <a:gd name="T58" fmla="*/ 2147483646 w 399"/>
              <a:gd name="T59" fmla="*/ 2147483646 h 159"/>
              <a:gd name="T60" fmla="*/ 2147483646 w 399"/>
              <a:gd name="T61" fmla="*/ 2147483646 h 159"/>
              <a:gd name="T62" fmla="*/ 2147483646 w 399"/>
              <a:gd name="T63" fmla="*/ 2147483646 h 159"/>
              <a:gd name="T64" fmla="*/ 2147483646 w 399"/>
              <a:gd name="T65" fmla="*/ 2147483646 h 159"/>
              <a:gd name="T66" fmla="*/ 2147483646 w 399"/>
              <a:gd name="T67" fmla="*/ 2147483646 h 159"/>
              <a:gd name="T68" fmla="*/ 2147483646 w 399"/>
              <a:gd name="T69" fmla="*/ 2147483646 h 159"/>
              <a:gd name="T70" fmla="*/ 2147483646 w 399"/>
              <a:gd name="T71" fmla="*/ 2147483646 h 15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399" h="159">
                <a:moveTo>
                  <a:pt x="366" y="100"/>
                </a:moveTo>
                <a:cubicBezTo>
                  <a:pt x="371" y="101"/>
                  <a:pt x="374" y="109"/>
                  <a:pt x="371" y="115"/>
                </a:cubicBezTo>
                <a:cubicBezTo>
                  <a:pt x="366" y="122"/>
                  <a:pt x="356" y="123"/>
                  <a:pt x="350" y="118"/>
                </a:cubicBezTo>
                <a:cubicBezTo>
                  <a:pt x="337" y="109"/>
                  <a:pt x="343" y="89"/>
                  <a:pt x="361" y="88"/>
                </a:cubicBezTo>
                <a:cubicBezTo>
                  <a:pt x="382" y="87"/>
                  <a:pt x="399" y="110"/>
                  <a:pt x="383" y="131"/>
                </a:cubicBezTo>
                <a:cubicBezTo>
                  <a:pt x="368" y="152"/>
                  <a:pt x="337" y="152"/>
                  <a:pt x="313" y="148"/>
                </a:cubicBezTo>
                <a:cubicBezTo>
                  <a:pt x="296" y="144"/>
                  <a:pt x="277" y="138"/>
                  <a:pt x="261" y="129"/>
                </a:cubicBezTo>
                <a:cubicBezTo>
                  <a:pt x="260" y="128"/>
                  <a:pt x="260" y="128"/>
                  <a:pt x="260" y="128"/>
                </a:cubicBezTo>
                <a:cubicBezTo>
                  <a:pt x="252" y="138"/>
                  <a:pt x="246" y="148"/>
                  <a:pt x="240" y="159"/>
                </a:cubicBezTo>
                <a:cubicBezTo>
                  <a:pt x="193" y="134"/>
                  <a:pt x="166" y="28"/>
                  <a:pt x="91" y="11"/>
                </a:cubicBezTo>
                <a:cubicBezTo>
                  <a:pt x="61" y="4"/>
                  <a:pt x="20" y="17"/>
                  <a:pt x="11" y="53"/>
                </a:cubicBezTo>
                <a:cubicBezTo>
                  <a:pt x="5" y="82"/>
                  <a:pt x="31" y="115"/>
                  <a:pt x="63" y="109"/>
                </a:cubicBezTo>
                <a:cubicBezTo>
                  <a:pt x="80" y="106"/>
                  <a:pt x="93" y="86"/>
                  <a:pt x="89" y="68"/>
                </a:cubicBezTo>
                <a:cubicBezTo>
                  <a:pt x="86" y="50"/>
                  <a:pt x="65" y="37"/>
                  <a:pt x="48" y="45"/>
                </a:cubicBezTo>
                <a:cubicBezTo>
                  <a:pt x="35" y="50"/>
                  <a:pt x="31" y="65"/>
                  <a:pt x="36" y="76"/>
                </a:cubicBezTo>
                <a:cubicBezTo>
                  <a:pt x="42" y="88"/>
                  <a:pt x="64" y="91"/>
                  <a:pt x="69" y="78"/>
                </a:cubicBezTo>
                <a:cubicBezTo>
                  <a:pt x="73" y="67"/>
                  <a:pt x="63" y="61"/>
                  <a:pt x="59" y="61"/>
                </a:cubicBezTo>
                <a:cubicBezTo>
                  <a:pt x="52" y="60"/>
                  <a:pt x="44" y="64"/>
                  <a:pt x="43" y="72"/>
                </a:cubicBezTo>
                <a:cubicBezTo>
                  <a:pt x="42" y="61"/>
                  <a:pt x="54" y="56"/>
                  <a:pt x="62" y="58"/>
                </a:cubicBezTo>
                <a:cubicBezTo>
                  <a:pt x="69" y="60"/>
                  <a:pt x="76" y="68"/>
                  <a:pt x="72" y="79"/>
                </a:cubicBezTo>
                <a:cubicBezTo>
                  <a:pt x="66" y="96"/>
                  <a:pt x="39" y="94"/>
                  <a:pt x="32" y="78"/>
                </a:cubicBezTo>
                <a:cubicBezTo>
                  <a:pt x="26" y="65"/>
                  <a:pt x="33" y="48"/>
                  <a:pt x="46" y="42"/>
                </a:cubicBezTo>
                <a:cubicBezTo>
                  <a:pt x="67" y="33"/>
                  <a:pt x="89" y="48"/>
                  <a:pt x="93" y="69"/>
                </a:cubicBezTo>
                <a:cubicBezTo>
                  <a:pt x="97" y="89"/>
                  <a:pt x="84" y="110"/>
                  <a:pt x="64" y="114"/>
                </a:cubicBezTo>
                <a:cubicBezTo>
                  <a:pt x="28" y="121"/>
                  <a:pt x="0" y="85"/>
                  <a:pt x="8" y="52"/>
                </a:cubicBezTo>
                <a:cubicBezTo>
                  <a:pt x="18" y="14"/>
                  <a:pt x="60" y="0"/>
                  <a:pt x="94" y="7"/>
                </a:cubicBezTo>
                <a:cubicBezTo>
                  <a:pt x="166" y="24"/>
                  <a:pt x="192" y="118"/>
                  <a:pt x="238" y="151"/>
                </a:cubicBezTo>
                <a:cubicBezTo>
                  <a:pt x="242" y="143"/>
                  <a:pt x="249" y="134"/>
                  <a:pt x="256" y="126"/>
                </a:cubicBezTo>
                <a:cubicBezTo>
                  <a:pt x="234" y="113"/>
                  <a:pt x="213" y="96"/>
                  <a:pt x="207" y="73"/>
                </a:cubicBezTo>
                <a:cubicBezTo>
                  <a:pt x="240" y="78"/>
                  <a:pt x="306" y="67"/>
                  <a:pt x="345" y="75"/>
                </a:cubicBezTo>
                <a:cubicBezTo>
                  <a:pt x="313" y="74"/>
                  <a:pt x="283" y="103"/>
                  <a:pt x="264" y="124"/>
                </a:cubicBezTo>
                <a:cubicBezTo>
                  <a:pt x="280" y="133"/>
                  <a:pt x="297" y="140"/>
                  <a:pt x="314" y="143"/>
                </a:cubicBezTo>
                <a:cubicBezTo>
                  <a:pt x="335" y="147"/>
                  <a:pt x="365" y="148"/>
                  <a:pt x="380" y="131"/>
                </a:cubicBezTo>
                <a:cubicBezTo>
                  <a:pt x="395" y="113"/>
                  <a:pt x="380" y="92"/>
                  <a:pt x="361" y="93"/>
                </a:cubicBezTo>
                <a:cubicBezTo>
                  <a:pt x="348" y="94"/>
                  <a:pt x="344" y="110"/>
                  <a:pt x="352" y="116"/>
                </a:cubicBezTo>
                <a:cubicBezTo>
                  <a:pt x="363" y="123"/>
                  <a:pt x="376" y="111"/>
                  <a:pt x="366" y="100"/>
                </a:cubicBezTo>
                <a:close/>
              </a:path>
            </a:pathLst>
          </a:custGeom>
          <a:solidFill>
            <a:schemeClr val="tx1">
              <a:alpha val="76862"/>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419" name="Freeform 27"/>
          <p:cNvSpPr/>
          <p:nvPr/>
        </p:nvSpPr>
        <p:spPr bwMode="auto">
          <a:xfrm>
            <a:off x="4257675" y="939800"/>
            <a:ext cx="742950" cy="301625"/>
          </a:xfrm>
          <a:custGeom>
            <a:avLst/>
            <a:gdLst>
              <a:gd name="T0" fmla="*/ 2147483646 w 399"/>
              <a:gd name="T1" fmla="*/ 2147483646 h 159"/>
              <a:gd name="T2" fmla="*/ 2147483646 w 399"/>
              <a:gd name="T3" fmla="*/ 2147483646 h 159"/>
              <a:gd name="T4" fmla="*/ 2147483646 w 399"/>
              <a:gd name="T5" fmla="*/ 2147483646 h 159"/>
              <a:gd name="T6" fmla="*/ 2147483646 w 399"/>
              <a:gd name="T7" fmla="*/ 2147483646 h 159"/>
              <a:gd name="T8" fmla="*/ 2147483646 w 399"/>
              <a:gd name="T9" fmla="*/ 2147483646 h 159"/>
              <a:gd name="T10" fmla="*/ 2147483646 w 399"/>
              <a:gd name="T11" fmla="*/ 2147483646 h 159"/>
              <a:gd name="T12" fmla="*/ 2147483646 w 399"/>
              <a:gd name="T13" fmla="*/ 2147483646 h 159"/>
              <a:gd name="T14" fmla="*/ 2147483646 w 399"/>
              <a:gd name="T15" fmla="*/ 2147483646 h 159"/>
              <a:gd name="T16" fmla="*/ 2147483646 w 399"/>
              <a:gd name="T17" fmla="*/ 2147483646 h 159"/>
              <a:gd name="T18" fmla="*/ 2147483646 w 399"/>
              <a:gd name="T19" fmla="*/ 2147483646 h 159"/>
              <a:gd name="T20" fmla="*/ 2147483646 w 399"/>
              <a:gd name="T21" fmla="*/ 2147483646 h 159"/>
              <a:gd name="T22" fmla="*/ 2147483646 w 399"/>
              <a:gd name="T23" fmla="*/ 2147483646 h 159"/>
              <a:gd name="T24" fmla="*/ 2147483646 w 399"/>
              <a:gd name="T25" fmla="*/ 2147483646 h 159"/>
              <a:gd name="T26" fmla="*/ 2147483646 w 399"/>
              <a:gd name="T27" fmla="*/ 2147483646 h 159"/>
              <a:gd name="T28" fmla="*/ 2147483646 w 399"/>
              <a:gd name="T29" fmla="*/ 2147483646 h 159"/>
              <a:gd name="T30" fmla="*/ 2147483646 w 399"/>
              <a:gd name="T31" fmla="*/ 2147483646 h 159"/>
              <a:gd name="T32" fmla="*/ 2147483646 w 399"/>
              <a:gd name="T33" fmla="*/ 2147483646 h 159"/>
              <a:gd name="T34" fmla="*/ 2147483646 w 399"/>
              <a:gd name="T35" fmla="*/ 2147483646 h 159"/>
              <a:gd name="T36" fmla="*/ 2147483646 w 399"/>
              <a:gd name="T37" fmla="*/ 2147483646 h 159"/>
              <a:gd name="T38" fmla="*/ 2147483646 w 399"/>
              <a:gd name="T39" fmla="*/ 2147483646 h 159"/>
              <a:gd name="T40" fmla="*/ 2147483646 w 399"/>
              <a:gd name="T41" fmla="*/ 2147483646 h 159"/>
              <a:gd name="T42" fmla="*/ 2147483646 w 399"/>
              <a:gd name="T43" fmla="*/ 2147483646 h 159"/>
              <a:gd name="T44" fmla="*/ 2147483646 w 399"/>
              <a:gd name="T45" fmla="*/ 2147483646 h 159"/>
              <a:gd name="T46" fmla="*/ 2147483646 w 399"/>
              <a:gd name="T47" fmla="*/ 2147483646 h 159"/>
              <a:gd name="T48" fmla="*/ 2147483646 w 399"/>
              <a:gd name="T49" fmla="*/ 2147483646 h 159"/>
              <a:gd name="T50" fmla="*/ 2147483646 w 399"/>
              <a:gd name="T51" fmla="*/ 2147483646 h 159"/>
              <a:gd name="T52" fmla="*/ 2147483646 w 399"/>
              <a:gd name="T53" fmla="*/ 2147483646 h 159"/>
              <a:gd name="T54" fmla="*/ 2147483646 w 399"/>
              <a:gd name="T55" fmla="*/ 2147483646 h 159"/>
              <a:gd name="T56" fmla="*/ 2147483646 w 399"/>
              <a:gd name="T57" fmla="*/ 2147483646 h 159"/>
              <a:gd name="T58" fmla="*/ 2147483646 w 399"/>
              <a:gd name="T59" fmla="*/ 2147483646 h 159"/>
              <a:gd name="T60" fmla="*/ 2147483646 w 399"/>
              <a:gd name="T61" fmla="*/ 2147483646 h 159"/>
              <a:gd name="T62" fmla="*/ 2147483646 w 399"/>
              <a:gd name="T63" fmla="*/ 2147483646 h 159"/>
              <a:gd name="T64" fmla="*/ 2147483646 w 399"/>
              <a:gd name="T65" fmla="*/ 2147483646 h 159"/>
              <a:gd name="T66" fmla="*/ 2147483646 w 399"/>
              <a:gd name="T67" fmla="*/ 2147483646 h 159"/>
              <a:gd name="T68" fmla="*/ 2147483646 w 399"/>
              <a:gd name="T69" fmla="*/ 2147483646 h 159"/>
              <a:gd name="T70" fmla="*/ 2147483646 w 399"/>
              <a:gd name="T71" fmla="*/ 2147483646 h 15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399" h="159">
                <a:moveTo>
                  <a:pt x="366" y="100"/>
                </a:moveTo>
                <a:cubicBezTo>
                  <a:pt x="371" y="101"/>
                  <a:pt x="374" y="109"/>
                  <a:pt x="371" y="115"/>
                </a:cubicBezTo>
                <a:cubicBezTo>
                  <a:pt x="366" y="122"/>
                  <a:pt x="356" y="123"/>
                  <a:pt x="350" y="118"/>
                </a:cubicBezTo>
                <a:cubicBezTo>
                  <a:pt x="337" y="109"/>
                  <a:pt x="343" y="89"/>
                  <a:pt x="361" y="88"/>
                </a:cubicBezTo>
                <a:cubicBezTo>
                  <a:pt x="382" y="87"/>
                  <a:pt x="399" y="110"/>
                  <a:pt x="383" y="131"/>
                </a:cubicBezTo>
                <a:cubicBezTo>
                  <a:pt x="368" y="152"/>
                  <a:pt x="337" y="152"/>
                  <a:pt x="313" y="148"/>
                </a:cubicBezTo>
                <a:cubicBezTo>
                  <a:pt x="296" y="144"/>
                  <a:pt x="277" y="138"/>
                  <a:pt x="261" y="129"/>
                </a:cubicBezTo>
                <a:cubicBezTo>
                  <a:pt x="260" y="128"/>
                  <a:pt x="260" y="128"/>
                  <a:pt x="260" y="128"/>
                </a:cubicBezTo>
                <a:cubicBezTo>
                  <a:pt x="252" y="138"/>
                  <a:pt x="246" y="148"/>
                  <a:pt x="240" y="159"/>
                </a:cubicBezTo>
                <a:cubicBezTo>
                  <a:pt x="193" y="134"/>
                  <a:pt x="166" y="28"/>
                  <a:pt x="91" y="11"/>
                </a:cubicBezTo>
                <a:cubicBezTo>
                  <a:pt x="61" y="4"/>
                  <a:pt x="20" y="17"/>
                  <a:pt x="11" y="53"/>
                </a:cubicBezTo>
                <a:cubicBezTo>
                  <a:pt x="5" y="82"/>
                  <a:pt x="31" y="115"/>
                  <a:pt x="63" y="109"/>
                </a:cubicBezTo>
                <a:cubicBezTo>
                  <a:pt x="80" y="106"/>
                  <a:pt x="93" y="86"/>
                  <a:pt x="89" y="68"/>
                </a:cubicBezTo>
                <a:cubicBezTo>
                  <a:pt x="86" y="50"/>
                  <a:pt x="65" y="37"/>
                  <a:pt x="48" y="45"/>
                </a:cubicBezTo>
                <a:cubicBezTo>
                  <a:pt x="35" y="50"/>
                  <a:pt x="31" y="65"/>
                  <a:pt x="36" y="76"/>
                </a:cubicBezTo>
                <a:cubicBezTo>
                  <a:pt x="42" y="88"/>
                  <a:pt x="64" y="91"/>
                  <a:pt x="69" y="78"/>
                </a:cubicBezTo>
                <a:cubicBezTo>
                  <a:pt x="73" y="67"/>
                  <a:pt x="63" y="61"/>
                  <a:pt x="59" y="61"/>
                </a:cubicBezTo>
                <a:cubicBezTo>
                  <a:pt x="52" y="60"/>
                  <a:pt x="44" y="64"/>
                  <a:pt x="43" y="72"/>
                </a:cubicBezTo>
                <a:cubicBezTo>
                  <a:pt x="42" y="61"/>
                  <a:pt x="54" y="56"/>
                  <a:pt x="62" y="58"/>
                </a:cubicBezTo>
                <a:cubicBezTo>
                  <a:pt x="69" y="60"/>
                  <a:pt x="76" y="68"/>
                  <a:pt x="72" y="79"/>
                </a:cubicBezTo>
                <a:cubicBezTo>
                  <a:pt x="66" y="96"/>
                  <a:pt x="39" y="94"/>
                  <a:pt x="32" y="78"/>
                </a:cubicBezTo>
                <a:cubicBezTo>
                  <a:pt x="26" y="65"/>
                  <a:pt x="33" y="48"/>
                  <a:pt x="46" y="42"/>
                </a:cubicBezTo>
                <a:cubicBezTo>
                  <a:pt x="67" y="33"/>
                  <a:pt x="89" y="48"/>
                  <a:pt x="93" y="69"/>
                </a:cubicBezTo>
                <a:cubicBezTo>
                  <a:pt x="97" y="89"/>
                  <a:pt x="84" y="110"/>
                  <a:pt x="64" y="114"/>
                </a:cubicBezTo>
                <a:cubicBezTo>
                  <a:pt x="28" y="121"/>
                  <a:pt x="0" y="85"/>
                  <a:pt x="8" y="52"/>
                </a:cubicBezTo>
                <a:cubicBezTo>
                  <a:pt x="18" y="14"/>
                  <a:pt x="60" y="0"/>
                  <a:pt x="94" y="7"/>
                </a:cubicBezTo>
                <a:cubicBezTo>
                  <a:pt x="166" y="24"/>
                  <a:pt x="192" y="118"/>
                  <a:pt x="238" y="151"/>
                </a:cubicBezTo>
                <a:cubicBezTo>
                  <a:pt x="242" y="143"/>
                  <a:pt x="249" y="134"/>
                  <a:pt x="256" y="126"/>
                </a:cubicBezTo>
                <a:cubicBezTo>
                  <a:pt x="234" y="113"/>
                  <a:pt x="213" y="96"/>
                  <a:pt x="207" y="73"/>
                </a:cubicBezTo>
                <a:cubicBezTo>
                  <a:pt x="240" y="78"/>
                  <a:pt x="306" y="67"/>
                  <a:pt x="345" y="75"/>
                </a:cubicBezTo>
                <a:cubicBezTo>
                  <a:pt x="313" y="74"/>
                  <a:pt x="283" y="103"/>
                  <a:pt x="264" y="124"/>
                </a:cubicBezTo>
                <a:cubicBezTo>
                  <a:pt x="280" y="133"/>
                  <a:pt x="297" y="140"/>
                  <a:pt x="314" y="143"/>
                </a:cubicBezTo>
                <a:cubicBezTo>
                  <a:pt x="335" y="147"/>
                  <a:pt x="365" y="148"/>
                  <a:pt x="380" y="131"/>
                </a:cubicBezTo>
                <a:cubicBezTo>
                  <a:pt x="395" y="113"/>
                  <a:pt x="380" y="92"/>
                  <a:pt x="361" y="93"/>
                </a:cubicBezTo>
                <a:cubicBezTo>
                  <a:pt x="348" y="94"/>
                  <a:pt x="344" y="110"/>
                  <a:pt x="352" y="116"/>
                </a:cubicBezTo>
                <a:cubicBezTo>
                  <a:pt x="363" y="123"/>
                  <a:pt x="376" y="111"/>
                  <a:pt x="366" y="100"/>
                </a:cubicBezTo>
                <a:close/>
              </a:path>
            </a:pathLst>
          </a:custGeom>
          <a:solidFill>
            <a:schemeClr val="tx1">
              <a:alpha val="76862"/>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17420" name="组合 37"/>
          <p:cNvGrpSpPr/>
          <p:nvPr/>
        </p:nvGrpSpPr>
        <p:grpSpPr bwMode="auto">
          <a:xfrm>
            <a:off x="5086350" y="1192213"/>
            <a:ext cx="1974850" cy="49212"/>
            <a:chOff x="5108253" y="1177442"/>
            <a:chExt cx="1975492" cy="49074"/>
          </a:xfrm>
        </p:grpSpPr>
        <p:cxnSp>
          <p:nvCxnSpPr>
            <p:cNvPr id="65" name="直接连接符 64"/>
            <p:cNvCxnSpPr/>
            <p:nvPr/>
          </p:nvCxnSpPr>
          <p:spPr>
            <a:xfrm>
              <a:off x="5108253" y="1226516"/>
              <a:ext cx="1975492" cy="0"/>
            </a:xfrm>
            <a:prstGeom prst="line">
              <a:avLst/>
            </a:prstGeom>
            <a:ln w="22225" cmpd="sng">
              <a:solidFill>
                <a:schemeClr val="tx1">
                  <a:lumMod val="75000"/>
                  <a:lumOff val="25000"/>
                  <a:alpha val="83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5108253" y="1177442"/>
              <a:ext cx="1975492" cy="0"/>
            </a:xfrm>
            <a:prstGeom prst="line">
              <a:avLst/>
            </a:prstGeom>
            <a:ln w="28575" cmpd="sng">
              <a:solidFill>
                <a:schemeClr val="tx1">
                  <a:lumMod val="75000"/>
                  <a:lumOff val="25000"/>
                  <a:alpha val="83000"/>
                </a:schemeClr>
              </a:solidFill>
              <a:prstDash val="solid"/>
            </a:ln>
          </p:spPr>
          <p:style>
            <a:lnRef idx="1">
              <a:schemeClr val="accent1"/>
            </a:lnRef>
            <a:fillRef idx="0">
              <a:schemeClr val="accent1"/>
            </a:fillRef>
            <a:effectRef idx="0">
              <a:schemeClr val="accent1"/>
            </a:effectRef>
            <a:fontRef idx="minor">
              <a:schemeClr val="tx1"/>
            </a:fontRef>
          </p:style>
        </p:cxnSp>
      </p:grpSp>
      <p:sp>
        <p:nvSpPr>
          <p:cNvPr id="17421" name="文本框 39"/>
          <p:cNvSpPr txBox="1">
            <a:spLocks noChangeArrowheads="1"/>
          </p:cNvSpPr>
          <p:nvPr/>
        </p:nvSpPr>
        <p:spPr bwMode="auto">
          <a:xfrm>
            <a:off x="4555490" y="732155"/>
            <a:ext cx="32308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9pPr>
          </a:lstStyle>
          <a:p>
            <a:pPr algn="l" eaLnBrk="1" hangingPunct="1">
              <a:lnSpc>
                <a:spcPct val="100000"/>
              </a:lnSpc>
              <a:spcBef>
                <a:spcPct val="0"/>
              </a:spcBef>
              <a:buFontTx/>
              <a:buNone/>
            </a:pPr>
            <a:r>
              <a:rPr lang="zh-CN" altLang="en-US">
                <a:solidFill>
                  <a:srgbClr val="3B3838"/>
                </a:solidFill>
                <a:latin typeface="微软雅黑" panose="020B0503020204020204" charset="-122"/>
                <a:ea typeface="微软雅黑" panose="020B0503020204020204" charset="-122"/>
                <a:sym typeface="+mn-ea"/>
              </a:rPr>
              <a:t>详细设计之主窗口模块</a:t>
            </a:r>
            <a:endParaRPr lang="zh-CN" altLang="en-US">
              <a:solidFill>
                <a:srgbClr val="3B3838"/>
              </a:solidFill>
              <a:latin typeface="微软雅黑" panose="020B0503020204020204" charset="-122"/>
              <a:ea typeface="微软雅黑" panose="020B0503020204020204" charset="-122"/>
            </a:endParaRPr>
          </a:p>
        </p:txBody>
      </p:sp>
      <p:sp>
        <p:nvSpPr>
          <p:cNvPr id="3" name="文本框 2"/>
          <p:cNvSpPr txBox="1"/>
          <p:nvPr/>
        </p:nvSpPr>
        <p:spPr>
          <a:xfrm>
            <a:off x="7539990" y="1570355"/>
            <a:ext cx="309880" cy="645160"/>
          </a:xfrm>
          <a:prstGeom prst="rect">
            <a:avLst/>
          </a:prstGeom>
          <a:noFill/>
        </p:spPr>
        <p:txBody>
          <a:bodyPr wrap="none" rtlCol="0">
            <a:spAutoFit/>
          </a:bodyPr>
          <a:p>
            <a:endParaRPr lang="en-US" altLang="zh-CN" b="1"/>
          </a:p>
          <a:p>
            <a:endParaRPr lang="en-US" altLang="zh-CN" b="1"/>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34"/>
          <p:cNvSpPr txBox="1">
            <a:spLocks noChangeArrowheads="1"/>
          </p:cNvSpPr>
          <p:nvPr/>
        </p:nvSpPr>
        <p:spPr bwMode="auto">
          <a:xfrm>
            <a:off x="4986338" y="2549525"/>
            <a:ext cx="2174875" cy="1106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9pPr>
          </a:lstStyle>
          <a:p>
            <a:pPr algn="ctr" eaLnBrk="1" hangingPunct="1">
              <a:lnSpc>
                <a:spcPct val="100000"/>
              </a:lnSpc>
              <a:spcBef>
                <a:spcPct val="0"/>
              </a:spcBef>
              <a:buFontTx/>
              <a:buNone/>
            </a:pPr>
            <a:r>
              <a:rPr lang="en-US" altLang="zh-CN" sz="6600">
                <a:solidFill>
                  <a:srgbClr val="F9FAF5"/>
                </a:solidFill>
                <a:latin typeface="微软雅黑" panose="020B0503020204020204" charset="-122"/>
                <a:ea typeface="微软雅黑" panose="020B0503020204020204" charset="-122"/>
              </a:rPr>
              <a:t>04</a:t>
            </a:r>
            <a:endParaRPr lang="zh-CN" altLang="en-US" sz="6600">
              <a:solidFill>
                <a:srgbClr val="F9FAF5"/>
              </a:solidFill>
              <a:latin typeface="微软雅黑" panose="020B0503020204020204" charset="-122"/>
              <a:ea typeface="微软雅黑" panose="020B0503020204020204" charset="-122"/>
            </a:endParaRPr>
          </a:p>
        </p:txBody>
      </p:sp>
      <p:sp>
        <p:nvSpPr>
          <p:cNvPr id="8195" name="标题 1"/>
          <p:cNvSpPr>
            <a:spLocks noGrp="1"/>
          </p:cNvSpPr>
          <p:nvPr>
            <p:ph type="title"/>
          </p:nvPr>
        </p:nvSpPr>
        <p:spPr>
          <a:xfrm>
            <a:off x="4037013" y="3665538"/>
            <a:ext cx="4117975" cy="725487"/>
          </a:xfrm>
        </p:spPr>
        <p:txBody>
          <a:bodyPr/>
          <a:lstStyle/>
          <a:p>
            <a:pPr eaLnBrk="1" hangingPunct="1">
              <a:lnSpc>
                <a:spcPct val="100000"/>
              </a:lnSpc>
            </a:pPr>
            <a:r>
              <a:rPr lang="zh-CN" altLang="en-US" dirty="0" smtClean="0">
                <a:solidFill>
                  <a:srgbClr val="FAF9F3"/>
                </a:solidFill>
                <a:latin typeface="微软雅黑" panose="020B0503020204020204" charset="-122"/>
                <a:ea typeface="微软雅黑" panose="020B0503020204020204" charset="-122"/>
              </a:rPr>
              <a:t>总结</a:t>
            </a:r>
            <a:br>
              <a:rPr lang="zh-CN" altLang="en-US" dirty="0" smtClean="0">
                <a:solidFill>
                  <a:srgbClr val="FAF9F3"/>
                </a:solidFill>
                <a:latin typeface="微软雅黑" panose="020B0503020204020204" charset="-122"/>
                <a:ea typeface="微软雅黑" panose="020B0503020204020204" charset="-122"/>
              </a:rPr>
            </a:br>
            <a:endParaRPr lang="zh-CN" altLang="en-US" dirty="0" smtClean="0">
              <a:solidFill>
                <a:srgbClr val="FAF9F3"/>
              </a:solidFill>
              <a:latin typeface="微软雅黑" panose="020B0503020204020204" charset="-122"/>
              <a:ea typeface="微软雅黑" panose="020B0503020204020204" charset="-122"/>
            </a:endParaRPr>
          </a:p>
        </p:txBody>
      </p:sp>
      <p:sp>
        <p:nvSpPr>
          <p:cNvPr id="8196" name="文本占位符 2"/>
          <p:cNvSpPr>
            <a:spLocks noGrp="1"/>
          </p:cNvSpPr>
          <p:nvPr>
            <p:ph type="body" idx="1"/>
          </p:nvPr>
        </p:nvSpPr>
        <p:spPr>
          <a:xfrm>
            <a:off x="3902075" y="5664200"/>
            <a:ext cx="4387850" cy="508000"/>
          </a:xfrm>
        </p:spPr>
        <p:txBody>
          <a:bodyPr/>
          <a:lstStyle/>
          <a:p>
            <a:pPr eaLnBrk="1" hangingPunct="1">
              <a:lnSpc>
                <a:spcPct val="100000"/>
              </a:lnSpc>
              <a:spcBef>
                <a:spcPct val="0"/>
              </a:spcBef>
            </a:pPr>
            <a:r>
              <a:rPr lang="zh-CN" altLang="en-US" smtClean="0">
                <a:solidFill>
                  <a:srgbClr val="3B3838"/>
                </a:solidFill>
                <a:latin typeface="微软雅黑" panose="020B0503020204020204" charset="-122"/>
                <a:ea typeface="微软雅黑" panose="020B0503020204020204" charset="-122"/>
              </a:rPr>
              <a:t>小标题</a:t>
            </a:r>
            <a:endParaRPr lang="zh-CN" altLang="en-US" smtClean="0">
              <a:solidFill>
                <a:srgbClr val="3B3838"/>
              </a:solidFill>
              <a:latin typeface="微软雅黑" panose="020B0503020204020204" charset="-122"/>
              <a:ea typeface="微软雅黑" panose="020B0503020204020204" charset="-122"/>
            </a:endParaRPr>
          </a:p>
        </p:txBody>
      </p:sp>
    </p:spTree>
    <p:custDataLst>
      <p:tags r:id="rId1"/>
    </p:custData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703580"/>
            <a:ext cx="10515600" cy="1325563"/>
          </a:xfrm>
        </p:spPr>
        <p:txBody>
          <a:bodyPr/>
          <a:p>
            <a:pPr algn="ctr"/>
            <a:r>
              <a:rPr lang="zh-CN" altLang="en-US"/>
              <a:t>总结</a:t>
            </a:r>
            <a:br>
              <a:rPr lang="zh-CN" altLang="en-US"/>
            </a:br>
            <a:r>
              <a:rPr lang="zh-CN" altLang="en-US" sz="2000"/>
              <a:t>韦凤岚</a:t>
            </a:r>
            <a:br>
              <a:rPr lang="zh-CN" altLang="en-US"/>
            </a:br>
            <a:endParaRPr lang="zh-CN" altLang="en-US"/>
          </a:p>
        </p:txBody>
      </p:sp>
      <p:sp>
        <p:nvSpPr>
          <p:cNvPr id="3" name="内容占位符 2"/>
          <p:cNvSpPr>
            <a:spLocks noGrp="1"/>
          </p:cNvSpPr>
          <p:nvPr>
            <p:ph idx="1"/>
          </p:nvPr>
        </p:nvSpPr>
        <p:spPr>
          <a:xfrm>
            <a:off x="925195" y="1541145"/>
            <a:ext cx="10515600" cy="4283075"/>
          </a:xfrm>
        </p:spPr>
        <p:txBody>
          <a:bodyPr/>
          <a:p>
            <a:pPr algn="l"/>
            <a:r>
              <a:rPr lang="zh-CN" altLang="en-US" sz="2000"/>
              <a:t>在一开始我们组长就根据每个人的长处以及能使用的资源进行明确分工。黄荣斌在搜索引擎的使用上登峰造极，可以搜索出各种资源，而且在美术方面也是颇有造诣。黄宏仲的音感和奇想并非常人所及，能从各种类型的音乐之中选出适合的音乐，以及那灵光一现的想法，对关卡的设计有着必不可少的作用。何柳华做事一直是一丝不苟，发现了许多别人难以发现的</a:t>
            </a:r>
            <a:r>
              <a:rPr lang="en-US" altLang="zh-CN" sz="2000"/>
              <a:t>bug</a:t>
            </a:r>
            <a:r>
              <a:rPr lang="zh-CN" altLang="en-US" sz="2000"/>
              <a:t>，在优化游戏方面有着决定性的作用。潘坤梅在页面的构造以及元素的搭配上有着很强的能力。组长在逻辑思维和数据结构还有算法方面，有丰富的知识，能在一定的时间之内，完成所是需的项目。而我，平时做事沉稳，对任何东西都能做到中规中矩的评价。整个开发团队可谓是强者如云。在短短几天之内，就可以把各种素材，算法，模块融合到程序中，开</a:t>
            </a:r>
            <a:r>
              <a:rPr lang="zh-CN" altLang="en-US" sz="2000">
                <a:solidFill>
                  <a:schemeClr val="tx1"/>
                </a:solidFill>
              </a:rPr>
              <a:t>发</a:t>
            </a:r>
            <a:r>
              <a:rPr lang="zh-CN" altLang="en-US" sz="2000"/>
              <a:t>出来</a:t>
            </a:r>
            <a:r>
              <a:rPr lang="en-US" altLang="zh-CN" sz="2000"/>
              <a:t>“</a:t>
            </a:r>
            <a:r>
              <a:rPr lang="zh-CN" altLang="en-US" sz="2000"/>
              <a:t>植</a:t>
            </a:r>
            <a:r>
              <a:rPr lang="zh-CN" altLang="en-US" sz="2000">
                <a:solidFill>
                  <a:schemeClr val="tx1"/>
                </a:solidFill>
              </a:rPr>
              <a:t>物大</a:t>
            </a:r>
            <a:r>
              <a:rPr lang="zh-CN" altLang="en-US" sz="2000"/>
              <a:t>战僵尸</a:t>
            </a:r>
            <a:r>
              <a:rPr lang="en-US" altLang="zh-CN" sz="2000"/>
              <a:t>”</a:t>
            </a:r>
            <a:r>
              <a:rPr lang="zh-CN" altLang="en-US" sz="2000"/>
              <a:t>简易版，虽然中途遇到了一些</a:t>
            </a:r>
            <a:r>
              <a:rPr lang="en-US" altLang="zh-CN" sz="2000"/>
              <a:t>bug</a:t>
            </a:r>
            <a:r>
              <a:rPr lang="zh-CN" altLang="en-US" sz="2000"/>
              <a:t>，但最后在各组员的交流下都一</a:t>
            </a:r>
            <a:r>
              <a:rPr lang="zh-CN" altLang="en-US" sz="2000">
                <a:solidFill>
                  <a:schemeClr val="tx1"/>
                </a:solidFill>
              </a:rPr>
              <a:t>一解决</a:t>
            </a:r>
            <a:r>
              <a:rPr lang="zh-CN" altLang="en-US" sz="2000"/>
              <a:t>了，</a:t>
            </a:r>
            <a:r>
              <a:rPr lang="zh-CN" altLang="en-US" sz="2000">
                <a:solidFill>
                  <a:schemeClr val="tx1"/>
                </a:solidFill>
              </a:rPr>
              <a:t>实现</a:t>
            </a:r>
            <a:r>
              <a:rPr lang="zh-CN" altLang="en-US" sz="2000"/>
              <a:t>基本</a:t>
            </a:r>
            <a:r>
              <a:rPr lang="zh-CN" altLang="en-US" sz="2000">
                <a:solidFill>
                  <a:schemeClr val="tx1"/>
                </a:solidFill>
              </a:rPr>
              <a:t>可玩性</a:t>
            </a:r>
            <a:r>
              <a:rPr lang="zh-CN" altLang="en-US" sz="2000"/>
              <a:t>。在将来我们一定可以做的更好。</a:t>
            </a:r>
            <a:endParaRPr lang="zh-CN" altLang="en-US" sz="2000"/>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ctrTitle"/>
          </p:nvPr>
        </p:nvSpPr>
        <p:spPr>
          <a:xfrm>
            <a:off x="3300413" y="2493963"/>
            <a:ext cx="5591175" cy="1565275"/>
          </a:xfrm>
        </p:spPr>
        <p:txBody>
          <a:bodyPr/>
          <a:lstStyle/>
          <a:p>
            <a:r>
              <a:rPr lang="zh-CN" altLang="en-US" smtClean="0"/>
              <a:t>谢谢观看</a:t>
            </a:r>
            <a:endParaRPr lang="zh-CN" altLang="en-US" smtClean="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4" name="卷形: 水平 3"/>
          <p:cNvSpPr/>
          <p:nvPr>
            <p:custDataLst>
              <p:tags r:id="rId2"/>
            </p:custDataLst>
          </p:nvPr>
        </p:nvSpPr>
        <p:spPr>
          <a:xfrm>
            <a:off x="6354624" y="1532484"/>
            <a:ext cx="1875953" cy="707591"/>
          </a:xfrm>
          <a:prstGeom prst="horizontalScroll">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effectLst>
                  <a:outerShdw blurRad="38100" dist="19050" dir="2700000" algn="tl" rotWithShape="0">
                    <a:schemeClr val="dk1">
                      <a:alpha val="40000"/>
                    </a:schemeClr>
                  </a:outerShdw>
                </a:effectLst>
              </a:rPr>
              <a:t>组长：何远</a:t>
            </a:r>
            <a:endParaRPr lang="zh-CN" altLang="en-US" dirty="0">
              <a:solidFill>
                <a:schemeClr val="tx1"/>
              </a:solidFill>
              <a:effectLst>
                <a:outerShdw blurRad="38100" dist="19050" dir="2700000" algn="tl" rotWithShape="0">
                  <a:schemeClr val="dk1">
                    <a:alpha val="40000"/>
                  </a:schemeClr>
                </a:outerShdw>
              </a:effectLst>
            </a:endParaRPr>
          </a:p>
        </p:txBody>
      </p:sp>
      <p:sp>
        <p:nvSpPr>
          <p:cNvPr id="5" name="KSO_Shape"/>
          <p:cNvSpPr/>
          <p:nvPr>
            <p:custDataLst>
              <p:tags r:id="rId3"/>
            </p:custDataLst>
          </p:nvPr>
        </p:nvSpPr>
        <p:spPr bwMode="auto">
          <a:xfrm>
            <a:off x="7988185" y="1954545"/>
            <a:ext cx="387119" cy="394347"/>
          </a:xfrm>
          <a:custGeom>
            <a:avLst/>
            <a:gdLst>
              <a:gd name="T0" fmla="*/ 2147483646 w 4946"/>
              <a:gd name="T1" fmla="*/ 0 h 5041"/>
              <a:gd name="T2" fmla="*/ 2147483646 w 4946"/>
              <a:gd name="T3" fmla="*/ 2147483646 h 5041"/>
              <a:gd name="T4" fmla="*/ 2147483646 w 4946"/>
              <a:gd name="T5" fmla="*/ 2147483646 h 5041"/>
              <a:gd name="T6" fmla="*/ 2147483646 w 4946"/>
              <a:gd name="T7" fmla="*/ 2147483646 h 5041"/>
              <a:gd name="T8" fmla="*/ 2147483646 w 4946"/>
              <a:gd name="T9" fmla="*/ 2147483646 h 5041"/>
              <a:gd name="T10" fmla="*/ 2147483646 w 4946"/>
              <a:gd name="T11" fmla="*/ 2147483646 h 5041"/>
              <a:gd name="T12" fmla="*/ 2147483646 w 4946"/>
              <a:gd name="T13" fmla="*/ 2147483646 h 5041"/>
              <a:gd name="T14" fmla="*/ 2147483646 w 4946"/>
              <a:gd name="T15" fmla="*/ 2147483646 h 5041"/>
              <a:gd name="T16" fmla="*/ 2147483646 w 4946"/>
              <a:gd name="T17" fmla="*/ 2147483646 h 5041"/>
              <a:gd name="T18" fmla="*/ 2147483646 w 4946"/>
              <a:gd name="T19" fmla="*/ 2147483646 h 5041"/>
              <a:gd name="T20" fmla="*/ 2147483646 w 4946"/>
              <a:gd name="T21" fmla="*/ 2147483646 h 5041"/>
              <a:gd name="T22" fmla="*/ 2147483646 w 4946"/>
              <a:gd name="T23" fmla="*/ 2147483646 h 5041"/>
              <a:gd name="T24" fmla="*/ 2147483646 w 4946"/>
              <a:gd name="T25" fmla="*/ 2147483646 h 5041"/>
              <a:gd name="T26" fmla="*/ 2147483646 w 4946"/>
              <a:gd name="T27" fmla="*/ 2147483646 h 5041"/>
              <a:gd name="T28" fmla="*/ 2147483646 w 4946"/>
              <a:gd name="T29" fmla="*/ 2147483646 h 5041"/>
              <a:gd name="T30" fmla="*/ 2147483646 w 4946"/>
              <a:gd name="T31" fmla="*/ 2147483646 h 5041"/>
              <a:gd name="T32" fmla="*/ 2147483646 w 4946"/>
              <a:gd name="T33" fmla="*/ 2147483646 h 5041"/>
              <a:gd name="T34" fmla="*/ 2147483646 w 4946"/>
              <a:gd name="T35" fmla="*/ 2147483646 h 5041"/>
              <a:gd name="T36" fmla="*/ 2147483646 w 4946"/>
              <a:gd name="T37" fmla="*/ 2147483646 h 5041"/>
              <a:gd name="T38" fmla="*/ 2147483646 w 4946"/>
              <a:gd name="T39" fmla="*/ 2147483646 h 5041"/>
              <a:gd name="T40" fmla="*/ 2147483646 w 4946"/>
              <a:gd name="T41" fmla="*/ 2147483646 h 5041"/>
              <a:gd name="T42" fmla="*/ 2147483646 w 4946"/>
              <a:gd name="T43" fmla="*/ 2147483646 h 5041"/>
              <a:gd name="T44" fmla="*/ 2147483646 w 4946"/>
              <a:gd name="T45" fmla="*/ 2147483646 h 5041"/>
              <a:gd name="T46" fmla="*/ 2147483646 w 4946"/>
              <a:gd name="T47" fmla="*/ 2147483646 h 5041"/>
              <a:gd name="T48" fmla="*/ 2147483646 w 4946"/>
              <a:gd name="T49" fmla="*/ 2147483646 h 5041"/>
              <a:gd name="T50" fmla="*/ 2147483646 w 4946"/>
              <a:gd name="T51" fmla="*/ 2147483646 h 5041"/>
              <a:gd name="T52" fmla="*/ 2147483646 w 4946"/>
              <a:gd name="T53" fmla="*/ 2147483646 h 5041"/>
              <a:gd name="T54" fmla="*/ 0 w 4946"/>
              <a:gd name="T55" fmla="*/ 2147483646 h 5041"/>
              <a:gd name="T56" fmla="*/ 2147483646 w 4946"/>
              <a:gd name="T57" fmla="*/ 2147483646 h 5041"/>
              <a:gd name="T58" fmla="*/ 2147483646 w 4946"/>
              <a:gd name="T59" fmla="*/ 2147483646 h 5041"/>
              <a:gd name="T60" fmla="*/ 2147483646 w 4946"/>
              <a:gd name="T61" fmla="*/ 2147483646 h 5041"/>
              <a:gd name="T62" fmla="*/ 2147483646 w 4946"/>
              <a:gd name="T63" fmla="*/ 2147483646 h 5041"/>
              <a:gd name="T64" fmla="*/ 2147483646 w 4946"/>
              <a:gd name="T65" fmla="*/ 2147483646 h 5041"/>
              <a:gd name="T66" fmla="*/ 2147483646 w 4946"/>
              <a:gd name="T67" fmla="*/ 2147483646 h 5041"/>
              <a:gd name="T68" fmla="*/ 2147483646 w 4946"/>
              <a:gd name="T69" fmla="*/ 2147483646 h 5041"/>
              <a:gd name="T70" fmla="*/ 2147483646 w 4946"/>
              <a:gd name="T71" fmla="*/ 2147483646 h 5041"/>
              <a:gd name="T72" fmla="*/ 2147483646 w 4946"/>
              <a:gd name="T73" fmla="*/ 2147483646 h 5041"/>
              <a:gd name="T74" fmla="*/ 2147483646 w 4946"/>
              <a:gd name="T75" fmla="*/ 2147483646 h 5041"/>
              <a:gd name="T76" fmla="*/ 2147483646 w 4946"/>
              <a:gd name="T77" fmla="*/ 2147483646 h 5041"/>
              <a:gd name="T78" fmla="*/ 2147483646 w 4946"/>
              <a:gd name="T79" fmla="*/ 2147483646 h 5041"/>
              <a:gd name="T80" fmla="*/ 2147483646 w 4946"/>
              <a:gd name="T81" fmla="*/ 2147483646 h 5041"/>
              <a:gd name="T82" fmla="*/ 2147483646 w 4946"/>
              <a:gd name="T83" fmla="*/ 2147483646 h 5041"/>
              <a:gd name="T84" fmla="*/ 2147483646 w 4946"/>
              <a:gd name="T85" fmla="*/ 2147483646 h 5041"/>
              <a:gd name="T86" fmla="*/ 2147483646 w 4946"/>
              <a:gd name="T87" fmla="*/ 2147483646 h 5041"/>
              <a:gd name="T88" fmla="*/ 2147483646 w 4946"/>
              <a:gd name="T89" fmla="*/ 2147483646 h 5041"/>
              <a:gd name="T90" fmla="*/ 2147483646 w 4946"/>
              <a:gd name="T91" fmla="*/ 2147483646 h 5041"/>
              <a:gd name="T92" fmla="*/ 2147483646 w 4946"/>
              <a:gd name="T93" fmla="*/ 2147483646 h 5041"/>
              <a:gd name="T94" fmla="*/ 2147483646 w 4946"/>
              <a:gd name="T95" fmla="*/ 2147483646 h 5041"/>
              <a:gd name="T96" fmla="*/ 2147483646 w 4946"/>
              <a:gd name="T97" fmla="*/ 2147483646 h 5041"/>
              <a:gd name="T98" fmla="*/ 2147483646 w 4946"/>
              <a:gd name="T99" fmla="*/ 2147483646 h 5041"/>
              <a:gd name="T100" fmla="*/ 2147483646 w 4946"/>
              <a:gd name="T101" fmla="*/ 2147483646 h 5041"/>
              <a:gd name="T102" fmla="*/ 2147483646 w 4946"/>
              <a:gd name="T103" fmla="*/ 2147483646 h 5041"/>
              <a:gd name="T104" fmla="*/ 2147483646 w 4946"/>
              <a:gd name="T105" fmla="*/ 2147483646 h 5041"/>
              <a:gd name="T106" fmla="*/ 2147483646 w 4946"/>
              <a:gd name="T107" fmla="*/ 2147483646 h 5041"/>
              <a:gd name="T108" fmla="*/ 2147483646 w 4946"/>
              <a:gd name="T109" fmla="*/ 2147483646 h 5041"/>
              <a:gd name="T110" fmla="*/ 2147483646 w 4946"/>
              <a:gd name="T111" fmla="*/ 2147483646 h 5041"/>
              <a:gd name="T112" fmla="*/ 2147483646 w 4946"/>
              <a:gd name="T113" fmla="*/ 2147483646 h 5041"/>
              <a:gd name="T114" fmla="*/ 2147483646 w 4946"/>
              <a:gd name="T115" fmla="*/ 2147483646 h 5041"/>
              <a:gd name="T116" fmla="*/ 2147483646 w 4946"/>
              <a:gd name="T117" fmla="*/ 2147483646 h 504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946" h="5041">
                <a:moveTo>
                  <a:pt x="4946" y="532"/>
                </a:moveTo>
                <a:lnTo>
                  <a:pt x="4534" y="270"/>
                </a:lnTo>
                <a:lnTo>
                  <a:pt x="4106" y="0"/>
                </a:lnTo>
                <a:lnTo>
                  <a:pt x="2142" y="3139"/>
                </a:lnTo>
                <a:lnTo>
                  <a:pt x="2117" y="3136"/>
                </a:lnTo>
                <a:lnTo>
                  <a:pt x="2091" y="3134"/>
                </a:lnTo>
                <a:lnTo>
                  <a:pt x="2066" y="3133"/>
                </a:lnTo>
                <a:lnTo>
                  <a:pt x="2039" y="3133"/>
                </a:lnTo>
                <a:lnTo>
                  <a:pt x="2014" y="3134"/>
                </a:lnTo>
                <a:lnTo>
                  <a:pt x="1989" y="3136"/>
                </a:lnTo>
                <a:lnTo>
                  <a:pt x="1963" y="3138"/>
                </a:lnTo>
                <a:lnTo>
                  <a:pt x="1938" y="3142"/>
                </a:lnTo>
                <a:lnTo>
                  <a:pt x="1912" y="3147"/>
                </a:lnTo>
                <a:lnTo>
                  <a:pt x="1888" y="3153"/>
                </a:lnTo>
                <a:lnTo>
                  <a:pt x="1862" y="3160"/>
                </a:lnTo>
                <a:lnTo>
                  <a:pt x="1838" y="3168"/>
                </a:lnTo>
                <a:lnTo>
                  <a:pt x="1813" y="3177"/>
                </a:lnTo>
                <a:lnTo>
                  <a:pt x="1789" y="3188"/>
                </a:lnTo>
                <a:lnTo>
                  <a:pt x="1765" y="3200"/>
                </a:lnTo>
                <a:lnTo>
                  <a:pt x="1742" y="3212"/>
                </a:lnTo>
                <a:lnTo>
                  <a:pt x="1719" y="3226"/>
                </a:lnTo>
                <a:lnTo>
                  <a:pt x="1695" y="3242"/>
                </a:lnTo>
                <a:lnTo>
                  <a:pt x="1673" y="3259"/>
                </a:lnTo>
                <a:lnTo>
                  <a:pt x="1651" y="3277"/>
                </a:lnTo>
                <a:lnTo>
                  <a:pt x="1629" y="3297"/>
                </a:lnTo>
                <a:lnTo>
                  <a:pt x="1609" y="3317"/>
                </a:lnTo>
                <a:lnTo>
                  <a:pt x="1587" y="3339"/>
                </a:lnTo>
                <a:lnTo>
                  <a:pt x="1568" y="3363"/>
                </a:lnTo>
                <a:lnTo>
                  <a:pt x="1547" y="3388"/>
                </a:lnTo>
                <a:lnTo>
                  <a:pt x="1529" y="3415"/>
                </a:lnTo>
                <a:lnTo>
                  <a:pt x="1510" y="3442"/>
                </a:lnTo>
                <a:lnTo>
                  <a:pt x="1492" y="3472"/>
                </a:lnTo>
                <a:lnTo>
                  <a:pt x="1475" y="3503"/>
                </a:lnTo>
                <a:lnTo>
                  <a:pt x="1459" y="3536"/>
                </a:lnTo>
                <a:lnTo>
                  <a:pt x="1442" y="3570"/>
                </a:lnTo>
                <a:lnTo>
                  <a:pt x="1427" y="3605"/>
                </a:lnTo>
                <a:lnTo>
                  <a:pt x="1411" y="3653"/>
                </a:lnTo>
                <a:lnTo>
                  <a:pt x="1393" y="3699"/>
                </a:lnTo>
                <a:lnTo>
                  <a:pt x="1373" y="3744"/>
                </a:lnTo>
                <a:lnTo>
                  <a:pt x="1354" y="3787"/>
                </a:lnTo>
                <a:lnTo>
                  <a:pt x="1332" y="3828"/>
                </a:lnTo>
                <a:lnTo>
                  <a:pt x="1311" y="3868"/>
                </a:lnTo>
                <a:lnTo>
                  <a:pt x="1289" y="3908"/>
                </a:lnTo>
                <a:lnTo>
                  <a:pt x="1265" y="3944"/>
                </a:lnTo>
                <a:lnTo>
                  <a:pt x="1241" y="3981"/>
                </a:lnTo>
                <a:lnTo>
                  <a:pt x="1216" y="4016"/>
                </a:lnTo>
                <a:lnTo>
                  <a:pt x="1191" y="4048"/>
                </a:lnTo>
                <a:lnTo>
                  <a:pt x="1165" y="4081"/>
                </a:lnTo>
                <a:lnTo>
                  <a:pt x="1139" y="4111"/>
                </a:lnTo>
                <a:lnTo>
                  <a:pt x="1111" y="4141"/>
                </a:lnTo>
                <a:lnTo>
                  <a:pt x="1084" y="4170"/>
                </a:lnTo>
                <a:lnTo>
                  <a:pt x="1056" y="4197"/>
                </a:lnTo>
                <a:lnTo>
                  <a:pt x="1028" y="4222"/>
                </a:lnTo>
                <a:lnTo>
                  <a:pt x="999" y="4248"/>
                </a:lnTo>
                <a:lnTo>
                  <a:pt x="970" y="4271"/>
                </a:lnTo>
                <a:lnTo>
                  <a:pt x="940" y="4295"/>
                </a:lnTo>
                <a:lnTo>
                  <a:pt x="911" y="4316"/>
                </a:lnTo>
                <a:lnTo>
                  <a:pt x="881" y="4337"/>
                </a:lnTo>
                <a:lnTo>
                  <a:pt x="852" y="4356"/>
                </a:lnTo>
                <a:lnTo>
                  <a:pt x="821" y="4375"/>
                </a:lnTo>
                <a:lnTo>
                  <a:pt x="792" y="4393"/>
                </a:lnTo>
                <a:lnTo>
                  <a:pt x="761" y="4410"/>
                </a:lnTo>
                <a:lnTo>
                  <a:pt x="731" y="4425"/>
                </a:lnTo>
                <a:lnTo>
                  <a:pt x="701" y="4440"/>
                </a:lnTo>
                <a:lnTo>
                  <a:pt x="671" y="4455"/>
                </a:lnTo>
                <a:lnTo>
                  <a:pt x="641" y="4468"/>
                </a:lnTo>
                <a:lnTo>
                  <a:pt x="611" y="4480"/>
                </a:lnTo>
                <a:lnTo>
                  <a:pt x="582" y="4492"/>
                </a:lnTo>
                <a:lnTo>
                  <a:pt x="524" y="4513"/>
                </a:lnTo>
                <a:lnTo>
                  <a:pt x="468" y="4531"/>
                </a:lnTo>
                <a:lnTo>
                  <a:pt x="413" y="4547"/>
                </a:lnTo>
                <a:lnTo>
                  <a:pt x="359" y="4561"/>
                </a:lnTo>
                <a:lnTo>
                  <a:pt x="309" y="4572"/>
                </a:lnTo>
                <a:lnTo>
                  <a:pt x="261" y="4581"/>
                </a:lnTo>
                <a:lnTo>
                  <a:pt x="215" y="4588"/>
                </a:lnTo>
                <a:lnTo>
                  <a:pt x="174" y="4594"/>
                </a:lnTo>
                <a:lnTo>
                  <a:pt x="135" y="4598"/>
                </a:lnTo>
                <a:lnTo>
                  <a:pt x="102" y="4601"/>
                </a:lnTo>
                <a:lnTo>
                  <a:pt x="72" y="4603"/>
                </a:lnTo>
                <a:lnTo>
                  <a:pt x="47" y="4604"/>
                </a:lnTo>
                <a:lnTo>
                  <a:pt x="12" y="4605"/>
                </a:lnTo>
                <a:lnTo>
                  <a:pt x="0" y="4605"/>
                </a:lnTo>
                <a:lnTo>
                  <a:pt x="17" y="4616"/>
                </a:lnTo>
                <a:lnTo>
                  <a:pt x="68" y="4645"/>
                </a:lnTo>
                <a:lnTo>
                  <a:pt x="105" y="4666"/>
                </a:lnTo>
                <a:lnTo>
                  <a:pt x="150" y="4689"/>
                </a:lnTo>
                <a:lnTo>
                  <a:pt x="201" y="4714"/>
                </a:lnTo>
                <a:lnTo>
                  <a:pt x="258" y="4743"/>
                </a:lnTo>
                <a:lnTo>
                  <a:pt x="321" y="4773"/>
                </a:lnTo>
                <a:lnTo>
                  <a:pt x="390" y="4802"/>
                </a:lnTo>
                <a:lnTo>
                  <a:pt x="466" y="4833"/>
                </a:lnTo>
                <a:lnTo>
                  <a:pt x="545" y="4863"/>
                </a:lnTo>
                <a:lnTo>
                  <a:pt x="587" y="4878"/>
                </a:lnTo>
                <a:lnTo>
                  <a:pt x="630" y="4893"/>
                </a:lnTo>
                <a:lnTo>
                  <a:pt x="673" y="4908"/>
                </a:lnTo>
                <a:lnTo>
                  <a:pt x="718" y="4921"/>
                </a:lnTo>
                <a:lnTo>
                  <a:pt x="764" y="4935"/>
                </a:lnTo>
                <a:lnTo>
                  <a:pt x="811" y="4949"/>
                </a:lnTo>
                <a:lnTo>
                  <a:pt x="858" y="4961"/>
                </a:lnTo>
                <a:lnTo>
                  <a:pt x="907" y="4973"/>
                </a:lnTo>
                <a:lnTo>
                  <a:pt x="956" y="4983"/>
                </a:lnTo>
                <a:lnTo>
                  <a:pt x="1006" y="4995"/>
                </a:lnTo>
                <a:lnTo>
                  <a:pt x="1057" y="5004"/>
                </a:lnTo>
                <a:lnTo>
                  <a:pt x="1108" y="5012"/>
                </a:lnTo>
                <a:lnTo>
                  <a:pt x="1160" y="5020"/>
                </a:lnTo>
                <a:lnTo>
                  <a:pt x="1213" y="5026"/>
                </a:lnTo>
                <a:lnTo>
                  <a:pt x="1266" y="5032"/>
                </a:lnTo>
                <a:lnTo>
                  <a:pt x="1320" y="5036"/>
                </a:lnTo>
                <a:lnTo>
                  <a:pt x="1374" y="5039"/>
                </a:lnTo>
                <a:lnTo>
                  <a:pt x="1429" y="5040"/>
                </a:lnTo>
                <a:lnTo>
                  <a:pt x="1484" y="5041"/>
                </a:lnTo>
                <a:lnTo>
                  <a:pt x="1539" y="5040"/>
                </a:lnTo>
                <a:lnTo>
                  <a:pt x="1594" y="5037"/>
                </a:lnTo>
                <a:lnTo>
                  <a:pt x="1650" y="5033"/>
                </a:lnTo>
                <a:lnTo>
                  <a:pt x="1706" y="5027"/>
                </a:lnTo>
                <a:lnTo>
                  <a:pt x="1762" y="5019"/>
                </a:lnTo>
                <a:lnTo>
                  <a:pt x="1818" y="5010"/>
                </a:lnTo>
                <a:lnTo>
                  <a:pt x="1874" y="4999"/>
                </a:lnTo>
                <a:lnTo>
                  <a:pt x="1930" y="4985"/>
                </a:lnTo>
                <a:lnTo>
                  <a:pt x="1986" y="4970"/>
                </a:lnTo>
                <a:lnTo>
                  <a:pt x="2043" y="4953"/>
                </a:lnTo>
                <a:lnTo>
                  <a:pt x="2099" y="4933"/>
                </a:lnTo>
                <a:lnTo>
                  <a:pt x="2155" y="4912"/>
                </a:lnTo>
                <a:lnTo>
                  <a:pt x="2210" y="4888"/>
                </a:lnTo>
                <a:lnTo>
                  <a:pt x="2265" y="4862"/>
                </a:lnTo>
                <a:lnTo>
                  <a:pt x="2320" y="4834"/>
                </a:lnTo>
                <a:lnTo>
                  <a:pt x="2375" y="4802"/>
                </a:lnTo>
                <a:lnTo>
                  <a:pt x="2429" y="4768"/>
                </a:lnTo>
                <a:lnTo>
                  <a:pt x="2455" y="4751"/>
                </a:lnTo>
                <a:lnTo>
                  <a:pt x="2482" y="4733"/>
                </a:lnTo>
                <a:lnTo>
                  <a:pt x="2508" y="4713"/>
                </a:lnTo>
                <a:lnTo>
                  <a:pt x="2535" y="4694"/>
                </a:lnTo>
                <a:lnTo>
                  <a:pt x="2561" y="4673"/>
                </a:lnTo>
                <a:lnTo>
                  <a:pt x="2588" y="4652"/>
                </a:lnTo>
                <a:lnTo>
                  <a:pt x="2614" y="4630"/>
                </a:lnTo>
                <a:lnTo>
                  <a:pt x="2639" y="4608"/>
                </a:lnTo>
                <a:lnTo>
                  <a:pt x="2661" y="4588"/>
                </a:lnTo>
                <a:lnTo>
                  <a:pt x="2681" y="4569"/>
                </a:lnTo>
                <a:lnTo>
                  <a:pt x="2701" y="4547"/>
                </a:lnTo>
                <a:lnTo>
                  <a:pt x="2719" y="4527"/>
                </a:lnTo>
                <a:lnTo>
                  <a:pt x="2737" y="4506"/>
                </a:lnTo>
                <a:lnTo>
                  <a:pt x="2755" y="4483"/>
                </a:lnTo>
                <a:lnTo>
                  <a:pt x="2771" y="4461"/>
                </a:lnTo>
                <a:lnTo>
                  <a:pt x="2786" y="4438"/>
                </a:lnTo>
                <a:lnTo>
                  <a:pt x="2800" y="4415"/>
                </a:lnTo>
                <a:lnTo>
                  <a:pt x="2815" y="4392"/>
                </a:lnTo>
                <a:lnTo>
                  <a:pt x="2827" y="4367"/>
                </a:lnTo>
                <a:lnTo>
                  <a:pt x="2839" y="4344"/>
                </a:lnTo>
                <a:lnTo>
                  <a:pt x="2850" y="4319"/>
                </a:lnTo>
                <a:lnTo>
                  <a:pt x="2861" y="4294"/>
                </a:lnTo>
                <a:lnTo>
                  <a:pt x="2871" y="4268"/>
                </a:lnTo>
                <a:lnTo>
                  <a:pt x="2880" y="4243"/>
                </a:lnTo>
                <a:lnTo>
                  <a:pt x="2887" y="4217"/>
                </a:lnTo>
                <a:lnTo>
                  <a:pt x="2894" y="4192"/>
                </a:lnTo>
                <a:lnTo>
                  <a:pt x="2900" y="4166"/>
                </a:lnTo>
                <a:lnTo>
                  <a:pt x="2906" y="4140"/>
                </a:lnTo>
                <a:lnTo>
                  <a:pt x="2910" y="4113"/>
                </a:lnTo>
                <a:lnTo>
                  <a:pt x="2915" y="4087"/>
                </a:lnTo>
                <a:lnTo>
                  <a:pt x="2918" y="4061"/>
                </a:lnTo>
                <a:lnTo>
                  <a:pt x="2919" y="4034"/>
                </a:lnTo>
                <a:lnTo>
                  <a:pt x="2921" y="4008"/>
                </a:lnTo>
                <a:lnTo>
                  <a:pt x="2921" y="3981"/>
                </a:lnTo>
                <a:lnTo>
                  <a:pt x="2920" y="3955"/>
                </a:lnTo>
                <a:lnTo>
                  <a:pt x="2919" y="3928"/>
                </a:lnTo>
                <a:lnTo>
                  <a:pt x="2917" y="3901"/>
                </a:lnTo>
                <a:lnTo>
                  <a:pt x="2912" y="3874"/>
                </a:lnTo>
                <a:lnTo>
                  <a:pt x="2909" y="3849"/>
                </a:lnTo>
                <a:lnTo>
                  <a:pt x="2904" y="3822"/>
                </a:lnTo>
                <a:lnTo>
                  <a:pt x="4946" y="532"/>
                </a:lnTo>
                <a:close/>
                <a:moveTo>
                  <a:pt x="2479" y="3126"/>
                </a:moveTo>
                <a:lnTo>
                  <a:pt x="2732" y="2726"/>
                </a:lnTo>
                <a:lnTo>
                  <a:pt x="3096" y="2957"/>
                </a:lnTo>
                <a:lnTo>
                  <a:pt x="2842" y="3358"/>
                </a:lnTo>
                <a:lnTo>
                  <a:pt x="2479" y="3126"/>
                </a:lnTo>
                <a:close/>
              </a:path>
            </a:pathLst>
          </a:custGeom>
          <a:solidFill>
            <a:schemeClr val="bg2">
              <a:lumMod val="50000"/>
            </a:schemeClr>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latin typeface="+mn-lt"/>
              <a:ea typeface="+mn-ea"/>
            </a:endParaRPr>
          </a:p>
        </p:txBody>
      </p:sp>
      <p:cxnSp>
        <p:nvCxnSpPr>
          <p:cNvPr id="6" name="直接连接符 5"/>
          <p:cNvCxnSpPr/>
          <p:nvPr>
            <p:custDataLst>
              <p:tags r:id="rId4"/>
            </p:custDataLst>
          </p:nvPr>
        </p:nvCxnSpPr>
        <p:spPr>
          <a:xfrm>
            <a:off x="7097978" y="2144330"/>
            <a:ext cx="0" cy="487555"/>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半闭框 6"/>
          <p:cNvSpPr/>
          <p:nvPr>
            <p:custDataLst>
              <p:tags r:id="rId5"/>
            </p:custDataLst>
          </p:nvPr>
        </p:nvSpPr>
        <p:spPr>
          <a:xfrm>
            <a:off x="3411038" y="2609006"/>
            <a:ext cx="3202692" cy="463550"/>
          </a:xfrm>
          <a:prstGeom prst="halfFrame">
            <a:avLst>
              <a:gd name="adj1" fmla="val 0"/>
              <a:gd name="adj2" fmla="val 0"/>
            </a:avLst>
          </a:prstGeom>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8" name="半闭框 7"/>
          <p:cNvSpPr/>
          <p:nvPr>
            <p:custDataLst>
              <p:tags r:id="rId6"/>
            </p:custDataLst>
          </p:nvPr>
        </p:nvSpPr>
        <p:spPr>
          <a:xfrm flipH="1">
            <a:off x="6711437" y="2609632"/>
            <a:ext cx="4138901" cy="463455"/>
          </a:xfrm>
          <a:prstGeom prst="halfFrame">
            <a:avLst>
              <a:gd name="adj1" fmla="val 0"/>
              <a:gd name="adj2" fmla="val 0"/>
            </a:avLst>
          </a:prstGeom>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卷形: 水平 8"/>
          <p:cNvSpPr/>
          <p:nvPr>
            <p:custDataLst>
              <p:tags r:id="rId7"/>
            </p:custDataLst>
          </p:nvPr>
        </p:nvSpPr>
        <p:spPr>
          <a:xfrm>
            <a:off x="2780307" y="3019844"/>
            <a:ext cx="1486815" cy="707519"/>
          </a:xfrm>
          <a:prstGeom prst="horizontalScroll">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effectLst>
                  <a:outerShdw blurRad="38100" dist="19050" dir="2700000" algn="tl" rotWithShape="0">
                    <a:schemeClr val="dk1">
                      <a:alpha val="40000"/>
                    </a:schemeClr>
                  </a:outerShdw>
                </a:effectLst>
                <a:sym typeface="+mn-ea"/>
              </a:rPr>
              <a:t>黄荣斌</a:t>
            </a:r>
            <a:endParaRPr lang="zh-CN" altLang="en-US" dirty="0">
              <a:solidFill>
                <a:schemeClr val="tx1"/>
              </a:solidFill>
              <a:effectLst>
                <a:outerShdw blurRad="38100" dist="19050" dir="2700000" algn="tl" rotWithShape="0">
                  <a:schemeClr val="dk1">
                    <a:alpha val="40000"/>
                  </a:schemeClr>
                </a:outerShdw>
              </a:effectLst>
            </a:endParaRPr>
          </a:p>
        </p:txBody>
      </p:sp>
      <p:sp>
        <p:nvSpPr>
          <p:cNvPr id="10" name="KSO_Shape"/>
          <p:cNvSpPr/>
          <p:nvPr>
            <p:custDataLst>
              <p:tags r:id="rId8"/>
            </p:custDataLst>
          </p:nvPr>
        </p:nvSpPr>
        <p:spPr bwMode="auto">
          <a:xfrm>
            <a:off x="4445132" y="3333015"/>
            <a:ext cx="387119" cy="394347"/>
          </a:xfrm>
          <a:custGeom>
            <a:avLst/>
            <a:gdLst>
              <a:gd name="T0" fmla="*/ 2147483646 w 4946"/>
              <a:gd name="T1" fmla="*/ 0 h 5041"/>
              <a:gd name="T2" fmla="*/ 2147483646 w 4946"/>
              <a:gd name="T3" fmla="*/ 2147483646 h 5041"/>
              <a:gd name="T4" fmla="*/ 2147483646 w 4946"/>
              <a:gd name="T5" fmla="*/ 2147483646 h 5041"/>
              <a:gd name="T6" fmla="*/ 2147483646 w 4946"/>
              <a:gd name="T7" fmla="*/ 2147483646 h 5041"/>
              <a:gd name="T8" fmla="*/ 2147483646 w 4946"/>
              <a:gd name="T9" fmla="*/ 2147483646 h 5041"/>
              <a:gd name="T10" fmla="*/ 2147483646 w 4946"/>
              <a:gd name="T11" fmla="*/ 2147483646 h 5041"/>
              <a:gd name="T12" fmla="*/ 2147483646 w 4946"/>
              <a:gd name="T13" fmla="*/ 2147483646 h 5041"/>
              <a:gd name="T14" fmla="*/ 2147483646 w 4946"/>
              <a:gd name="T15" fmla="*/ 2147483646 h 5041"/>
              <a:gd name="T16" fmla="*/ 2147483646 w 4946"/>
              <a:gd name="T17" fmla="*/ 2147483646 h 5041"/>
              <a:gd name="T18" fmla="*/ 2147483646 w 4946"/>
              <a:gd name="T19" fmla="*/ 2147483646 h 5041"/>
              <a:gd name="T20" fmla="*/ 2147483646 w 4946"/>
              <a:gd name="T21" fmla="*/ 2147483646 h 5041"/>
              <a:gd name="T22" fmla="*/ 2147483646 w 4946"/>
              <a:gd name="T23" fmla="*/ 2147483646 h 5041"/>
              <a:gd name="T24" fmla="*/ 2147483646 w 4946"/>
              <a:gd name="T25" fmla="*/ 2147483646 h 5041"/>
              <a:gd name="T26" fmla="*/ 2147483646 w 4946"/>
              <a:gd name="T27" fmla="*/ 2147483646 h 5041"/>
              <a:gd name="T28" fmla="*/ 2147483646 w 4946"/>
              <a:gd name="T29" fmla="*/ 2147483646 h 5041"/>
              <a:gd name="T30" fmla="*/ 2147483646 w 4946"/>
              <a:gd name="T31" fmla="*/ 2147483646 h 5041"/>
              <a:gd name="T32" fmla="*/ 2147483646 w 4946"/>
              <a:gd name="T33" fmla="*/ 2147483646 h 5041"/>
              <a:gd name="T34" fmla="*/ 2147483646 w 4946"/>
              <a:gd name="T35" fmla="*/ 2147483646 h 5041"/>
              <a:gd name="T36" fmla="*/ 2147483646 w 4946"/>
              <a:gd name="T37" fmla="*/ 2147483646 h 5041"/>
              <a:gd name="T38" fmla="*/ 2147483646 w 4946"/>
              <a:gd name="T39" fmla="*/ 2147483646 h 5041"/>
              <a:gd name="T40" fmla="*/ 2147483646 w 4946"/>
              <a:gd name="T41" fmla="*/ 2147483646 h 5041"/>
              <a:gd name="T42" fmla="*/ 2147483646 w 4946"/>
              <a:gd name="T43" fmla="*/ 2147483646 h 5041"/>
              <a:gd name="T44" fmla="*/ 2147483646 w 4946"/>
              <a:gd name="T45" fmla="*/ 2147483646 h 5041"/>
              <a:gd name="T46" fmla="*/ 2147483646 w 4946"/>
              <a:gd name="T47" fmla="*/ 2147483646 h 5041"/>
              <a:gd name="T48" fmla="*/ 2147483646 w 4946"/>
              <a:gd name="T49" fmla="*/ 2147483646 h 5041"/>
              <a:gd name="T50" fmla="*/ 2147483646 w 4946"/>
              <a:gd name="T51" fmla="*/ 2147483646 h 5041"/>
              <a:gd name="T52" fmla="*/ 2147483646 w 4946"/>
              <a:gd name="T53" fmla="*/ 2147483646 h 5041"/>
              <a:gd name="T54" fmla="*/ 0 w 4946"/>
              <a:gd name="T55" fmla="*/ 2147483646 h 5041"/>
              <a:gd name="T56" fmla="*/ 2147483646 w 4946"/>
              <a:gd name="T57" fmla="*/ 2147483646 h 5041"/>
              <a:gd name="T58" fmla="*/ 2147483646 w 4946"/>
              <a:gd name="T59" fmla="*/ 2147483646 h 5041"/>
              <a:gd name="T60" fmla="*/ 2147483646 w 4946"/>
              <a:gd name="T61" fmla="*/ 2147483646 h 5041"/>
              <a:gd name="T62" fmla="*/ 2147483646 w 4946"/>
              <a:gd name="T63" fmla="*/ 2147483646 h 5041"/>
              <a:gd name="T64" fmla="*/ 2147483646 w 4946"/>
              <a:gd name="T65" fmla="*/ 2147483646 h 5041"/>
              <a:gd name="T66" fmla="*/ 2147483646 w 4946"/>
              <a:gd name="T67" fmla="*/ 2147483646 h 5041"/>
              <a:gd name="T68" fmla="*/ 2147483646 w 4946"/>
              <a:gd name="T69" fmla="*/ 2147483646 h 5041"/>
              <a:gd name="T70" fmla="*/ 2147483646 w 4946"/>
              <a:gd name="T71" fmla="*/ 2147483646 h 5041"/>
              <a:gd name="T72" fmla="*/ 2147483646 w 4946"/>
              <a:gd name="T73" fmla="*/ 2147483646 h 5041"/>
              <a:gd name="T74" fmla="*/ 2147483646 w 4946"/>
              <a:gd name="T75" fmla="*/ 2147483646 h 5041"/>
              <a:gd name="T76" fmla="*/ 2147483646 w 4946"/>
              <a:gd name="T77" fmla="*/ 2147483646 h 5041"/>
              <a:gd name="T78" fmla="*/ 2147483646 w 4946"/>
              <a:gd name="T79" fmla="*/ 2147483646 h 5041"/>
              <a:gd name="T80" fmla="*/ 2147483646 w 4946"/>
              <a:gd name="T81" fmla="*/ 2147483646 h 5041"/>
              <a:gd name="T82" fmla="*/ 2147483646 w 4946"/>
              <a:gd name="T83" fmla="*/ 2147483646 h 5041"/>
              <a:gd name="T84" fmla="*/ 2147483646 w 4946"/>
              <a:gd name="T85" fmla="*/ 2147483646 h 5041"/>
              <a:gd name="T86" fmla="*/ 2147483646 w 4946"/>
              <a:gd name="T87" fmla="*/ 2147483646 h 5041"/>
              <a:gd name="T88" fmla="*/ 2147483646 w 4946"/>
              <a:gd name="T89" fmla="*/ 2147483646 h 5041"/>
              <a:gd name="T90" fmla="*/ 2147483646 w 4946"/>
              <a:gd name="T91" fmla="*/ 2147483646 h 5041"/>
              <a:gd name="T92" fmla="*/ 2147483646 w 4946"/>
              <a:gd name="T93" fmla="*/ 2147483646 h 5041"/>
              <a:gd name="T94" fmla="*/ 2147483646 w 4946"/>
              <a:gd name="T95" fmla="*/ 2147483646 h 5041"/>
              <a:gd name="T96" fmla="*/ 2147483646 w 4946"/>
              <a:gd name="T97" fmla="*/ 2147483646 h 5041"/>
              <a:gd name="T98" fmla="*/ 2147483646 w 4946"/>
              <a:gd name="T99" fmla="*/ 2147483646 h 5041"/>
              <a:gd name="T100" fmla="*/ 2147483646 w 4946"/>
              <a:gd name="T101" fmla="*/ 2147483646 h 5041"/>
              <a:gd name="T102" fmla="*/ 2147483646 w 4946"/>
              <a:gd name="T103" fmla="*/ 2147483646 h 5041"/>
              <a:gd name="T104" fmla="*/ 2147483646 w 4946"/>
              <a:gd name="T105" fmla="*/ 2147483646 h 5041"/>
              <a:gd name="T106" fmla="*/ 2147483646 w 4946"/>
              <a:gd name="T107" fmla="*/ 2147483646 h 5041"/>
              <a:gd name="T108" fmla="*/ 2147483646 w 4946"/>
              <a:gd name="T109" fmla="*/ 2147483646 h 5041"/>
              <a:gd name="T110" fmla="*/ 2147483646 w 4946"/>
              <a:gd name="T111" fmla="*/ 2147483646 h 5041"/>
              <a:gd name="T112" fmla="*/ 2147483646 w 4946"/>
              <a:gd name="T113" fmla="*/ 2147483646 h 5041"/>
              <a:gd name="T114" fmla="*/ 2147483646 w 4946"/>
              <a:gd name="T115" fmla="*/ 2147483646 h 5041"/>
              <a:gd name="T116" fmla="*/ 2147483646 w 4946"/>
              <a:gd name="T117" fmla="*/ 2147483646 h 504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946" h="5041">
                <a:moveTo>
                  <a:pt x="4946" y="532"/>
                </a:moveTo>
                <a:lnTo>
                  <a:pt x="4534" y="270"/>
                </a:lnTo>
                <a:lnTo>
                  <a:pt x="4106" y="0"/>
                </a:lnTo>
                <a:lnTo>
                  <a:pt x="2142" y="3139"/>
                </a:lnTo>
                <a:lnTo>
                  <a:pt x="2117" y="3136"/>
                </a:lnTo>
                <a:lnTo>
                  <a:pt x="2091" y="3134"/>
                </a:lnTo>
                <a:lnTo>
                  <a:pt x="2066" y="3133"/>
                </a:lnTo>
                <a:lnTo>
                  <a:pt x="2039" y="3133"/>
                </a:lnTo>
                <a:lnTo>
                  <a:pt x="2014" y="3134"/>
                </a:lnTo>
                <a:lnTo>
                  <a:pt x="1989" y="3136"/>
                </a:lnTo>
                <a:lnTo>
                  <a:pt x="1963" y="3138"/>
                </a:lnTo>
                <a:lnTo>
                  <a:pt x="1938" y="3142"/>
                </a:lnTo>
                <a:lnTo>
                  <a:pt x="1912" y="3147"/>
                </a:lnTo>
                <a:lnTo>
                  <a:pt x="1888" y="3153"/>
                </a:lnTo>
                <a:lnTo>
                  <a:pt x="1862" y="3160"/>
                </a:lnTo>
                <a:lnTo>
                  <a:pt x="1838" y="3168"/>
                </a:lnTo>
                <a:lnTo>
                  <a:pt x="1813" y="3177"/>
                </a:lnTo>
                <a:lnTo>
                  <a:pt x="1789" y="3188"/>
                </a:lnTo>
                <a:lnTo>
                  <a:pt x="1765" y="3200"/>
                </a:lnTo>
                <a:lnTo>
                  <a:pt x="1742" y="3212"/>
                </a:lnTo>
                <a:lnTo>
                  <a:pt x="1719" y="3226"/>
                </a:lnTo>
                <a:lnTo>
                  <a:pt x="1695" y="3242"/>
                </a:lnTo>
                <a:lnTo>
                  <a:pt x="1673" y="3259"/>
                </a:lnTo>
                <a:lnTo>
                  <a:pt x="1651" y="3277"/>
                </a:lnTo>
                <a:lnTo>
                  <a:pt x="1629" y="3297"/>
                </a:lnTo>
                <a:lnTo>
                  <a:pt x="1609" y="3317"/>
                </a:lnTo>
                <a:lnTo>
                  <a:pt x="1587" y="3339"/>
                </a:lnTo>
                <a:lnTo>
                  <a:pt x="1568" y="3363"/>
                </a:lnTo>
                <a:lnTo>
                  <a:pt x="1547" y="3388"/>
                </a:lnTo>
                <a:lnTo>
                  <a:pt x="1529" y="3415"/>
                </a:lnTo>
                <a:lnTo>
                  <a:pt x="1510" y="3442"/>
                </a:lnTo>
                <a:lnTo>
                  <a:pt x="1492" y="3472"/>
                </a:lnTo>
                <a:lnTo>
                  <a:pt x="1475" y="3503"/>
                </a:lnTo>
                <a:lnTo>
                  <a:pt x="1459" y="3536"/>
                </a:lnTo>
                <a:lnTo>
                  <a:pt x="1442" y="3570"/>
                </a:lnTo>
                <a:lnTo>
                  <a:pt x="1427" y="3605"/>
                </a:lnTo>
                <a:lnTo>
                  <a:pt x="1411" y="3653"/>
                </a:lnTo>
                <a:lnTo>
                  <a:pt x="1393" y="3699"/>
                </a:lnTo>
                <a:lnTo>
                  <a:pt x="1373" y="3744"/>
                </a:lnTo>
                <a:lnTo>
                  <a:pt x="1354" y="3787"/>
                </a:lnTo>
                <a:lnTo>
                  <a:pt x="1332" y="3828"/>
                </a:lnTo>
                <a:lnTo>
                  <a:pt x="1311" y="3868"/>
                </a:lnTo>
                <a:lnTo>
                  <a:pt x="1289" y="3908"/>
                </a:lnTo>
                <a:lnTo>
                  <a:pt x="1265" y="3944"/>
                </a:lnTo>
                <a:lnTo>
                  <a:pt x="1241" y="3981"/>
                </a:lnTo>
                <a:lnTo>
                  <a:pt x="1216" y="4016"/>
                </a:lnTo>
                <a:lnTo>
                  <a:pt x="1191" y="4048"/>
                </a:lnTo>
                <a:lnTo>
                  <a:pt x="1165" y="4081"/>
                </a:lnTo>
                <a:lnTo>
                  <a:pt x="1139" y="4111"/>
                </a:lnTo>
                <a:lnTo>
                  <a:pt x="1111" y="4141"/>
                </a:lnTo>
                <a:lnTo>
                  <a:pt x="1084" y="4170"/>
                </a:lnTo>
                <a:lnTo>
                  <a:pt x="1056" y="4197"/>
                </a:lnTo>
                <a:lnTo>
                  <a:pt x="1028" y="4222"/>
                </a:lnTo>
                <a:lnTo>
                  <a:pt x="999" y="4248"/>
                </a:lnTo>
                <a:lnTo>
                  <a:pt x="970" y="4271"/>
                </a:lnTo>
                <a:lnTo>
                  <a:pt x="940" y="4295"/>
                </a:lnTo>
                <a:lnTo>
                  <a:pt x="911" y="4316"/>
                </a:lnTo>
                <a:lnTo>
                  <a:pt x="881" y="4337"/>
                </a:lnTo>
                <a:lnTo>
                  <a:pt x="852" y="4356"/>
                </a:lnTo>
                <a:lnTo>
                  <a:pt x="821" y="4375"/>
                </a:lnTo>
                <a:lnTo>
                  <a:pt x="792" y="4393"/>
                </a:lnTo>
                <a:lnTo>
                  <a:pt x="761" y="4410"/>
                </a:lnTo>
                <a:lnTo>
                  <a:pt x="731" y="4425"/>
                </a:lnTo>
                <a:lnTo>
                  <a:pt x="701" y="4440"/>
                </a:lnTo>
                <a:lnTo>
                  <a:pt x="671" y="4455"/>
                </a:lnTo>
                <a:lnTo>
                  <a:pt x="641" y="4468"/>
                </a:lnTo>
                <a:lnTo>
                  <a:pt x="611" y="4480"/>
                </a:lnTo>
                <a:lnTo>
                  <a:pt x="582" y="4492"/>
                </a:lnTo>
                <a:lnTo>
                  <a:pt x="524" y="4513"/>
                </a:lnTo>
                <a:lnTo>
                  <a:pt x="468" y="4531"/>
                </a:lnTo>
                <a:lnTo>
                  <a:pt x="413" y="4547"/>
                </a:lnTo>
                <a:lnTo>
                  <a:pt x="359" y="4561"/>
                </a:lnTo>
                <a:lnTo>
                  <a:pt x="309" y="4572"/>
                </a:lnTo>
                <a:lnTo>
                  <a:pt x="261" y="4581"/>
                </a:lnTo>
                <a:lnTo>
                  <a:pt x="215" y="4588"/>
                </a:lnTo>
                <a:lnTo>
                  <a:pt x="174" y="4594"/>
                </a:lnTo>
                <a:lnTo>
                  <a:pt x="135" y="4598"/>
                </a:lnTo>
                <a:lnTo>
                  <a:pt x="102" y="4601"/>
                </a:lnTo>
                <a:lnTo>
                  <a:pt x="72" y="4603"/>
                </a:lnTo>
                <a:lnTo>
                  <a:pt x="47" y="4604"/>
                </a:lnTo>
                <a:lnTo>
                  <a:pt x="12" y="4605"/>
                </a:lnTo>
                <a:lnTo>
                  <a:pt x="0" y="4605"/>
                </a:lnTo>
                <a:lnTo>
                  <a:pt x="17" y="4616"/>
                </a:lnTo>
                <a:lnTo>
                  <a:pt x="68" y="4645"/>
                </a:lnTo>
                <a:lnTo>
                  <a:pt x="105" y="4666"/>
                </a:lnTo>
                <a:lnTo>
                  <a:pt x="150" y="4689"/>
                </a:lnTo>
                <a:lnTo>
                  <a:pt x="201" y="4714"/>
                </a:lnTo>
                <a:lnTo>
                  <a:pt x="258" y="4743"/>
                </a:lnTo>
                <a:lnTo>
                  <a:pt x="321" y="4773"/>
                </a:lnTo>
                <a:lnTo>
                  <a:pt x="390" y="4802"/>
                </a:lnTo>
                <a:lnTo>
                  <a:pt x="466" y="4833"/>
                </a:lnTo>
                <a:lnTo>
                  <a:pt x="545" y="4863"/>
                </a:lnTo>
                <a:lnTo>
                  <a:pt x="587" y="4878"/>
                </a:lnTo>
                <a:lnTo>
                  <a:pt x="630" y="4893"/>
                </a:lnTo>
                <a:lnTo>
                  <a:pt x="673" y="4908"/>
                </a:lnTo>
                <a:lnTo>
                  <a:pt x="718" y="4921"/>
                </a:lnTo>
                <a:lnTo>
                  <a:pt x="764" y="4935"/>
                </a:lnTo>
                <a:lnTo>
                  <a:pt x="811" y="4949"/>
                </a:lnTo>
                <a:lnTo>
                  <a:pt x="858" y="4961"/>
                </a:lnTo>
                <a:lnTo>
                  <a:pt x="907" y="4973"/>
                </a:lnTo>
                <a:lnTo>
                  <a:pt x="956" y="4983"/>
                </a:lnTo>
                <a:lnTo>
                  <a:pt x="1006" y="4995"/>
                </a:lnTo>
                <a:lnTo>
                  <a:pt x="1057" y="5004"/>
                </a:lnTo>
                <a:lnTo>
                  <a:pt x="1108" y="5012"/>
                </a:lnTo>
                <a:lnTo>
                  <a:pt x="1160" y="5020"/>
                </a:lnTo>
                <a:lnTo>
                  <a:pt x="1213" y="5026"/>
                </a:lnTo>
                <a:lnTo>
                  <a:pt x="1266" y="5032"/>
                </a:lnTo>
                <a:lnTo>
                  <a:pt x="1320" y="5036"/>
                </a:lnTo>
                <a:lnTo>
                  <a:pt x="1374" y="5039"/>
                </a:lnTo>
                <a:lnTo>
                  <a:pt x="1429" y="5040"/>
                </a:lnTo>
                <a:lnTo>
                  <a:pt x="1484" y="5041"/>
                </a:lnTo>
                <a:lnTo>
                  <a:pt x="1539" y="5040"/>
                </a:lnTo>
                <a:lnTo>
                  <a:pt x="1594" y="5037"/>
                </a:lnTo>
                <a:lnTo>
                  <a:pt x="1650" y="5033"/>
                </a:lnTo>
                <a:lnTo>
                  <a:pt x="1706" y="5027"/>
                </a:lnTo>
                <a:lnTo>
                  <a:pt x="1762" y="5019"/>
                </a:lnTo>
                <a:lnTo>
                  <a:pt x="1818" y="5010"/>
                </a:lnTo>
                <a:lnTo>
                  <a:pt x="1874" y="4999"/>
                </a:lnTo>
                <a:lnTo>
                  <a:pt x="1930" y="4985"/>
                </a:lnTo>
                <a:lnTo>
                  <a:pt x="1986" y="4970"/>
                </a:lnTo>
                <a:lnTo>
                  <a:pt x="2043" y="4953"/>
                </a:lnTo>
                <a:lnTo>
                  <a:pt x="2099" y="4933"/>
                </a:lnTo>
                <a:lnTo>
                  <a:pt x="2155" y="4912"/>
                </a:lnTo>
                <a:lnTo>
                  <a:pt x="2210" y="4888"/>
                </a:lnTo>
                <a:lnTo>
                  <a:pt x="2265" y="4862"/>
                </a:lnTo>
                <a:lnTo>
                  <a:pt x="2320" y="4834"/>
                </a:lnTo>
                <a:lnTo>
                  <a:pt x="2375" y="4802"/>
                </a:lnTo>
                <a:lnTo>
                  <a:pt x="2429" y="4768"/>
                </a:lnTo>
                <a:lnTo>
                  <a:pt x="2455" y="4751"/>
                </a:lnTo>
                <a:lnTo>
                  <a:pt x="2482" y="4733"/>
                </a:lnTo>
                <a:lnTo>
                  <a:pt x="2508" y="4713"/>
                </a:lnTo>
                <a:lnTo>
                  <a:pt x="2535" y="4694"/>
                </a:lnTo>
                <a:lnTo>
                  <a:pt x="2561" y="4673"/>
                </a:lnTo>
                <a:lnTo>
                  <a:pt x="2588" y="4652"/>
                </a:lnTo>
                <a:lnTo>
                  <a:pt x="2614" y="4630"/>
                </a:lnTo>
                <a:lnTo>
                  <a:pt x="2639" y="4608"/>
                </a:lnTo>
                <a:lnTo>
                  <a:pt x="2661" y="4588"/>
                </a:lnTo>
                <a:lnTo>
                  <a:pt x="2681" y="4569"/>
                </a:lnTo>
                <a:lnTo>
                  <a:pt x="2701" y="4547"/>
                </a:lnTo>
                <a:lnTo>
                  <a:pt x="2719" y="4527"/>
                </a:lnTo>
                <a:lnTo>
                  <a:pt x="2737" y="4506"/>
                </a:lnTo>
                <a:lnTo>
                  <a:pt x="2755" y="4483"/>
                </a:lnTo>
                <a:lnTo>
                  <a:pt x="2771" y="4461"/>
                </a:lnTo>
                <a:lnTo>
                  <a:pt x="2786" y="4438"/>
                </a:lnTo>
                <a:lnTo>
                  <a:pt x="2800" y="4415"/>
                </a:lnTo>
                <a:lnTo>
                  <a:pt x="2815" y="4392"/>
                </a:lnTo>
                <a:lnTo>
                  <a:pt x="2827" y="4367"/>
                </a:lnTo>
                <a:lnTo>
                  <a:pt x="2839" y="4344"/>
                </a:lnTo>
                <a:lnTo>
                  <a:pt x="2850" y="4319"/>
                </a:lnTo>
                <a:lnTo>
                  <a:pt x="2861" y="4294"/>
                </a:lnTo>
                <a:lnTo>
                  <a:pt x="2871" y="4268"/>
                </a:lnTo>
                <a:lnTo>
                  <a:pt x="2880" y="4243"/>
                </a:lnTo>
                <a:lnTo>
                  <a:pt x="2887" y="4217"/>
                </a:lnTo>
                <a:lnTo>
                  <a:pt x="2894" y="4192"/>
                </a:lnTo>
                <a:lnTo>
                  <a:pt x="2900" y="4166"/>
                </a:lnTo>
                <a:lnTo>
                  <a:pt x="2906" y="4140"/>
                </a:lnTo>
                <a:lnTo>
                  <a:pt x="2910" y="4113"/>
                </a:lnTo>
                <a:lnTo>
                  <a:pt x="2915" y="4087"/>
                </a:lnTo>
                <a:lnTo>
                  <a:pt x="2918" y="4061"/>
                </a:lnTo>
                <a:lnTo>
                  <a:pt x="2919" y="4034"/>
                </a:lnTo>
                <a:lnTo>
                  <a:pt x="2921" y="4008"/>
                </a:lnTo>
                <a:lnTo>
                  <a:pt x="2921" y="3981"/>
                </a:lnTo>
                <a:lnTo>
                  <a:pt x="2920" y="3955"/>
                </a:lnTo>
                <a:lnTo>
                  <a:pt x="2919" y="3928"/>
                </a:lnTo>
                <a:lnTo>
                  <a:pt x="2917" y="3901"/>
                </a:lnTo>
                <a:lnTo>
                  <a:pt x="2912" y="3874"/>
                </a:lnTo>
                <a:lnTo>
                  <a:pt x="2909" y="3849"/>
                </a:lnTo>
                <a:lnTo>
                  <a:pt x="2904" y="3822"/>
                </a:lnTo>
                <a:lnTo>
                  <a:pt x="4946" y="532"/>
                </a:lnTo>
                <a:close/>
                <a:moveTo>
                  <a:pt x="2479" y="3126"/>
                </a:moveTo>
                <a:lnTo>
                  <a:pt x="2732" y="2726"/>
                </a:lnTo>
                <a:lnTo>
                  <a:pt x="3096" y="2957"/>
                </a:lnTo>
                <a:lnTo>
                  <a:pt x="2842" y="3358"/>
                </a:lnTo>
                <a:lnTo>
                  <a:pt x="2479" y="3126"/>
                </a:lnTo>
                <a:close/>
              </a:path>
            </a:pathLst>
          </a:custGeom>
          <a:solidFill>
            <a:schemeClr val="bg2">
              <a:lumMod val="50000"/>
            </a:schemeClr>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latin typeface="+mn-lt"/>
              <a:ea typeface="+mn-ea"/>
            </a:endParaRPr>
          </a:p>
        </p:txBody>
      </p:sp>
      <p:sp>
        <p:nvSpPr>
          <p:cNvPr id="11" name="卷形: 水平 10"/>
          <p:cNvSpPr/>
          <p:nvPr>
            <p:custDataLst>
              <p:tags r:id="rId9"/>
            </p:custDataLst>
          </p:nvPr>
        </p:nvSpPr>
        <p:spPr>
          <a:xfrm>
            <a:off x="10283862" y="3019844"/>
            <a:ext cx="1486815" cy="707519"/>
          </a:xfrm>
          <a:prstGeom prst="horizontalScroll">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lstStyle/>
          <a:p>
            <a:pPr algn="ctr"/>
            <a:r>
              <a:rPr lang="zh-CN" altLang="en-US" dirty="0">
                <a:solidFill>
                  <a:schemeClr val="tx1"/>
                </a:solidFill>
                <a:effectLst>
                  <a:outerShdw blurRad="38100" dist="19050" dir="2700000" algn="tl" rotWithShape="0">
                    <a:schemeClr val="dk1">
                      <a:alpha val="40000"/>
                    </a:schemeClr>
                  </a:outerShdw>
                </a:effectLst>
              </a:rPr>
              <a:t>韦凤岚</a:t>
            </a:r>
            <a:endParaRPr lang="zh-CN" altLang="en-US" dirty="0">
              <a:solidFill>
                <a:schemeClr val="tx1"/>
              </a:solidFill>
              <a:effectLst>
                <a:outerShdw blurRad="38100" dist="19050" dir="2700000" algn="tl" rotWithShape="0">
                  <a:schemeClr val="dk1">
                    <a:alpha val="40000"/>
                  </a:schemeClr>
                </a:outerShdw>
              </a:effectLst>
            </a:endParaRPr>
          </a:p>
        </p:txBody>
      </p:sp>
      <p:sp>
        <p:nvSpPr>
          <p:cNvPr id="12" name="KSO_Shape"/>
          <p:cNvSpPr/>
          <p:nvPr>
            <p:custDataLst>
              <p:tags r:id="rId10"/>
            </p:custDataLst>
          </p:nvPr>
        </p:nvSpPr>
        <p:spPr bwMode="auto">
          <a:xfrm>
            <a:off x="6501973" y="2247165"/>
            <a:ext cx="387119" cy="394347"/>
          </a:xfrm>
          <a:custGeom>
            <a:avLst/>
            <a:gdLst>
              <a:gd name="T0" fmla="*/ 2147483646 w 4946"/>
              <a:gd name="T1" fmla="*/ 0 h 5041"/>
              <a:gd name="T2" fmla="*/ 2147483646 w 4946"/>
              <a:gd name="T3" fmla="*/ 2147483646 h 5041"/>
              <a:gd name="T4" fmla="*/ 2147483646 w 4946"/>
              <a:gd name="T5" fmla="*/ 2147483646 h 5041"/>
              <a:gd name="T6" fmla="*/ 2147483646 w 4946"/>
              <a:gd name="T7" fmla="*/ 2147483646 h 5041"/>
              <a:gd name="T8" fmla="*/ 2147483646 w 4946"/>
              <a:gd name="T9" fmla="*/ 2147483646 h 5041"/>
              <a:gd name="T10" fmla="*/ 2147483646 w 4946"/>
              <a:gd name="T11" fmla="*/ 2147483646 h 5041"/>
              <a:gd name="T12" fmla="*/ 2147483646 w 4946"/>
              <a:gd name="T13" fmla="*/ 2147483646 h 5041"/>
              <a:gd name="T14" fmla="*/ 2147483646 w 4946"/>
              <a:gd name="T15" fmla="*/ 2147483646 h 5041"/>
              <a:gd name="T16" fmla="*/ 2147483646 w 4946"/>
              <a:gd name="T17" fmla="*/ 2147483646 h 5041"/>
              <a:gd name="T18" fmla="*/ 2147483646 w 4946"/>
              <a:gd name="T19" fmla="*/ 2147483646 h 5041"/>
              <a:gd name="T20" fmla="*/ 2147483646 w 4946"/>
              <a:gd name="T21" fmla="*/ 2147483646 h 5041"/>
              <a:gd name="T22" fmla="*/ 2147483646 w 4946"/>
              <a:gd name="T23" fmla="*/ 2147483646 h 5041"/>
              <a:gd name="T24" fmla="*/ 2147483646 w 4946"/>
              <a:gd name="T25" fmla="*/ 2147483646 h 5041"/>
              <a:gd name="T26" fmla="*/ 2147483646 w 4946"/>
              <a:gd name="T27" fmla="*/ 2147483646 h 5041"/>
              <a:gd name="T28" fmla="*/ 2147483646 w 4946"/>
              <a:gd name="T29" fmla="*/ 2147483646 h 5041"/>
              <a:gd name="T30" fmla="*/ 2147483646 w 4946"/>
              <a:gd name="T31" fmla="*/ 2147483646 h 5041"/>
              <a:gd name="T32" fmla="*/ 2147483646 w 4946"/>
              <a:gd name="T33" fmla="*/ 2147483646 h 5041"/>
              <a:gd name="T34" fmla="*/ 2147483646 w 4946"/>
              <a:gd name="T35" fmla="*/ 2147483646 h 5041"/>
              <a:gd name="T36" fmla="*/ 2147483646 w 4946"/>
              <a:gd name="T37" fmla="*/ 2147483646 h 5041"/>
              <a:gd name="T38" fmla="*/ 2147483646 w 4946"/>
              <a:gd name="T39" fmla="*/ 2147483646 h 5041"/>
              <a:gd name="T40" fmla="*/ 2147483646 w 4946"/>
              <a:gd name="T41" fmla="*/ 2147483646 h 5041"/>
              <a:gd name="T42" fmla="*/ 2147483646 w 4946"/>
              <a:gd name="T43" fmla="*/ 2147483646 h 5041"/>
              <a:gd name="T44" fmla="*/ 2147483646 w 4946"/>
              <a:gd name="T45" fmla="*/ 2147483646 h 5041"/>
              <a:gd name="T46" fmla="*/ 2147483646 w 4946"/>
              <a:gd name="T47" fmla="*/ 2147483646 h 5041"/>
              <a:gd name="T48" fmla="*/ 2147483646 w 4946"/>
              <a:gd name="T49" fmla="*/ 2147483646 h 5041"/>
              <a:gd name="T50" fmla="*/ 2147483646 w 4946"/>
              <a:gd name="T51" fmla="*/ 2147483646 h 5041"/>
              <a:gd name="T52" fmla="*/ 2147483646 w 4946"/>
              <a:gd name="T53" fmla="*/ 2147483646 h 5041"/>
              <a:gd name="T54" fmla="*/ 0 w 4946"/>
              <a:gd name="T55" fmla="*/ 2147483646 h 5041"/>
              <a:gd name="T56" fmla="*/ 2147483646 w 4946"/>
              <a:gd name="T57" fmla="*/ 2147483646 h 5041"/>
              <a:gd name="T58" fmla="*/ 2147483646 w 4946"/>
              <a:gd name="T59" fmla="*/ 2147483646 h 5041"/>
              <a:gd name="T60" fmla="*/ 2147483646 w 4946"/>
              <a:gd name="T61" fmla="*/ 2147483646 h 5041"/>
              <a:gd name="T62" fmla="*/ 2147483646 w 4946"/>
              <a:gd name="T63" fmla="*/ 2147483646 h 5041"/>
              <a:gd name="T64" fmla="*/ 2147483646 w 4946"/>
              <a:gd name="T65" fmla="*/ 2147483646 h 5041"/>
              <a:gd name="T66" fmla="*/ 2147483646 w 4946"/>
              <a:gd name="T67" fmla="*/ 2147483646 h 5041"/>
              <a:gd name="T68" fmla="*/ 2147483646 w 4946"/>
              <a:gd name="T69" fmla="*/ 2147483646 h 5041"/>
              <a:gd name="T70" fmla="*/ 2147483646 w 4946"/>
              <a:gd name="T71" fmla="*/ 2147483646 h 5041"/>
              <a:gd name="T72" fmla="*/ 2147483646 w 4946"/>
              <a:gd name="T73" fmla="*/ 2147483646 h 5041"/>
              <a:gd name="T74" fmla="*/ 2147483646 w 4946"/>
              <a:gd name="T75" fmla="*/ 2147483646 h 5041"/>
              <a:gd name="T76" fmla="*/ 2147483646 w 4946"/>
              <a:gd name="T77" fmla="*/ 2147483646 h 5041"/>
              <a:gd name="T78" fmla="*/ 2147483646 w 4946"/>
              <a:gd name="T79" fmla="*/ 2147483646 h 5041"/>
              <a:gd name="T80" fmla="*/ 2147483646 w 4946"/>
              <a:gd name="T81" fmla="*/ 2147483646 h 5041"/>
              <a:gd name="T82" fmla="*/ 2147483646 w 4946"/>
              <a:gd name="T83" fmla="*/ 2147483646 h 5041"/>
              <a:gd name="T84" fmla="*/ 2147483646 w 4946"/>
              <a:gd name="T85" fmla="*/ 2147483646 h 5041"/>
              <a:gd name="T86" fmla="*/ 2147483646 w 4946"/>
              <a:gd name="T87" fmla="*/ 2147483646 h 5041"/>
              <a:gd name="T88" fmla="*/ 2147483646 w 4946"/>
              <a:gd name="T89" fmla="*/ 2147483646 h 5041"/>
              <a:gd name="T90" fmla="*/ 2147483646 w 4946"/>
              <a:gd name="T91" fmla="*/ 2147483646 h 5041"/>
              <a:gd name="T92" fmla="*/ 2147483646 w 4946"/>
              <a:gd name="T93" fmla="*/ 2147483646 h 5041"/>
              <a:gd name="T94" fmla="*/ 2147483646 w 4946"/>
              <a:gd name="T95" fmla="*/ 2147483646 h 5041"/>
              <a:gd name="T96" fmla="*/ 2147483646 w 4946"/>
              <a:gd name="T97" fmla="*/ 2147483646 h 5041"/>
              <a:gd name="T98" fmla="*/ 2147483646 w 4946"/>
              <a:gd name="T99" fmla="*/ 2147483646 h 5041"/>
              <a:gd name="T100" fmla="*/ 2147483646 w 4946"/>
              <a:gd name="T101" fmla="*/ 2147483646 h 5041"/>
              <a:gd name="T102" fmla="*/ 2147483646 w 4946"/>
              <a:gd name="T103" fmla="*/ 2147483646 h 5041"/>
              <a:gd name="T104" fmla="*/ 2147483646 w 4946"/>
              <a:gd name="T105" fmla="*/ 2147483646 h 5041"/>
              <a:gd name="T106" fmla="*/ 2147483646 w 4946"/>
              <a:gd name="T107" fmla="*/ 2147483646 h 5041"/>
              <a:gd name="T108" fmla="*/ 2147483646 w 4946"/>
              <a:gd name="T109" fmla="*/ 2147483646 h 5041"/>
              <a:gd name="T110" fmla="*/ 2147483646 w 4946"/>
              <a:gd name="T111" fmla="*/ 2147483646 h 5041"/>
              <a:gd name="T112" fmla="*/ 2147483646 w 4946"/>
              <a:gd name="T113" fmla="*/ 2147483646 h 5041"/>
              <a:gd name="T114" fmla="*/ 2147483646 w 4946"/>
              <a:gd name="T115" fmla="*/ 2147483646 h 5041"/>
              <a:gd name="T116" fmla="*/ 2147483646 w 4946"/>
              <a:gd name="T117" fmla="*/ 2147483646 h 504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946" h="5041">
                <a:moveTo>
                  <a:pt x="4946" y="532"/>
                </a:moveTo>
                <a:lnTo>
                  <a:pt x="4534" y="270"/>
                </a:lnTo>
                <a:lnTo>
                  <a:pt x="4106" y="0"/>
                </a:lnTo>
                <a:lnTo>
                  <a:pt x="2142" y="3139"/>
                </a:lnTo>
                <a:lnTo>
                  <a:pt x="2117" y="3136"/>
                </a:lnTo>
                <a:lnTo>
                  <a:pt x="2091" y="3134"/>
                </a:lnTo>
                <a:lnTo>
                  <a:pt x="2066" y="3133"/>
                </a:lnTo>
                <a:lnTo>
                  <a:pt x="2039" y="3133"/>
                </a:lnTo>
                <a:lnTo>
                  <a:pt x="2014" y="3134"/>
                </a:lnTo>
                <a:lnTo>
                  <a:pt x="1989" y="3136"/>
                </a:lnTo>
                <a:lnTo>
                  <a:pt x="1963" y="3138"/>
                </a:lnTo>
                <a:lnTo>
                  <a:pt x="1938" y="3142"/>
                </a:lnTo>
                <a:lnTo>
                  <a:pt x="1912" y="3147"/>
                </a:lnTo>
                <a:lnTo>
                  <a:pt x="1888" y="3153"/>
                </a:lnTo>
                <a:lnTo>
                  <a:pt x="1862" y="3160"/>
                </a:lnTo>
                <a:lnTo>
                  <a:pt x="1838" y="3168"/>
                </a:lnTo>
                <a:lnTo>
                  <a:pt x="1813" y="3177"/>
                </a:lnTo>
                <a:lnTo>
                  <a:pt x="1789" y="3188"/>
                </a:lnTo>
                <a:lnTo>
                  <a:pt x="1765" y="3200"/>
                </a:lnTo>
                <a:lnTo>
                  <a:pt x="1742" y="3212"/>
                </a:lnTo>
                <a:lnTo>
                  <a:pt x="1719" y="3226"/>
                </a:lnTo>
                <a:lnTo>
                  <a:pt x="1695" y="3242"/>
                </a:lnTo>
                <a:lnTo>
                  <a:pt x="1673" y="3259"/>
                </a:lnTo>
                <a:lnTo>
                  <a:pt x="1651" y="3277"/>
                </a:lnTo>
                <a:lnTo>
                  <a:pt x="1629" y="3297"/>
                </a:lnTo>
                <a:lnTo>
                  <a:pt x="1609" y="3317"/>
                </a:lnTo>
                <a:lnTo>
                  <a:pt x="1587" y="3339"/>
                </a:lnTo>
                <a:lnTo>
                  <a:pt x="1568" y="3363"/>
                </a:lnTo>
                <a:lnTo>
                  <a:pt x="1547" y="3388"/>
                </a:lnTo>
                <a:lnTo>
                  <a:pt x="1529" y="3415"/>
                </a:lnTo>
                <a:lnTo>
                  <a:pt x="1510" y="3442"/>
                </a:lnTo>
                <a:lnTo>
                  <a:pt x="1492" y="3472"/>
                </a:lnTo>
                <a:lnTo>
                  <a:pt x="1475" y="3503"/>
                </a:lnTo>
                <a:lnTo>
                  <a:pt x="1459" y="3536"/>
                </a:lnTo>
                <a:lnTo>
                  <a:pt x="1442" y="3570"/>
                </a:lnTo>
                <a:lnTo>
                  <a:pt x="1427" y="3605"/>
                </a:lnTo>
                <a:lnTo>
                  <a:pt x="1411" y="3653"/>
                </a:lnTo>
                <a:lnTo>
                  <a:pt x="1393" y="3699"/>
                </a:lnTo>
                <a:lnTo>
                  <a:pt x="1373" y="3744"/>
                </a:lnTo>
                <a:lnTo>
                  <a:pt x="1354" y="3787"/>
                </a:lnTo>
                <a:lnTo>
                  <a:pt x="1332" y="3828"/>
                </a:lnTo>
                <a:lnTo>
                  <a:pt x="1311" y="3868"/>
                </a:lnTo>
                <a:lnTo>
                  <a:pt x="1289" y="3908"/>
                </a:lnTo>
                <a:lnTo>
                  <a:pt x="1265" y="3944"/>
                </a:lnTo>
                <a:lnTo>
                  <a:pt x="1241" y="3981"/>
                </a:lnTo>
                <a:lnTo>
                  <a:pt x="1216" y="4016"/>
                </a:lnTo>
                <a:lnTo>
                  <a:pt x="1191" y="4048"/>
                </a:lnTo>
                <a:lnTo>
                  <a:pt x="1165" y="4081"/>
                </a:lnTo>
                <a:lnTo>
                  <a:pt x="1139" y="4111"/>
                </a:lnTo>
                <a:lnTo>
                  <a:pt x="1111" y="4141"/>
                </a:lnTo>
                <a:lnTo>
                  <a:pt x="1084" y="4170"/>
                </a:lnTo>
                <a:lnTo>
                  <a:pt x="1056" y="4197"/>
                </a:lnTo>
                <a:lnTo>
                  <a:pt x="1028" y="4222"/>
                </a:lnTo>
                <a:lnTo>
                  <a:pt x="999" y="4248"/>
                </a:lnTo>
                <a:lnTo>
                  <a:pt x="970" y="4271"/>
                </a:lnTo>
                <a:lnTo>
                  <a:pt x="940" y="4295"/>
                </a:lnTo>
                <a:lnTo>
                  <a:pt x="911" y="4316"/>
                </a:lnTo>
                <a:lnTo>
                  <a:pt x="881" y="4337"/>
                </a:lnTo>
                <a:lnTo>
                  <a:pt x="852" y="4356"/>
                </a:lnTo>
                <a:lnTo>
                  <a:pt x="821" y="4375"/>
                </a:lnTo>
                <a:lnTo>
                  <a:pt x="792" y="4393"/>
                </a:lnTo>
                <a:lnTo>
                  <a:pt x="761" y="4410"/>
                </a:lnTo>
                <a:lnTo>
                  <a:pt x="731" y="4425"/>
                </a:lnTo>
                <a:lnTo>
                  <a:pt x="701" y="4440"/>
                </a:lnTo>
                <a:lnTo>
                  <a:pt x="671" y="4455"/>
                </a:lnTo>
                <a:lnTo>
                  <a:pt x="641" y="4468"/>
                </a:lnTo>
                <a:lnTo>
                  <a:pt x="611" y="4480"/>
                </a:lnTo>
                <a:lnTo>
                  <a:pt x="582" y="4492"/>
                </a:lnTo>
                <a:lnTo>
                  <a:pt x="524" y="4513"/>
                </a:lnTo>
                <a:lnTo>
                  <a:pt x="468" y="4531"/>
                </a:lnTo>
                <a:lnTo>
                  <a:pt x="413" y="4547"/>
                </a:lnTo>
                <a:lnTo>
                  <a:pt x="359" y="4561"/>
                </a:lnTo>
                <a:lnTo>
                  <a:pt x="309" y="4572"/>
                </a:lnTo>
                <a:lnTo>
                  <a:pt x="261" y="4581"/>
                </a:lnTo>
                <a:lnTo>
                  <a:pt x="215" y="4588"/>
                </a:lnTo>
                <a:lnTo>
                  <a:pt x="174" y="4594"/>
                </a:lnTo>
                <a:lnTo>
                  <a:pt x="135" y="4598"/>
                </a:lnTo>
                <a:lnTo>
                  <a:pt x="102" y="4601"/>
                </a:lnTo>
                <a:lnTo>
                  <a:pt x="72" y="4603"/>
                </a:lnTo>
                <a:lnTo>
                  <a:pt x="47" y="4604"/>
                </a:lnTo>
                <a:lnTo>
                  <a:pt x="12" y="4605"/>
                </a:lnTo>
                <a:lnTo>
                  <a:pt x="0" y="4605"/>
                </a:lnTo>
                <a:lnTo>
                  <a:pt x="17" y="4616"/>
                </a:lnTo>
                <a:lnTo>
                  <a:pt x="68" y="4645"/>
                </a:lnTo>
                <a:lnTo>
                  <a:pt x="105" y="4666"/>
                </a:lnTo>
                <a:lnTo>
                  <a:pt x="150" y="4689"/>
                </a:lnTo>
                <a:lnTo>
                  <a:pt x="201" y="4714"/>
                </a:lnTo>
                <a:lnTo>
                  <a:pt x="258" y="4743"/>
                </a:lnTo>
                <a:lnTo>
                  <a:pt x="321" y="4773"/>
                </a:lnTo>
                <a:lnTo>
                  <a:pt x="390" y="4802"/>
                </a:lnTo>
                <a:lnTo>
                  <a:pt x="466" y="4833"/>
                </a:lnTo>
                <a:lnTo>
                  <a:pt x="545" y="4863"/>
                </a:lnTo>
                <a:lnTo>
                  <a:pt x="587" y="4878"/>
                </a:lnTo>
                <a:lnTo>
                  <a:pt x="630" y="4893"/>
                </a:lnTo>
                <a:lnTo>
                  <a:pt x="673" y="4908"/>
                </a:lnTo>
                <a:lnTo>
                  <a:pt x="718" y="4921"/>
                </a:lnTo>
                <a:lnTo>
                  <a:pt x="764" y="4935"/>
                </a:lnTo>
                <a:lnTo>
                  <a:pt x="811" y="4949"/>
                </a:lnTo>
                <a:lnTo>
                  <a:pt x="858" y="4961"/>
                </a:lnTo>
                <a:lnTo>
                  <a:pt x="907" y="4973"/>
                </a:lnTo>
                <a:lnTo>
                  <a:pt x="956" y="4983"/>
                </a:lnTo>
                <a:lnTo>
                  <a:pt x="1006" y="4995"/>
                </a:lnTo>
                <a:lnTo>
                  <a:pt x="1057" y="5004"/>
                </a:lnTo>
                <a:lnTo>
                  <a:pt x="1108" y="5012"/>
                </a:lnTo>
                <a:lnTo>
                  <a:pt x="1160" y="5020"/>
                </a:lnTo>
                <a:lnTo>
                  <a:pt x="1213" y="5026"/>
                </a:lnTo>
                <a:lnTo>
                  <a:pt x="1266" y="5032"/>
                </a:lnTo>
                <a:lnTo>
                  <a:pt x="1320" y="5036"/>
                </a:lnTo>
                <a:lnTo>
                  <a:pt x="1374" y="5039"/>
                </a:lnTo>
                <a:lnTo>
                  <a:pt x="1429" y="5040"/>
                </a:lnTo>
                <a:lnTo>
                  <a:pt x="1484" y="5041"/>
                </a:lnTo>
                <a:lnTo>
                  <a:pt x="1539" y="5040"/>
                </a:lnTo>
                <a:lnTo>
                  <a:pt x="1594" y="5037"/>
                </a:lnTo>
                <a:lnTo>
                  <a:pt x="1650" y="5033"/>
                </a:lnTo>
                <a:lnTo>
                  <a:pt x="1706" y="5027"/>
                </a:lnTo>
                <a:lnTo>
                  <a:pt x="1762" y="5019"/>
                </a:lnTo>
                <a:lnTo>
                  <a:pt x="1818" y="5010"/>
                </a:lnTo>
                <a:lnTo>
                  <a:pt x="1874" y="4999"/>
                </a:lnTo>
                <a:lnTo>
                  <a:pt x="1930" y="4985"/>
                </a:lnTo>
                <a:lnTo>
                  <a:pt x="1986" y="4970"/>
                </a:lnTo>
                <a:lnTo>
                  <a:pt x="2043" y="4953"/>
                </a:lnTo>
                <a:lnTo>
                  <a:pt x="2099" y="4933"/>
                </a:lnTo>
                <a:lnTo>
                  <a:pt x="2155" y="4912"/>
                </a:lnTo>
                <a:lnTo>
                  <a:pt x="2210" y="4888"/>
                </a:lnTo>
                <a:lnTo>
                  <a:pt x="2265" y="4862"/>
                </a:lnTo>
                <a:lnTo>
                  <a:pt x="2320" y="4834"/>
                </a:lnTo>
                <a:lnTo>
                  <a:pt x="2375" y="4802"/>
                </a:lnTo>
                <a:lnTo>
                  <a:pt x="2429" y="4768"/>
                </a:lnTo>
                <a:lnTo>
                  <a:pt x="2455" y="4751"/>
                </a:lnTo>
                <a:lnTo>
                  <a:pt x="2482" y="4733"/>
                </a:lnTo>
                <a:lnTo>
                  <a:pt x="2508" y="4713"/>
                </a:lnTo>
                <a:lnTo>
                  <a:pt x="2535" y="4694"/>
                </a:lnTo>
                <a:lnTo>
                  <a:pt x="2561" y="4673"/>
                </a:lnTo>
                <a:lnTo>
                  <a:pt x="2588" y="4652"/>
                </a:lnTo>
                <a:lnTo>
                  <a:pt x="2614" y="4630"/>
                </a:lnTo>
                <a:lnTo>
                  <a:pt x="2639" y="4608"/>
                </a:lnTo>
                <a:lnTo>
                  <a:pt x="2661" y="4588"/>
                </a:lnTo>
                <a:lnTo>
                  <a:pt x="2681" y="4569"/>
                </a:lnTo>
                <a:lnTo>
                  <a:pt x="2701" y="4547"/>
                </a:lnTo>
                <a:lnTo>
                  <a:pt x="2719" y="4527"/>
                </a:lnTo>
                <a:lnTo>
                  <a:pt x="2737" y="4506"/>
                </a:lnTo>
                <a:lnTo>
                  <a:pt x="2755" y="4483"/>
                </a:lnTo>
                <a:lnTo>
                  <a:pt x="2771" y="4461"/>
                </a:lnTo>
                <a:lnTo>
                  <a:pt x="2786" y="4438"/>
                </a:lnTo>
                <a:lnTo>
                  <a:pt x="2800" y="4415"/>
                </a:lnTo>
                <a:lnTo>
                  <a:pt x="2815" y="4392"/>
                </a:lnTo>
                <a:lnTo>
                  <a:pt x="2827" y="4367"/>
                </a:lnTo>
                <a:lnTo>
                  <a:pt x="2839" y="4344"/>
                </a:lnTo>
                <a:lnTo>
                  <a:pt x="2850" y="4319"/>
                </a:lnTo>
                <a:lnTo>
                  <a:pt x="2861" y="4294"/>
                </a:lnTo>
                <a:lnTo>
                  <a:pt x="2871" y="4268"/>
                </a:lnTo>
                <a:lnTo>
                  <a:pt x="2880" y="4243"/>
                </a:lnTo>
                <a:lnTo>
                  <a:pt x="2887" y="4217"/>
                </a:lnTo>
                <a:lnTo>
                  <a:pt x="2894" y="4192"/>
                </a:lnTo>
                <a:lnTo>
                  <a:pt x="2900" y="4166"/>
                </a:lnTo>
                <a:lnTo>
                  <a:pt x="2906" y="4140"/>
                </a:lnTo>
                <a:lnTo>
                  <a:pt x="2910" y="4113"/>
                </a:lnTo>
                <a:lnTo>
                  <a:pt x="2915" y="4087"/>
                </a:lnTo>
                <a:lnTo>
                  <a:pt x="2918" y="4061"/>
                </a:lnTo>
                <a:lnTo>
                  <a:pt x="2919" y="4034"/>
                </a:lnTo>
                <a:lnTo>
                  <a:pt x="2921" y="4008"/>
                </a:lnTo>
                <a:lnTo>
                  <a:pt x="2921" y="3981"/>
                </a:lnTo>
                <a:lnTo>
                  <a:pt x="2920" y="3955"/>
                </a:lnTo>
                <a:lnTo>
                  <a:pt x="2919" y="3928"/>
                </a:lnTo>
                <a:lnTo>
                  <a:pt x="2917" y="3901"/>
                </a:lnTo>
                <a:lnTo>
                  <a:pt x="2912" y="3874"/>
                </a:lnTo>
                <a:lnTo>
                  <a:pt x="2909" y="3849"/>
                </a:lnTo>
                <a:lnTo>
                  <a:pt x="2904" y="3822"/>
                </a:lnTo>
                <a:lnTo>
                  <a:pt x="4946" y="532"/>
                </a:lnTo>
                <a:close/>
                <a:moveTo>
                  <a:pt x="2479" y="3126"/>
                </a:moveTo>
                <a:lnTo>
                  <a:pt x="2732" y="2726"/>
                </a:lnTo>
                <a:lnTo>
                  <a:pt x="3096" y="2957"/>
                </a:lnTo>
                <a:lnTo>
                  <a:pt x="2842" y="3358"/>
                </a:lnTo>
                <a:lnTo>
                  <a:pt x="2479" y="3126"/>
                </a:lnTo>
                <a:close/>
              </a:path>
            </a:pathLst>
          </a:custGeom>
          <a:solidFill>
            <a:schemeClr val="bg2">
              <a:lumMod val="50000"/>
            </a:schemeClr>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latin typeface="+mn-lt"/>
              <a:ea typeface="+mn-ea"/>
            </a:endParaRPr>
          </a:p>
        </p:txBody>
      </p:sp>
      <p:sp>
        <p:nvSpPr>
          <p:cNvPr id="17" name="KSO_Shape"/>
          <p:cNvSpPr/>
          <p:nvPr>
            <p:custDataLst>
              <p:tags r:id="rId11"/>
            </p:custDataLst>
          </p:nvPr>
        </p:nvSpPr>
        <p:spPr bwMode="auto">
          <a:xfrm>
            <a:off x="3125995" y="4652946"/>
            <a:ext cx="387119" cy="394347"/>
          </a:xfrm>
          <a:custGeom>
            <a:avLst/>
            <a:gdLst>
              <a:gd name="T0" fmla="*/ 2147483646 w 4946"/>
              <a:gd name="T1" fmla="*/ 0 h 5041"/>
              <a:gd name="T2" fmla="*/ 2147483646 w 4946"/>
              <a:gd name="T3" fmla="*/ 2147483646 h 5041"/>
              <a:gd name="T4" fmla="*/ 2147483646 w 4946"/>
              <a:gd name="T5" fmla="*/ 2147483646 h 5041"/>
              <a:gd name="T6" fmla="*/ 2147483646 w 4946"/>
              <a:gd name="T7" fmla="*/ 2147483646 h 5041"/>
              <a:gd name="T8" fmla="*/ 2147483646 w 4946"/>
              <a:gd name="T9" fmla="*/ 2147483646 h 5041"/>
              <a:gd name="T10" fmla="*/ 2147483646 w 4946"/>
              <a:gd name="T11" fmla="*/ 2147483646 h 5041"/>
              <a:gd name="T12" fmla="*/ 2147483646 w 4946"/>
              <a:gd name="T13" fmla="*/ 2147483646 h 5041"/>
              <a:gd name="T14" fmla="*/ 2147483646 w 4946"/>
              <a:gd name="T15" fmla="*/ 2147483646 h 5041"/>
              <a:gd name="T16" fmla="*/ 2147483646 w 4946"/>
              <a:gd name="T17" fmla="*/ 2147483646 h 5041"/>
              <a:gd name="T18" fmla="*/ 2147483646 w 4946"/>
              <a:gd name="T19" fmla="*/ 2147483646 h 5041"/>
              <a:gd name="T20" fmla="*/ 2147483646 w 4946"/>
              <a:gd name="T21" fmla="*/ 2147483646 h 5041"/>
              <a:gd name="T22" fmla="*/ 2147483646 w 4946"/>
              <a:gd name="T23" fmla="*/ 2147483646 h 5041"/>
              <a:gd name="T24" fmla="*/ 2147483646 w 4946"/>
              <a:gd name="T25" fmla="*/ 2147483646 h 5041"/>
              <a:gd name="T26" fmla="*/ 2147483646 w 4946"/>
              <a:gd name="T27" fmla="*/ 2147483646 h 5041"/>
              <a:gd name="T28" fmla="*/ 2147483646 w 4946"/>
              <a:gd name="T29" fmla="*/ 2147483646 h 5041"/>
              <a:gd name="T30" fmla="*/ 2147483646 w 4946"/>
              <a:gd name="T31" fmla="*/ 2147483646 h 5041"/>
              <a:gd name="T32" fmla="*/ 2147483646 w 4946"/>
              <a:gd name="T33" fmla="*/ 2147483646 h 5041"/>
              <a:gd name="T34" fmla="*/ 2147483646 w 4946"/>
              <a:gd name="T35" fmla="*/ 2147483646 h 5041"/>
              <a:gd name="T36" fmla="*/ 2147483646 w 4946"/>
              <a:gd name="T37" fmla="*/ 2147483646 h 5041"/>
              <a:gd name="T38" fmla="*/ 2147483646 w 4946"/>
              <a:gd name="T39" fmla="*/ 2147483646 h 5041"/>
              <a:gd name="T40" fmla="*/ 2147483646 w 4946"/>
              <a:gd name="T41" fmla="*/ 2147483646 h 5041"/>
              <a:gd name="T42" fmla="*/ 2147483646 w 4946"/>
              <a:gd name="T43" fmla="*/ 2147483646 h 5041"/>
              <a:gd name="T44" fmla="*/ 2147483646 w 4946"/>
              <a:gd name="T45" fmla="*/ 2147483646 h 5041"/>
              <a:gd name="T46" fmla="*/ 2147483646 w 4946"/>
              <a:gd name="T47" fmla="*/ 2147483646 h 5041"/>
              <a:gd name="T48" fmla="*/ 2147483646 w 4946"/>
              <a:gd name="T49" fmla="*/ 2147483646 h 5041"/>
              <a:gd name="T50" fmla="*/ 2147483646 w 4946"/>
              <a:gd name="T51" fmla="*/ 2147483646 h 5041"/>
              <a:gd name="T52" fmla="*/ 2147483646 w 4946"/>
              <a:gd name="T53" fmla="*/ 2147483646 h 5041"/>
              <a:gd name="T54" fmla="*/ 0 w 4946"/>
              <a:gd name="T55" fmla="*/ 2147483646 h 5041"/>
              <a:gd name="T56" fmla="*/ 2147483646 w 4946"/>
              <a:gd name="T57" fmla="*/ 2147483646 h 5041"/>
              <a:gd name="T58" fmla="*/ 2147483646 w 4946"/>
              <a:gd name="T59" fmla="*/ 2147483646 h 5041"/>
              <a:gd name="T60" fmla="*/ 2147483646 w 4946"/>
              <a:gd name="T61" fmla="*/ 2147483646 h 5041"/>
              <a:gd name="T62" fmla="*/ 2147483646 w 4946"/>
              <a:gd name="T63" fmla="*/ 2147483646 h 5041"/>
              <a:gd name="T64" fmla="*/ 2147483646 w 4946"/>
              <a:gd name="T65" fmla="*/ 2147483646 h 5041"/>
              <a:gd name="T66" fmla="*/ 2147483646 w 4946"/>
              <a:gd name="T67" fmla="*/ 2147483646 h 5041"/>
              <a:gd name="T68" fmla="*/ 2147483646 w 4946"/>
              <a:gd name="T69" fmla="*/ 2147483646 h 5041"/>
              <a:gd name="T70" fmla="*/ 2147483646 w 4946"/>
              <a:gd name="T71" fmla="*/ 2147483646 h 5041"/>
              <a:gd name="T72" fmla="*/ 2147483646 w 4946"/>
              <a:gd name="T73" fmla="*/ 2147483646 h 5041"/>
              <a:gd name="T74" fmla="*/ 2147483646 w 4946"/>
              <a:gd name="T75" fmla="*/ 2147483646 h 5041"/>
              <a:gd name="T76" fmla="*/ 2147483646 w 4946"/>
              <a:gd name="T77" fmla="*/ 2147483646 h 5041"/>
              <a:gd name="T78" fmla="*/ 2147483646 w 4946"/>
              <a:gd name="T79" fmla="*/ 2147483646 h 5041"/>
              <a:gd name="T80" fmla="*/ 2147483646 w 4946"/>
              <a:gd name="T81" fmla="*/ 2147483646 h 5041"/>
              <a:gd name="T82" fmla="*/ 2147483646 w 4946"/>
              <a:gd name="T83" fmla="*/ 2147483646 h 5041"/>
              <a:gd name="T84" fmla="*/ 2147483646 w 4946"/>
              <a:gd name="T85" fmla="*/ 2147483646 h 5041"/>
              <a:gd name="T86" fmla="*/ 2147483646 w 4946"/>
              <a:gd name="T87" fmla="*/ 2147483646 h 5041"/>
              <a:gd name="T88" fmla="*/ 2147483646 w 4946"/>
              <a:gd name="T89" fmla="*/ 2147483646 h 5041"/>
              <a:gd name="T90" fmla="*/ 2147483646 w 4946"/>
              <a:gd name="T91" fmla="*/ 2147483646 h 5041"/>
              <a:gd name="T92" fmla="*/ 2147483646 w 4946"/>
              <a:gd name="T93" fmla="*/ 2147483646 h 5041"/>
              <a:gd name="T94" fmla="*/ 2147483646 w 4946"/>
              <a:gd name="T95" fmla="*/ 2147483646 h 5041"/>
              <a:gd name="T96" fmla="*/ 2147483646 w 4946"/>
              <a:gd name="T97" fmla="*/ 2147483646 h 5041"/>
              <a:gd name="T98" fmla="*/ 2147483646 w 4946"/>
              <a:gd name="T99" fmla="*/ 2147483646 h 5041"/>
              <a:gd name="T100" fmla="*/ 2147483646 w 4946"/>
              <a:gd name="T101" fmla="*/ 2147483646 h 5041"/>
              <a:gd name="T102" fmla="*/ 2147483646 w 4946"/>
              <a:gd name="T103" fmla="*/ 2147483646 h 5041"/>
              <a:gd name="T104" fmla="*/ 2147483646 w 4946"/>
              <a:gd name="T105" fmla="*/ 2147483646 h 5041"/>
              <a:gd name="T106" fmla="*/ 2147483646 w 4946"/>
              <a:gd name="T107" fmla="*/ 2147483646 h 5041"/>
              <a:gd name="T108" fmla="*/ 2147483646 w 4946"/>
              <a:gd name="T109" fmla="*/ 2147483646 h 5041"/>
              <a:gd name="T110" fmla="*/ 2147483646 w 4946"/>
              <a:gd name="T111" fmla="*/ 2147483646 h 5041"/>
              <a:gd name="T112" fmla="*/ 2147483646 w 4946"/>
              <a:gd name="T113" fmla="*/ 2147483646 h 5041"/>
              <a:gd name="T114" fmla="*/ 2147483646 w 4946"/>
              <a:gd name="T115" fmla="*/ 2147483646 h 5041"/>
              <a:gd name="T116" fmla="*/ 2147483646 w 4946"/>
              <a:gd name="T117" fmla="*/ 2147483646 h 504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946" h="5041">
                <a:moveTo>
                  <a:pt x="4946" y="532"/>
                </a:moveTo>
                <a:lnTo>
                  <a:pt x="4534" y="270"/>
                </a:lnTo>
                <a:lnTo>
                  <a:pt x="4106" y="0"/>
                </a:lnTo>
                <a:lnTo>
                  <a:pt x="2142" y="3139"/>
                </a:lnTo>
                <a:lnTo>
                  <a:pt x="2117" y="3136"/>
                </a:lnTo>
                <a:lnTo>
                  <a:pt x="2091" y="3134"/>
                </a:lnTo>
                <a:lnTo>
                  <a:pt x="2066" y="3133"/>
                </a:lnTo>
                <a:lnTo>
                  <a:pt x="2039" y="3133"/>
                </a:lnTo>
                <a:lnTo>
                  <a:pt x="2014" y="3134"/>
                </a:lnTo>
                <a:lnTo>
                  <a:pt x="1989" y="3136"/>
                </a:lnTo>
                <a:lnTo>
                  <a:pt x="1963" y="3138"/>
                </a:lnTo>
                <a:lnTo>
                  <a:pt x="1938" y="3142"/>
                </a:lnTo>
                <a:lnTo>
                  <a:pt x="1912" y="3147"/>
                </a:lnTo>
                <a:lnTo>
                  <a:pt x="1888" y="3153"/>
                </a:lnTo>
                <a:lnTo>
                  <a:pt x="1862" y="3160"/>
                </a:lnTo>
                <a:lnTo>
                  <a:pt x="1838" y="3168"/>
                </a:lnTo>
                <a:lnTo>
                  <a:pt x="1813" y="3177"/>
                </a:lnTo>
                <a:lnTo>
                  <a:pt x="1789" y="3188"/>
                </a:lnTo>
                <a:lnTo>
                  <a:pt x="1765" y="3200"/>
                </a:lnTo>
                <a:lnTo>
                  <a:pt x="1742" y="3212"/>
                </a:lnTo>
                <a:lnTo>
                  <a:pt x="1719" y="3226"/>
                </a:lnTo>
                <a:lnTo>
                  <a:pt x="1695" y="3242"/>
                </a:lnTo>
                <a:lnTo>
                  <a:pt x="1673" y="3259"/>
                </a:lnTo>
                <a:lnTo>
                  <a:pt x="1651" y="3277"/>
                </a:lnTo>
                <a:lnTo>
                  <a:pt x="1629" y="3297"/>
                </a:lnTo>
                <a:lnTo>
                  <a:pt x="1609" y="3317"/>
                </a:lnTo>
                <a:lnTo>
                  <a:pt x="1587" y="3339"/>
                </a:lnTo>
                <a:lnTo>
                  <a:pt x="1568" y="3363"/>
                </a:lnTo>
                <a:lnTo>
                  <a:pt x="1547" y="3388"/>
                </a:lnTo>
                <a:lnTo>
                  <a:pt x="1529" y="3415"/>
                </a:lnTo>
                <a:lnTo>
                  <a:pt x="1510" y="3442"/>
                </a:lnTo>
                <a:lnTo>
                  <a:pt x="1492" y="3472"/>
                </a:lnTo>
                <a:lnTo>
                  <a:pt x="1475" y="3503"/>
                </a:lnTo>
                <a:lnTo>
                  <a:pt x="1459" y="3536"/>
                </a:lnTo>
                <a:lnTo>
                  <a:pt x="1442" y="3570"/>
                </a:lnTo>
                <a:lnTo>
                  <a:pt x="1427" y="3605"/>
                </a:lnTo>
                <a:lnTo>
                  <a:pt x="1411" y="3653"/>
                </a:lnTo>
                <a:lnTo>
                  <a:pt x="1393" y="3699"/>
                </a:lnTo>
                <a:lnTo>
                  <a:pt x="1373" y="3744"/>
                </a:lnTo>
                <a:lnTo>
                  <a:pt x="1354" y="3787"/>
                </a:lnTo>
                <a:lnTo>
                  <a:pt x="1332" y="3828"/>
                </a:lnTo>
                <a:lnTo>
                  <a:pt x="1311" y="3868"/>
                </a:lnTo>
                <a:lnTo>
                  <a:pt x="1289" y="3908"/>
                </a:lnTo>
                <a:lnTo>
                  <a:pt x="1265" y="3944"/>
                </a:lnTo>
                <a:lnTo>
                  <a:pt x="1241" y="3981"/>
                </a:lnTo>
                <a:lnTo>
                  <a:pt x="1216" y="4016"/>
                </a:lnTo>
                <a:lnTo>
                  <a:pt x="1191" y="4048"/>
                </a:lnTo>
                <a:lnTo>
                  <a:pt x="1165" y="4081"/>
                </a:lnTo>
                <a:lnTo>
                  <a:pt x="1139" y="4111"/>
                </a:lnTo>
                <a:lnTo>
                  <a:pt x="1111" y="4141"/>
                </a:lnTo>
                <a:lnTo>
                  <a:pt x="1084" y="4170"/>
                </a:lnTo>
                <a:lnTo>
                  <a:pt x="1056" y="4197"/>
                </a:lnTo>
                <a:lnTo>
                  <a:pt x="1028" y="4222"/>
                </a:lnTo>
                <a:lnTo>
                  <a:pt x="999" y="4248"/>
                </a:lnTo>
                <a:lnTo>
                  <a:pt x="970" y="4271"/>
                </a:lnTo>
                <a:lnTo>
                  <a:pt x="940" y="4295"/>
                </a:lnTo>
                <a:lnTo>
                  <a:pt x="911" y="4316"/>
                </a:lnTo>
                <a:lnTo>
                  <a:pt x="881" y="4337"/>
                </a:lnTo>
                <a:lnTo>
                  <a:pt x="852" y="4356"/>
                </a:lnTo>
                <a:lnTo>
                  <a:pt x="821" y="4375"/>
                </a:lnTo>
                <a:lnTo>
                  <a:pt x="792" y="4393"/>
                </a:lnTo>
                <a:lnTo>
                  <a:pt x="761" y="4410"/>
                </a:lnTo>
                <a:lnTo>
                  <a:pt x="731" y="4425"/>
                </a:lnTo>
                <a:lnTo>
                  <a:pt x="701" y="4440"/>
                </a:lnTo>
                <a:lnTo>
                  <a:pt x="671" y="4455"/>
                </a:lnTo>
                <a:lnTo>
                  <a:pt x="641" y="4468"/>
                </a:lnTo>
                <a:lnTo>
                  <a:pt x="611" y="4480"/>
                </a:lnTo>
                <a:lnTo>
                  <a:pt x="582" y="4492"/>
                </a:lnTo>
                <a:lnTo>
                  <a:pt x="524" y="4513"/>
                </a:lnTo>
                <a:lnTo>
                  <a:pt x="468" y="4531"/>
                </a:lnTo>
                <a:lnTo>
                  <a:pt x="413" y="4547"/>
                </a:lnTo>
                <a:lnTo>
                  <a:pt x="359" y="4561"/>
                </a:lnTo>
                <a:lnTo>
                  <a:pt x="309" y="4572"/>
                </a:lnTo>
                <a:lnTo>
                  <a:pt x="261" y="4581"/>
                </a:lnTo>
                <a:lnTo>
                  <a:pt x="215" y="4588"/>
                </a:lnTo>
                <a:lnTo>
                  <a:pt x="174" y="4594"/>
                </a:lnTo>
                <a:lnTo>
                  <a:pt x="135" y="4598"/>
                </a:lnTo>
                <a:lnTo>
                  <a:pt x="102" y="4601"/>
                </a:lnTo>
                <a:lnTo>
                  <a:pt x="72" y="4603"/>
                </a:lnTo>
                <a:lnTo>
                  <a:pt x="47" y="4604"/>
                </a:lnTo>
                <a:lnTo>
                  <a:pt x="12" y="4605"/>
                </a:lnTo>
                <a:lnTo>
                  <a:pt x="0" y="4605"/>
                </a:lnTo>
                <a:lnTo>
                  <a:pt x="17" y="4616"/>
                </a:lnTo>
                <a:lnTo>
                  <a:pt x="68" y="4645"/>
                </a:lnTo>
                <a:lnTo>
                  <a:pt x="105" y="4666"/>
                </a:lnTo>
                <a:lnTo>
                  <a:pt x="150" y="4689"/>
                </a:lnTo>
                <a:lnTo>
                  <a:pt x="201" y="4714"/>
                </a:lnTo>
                <a:lnTo>
                  <a:pt x="258" y="4743"/>
                </a:lnTo>
                <a:lnTo>
                  <a:pt x="321" y="4773"/>
                </a:lnTo>
                <a:lnTo>
                  <a:pt x="390" y="4802"/>
                </a:lnTo>
                <a:lnTo>
                  <a:pt x="466" y="4833"/>
                </a:lnTo>
                <a:lnTo>
                  <a:pt x="545" y="4863"/>
                </a:lnTo>
                <a:lnTo>
                  <a:pt x="587" y="4878"/>
                </a:lnTo>
                <a:lnTo>
                  <a:pt x="630" y="4893"/>
                </a:lnTo>
                <a:lnTo>
                  <a:pt x="673" y="4908"/>
                </a:lnTo>
                <a:lnTo>
                  <a:pt x="718" y="4921"/>
                </a:lnTo>
                <a:lnTo>
                  <a:pt x="764" y="4935"/>
                </a:lnTo>
                <a:lnTo>
                  <a:pt x="811" y="4949"/>
                </a:lnTo>
                <a:lnTo>
                  <a:pt x="858" y="4961"/>
                </a:lnTo>
                <a:lnTo>
                  <a:pt x="907" y="4973"/>
                </a:lnTo>
                <a:lnTo>
                  <a:pt x="956" y="4983"/>
                </a:lnTo>
                <a:lnTo>
                  <a:pt x="1006" y="4995"/>
                </a:lnTo>
                <a:lnTo>
                  <a:pt x="1057" y="5004"/>
                </a:lnTo>
                <a:lnTo>
                  <a:pt x="1108" y="5012"/>
                </a:lnTo>
                <a:lnTo>
                  <a:pt x="1160" y="5020"/>
                </a:lnTo>
                <a:lnTo>
                  <a:pt x="1213" y="5026"/>
                </a:lnTo>
                <a:lnTo>
                  <a:pt x="1266" y="5032"/>
                </a:lnTo>
                <a:lnTo>
                  <a:pt x="1320" y="5036"/>
                </a:lnTo>
                <a:lnTo>
                  <a:pt x="1374" y="5039"/>
                </a:lnTo>
                <a:lnTo>
                  <a:pt x="1429" y="5040"/>
                </a:lnTo>
                <a:lnTo>
                  <a:pt x="1484" y="5041"/>
                </a:lnTo>
                <a:lnTo>
                  <a:pt x="1539" y="5040"/>
                </a:lnTo>
                <a:lnTo>
                  <a:pt x="1594" y="5037"/>
                </a:lnTo>
                <a:lnTo>
                  <a:pt x="1650" y="5033"/>
                </a:lnTo>
                <a:lnTo>
                  <a:pt x="1706" y="5027"/>
                </a:lnTo>
                <a:lnTo>
                  <a:pt x="1762" y="5019"/>
                </a:lnTo>
                <a:lnTo>
                  <a:pt x="1818" y="5010"/>
                </a:lnTo>
                <a:lnTo>
                  <a:pt x="1874" y="4999"/>
                </a:lnTo>
                <a:lnTo>
                  <a:pt x="1930" y="4985"/>
                </a:lnTo>
                <a:lnTo>
                  <a:pt x="1986" y="4970"/>
                </a:lnTo>
                <a:lnTo>
                  <a:pt x="2043" y="4953"/>
                </a:lnTo>
                <a:lnTo>
                  <a:pt x="2099" y="4933"/>
                </a:lnTo>
                <a:lnTo>
                  <a:pt x="2155" y="4912"/>
                </a:lnTo>
                <a:lnTo>
                  <a:pt x="2210" y="4888"/>
                </a:lnTo>
                <a:lnTo>
                  <a:pt x="2265" y="4862"/>
                </a:lnTo>
                <a:lnTo>
                  <a:pt x="2320" y="4834"/>
                </a:lnTo>
                <a:lnTo>
                  <a:pt x="2375" y="4802"/>
                </a:lnTo>
                <a:lnTo>
                  <a:pt x="2429" y="4768"/>
                </a:lnTo>
                <a:lnTo>
                  <a:pt x="2455" y="4751"/>
                </a:lnTo>
                <a:lnTo>
                  <a:pt x="2482" y="4733"/>
                </a:lnTo>
                <a:lnTo>
                  <a:pt x="2508" y="4713"/>
                </a:lnTo>
                <a:lnTo>
                  <a:pt x="2535" y="4694"/>
                </a:lnTo>
                <a:lnTo>
                  <a:pt x="2561" y="4673"/>
                </a:lnTo>
                <a:lnTo>
                  <a:pt x="2588" y="4652"/>
                </a:lnTo>
                <a:lnTo>
                  <a:pt x="2614" y="4630"/>
                </a:lnTo>
                <a:lnTo>
                  <a:pt x="2639" y="4608"/>
                </a:lnTo>
                <a:lnTo>
                  <a:pt x="2661" y="4588"/>
                </a:lnTo>
                <a:lnTo>
                  <a:pt x="2681" y="4569"/>
                </a:lnTo>
                <a:lnTo>
                  <a:pt x="2701" y="4547"/>
                </a:lnTo>
                <a:lnTo>
                  <a:pt x="2719" y="4527"/>
                </a:lnTo>
                <a:lnTo>
                  <a:pt x="2737" y="4506"/>
                </a:lnTo>
                <a:lnTo>
                  <a:pt x="2755" y="4483"/>
                </a:lnTo>
                <a:lnTo>
                  <a:pt x="2771" y="4461"/>
                </a:lnTo>
                <a:lnTo>
                  <a:pt x="2786" y="4438"/>
                </a:lnTo>
                <a:lnTo>
                  <a:pt x="2800" y="4415"/>
                </a:lnTo>
                <a:lnTo>
                  <a:pt x="2815" y="4392"/>
                </a:lnTo>
                <a:lnTo>
                  <a:pt x="2827" y="4367"/>
                </a:lnTo>
                <a:lnTo>
                  <a:pt x="2839" y="4344"/>
                </a:lnTo>
                <a:lnTo>
                  <a:pt x="2850" y="4319"/>
                </a:lnTo>
                <a:lnTo>
                  <a:pt x="2861" y="4294"/>
                </a:lnTo>
                <a:lnTo>
                  <a:pt x="2871" y="4268"/>
                </a:lnTo>
                <a:lnTo>
                  <a:pt x="2880" y="4243"/>
                </a:lnTo>
                <a:lnTo>
                  <a:pt x="2887" y="4217"/>
                </a:lnTo>
                <a:lnTo>
                  <a:pt x="2894" y="4192"/>
                </a:lnTo>
                <a:lnTo>
                  <a:pt x="2900" y="4166"/>
                </a:lnTo>
                <a:lnTo>
                  <a:pt x="2906" y="4140"/>
                </a:lnTo>
                <a:lnTo>
                  <a:pt x="2910" y="4113"/>
                </a:lnTo>
                <a:lnTo>
                  <a:pt x="2915" y="4087"/>
                </a:lnTo>
                <a:lnTo>
                  <a:pt x="2918" y="4061"/>
                </a:lnTo>
                <a:lnTo>
                  <a:pt x="2919" y="4034"/>
                </a:lnTo>
                <a:lnTo>
                  <a:pt x="2921" y="4008"/>
                </a:lnTo>
                <a:lnTo>
                  <a:pt x="2921" y="3981"/>
                </a:lnTo>
                <a:lnTo>
                  <a:pt x="2920" y="3955"/>
                </a:lnTo>
                <a:lnTo>
                  <a:pt x="2919" y="3928"/>
                </a:lnTo>
                <a:lnTo>
                  <a:pt x="2917" y="3901"/>
                </a:lnTo>
                <a:lnTo>
                  <a:pt x="2912" y="3874"/>
                </a:lnTo>
                <a:lnTo>
                  <a:pt x="2909" y="3849"/>
                </a:lnTo>
                <a:lnTo>
                  <a:pt x="2904" y="3822"/>
                </a:lnTo>
                <a:lnTo>
                  <a:pt x="4946" y="532"/>
                </a:lnTo>
                <a:close/>
                <a:moveTo>
                  <a:pt x="2479" y="3126"/>
                </a:moveTo>
                <a:lnTo>
                  <a:pt x="2732" y="2726"/>
                </a:lnTo>
                <a:lnTo>
                  <a:pt x="3096" y="2957"/>
                </a:lnTo>
                <a:lnTo>
                  <a:pt x="2842" y="3358"/>
                </a:lnTo>
                <a:lnTo>
                  <a:pt x="2479" y="3126"/>
                </a:lnTo>
                <a:close/>
              </a:path>
            </a:pathLst>
          </a:custGeom>
          <a:solidFill>
            <a:schemeClr val="bg2">
              <a:lumMod val="50000"/>
            </a:schemeClr>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latin typeface="+mn-lt"/>
              <a:ea typeface="+mn-ea"/>
            </a:endParaRPr>
          </a:p>
        </p:txBody>
      </p:sp>
      <p:sp>
        <p:nvSpPr>
          <p:cNvPr id="23" name="卷形: 水平 22"/>
          <p:cNvSpPr/>
          <p:nvPr>
            <p:custDataLst>
              <p:tags r:id="rId12"/>
            </p:custDataLst>
          </p:nvPr>
        </p:nvSpPr>
        <p:spPr>
          <a:xfrm>
            <a:off x="4498390" y="3020027"/>
            <a:ext cx="1486815" cy="707519"/>
          </a:xfrm>
          <a:prstGeom prst="horizontalScroll">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effectLst>
                  <a:outerShdw blurRad="38100" dist="19050" dir="2700000" algn="tl" rotWithShape="0">
                    <a:schemeClr val="dk1">
                      <a:alpha val="40000"/>
                    </a:schemeClr>
                  </a:outerShdw>
                </a:effectLst>
                <a:sym typeface="+mn-ea"/>
              </a:rPr>
              <a:t>黄宏仲</a:t>
            </a:r>
            <a:endParaRPr lang="zh-CN" altLang="en-US" dirty="0">
              <a:solidFill>
                <a:schemeClr val="tx1"/>
              </a:solidFill>
              <a:effectLst>
                <a:outerShdw blurRad="38100" dist="19050" dir="2700000" algn="tl" rotWithShape="0">
                  <a:schemeClr val="dk1">
                    <a:alpha val="40000"/>
                  </a:schemeClr>
                </a:outerShdw>
              </a:effectLst>
            </a:endParaRPr>
          </a:p>
        </p:txBody>
      </p:sp>
      <p:sp>
        <p:nvSpPr>
          <p:cNvPr id="24" name="KSO_Shape"/>
          <p:cNvSpPr/>
          <p:nvPr>
            <p:custDataLst>
              <p:tags r:id="rId13"/>
            </p:custDataLst>
          </p:nvPr>
        </p:nvSpPr>
        <p:spPr bwMode="auto">
          <a:xfrm>
            <a:off x="5758110" y="4652946"/>
            <a:ext cx="387119" cy="394347"/>
          </a:xfrm>
          <a:custGeom>
            <a:avLst/>
            <a:gdLst>
              <a:gd name="T0" fmla="*/ 2147483646 w 4946"/>
              <a:gd name="T1" fmla="*/ 0 h 5041"/>
              <a:gd name="T2" fmla="*/ 2147483646 w 4946"/>
              <a:gd name="T3" fmla="*/ 2147483646 h 5041"/>
              <a:gd name="T4" fmla="*/ 2147483646 w 4946"/>
              <a:gd name="T5" fmla="*/ 2147483646 h 5041"/>
              <a:gd name="T6" fmla="*/ 2147483646 w 4946"/>
              <a:gd name="T7" fmla="*/ 2147483646 h 5041"/>
              <a:gd name="T8" fmla="*/ 2147483646 w 4946"/>
              <a:gd name="T9" fmla="*/ 2147483646 h 5041"/>
              <a:gd name="T10" fmla="*/ 2147483646 w 4946"/>
              <a:gd name="T11" fmla="*/ 2147483646 h 5041"/>
              <a:gd name="T12" fmla="*/ 2147483646 w 4946"/>
              <a:gd name="T13" fmla="*/ 2147483646 h 5041"/>
              <a:gd name="T14" fmla="*/ 2147483646 w 4946"/>
              <a:gd name="T15" fmla="*/ 2147483646 h 5041"/>
              <a:gd name="T16" fmla="*/ 2147483646 w 4946"/>
              <a:gd name="T17" fmla="*/ 2147483646 h 5041"/>
              <a:gd name="T18" fmla="*/ 2147483646 w 4946"/>
              <a:gd name="T19" fmla="*/ 2147483646 h 5041"/>
              <a:gd name="T20" fmla="*/ 2147483646 w 4946"/>
              <a:gd name="T21" fmla="*/ 2147483646 h 5041"/>
              <a:gd name="T22" fmla="*/ 2147483646 w 4946"/>
              <a:gd name="T23" fmla="*/ 2147483646 h 5041"/>
              <a:gd name="T24" fmla="*/ 2147483646 w 4946"/>
              <a:gd name="T25" fmla="*/ 2147483646 h 5041"/>
              <a:gd name="T26" fmla="*/ 2147483646 w 4946"/>
              <a:gd name="T27" fmla="*/ 2147483646 h 5041"/>
              <a:gd name="T28" fmla="*/ 2147483646 w 4946"/>
              <a:gd name="T29" fmla="*/ 2147483646 h 5041"/>
              <a:gd name="T30" fmla="*/ 2147483646 w 4946"/>
              <a:gd name="T31" fmla="*/ 2147483646 h 5041"/>
              <a:gd name="T32" fmla="*/ 2147483646 w 4946"/>
              <a:gd name="T33" fmla="*/ 2147483646 h 5041"/>
              <a:gd name="T34" fmla="*/ 2147483646 w 4946"/>
              <a:gd name="T35" fmla="*/ 2147483646 h 5041"/>
              <a:gd name="T36" fmla="*/ 2147483646 w 4946"/>
              <a:gd name="T37" fmla="*/ 2147483646 h 5041"/>
              <a:gd name="T38" fmla="*/ 2147483646 w 4946"/>
              <a:gd name="T39" fmla="*/ 2147483646 h 5041"/>
              <a:gd name="T40" fmla="*/ 2147483646 w 4946"/>
              <a:gd name="T41" fmla="*/ 2147483646 h 5041"/>
              <a:gd name="T42" fmla="*/ 2147483646 w 4946"/>
              <a:gd name="T43" fmla="*/ 2147483646 h 5041"/>
              <a:gd name="T44" fmla="*/ 2147483646 w 4946"/>
              <a:gd name="T45" fmla="*/ 2147483646 h 5041"/>
              <a:gd name="T46" fmla="*/ 2147483646 w 4946"/>
              <a:gd name="T47" fmla="*/ 2147483646 h 5041"/>
              <a:gd name="T48" fmla="*/ 2147483646 w 4946"/>
              <a:gd name="T49" fmla="*/ 2147483646 h 5041"/>
              <a:gd name="T50" fmla="*/ 2147483646 w 4946"/>
              <a:gd name="T51" fmla="*/ 2147483646 h 5041"/>
              <a:gd name="T52" fmla="*/ 2147483646 w 4946"/>
              <a:gd name="T53" fmla="*/ 2147483646 h 5041"/>
              <a:gd name="T54" fmla="*/ 0 w 4946"/>
              <a:gd name="T55" fmla="*/ 2147483646 h 5041"/>
              <a:gd name="T56" fmla="*/ 2147483646 w 4946"/>
              <a:gd name="T57" fmla="*/ 2147483646 h 5041"/>
              <a:gd name="T58" fmla="*/ 2147483646 w 4946"/>
              <a:gd name="T59" fmla="*/ 2147483646 h 5041"/>
              <a:gd name="T60" fmla="*/ 2147483646 w 4946"/>
              <a:gd name="T61" fmla="*/ 2147483646 h 5041"/>
              <a:gd name="T62" fmla="*/ 2147483646 w 4946"/>
              <a:gd name="T63" fmla="*/ 2147483646 h 5041"/>
              <a:gd name="T64" fmla="*/ 2147483646 w 4946"/>
              <a:gd name="T65" fmla="*/ 2147483646 h 5041"/>
              <a:gd name="T66" fmla="*/ 2147483646 w 4946"/>
              <a:gd name="T67" fmla="*/ 2147483646 h 5041"/>
              <a:gd name="T68" fmla="*/ 2147483646 w 4946"/>
              <a:gd name="T69" fmla="*/ 2147483646 h 5041"/>
              <a:gd name="T70" fmla="*/ 2147483646 w 4946"/>
              <a:gd name="T71" fmla="*/ 2147483646 h 5041"/>
              <a:gd name="T72" fmla="*/ 2147483646 w 4946"/>
              <a:gd name="T73" fmla="*/ 2147483646 h 5041"/>
              <a:gd name="T74" fmla="*/ 2147483646 w 4946"/>
              <a:gd name="T75" fmla="*/ 2147483646 h 5041"/>
              <a:gd name="T76" fmla="*/ 2147483646 w 4946"/>
              <a:gd name="T77" fmla="*/ 2147483646 h 5041"/>
              <a:gd name="T78" fmla="*/ 2147483646 w 4946"/>
              <a:gd name="T79" fmla="*/ 2147483646 h 5041"/>
              <a:gd name="T80" fmla="*/ 2147483646 w 4946"/>
              <a:gd name="T81" fmla="*/ 2147483646 h 5041"/>
              <a:gd name="T82" fmla="*/ 2147483646 w 4946"/>
              <a:gd name="T83" fmla="*/ 2147483646 h 5041"/>
              <a:gd name="T84" fmla="*/ 2147483646 w 4946"/>
              <a:gd name="T85" fmla="*/ 2147483646 h 5041"/>
              <a:gd name="T86" fmla="*/ 2147483646 w 4946"/>
              <a:gd name="T87" fmla="*/ 2147483646 h 5041"/>
              <a:gd name="T88" fmla="*/ 2147483646 w 4946"/>
              <a:gd name="T89" fmla="*/ 2147483646 h 5041"/>
              <a:gd name="T90" fmla="*/ 2147483646 w 4946"/>
              <a:gd name="T91" fmla="*/ 2147483646 h 5041"/>
              <a:gd name="T92" fmla="*/ 2147483646 w 4946"/>
              <a:gd name="T93" fmla="*/ 2147483646 h 5041"/>
              <a:gd name="T94" fmla="*/ 2147483646 w 4946"/>
              <a:gd name="T95" fmla="*/ 2147483646 h 5041"/>
              <a:gd name="T96" fmla="*/ 2147483646 w 4946"/>
              <a:gd name="T97" fmla="*/ 2147483646 h 5041"/>
              <a:gd name="T98" fmla="*/ 2147483646 w 4946"/>
              <a:gd name="T99" fmla="*/ 2147483646 h 5041"/>
              <a:gd name="T100" fmla="*/ 2147483646 w 4946"/>
              <a:gd name="T101" fmla="*/ 2147483646 h 5041"/>
              <a:gd name="T102" fmla="*/ 2147483646 w 4946"/>
              <a:gd name="T103" fmla="*/ 2147483646 h 5041"/>
              <a:gd name="T104" fmla="*/ 2147483646 w 4946"/>
              <a:gd name="T105" fmla="*/ 2147483646 h 5041"/>
              <a:gd name="T106" fmla="*/ 2147483646 w 4946"/>
              <a:gd name="T107" fmla="*/ 2147483646 h 5041"/>
              <a:gd name="T108" fmla="*/ 2147483646 w 4946"/>
              <a:gd name="T109" fmla="*/ 2147483646 h 5041"/>
              <a:gd name="T110" fmla="*/ 2147483646 w 4946"/>
              <a:gd name="T111" fmla="*/ 2147483646 h 5041"/>
              <a:gd name="T112" fmla="*/ 2147483646 w 4946"/>
              <a:gd name="T113" fmla="*/ 2147483646 h 5041"/>
              <a:gd name="T114" fmla="*/ 2147483646 w 4946"/>
              <a:gd name="T115" fmla="*/ 2147483646 h 5041"/>
              <a:gd name="T116" fmla="*/ 2147483646 w 4946"/>
              <a:gd name="T117" fmla="*/ 2147483646 h 504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946" h="5041">
                <a:moveTo>
                  <a:pt x="4946" y="532"/>
                </a:moveTo>
                <a:lnTo>
                  <a:pt x="4534" y="270"/>
                </a:lnTo>
                <a:lnTo>
                  <a:pt x="4106" y="0"/>
                </a:lnTo>
                <a:lnTo>
                  <a:pt x="2142" y="3139"/>
                </a:lnTo>
                <a:lnTo>
                  <a:pt x="2117" y="3136"/>
                </a:lnTo>
                <a:lnTo>
                  <a:pt x="2091" y="3134"/>
                </a:lnTo>
                <a:lnTo>
                  <a:pt x="2066" y="3133"/>
                </a:lnTo>
                <a:lnTo>
                  <a:pt x="2039" y="3133"/>
                </a:lnTo>
                <a:lnTo>
                  <a:pt x="2014" y="3134"/>
                </a:lnTo>
                <a:lnTo>
                  <a:pt x="1989" y="3136"/>
                </a:lnTo>
                <a:lnTo>
                  <a:pt x="1963" y="3138"/>
                </a:lnTo>
                <a:lnTo>
                  <a:pt x="1938" y="3142"/>
                </a:lnTo>
                <a:lnTo>
                  <a:pt x="1912" y="3147"/>
                </a:lnTo>
                <a:lnTo>
                  <a:pt x="1888" y="3153"/>
                </a:lnTo>
                <a:lnTo>
                  <a:pt x="1862" y="3160"/>
                </a:lnTo>
                <a:lnTo>
                  <a:pt x="1838" y="3168"/>
                </a:lnTo>
                <a:lnTo>
                  <a:pt x="1813" y="3177"/>
                </a:lnTo>
                <a:lnTo>
                  <a:pt x="1789" y="3188"/>
                </a:lnTo>
                <a:lnTo>
                  <a:pt x="1765" y="3200"/>
                </a:lnTo>
                <a:lnTo>
                  <a:pt x="1742" y="3212"/>
                </a:lnTo>
                <a:lnTo>
                  <a:pt x="1719" y="3226"/>
                </a:lnTo>
                <a:lnTo>
                  <a:pt x="1695" y="3242"/>
                </a:lnTo>
                <a:lnTo>
                  <a:pt x="1673" y="3259"/>
                </a:lnTo>
                <a:lnTo>
                  <a:pt x="1651" y="3277"/>
                </a:lnTo>
                <a:lnTo>
                  <a:pt x="1629" y="3297"/>
                </a:lnTo>
                <a:lnTo>
                  <a:pt x="1609" y="3317"/>
                </a:lnTo>
                <a:lnTo>
                  <a:pt x="1587" y="3339"/>
                </a:lnTo>
                <a:lnTo>
                  <a:pt x="1568" y="3363"/>
                </a:lnTo>
                <a:lnTo>
                  <a:pt x="1547" y="3388"/>
                </a:lnTo>
                <a:lnTo>
                  <a:pt x="1529" y="3415"/>
                </a:lnTo>
                <a:lnTo>
                  <a:pt x="1510" y="3442"/>
                </a:lnTo>
                <a:lnTo>
                  <a:pt x="1492" y="3472"/>
                </a:lnTo>
                <a:lnTo>
                  <a:pt x="1475" y="3503"/>
                </a:lnTo>
                <a:lnTo>
                  <a:pt x="1459" y="3536"/>
                </a:lnTo>
                <a:lnTo>
                  <a:pt x="1442" y="3570"/>
                </a:lnTo>
                <a:lnTo>
                  <a:pt x="1427" y="3605"/>
                </a:lnTo>
                <a:lnTo>
                  <a:pt x="1411" y="3653"/>
                </a:lnTo>
                <a:lnTo>
                  <a:pt x="1393" y="3699"/>
                </a:lnTo>
                <a:lnTo>
                  <a:pt x="1373" y="3744"/>
                </a:lnTo>
                <a:lnTo>
                  <a:pt x="1354" y="3787"/>
                </a:lnTo>
                <a:lnTo>
                  <a:pt x="1332" y="3828"/>
                </a:lnTo>
                <a:lnTo>
                  <a:pt x="1311" y="3868"/>
                </a:lnTo>
                <a:lnTo>
                  <a:pt x="1289" y="3908"/>
                </a:lnTo>
                <a:lnTo>
                  <a:pt x="1265" y="3944"/>
                </a:lnTo>
                <a:lnTo>
                  <a:pt x="1241" y="3981"/>
                </a:lnTo>
                <a:lnTo>
                  <a:pt x="1216" y="4016"/>
                </a:lnTo>
                <a:lnTo>
                  <a:pt x="1191" y="4048"/>
                </a:lnTo>
                <a:lnTo>
                  <a:pt x="1165" y="4081"/>
                </a:lnTo>
                <a:lnTo>
                  <a:pt x="1139" y="4111"/>
                </a:lnTo>
                <a:lnTo>
                  <a:pt x="1111" y="4141"/>
                </a:lnTo>
                <a:lnTo>
                  <a:pt x="1084" y="4170"/>
                </a:lnTo>
                <a:lnTo>
                  <a:pt x="1056" y="4197"/>
                </a:lnTo>
                <a:lnTo>
                  <a:pt x="1028" y="4222"/>
                </a:lnTo>
                <a:lnTo>
                  <a:pt x="999" y="4248"/>
                </a:lnTo>
                <a:lnTo>
                  <a:pt x="970" y="4271"/>
                </a:lnTo>
                <a:lnTo>
                  <a:pt x="940" y="4295"/>
                </a:lnTo>
                <a:lnTo>
                  <a:pt x="911" y="4316"/>
                </a:lnTo>
                <a:lnTo>
                  <a:pt x="881" y="4337"/>
                </a:lnTo>
                <a:lnTo>
                  <a:pt x="852" y="4356"/>
                </a:lnTo>
                <a:lnTo>
                  <a:pt x="821" y="4375"/>
                </a:lnTo>
                <a:lnTo>
                  <a:pt x="792" y="4393"/>
                </a:lnTo>
                <a:lnTo>
                  <a:pt x="761" y="4410"/>
                </a:lnTo>
                <a:lnTo>
                  <a:pt x="731" y="4425"/>
                </a:lnTo>
                <a:lnTo>
                  <a:pt x="701" y="4440"/>
                </a:lnTo>
                <a:lnTo>
                  <a:pt x="671" y="4455"/>
                </a:lnTo>
                <a:lnTo>
                  <a:pt x="641" y="4468"/>
                </a:lnTo>
                <a:lnTo>
                  <a:pt x="611" y="4480"/>
                </a:lnTo>
                <a:lnTo>
                  <a:pt x="582" y="4492"/>
                </a:lnTo>
                <a:lnTo>
                  <a:pt x="524" y="4513"/>
                </a:lnTo>
                <a:lnTo>
                  <a:pt x="468" y="4531"/>
                </a:lnTo>
                <a:lnTo>
                  <a:pt x="413" y="4547"/>
                </a:lnTo>
                <a:lnTo>
                  <a:pt x="359" y="4561"/>
                </a:lnTo>
                <a:lnTo>
                  <a:pt x="309" y="4572"/>
                </a:lnTo>
                <a:lnTo>
                  <a:pt x="261" y="4581"/>
                </a:lnTo>
                <a:lnTo>
                  <a:pt x="215" y="4588"/>
                </a:lnTo>
                <a:lnTo>
                  <a:pt x="174" y="4594"/>
                </a:lnTo>
                <a:lnTo>
                  <a:pt x="135" y="4598"/>
                </a:lnTo>
                <a:lnTo>
                  <a:pt x="102" y="4601"/>
                </a:lnTo>
                <a:lnTo>
                  <a:pt x="72" y="4603"/>
                </a:lnTo>
                <a:lnTo>
                  <a:pt x="47" y="4604"/>
                </a:lnTo>
                <a:lnTo>
                  <a:pt x="12" y="4605"/>
                </a:lnTo>
                <a:lnTo>
                  <a:pt x="0" y="4605"/>
                </a:lnTo>
                <a:lnTo>
                  <a:pt x="17" y="4616"/>
                </a:lnTo>
                <a:lnTo>
                  <a:pt x="68" y="4645"/>
                </a:lnTo>
                <a:lnTo>
                  <a:pt x="105" y="4666"/>
                </a:lnTo>
                <a:lnTo>
                  <a:pt x="150" y="4689"/>
                </a:lnTo>
                <a:lnTo>
                  <a:pt x="201" y="4714"/>
                </a:lnTo>
                <a:lnTo>
                  <a:pt x="258" y="4743"/>
                </a:lnTo>
                <a:lnTo>
                  <a:pt x="321" y="4773"/>
                </a:lnTo>
                <a:lnTo>
                  <a:pt x="390" y="4802"/>
                </a:lnTo>
                <a:lnTo>
                  <a:pt x="466" y="4833"/>
                </a:lnTo>
                <a:lnTo>
                  <a:pt x="545" y="4863"/>
                </a:lnTo>
                <a:lnTo>
                  <a:pt x="587" y="4878"/>
                </a:lnTo>
                <a:lnTo>
                  <a:pt x="630" y="4893"/>
                </a:lnTo>
                <a:lnTo>
                  <a:pt x="673" y="4908"/>
                </a:lnTo>
                <a:lnTo>
                  <a:pt x="718" y="4921"/>
                </a:lnTo>
                <a:lnTo>
                  <a:pt x="764" y="4935"/>
                </a:lnTo>
                <a:lnTo>
                  <a:pt x="811" y="4949"/>
                </a:lnTo>
                <a:lnTo>
                  <a:pt x="858" y="4961"/>
                </a:lnTo>
                <a:lnTo>
                  <a:pt x="907" y="4973"/>
                </a:lnTo>
                <a:lnTo>
                  <a:pt x="956" y="4983"/>
                </a:lnTo>
                <a:lnTo>
                  <a:pt x="1006" y="4995"/>
                </a:lnTo>
                <a:lnTo>
                  <a:pt x="1057" y="5004"/>
                </a:lnTo>
                <a:lnTo>
                  <a:pt x="1108" y="5012"/>
                </a:lnTo>
                <a:lnTo>
                  <a:pt x="1160" y="5020"/>
                </a:lnTo>
                <a:lnTo>
                  <a:pt x="1213" y="5026"/>
                </a:lnTo>
                <a:lnTo>
                  <a:pt x="1266" y="5032"/>
                </a:lnTo>
                <a:lnTo>
                  <a:pt x="1320" y="5036"/>
                </a:lnTo>
                <a:lnTo>
                  <a:pt x="1374" y="5039"/>
                </a:lnTo>
                <a:lnTo>
                  <a:pt x="1429" y="5040"/>
                </a:lnTo>
                <a:lnTo>
                  <a:pt x="1484" y="5041"/>
                </a:lnTo>
                <a:lnTo>
                  <a:pt x="1539" y="5040"/>
                </a:lnTo>
                <a:lnTo>
                  <a:pt x="1594" y="5037"/>
                </a:lnTo>
                <a:lnTo>
                  <a:pt x="1650" y="5033"/>
                </a:lnTo>
                <a:lnTo>
                  <a:pt x="1706" y="5027"/>
                </a:lnTo>
                <a:lnTo>
                  <a:pt x="1762" y="5019"/>
                </a:lnTo>
                <a:lnTo>
                  <a:pt x="1818" y="5010"/>
                </a:lnTo>
                <a:lnTo>
                  <a:pt x="1874" y="4999"/>
                </a:lnTo>
                <a:lnTo>
                  <a:pt x="1930" y="4985"/>
                </a:lnTo>
                <a:lnTo>
                  <a:pt x="1986" y="4970"/>
                </a:lnTo>
                <a:lnTo>
                  <a:pt x="2043" y="4953"/>
                </a:lnTo>
                <a:lnTo>
                  <a:pt x="2099" y="4933"/>
                </a:lnTo>
                <a:lnTo>
                  <a:pt x="2155" y="4912"/>
                </a:lnTo>
                <a:lnTo>
                  <a:pt x="2210" y="4888"/>
                </a:lnTo>
                <a:lnTo>
                  <a:pt x="2265" y="4862"/>
                </a:lnTo>
                <a:lnTo>
                  <a:pt x="2320" y="4834"/>
                </a:lnTo>
                <a:lnTo>
                  <a:pt x="2375" y="4802"/>
                </a:lnTo>
                <a:lnTo>
                  <a:pt x="2429" y="4768"/>
                </a:lnTo>
                <a:lnTo>
                  <a:pt x="2455" y="4751"/>
                </a:lnTo>
                <a:lnTo>
                  <a:pt x="2482" y="4733"/>
                </a:lnTo>
                <a:lnTo>
                  <a:pt x="2508" y="4713"/>
                </a:lnTo>
                <a:lnTo>
                  <a:pt x="2535" y="4694"/>
                </a:lnTo>
                <a:lnTo>
                  <a:pt x="2561" y="4673"/>
                </a:lnTo>
                <a:lnTo>
                  <a:pt x="2588" y="4652"/>
                </a:lnTo>
                <a:lnTo>
                  <a:pt x="2614" y="4630"/>
                </a:lnTo>
                <a:lnTo>
                  <a:pt x="2639" y="4608"/>
                </a:lnTo>
                <a:lnTo>
                  <a:pt x="2661" y="4588"/>
                </a:lnTo>
                <a:lnTo>
                  <a:pt x="2681" y="4569"/>
                </a:lnTo>
                <a:lnTo>
                  <a:pt x="2701" y="4547"/>
                </a:lnTo>
                <a:lnTo>
                  <a:pt x="2719" y="4527"/>
                </a:lnTo>
                <a:lnTo>
                  <a:pt x="2737" y="4506"/>
                </a:lnTo>
                <a:lnTo>
                  <a:pt x="2755" y="4483"/>
                </a:lnTo>
                <a:lnTo>
                  <a:pt x="2771" y="4461"/>
                </a:lnTo>
                <a:lnTo>
                  <a:pt x="2786" y="4438"/>
                </a:lnTo>
                <a:lnTo>
                  <a:pt x="2800" y="4415"/>
                </a:lnTo>
                <a:lnTo>
                  <a:pt x="2815" y="4392"/>
                </a:lnTo>
                <a:lnTo>
                  <a:pt x="2827" y="4367"/>
                </a:lnTo>
                <a:lnTo>
                  <a:pt x="2839" y="4344"/>
                </a:lnTo>
                <a:lnTo>
                  <a:pt x="2850" y="4319"/>
                </a:lnTo>
                <a:lnTo>
                  <a:pt x="2861" y="4294"/>
                </a:lnTo>
                <a:lnTo>
                  <a:pt x="2871" y="4268"/>
                </a:lnTo>
                <a:lnTo>
                  <a:pt x="2880" y="4243"/>
                </a:lnTo>
                <a:lnTo>
                  <a:pt x="2887" y="4217"/>
                </a:lnTo>
                <a:lnTo>
                  <a:pt x="2894" y="4192"/>
                </a:lnTo>
                <a:lnTo>
                  <a:pt x="2900" y="4166"/>
                </a:lnTo>
                <a:lnTo>
                  <a:pt x="2906" y="4140"/>
                </a:lnTo>
                <a:lnTo>
                  <a:pt x="2910" y="4113"/>
                </a:lnTo>
                <a:lnTo>
                  <a:pt x="2915" y="4087"/>
                </a:lnTo>
                <a:lnTo>
                  <a:pt x="2918" y="4061"/>
                </a:lnTo>
                <a:lnTo>
                  <a:pt x="2919" y="4034"/>
                </a:lnTo>
                <a:lnTo>
                  <a:pt x="2921" y="4008"/>
                </a:lnTo>
                <a:lnTo>
                  <a:pt x="2921" y="3981"/>
                </a:lnTo>
                <a:lnTo>
                  <a:pt x="2920" y="3955"/>
                </a:lnTo>
                <a:lnTo>
                  <a:pt x="2919" y="3928"/>
                </a:lnTo>
                <a:lnTo>
                  <a:pt x="2917" y="3901"/>
                </a:lnTo>
                <a:lnTo>
                  <a:pt x="2912" y="3874"/>
                </a:lnTo>
                <a:lnTo>
                  <a:pt x="2909" y="3849"/>
                </a:lnTo>
                <a:lnTo>
                  <a:pt x="2904" y="3822"/>
                </a:lnTo>
                <a:lnTo>
                  <a:pt x="4946" y="532"/>
                </a:lnTo>
                <a:close/>
                <a:moveTo>
                  <a:pt x="2479" y="3126"/>
                </a:moveTo>
                <a:lnTo>
                  <a:pt x="2732" y="2726"/>
                </a:lnTo>
                <a:lnTo>
                  <a:pt x="3096" y="2957"/>
                </a:lnTo>
                <a:lnTo>
                  <a:pt x="2842" y="3358"/>
                </a:lnTo>
                <a:lnTo>
                  <a:pt x="2479" y="3126"/>
                </a:lnTo>
                <a:close/>
              </a:path>
            </a:pathLst>
          </a:custGeom>
          <a:solidFill>
            <a:schemeClr val="bg2">
              <a:lumMod val="50000"/>
            </a:schemeClr>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latin typeface="+mn-lt"/>
              <a:ea typeface="+mn-ea"/>
            </a:endParaRPr>
          </a:p>
        </p:txBody>
      </p:sp>
      <p:sp>
        <p:nvSpPr>
          <p:cNvPr id="26" name="KSO_Shape"/>
          <p:cNvSpPr/>
          <p:nvPr>
            <p:custDataLst>
              <p:tags r:id="rId14"/>
            </p:custDataLst>
          </p:nvPr>
        </p:nvSpPr>
        <p:spPr bwMode="auto">
          <a:xfrm>
            <a:off x="9523296" y="4652946"/>
            <a:ext cx="387119" cy="394347"/>
          </a:xfrm>
          <a:custGeom>
            <a:avLst/>
            <a:gdLst>
              <a:gd name="T0" fmla="*/ 2147483646 w 4946"/>
              <a:gd name="T1" fmla="*/ 0 h 5041"/>
              <a:gd name="T2" fmla="*/ 2147483646 w 4946"/>
              <a:gd name="T3" fmla="*/ 2147483646 h 5041"/>
              <a:gd name="T4" fmla="*/ 2147483646 w 4946"/>
              <a:gd name="T5" fmla="*/ 2147483646 h 5041"/>
              <a:gd name="T6" fmla="*/ 2147483646 w 4946"/>
              <a:gd name="T7" fmla="*/ 2147483646 h 5041"/>
              <a:gd name="T8" fmla="*/ 2147483646 w 4946"/>
              <a:gd name="T9" fmla="*/ 2147483646 h 5041"/>
              <a:gd name="T10" fmla="*/ 2147483646 w 4946"/>
              <a:gd name="T11" fmla="*/ 2147483646 h 5041"/>
              <a:gd name="T12" fmla="*/ 2147483646 w 4946"/>
              <a:gd name="T13" fmla="*/ 2147483646 h 5041"/>
              <a:gd name="T14" fmla="*/ 2147483646 w 4946"/>
              <a:gd name="T15" fmla="*/ 2147483646 h 5041"/>
              <a:gd name="T16" fmla="*/ 2147483646 w 4946"/>
              <a:gd name="T17" fmla="*/ 2147483646 h 5041"/>
              <a:gd name="T18" fmla="*/ 2147483646 w 4946"/>
              <a:gd name="T19" fmla="*/ 2147483646 h 5041"/>
              <a:gd name="T20" fmla="*/ 2147483646 w 4946"/>
              <a:gd name="T21" fmla="*/ 2147483646 h 5041"/>
              <a:gd name="T22" fmla="*/ 2147483646 w 4946"/>
              <a:gd name="T23" fmla="*/ 2147483646 h 5041"/>
              <a:gd name="T24" fmla="*/ 2147483646 w 4946"/>
              <a:gd name="T25" fmla="*/ 2147483646 h 5041"/>
              <a:gd name="T26" fmla="*/ 2147483646 w 4946"/>
              <a:gd name="T27" fmla="*/ 2147483646 h 5041"/>
              <a:gd name="T28" fmla="*/ 2147483646 w 4946"/>
              <a:gd name="T29" fmla="*/ 2147483646 h 5041"/>
              <a:gd name="T30" fmla="*/ 2147483646 w 4946"/>
              <a:gd name="T31" fmla="*/ 2147483646 h 5041"/>
              <a:gd name="T32" fmla="*/ 2147483646 w 4946"/>
              <a:gd name="T33" fmla="*/ 2147483646 h 5041"/>
              <a:gd name="T34" fmla="*/ 2147483646 w 4946"/>
              <a:gd name="T35" fmla="*/ 2147483646 h 5041"/>
              <a:gd name="T36" fmla="*/ 2147483646 w 4946"/>
              <a:gd name="T37" fmla="*/ 2147483646 h 5041"/>
              <a:gd name="T38" fmla="*/ 2147483646 w 4946"/>
              <a:gd name="T39" fmla="*/ 2147483646 h 5041"/>
              <a:gd name="T40" fmla="*/ 2147483646 w 4946"/>
              <a:gd name="T41" fmla="*/ 2147483646 h 5041"/>
              <a:gd name="T42" fmla="*/ 2147483646 w 4946"/>
              <a:gd name="T43" fmla="*/ 2147483646 h 5041"/>
              <a:gd name="T44" fmla="*/ 2147483646 w 4946"/>
              <a:gd name="T45" fmla="*/ 2147483646 h 5041"/>
              <a:gd name="T46" fmla="*/ 2147483646 w 4946"/>
              <a:gd name="T47" fmla="*/ 2147483646 h 5041"/>
              <a:gd name="T48" fmla="*/ 2147483646 w 4946"/>
              <a:gd name="T49" fmla="*/ 2147483646 h 5041"/>
              <a:gd name="T50" fmla="*/ 2147483646 w 4946"/>
              <a:gd name="T51" fmla="*/ 2147483646 h 5041"/>
              <a:gd name="T52" fmla="*/ 2147483646 w 4946"/>
              <a:gd name="T53" fmla="*/ 2147483646 h 5041"/>
              <a:gd name="T54" fmla="*/ 0 w 4946"/>
              <a:gd name="T55" fmla="*/ 2147483646 h 5041"/>
              <a:gd name="T56" fmla="*/ 2147483646 w 4946"/>
              <a:gd name="T57" fmla="*/ 2147483646 h 5041"/>
              <a:gd name="T58" fmla="*/ 2147483646 w 4946"/>
              <a:gd name="T59" fmla="*/ 2147483646 h 5041"/>
              <a:gd name="T60" fmla="*/ 2147483646 w 4946"/>
              <a:gd name="T61" fmla="*/ 2147483646 h 5041"/>
              <a:gd name="T62" fmla="*/ 2147483646 w 4946"/>
              <a:gd name="T63" fmla="*/ 2147483646 h 5041"/>
              <a:gd name="T64" fmla="*/ 2147483646 w 4946"/>
              <a:gd name="T65" fmla="*/ 2147483646 h 5041"/>
              <a:gd name="T66" fmla="*/ 2147483646 w 4946"/>
              <a:gd name="T67" fmla="*/ 2147483646 h 5041"/>
              <a:gd name="T68" fmla="*/ 2147483646 w 4946"/>
              <a:gd name="T69" fmla="*/ 2147483646 h 5041"/>
              <a:gd name="T70" fmla="*/ 2147483646 w 4946"/>
              <a:gd name="T71" fmla="*/ 2147483646 h 5041"/>
              <a:gd name="T72" fmla="*/ 2147483646 w 4946"/>
              <a:gd name="T73" fmla="*/ 2147483646 h 5041"/>
              <a:gd name="T74" fmla="*/ 2147483646 w 4946"/>
              <a:gd name="T75" fmla="*/ 2147483646 h 5041"/>
              <a:gd name="T76" fmla="*/ 2147483646 w 4946"/>
              <a:gd name="T77" fmla="*/ 2147483646 h 5041"/>
              <a:gd name="T78" fmla="*/ 2147483646 w 4946"/>
              <a:gd name="T79" fmla="*/ 2147483646 h 5041"/>
              <a:gd name="T80" fmla="*/ 2147483646 w 4946"/>
              <a:gd name="T81" fmla="*/ 2147483646 h 5041"/>
              <a:gd name="T82" fmla="*/ 2147483646 w 4946"/>
              <a:gd name="T83" fmla="*/ 2147483646 h 5041"/>
              <a:gd name="T84" fmla="*/ 2147483646 w 4946"/>
              <a:gd name="T85" fmla="*/ 2147483646 h 5041"/>
              <a:gd name="T86" fmla="*/ 2147483646 w 4946"/>
              <a:gd name="T87" fmla="*/ 2147483646 h 5041"/>
              <a:gd name="T88" fmla="*/ 2147483646 w 4946"/>
              <a:gd name="T89" fmla="*/ 2147483646 h 5041"/>
              <a:gd name="T90" fmla="*/ 2147483646 w 4946"/>
              <a:gd name="T91" fmla="*/ 2147483646 h 5041"/>
              <a:gd name="T92" fmla="*/ 2147483646 w 4946"/>
              <a:gd name="T93" fmla="*/ 2147483646 h 5041"/>
              <a:gd name="T94" fmla="*/ 2147483646 w 4946"/>
              <a:gd name="T95" fmla="*/ 2147483646 h 5041"/>
              <a:gd name="T96" fmla="*/ 2147483646 w 4946"/>
              <a:gd name="T97" fmla="*/ 2147483646 h 5041"/>
              <a:gd name="T98" fmla="*/ 2147483646 w 4946"/>
              <a:gd name="T99" fmla="*/ 2147483646 h 5041"/>
              <a:gd name="T100" fmla="*/ 2147483646 w 4946"/>
              <a:gd name="T101" fmla="*/ 2147483646 h 5041"/>
              <a:gd name="T102" fmla="*/ 2147483646 w 4946"/>
              <a:gd name="T103" fmla="*/ 2147483646 h 5041"/>
              <a:gd name="T104" fmla="*/ 2147483646 w 4946"/>
              <a:gd name="T105" fmla="*/ 2147483646 h 5041"/>
              <a:gd name="T106" fmla="*/ 2147483646 w 4946"/>
              <a:gd name="T107" fmla="*/ 2147483646 h 5041"/>
              <a:gd name="T108" fmla="*/ 2147483646 w 4946"/>
              <a:gd name="T109" fmla="*/ 2147483646 h 5041"/>
              <a:gd name="T110" fmla="*/ 2147483646 w 4946"/>
              <a:gd name="T111" fmla="*/ 2147483646 h 5041"/>
              <a:gd name="T112" fmla="*/ 2147483646 w 4946"/>
              <a:gd name="T113" fmla="*/ 2147483646 h 5041"/>
              <a:gd name="T114" fmla="*/ 2147483646 w 4946"/>
              <a:gd name="T115" fmla="*/ 2147483646 h 5041"/>
              <a:gd name="T116" fmla="*/ 2147483646 w 4946"/>
              <a:gd name="T117" fmla="*/ 2147483646 h 504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946" h="5041">
                <a:moveTo>
                  <a:pt x="4946" y="532"/>
                </a:moveTo>
                <a:lnTo>
                  <a:pt x="4534" y="270"/>
                </a:lnTo>
                <a:lnTo>
                  <a:pt x="4106" y="0"/>
                </a:lnTo>
                <a:lnTo>
                  <a:pt x="2142" y="3139"/>
                </a:lnTo>
                <a:lnTo>
                  <a:pt x="2117" y="3136"/>
                </a:lnTo>
                <a:lnTo>
                  <a:pt x="2091" y="3134"/>
                </a:lnTo>
                <a:lnTo>
                  <a:pt x="2066" y="3133"/>
                </a:lnTo>
                <a:lnTo>
                  <a:pt x="2039" y="3133"/>
                </a:lnTo>
                <a:lnTo>
                  <a:pt x="2014" y="3134"/>
                </a:lnTo>
                <a:lnTo>
                  <a:pt x="1989" y="3136"/>
                </a:lnTo>
                <a:lnTo>
                  <a:pt x="1963" y="3138"/>
                </a:lnTo>
                <a:lnTo>
                  <a:pt x="1938" y="3142"/>
                </a:lnTo>
                <a:lnTo>
                  <a:pt x="1912" y="3147"/>
                </a:lnTo>
                <a:lnTo>
                  <a:pt x="1888" y="3153"/>
                </a:lnTo>
                <a:lnTo>
                  <a:pt x="1862" y="3160"/>
                </a:lnTo>
                <a:lnTo>
                  <a:pt x="1838" y="3168"/>
                </a:lnTo>
                <a:lnTo>
                  <a:pt x="1813" y="3177"/>
                </a:lnTo>
                <a:lnTo>
                  <a:pt x="1789" y="3188"/>
                </a:lnTo>
                <a:lnTo>
                  <a:pt x="1765" y="3200"/>
                </a:lnTo>
                <a:lnTo>
                  <a:pt x="1742" y="3212"/>
                </a:lnTo>
                <a:lnTo>
                  <a:pt x="1719" y="3226"/>
                </a:lnTo>
                <a:lnTo>
                  <a:pt x="1695" y="3242"/>
                </a:lnTo>
                <a:lnTo>
                  <a:pt x="1673" y="3259"/>
                </a:lnTo>
                <a:lnTo>
                  <a:pt x="1651" y="3277"/>
                </a:lnTo>
                <a:lnTo>
                  <a:pt x="1629" y="3297"/>
                </a:lnTo>
                <a:lnTo>
                  <a:pt x="1609" y="3317"/>
                </a:lnTo>
                <a:lnTo>
                  <a:pt x="1587" y="3339"/>
                </a:lnTo>
                <a:lnTo>
                  <a:pt x="1568" y="3363"/>
                </a:lnTo>
                <a:lnTo>
                  <a:pt x="1547" y="3388"/>
                </a:lnTo>
                <a:lnTo>
                  <a:pt x="1529" y="3415"/>
                </a:lnTo>
                <a:lnTo>
                  <a:pt x="1510" y="3442"/>
                </a:lnTo>
                <a:lnTo>
                  <a:pt x="1492" y="3472"/>
                </a:lnTo>
                <a:lnTo>
                  <a:pt x="1475" y="3503"/>
                </a:lnTo>
                <a:lnTo>
                  <a:pt x="1459" y="3536"/>
                </a:lnTo>
                <a:lnTo>
                  <a:pt x="1442" y="3570"/>
                </a:lnTo>
                <a:lnTo>
                  <a:pt x="1427" y="3605"/>
                </a:lnTo>
                <a:lnTo>
                  <a:pt x="1411" y="3653"/>
                </a:lnTo>
                <a:lnTo>
                  <a:pt x="1393" y="3699"/>
                </a:lnTo>
                <a:lnTo>
                  <a:pt x="1373" y="3744"/>
                </a:lnTo>
                <a:lnTo>
                  <a:pt x="1354" y="3787"/>
                </a:lnTo>
                <a:lnTo>
                  <a:pt x="1332" y="3828"/>
                </a:lnTo>
                <a:lnTo>
                  <a:pt x="1311" y="3868"/>
                </a:lnTo>
                <a:lnTo>
                  <a:pt x="1289" y="3908"/>
                </a:lnTo>
                <a:lnTo>
                  <a:pt x="1265" y="3944"/>
                </a:lnTo>
                <a:lnTo>
                  <a:pt x="1241" y="3981"/>
                </a:lnTo>
                <a:lnTo>
                  <a:pt x="1216" y="4016"/>
                </a:lnTo>
                <a:lnTo>
                  <a:pt x="1191" y="4048"/>
                </a:lnTo>
                <a:lnTo>
                  <a:pt x="1165" y="4081"/>
                </a:lnTo>
                <a:lnTo>
                  <a:pt x="1139" y="4111"/>
                </a:lnTo>
                <a:lnTo>
                  <a:pt x="1111" y="4141"/>
                </a:lnTo>
                <a:lnTo>
                  <a:pt x="1084" y="4170"/>
                </a:lnTo>
                <a:lnTo>
                  <a:pt x="1056" y="4197"/>
                </a:lnTo>
                <a:lnTo>
                  <a:pt x="1028" y="4222"/>
                </a:lnTo>
                <a:lnTo>
                  <a:pt x="999" y="4248"/>
                </a:lnTo>
                <a:lnTo>
                  <a:pt x="970" y="4271"/>
                </a:lnTo>
                <a:lnTo>
                  <a:pt x="940" y="4295"/>
                </a:lnTo>
                <a:lnTo>
                  <a:pt x="911" y="4316"/>
                </a:lnTo>
                <a:lnTo>
                  <a:pt x="881" y="4337"/>
                </a:lnTo>
                <a:lnTo>
                  <a:pt x="852" y="4356"/>
                </a:lnTo>
                <a:lnTo>
                  <a:pt x="821" y="4375"/>
                </a:lnTo>
                <a:lnTo>
                  <a:pt x="792" y="4393"/>
                </a:lnTo>
                <a:lnTo>
                  <a:pt x="761" y="4410"/>
                </a:lnTo>
                <a:lnTo>
                  <a:pt x="731" y="4425"/>
                </a:lnTo>
                <a:lnTo>
                  <a:pt x="701" y="4440"/>
                </a:lnTo>
                <a:lnTo>
                  <a:pt x="671" y="4455"/>
                </a:lnTo>
                <a:lnTo>
                  <a:pt x="641" y="4468"/>
                </a:lnTo>
                <a:lnTo>
                  <a:pt x="611" y="4480"/>
                </a:lnTo>
                <a:lnTo>
                  <a:pt x="582" y="4492"/>
                </a:lnTo>
                <a:lnTo>
                  <a:pt x="524" y="4513"/>
                </a:lnTo>
                <a:lnTo>
                  <a:pt x="468" y="4531"/>
                </a:lnTo>
                <a:lnTo>
                  <a:pt x="413" y="4547"/>
                </a:lnTo>
                <a:lnTo>
                  <a:pt x="359" y="4561"/>
                </a:lnTo>
                <a:lnTo>
                  <a:pt x="309" y="4572"/>
                </a:lnTo>
                <a:lnTo>
                  <a:pt x="261" y="4581"/>
                </a:lnTo>
                <a:lnTo>
                  <a:pt x="215" y="4588"/>
                </a:lnTo>
                <a:lnTo>
                  <a:pt x="174" y="4594"/>
                </a:lnTo>
                <a:lnTo>
                  <a:pt x="135" y="4598"/>
                </a:lnTo>
                <a:lnTo>
                  <a:pt x="102" y="4601"/>
                </a:lnTo>
                <a:lnTo>
                  <a:pt x="72" y="4603"/>
                </a:lnTo>
                <a:lnTo>
                  <a:pt x="47" y="4604"/>
                </a:lnTo>
                <a:lnTo>
                  <a:pt x="12" y="4605"/>
                </a:lnTo>
                <a:lnTo>
                  <a:pt x="0" y="4605"/>
                </a:lnTo>
                <a:lnTo>
                  <a:pt x="17" y="4616"/>
                </a:lnTo>
                <a:lnTo>
                  <a:pt x="68" y="4645"/>
                </a:lnTo>
                <a:lnTo>
                  <a:pt x="105" y="4666"/>
                </a:lnTo>
                <a:lnTo>
                  <a:pt x="150" y="4689"/>
                </a:lnTo>
                <a:lnTo>
                  <a:pt x="201" y="4714"/>
                </a:lnTo>
                <a:lnTo>
                  <a:pt x="258" y="4743"/>
                </a:lnTo>
                <a:lnTo>
                  <a:pt x="321" y="4773"/>
                </a:lnTo>
                <a:lnTo>
                  <a:pt x="390" y="4802"/>
                </a:lnTo>
                <a:lnTo>
                  <a:pt x="466" y="4833"/>
                </a:lnTo>
                <a:lnTo>
                  <a:pt x="545" y="4863"/>
                </a:lnTo>
                <a:lnTo>
                  <a:pt x="587" y="4878"/>
                </a:lnTo>
                <a:lnTo>
                  <a:pt x="630" y="4893"/>
                </a:lnTo>
                <a:lnTo>
                  <a:pt x="673" y="4908"/>
                </a:lnTo>
                <a:lnTo>
                  <a:pt x="718" y="4921"/>
                </a:lnTo>
                <a:lnTo>
                  <a:pt x="764" y="4935"/>
                </a:lnTo>
                <a:lnTo>
                  <a:pt x="811" y="4949"/>
                </a:lnTo>
                <a:lnTo>
                  <a:pt x="858" y="4961"/>
                </a:lnTo>
                <a:lnTo>
                  <a:pt x="907" y="4973"/>
                </a:lnTo>
                <a:lnTo>
                  <a:pt x="956" y="4983"/>
                </a:lnTo>
                <a:lnTo>
                  <a:pt x="1006" y="4995"/>
                </a:lnTo>
                <a:lnTo>
                  <a:pt x="1057" y="5004"/>
                </a:lnTo>
                <a:lnTo>
                  <a:pt x="1108" y="5012"/>
                </a:lnTo>
                <a:lnTo>
                  <a:pt x="1160" y="5020"/>
                </a:lnTo>
                <a:lnTo>
                  <a:pt x="1213" y="5026"/>
                </a:lnTo>
                <a:lnTo>
                  <a:pt x="1266" y="5032"/>
                </a:lnTo>
                <a:lnTo>
                  <a:pt x="1320" y="5036"/>
                </a:lnTo>
                <a:lnTo>
                  <a:pt x="1374" y="5039"/>
                </a:lnTo>
                <a:lnTo>
                  <a:pt x="1429" y="5040"/>
                </a:lnTo>
                <a:lnTo>
                  <a:pt x="1484" y="5041"/>
                </a:lnTo>
                <a:lnTo>
                  <a:pt x="1539" y="5040"/>
                </a:lnTo>
                <a:lnTo>
                  <a:pt x="1594" y="5037"/>
                </a:lnTo>
                <a:lnTo>
                  <a:pt x="1650" y="5033"/>
                </a:lnTo>
                <a:lnTo>
                  <a:pt x="1706" y="5027"/>
                </a:lnTo>
                <a:lnTo>
                  <a:pt x="1762" y="5019"/>
                </a:lnTo>
                <a:lnTo>
                  <a:pt x="1818" y="5010"/>
                </a:lnTo>
                <a:lnTo>
                  <a:pt x="1874" y="4999"/>
                </a:lnTo>
                <a:lnTo>
                  <a:pt x="1930" y="4985"/>
                </a:lnTo>
                <a:lnTo>
                  <a:pt x="1986" y="4970"/>
                </a:lnTo>
                <a:lnTo>
                  <a:pt x="2043" y="4953"/>
                </a:lnTo>
                <a:lnTo>
                  <a:pt x="2099" y="4933"/>
                </a:lnTo>
                <a:lnTo>
                  <a:pt x="2155" y="4912"/>
                </a:lnTo>
                <a:lnTo>
                  <a:pt x="2210" y="4888"/>
                </a:lnTo>
                <a:lnTo>
                  <a:pt x="2265" y="4862"/>
                </a:lnTo>
                <a:lnTo>
                  <a:pt x="2320" y="4834"/>
                </a:lnTo>
                <a:lnTo>
                  <a:pt x="2375" y="4802"/>
                </a:lnTo>
                <a:lnTo>
                  <a:pt x="2429" y="4768"/>
                </a:lnTo>
                <a:lnTo>
                  <a:pt x="2455" y="4751"/>
                </a:lnTo>
                <a:lnTo>
                  <a:pt x="2482" y="4733"/>
                </a:lnTo>
                <a:lnTo>
                  <a:pt x="2508" y="4713"/>
                </a:lnTo>
                <a:lnTo>
                  <a:pt x="2535" y="4694"/>
                </a:lnTo>
                <a:lnTo>
                  <a:pt x="2561" y="4673"/>
                </a:lnTo>
                <a:lnTo>
                  <a:pt x="2588" y="4652"/>
                </a:lnTo>
                <a:lnTo>
                  <a:pt x="2614" y="4630"/>
                </a:lnTo>
                <a:lnTo>
                  <a:pt x="2639" y="4608"/>
                </a:lnTo>
                <a:lnTo>
                  <a:pt x="2661" y="4588"/>
                </a:lnTo>
                <a:lnTo>
                  <a:pt x="2681" y="4569"/>
                </a:lnTo>
                <a:lnTo>
                  <a:pt x="2701" y="4547"/>
                </a:lnTo>
                <a:lnTo>
                  <a:pt x="2719" y="4527"/>
                </a:lnTo>
                <a:lnTo>
                  <a:pt x="2737" y="4506"/>
                </a:lnTo>
                <a:lnTo>
                  <a:pt x="2755" y="4483"/>
                </a:lnTo>
                <a:lnTo>
                  <a:pt x="2771" y="4461"/>
                </a:lnTo>
                <a:lnTo>
                  <a:pt x="2786" y="4438"/>
                </a:lnTo>
                <a:lnTo>
                  <a:pt x="2800" y="4415"/>
                </a:lnTo>
                <a:lnTo>
                  <a:pt x="2815" y="4392"/>
                </a:lnTo>
                <a:lnTo>
                  <a:pt x="2827" y="4367"/>
                </a:lnTo>
                <a:lnTo>
                  <a:pt x="2839" y="4344"/>
                </a:lnTo>
                <a:lnTo>
                  <a:pt x="2850" y="4319"/>
                </a:lnTo>
                <a:lnTo>
                  <a:pt x="2861" y="4294"/>
                </a:lnTo>
                <a:lnTo>
                  <a:pt x="2871" y="4268"/>
                </a:lnTo>
                <a:lnTo>
                  <a:pt x="2880" y="4243"/>
                </a:lnTo>
                <a:lnTo>
                  <a:pt x="2887" y="4217"/>
                </a:lnTo>
                <a:lnTo>
                  <a:pt x="2894" y="4192"/>
                </a:lnTo>
                <a:lnTo>
                  <a:pt x="2900" y="4166"/>
                </a:lnTo>
                <a:lnTo>
                  <a:pt x="2906" y="4140"/>
                </a:lnTo>
                <a:lnTo>
                  <a:pt x="2910" y="4113"/>
                </a:lnTo>
                <a:lnTo>
                  <a:pt x="2915" y="4087"/>
                </a:lnTo>
                <a:lnTo>
                  <a:pt x="2918" y="4061"/>
                </a:lnTo>
                <a:lnTo>
                  <a:pt x="2919" y="4034"/>
                </a:lnTo>
                <a:lnTo>
                  <a:pt x="2921" y="4008"/>
                </a:lnTo>
                <a:lnTo>
                  <a:pt x="2921" y="3981"/>
                </a:lnTo>
                <a:lnTo>
                  <a:pt x="2920" y="3955"/>
                </a:lnTo>
                <a:lnTo>
                  <a:pt x="2919" y="3928"/>
                </a:lnTo>
                <a:lnTo>
                  <a:pt x="2917" y="3901"/>
                </a:lnTo>
                <a:lnTo>
                  <a:pt x="2912" y="3874"/>
                </a:lnTo>
                <a:lnTo>
                  <a:pt x="2909" y="3849"/>
                </a:lnTo>
                <a:lnTo>
                  <a:pt x="2904" y="3822"/>
                </a:lnTo>
                <a:lnTo>
                  <a:pt x="4946" y="532"/>
                </a:lnTo>
                <a:close/>
                <a:moveTo>
                  <a:pt x="2479" y="3126"/>
                </a:moveTo>
                <a:lnTo>
                  <a:pt x="2732" y="2726"/>
                </a:lnTo>
                <a:lnTo>
                  <a:pt x="3096" y="2957"/>
                </a:lnTo>
                <a:lnTo>
                  <a:pt x="2842" y="3358"/>
                </a:lnTo>
                <a:lnTo>
                  <a:pt x="2479" y="3126"/>
                </a:lnTo>
                <a:close/>
              </a:path>
            </a:pathLst>
          </a:custGeom>
          <a:solidFill>
            <a:schemeClr val="bg2">
              <a:lumMod val="50000"/>
            </a:schemeClr>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latin typeface="+mn-lt"/>
              <a:ea typeface="+mn-ea"/>
            </a:endParaRPr>
          </a:p>
        </p:txBody>
      </p:sp>
      <p:cxnSp>
        <p:nvCxnSpPr>
          <p:cNvPr id="27" name="直接连接符 26"/>
          <p:cNvCxnSpPr/>
          <p:nvPr>
            <p:custDataLst>
              <p:tags r:id="rId15"/>
            </p:custDataLst>
          </p:nvPr>
        </p:nvCxnSpPr>
        <p:spPr>
          <a:xfrm>
            <a:off x="9165873" y="2631662"/>
            <a:ext cx="0" cy="413052"/>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31" name="KSO_Shape"/>
          <p:cNvSpPr/>
          <p:nvPr>
            <p:custDataLst>
              <p:tags r:id="rId16"/>
            </p:custDataLst>
          </p:nvPr>
        </p:nvSpPr>
        <p:spPr bwMode="auto">
          <a:xfrm>
            <a:off x="12155411" y="4652946"/>
            <a:ext cx="387119" cy="394347"/>
          </a:xfrm>
          <a:custGeom>
            <a:avLst/>
            <a:gdLst>
              <a:gd name="T0" fmla="*/ 2147483646 w 4946"/>
              <a:gd name="T1" fmla="*/ 0 h 5041"/>
              <a:gd name="T2" fmla="*/ 2147483646 w 4946"/>
              <a:gd name="T3" fmla="*/ 2147483646 h 5041"/>
              <a:gd name="T4" fmla="*/ 2147483646 w 4946"/>
              <a:gd name="T5" fmla="*/ 2147483646 h 5041"/>
              <a:gd name="T6" fmla="*/ 2147483646 w 4946"/>
              <a:gd name="T7" fmla="*/ 2147483646 h 5041"/>
              <a:gd name="T8" fmla="*/ 2147483646 w 4946"/>
              <a:gd name="T9" fmla="*/ 2147483646 h 5041"/>
              <a:gd name="T10" fmla="*/ 2147483646 w 4946"/>
              <a:gd name="T11" fmla="*/ 2147483646 h 5041"/>
              <a:gd name="T12" fmla="*/ 2147483646 w 4946"/>
              <a:gd name="T13" fmla="*/ 2147483646 h 5041"/>
              <a:gd name="T14" fmla="*/ 2147483646 w 4946"/>
              <a:gd name="T15" fmla="*/ 2147483646 h 5041"/>
              <a:gd name="T16" fmla="*/ 2147483646 w 4946"/>
              <a:gd name="T17" fmla="*/ 2147483646 h 5041"/>
              <a:gd name="T18" fmla="*/ 2147483646 w 4946"/>
              <a:gd name="T19" fmla="*/ 2147483646 h 5041"/>
              <a:gd name="T20" fmla="*/ 2147483646 w 4946"/>
              <a:gd name="T21" fmla="*/ 2147483646 h 5041"/>
              <a:gd name="T22" fmla="*/ 2147483646 w 4946"/>
              <a:gd name="T23" fmla="*/ 2147483646 h 5041"/>
              <a:gd name="T24" fmla="*/ 2147483646 w 4946"/>
              <a:gd name="T25" fmla="*/ 2147483646 h 5041"/>
              <a:gd name="T26" fmla="*/ 2147483646 w 4946"/>
              <a:gd name="T27" fmla="*/ 2147483646 h 5041"/>
              <a:gd name="T28" fmla="*/ 2147483646 w 4946"/>
              <a:gd name="T29" fmla="*/ 2147483646 h 5041"/>
              <a:gd name="T30" fmla="*/ 2147483646 w 4946"/>
              <a:gd name="T31" fmla="*/ 2147483646 h 5041"/>
              <a:gd name="T32" fmla="*/ 2147483646 w 4946"/>
              <a:gd name="T33" fmla="*/ 2147483646 h 5041"/>
              <a:gd name="T34" fmla="*/ 2147483646 w 4946"/>
              <a:gd name="T35" fmla="*/ 2147483646 h 5041"/>
              <a:gd name="T36" fmla="*/ 2147483646 w 4946"/>
              <a:gd name="T37" fmla="*/ 2147483646 h 5041"/>
              <a:gd name="T38" fmla="*/ 2147483646 w 4946"/>
              <a:gd name="T39" fmla="*/ 2147483646 h 5041"/>
              <a:gd name="T40" fmla="*/ 2147483646 w 4946"/>
              <a:gd name="T41" fmla="*/ 2147483646 h 5041"/>
              <a:gd name="T42" fmla="*/ 2147483646 w 4946"/>
              <a:gd name="T43" fmla="*/ 2147483646 h 5041"/>
              <a:gd name="T44" fmla="*/ 2147483646 w 4946"/>
              <a:gd name="T45" fmla="*/ 2147483646 h 5041"/>
              <a:gd name="T46" fmla="*/ 2147483646 w 4946"/>
              <a:gd name="T47" fmla="*/ 2147483646 h 5041"/>
              <a:gd name="T48" fmla="*/ 2147483646 w 4946"/>
              <a:gd name="T49" fmla="*/ 2147483646 h 5041"/>
              <a:gd name="T50" fmla="*/ 2147483646 w 4946"/>
              <a:gd name="T51" fmla="*/ 2147483646 h 5041"/>
              <a:gd name="T52" fmla="*/ 2147483646 w 4946"/>
              <a:gd name="T53" fmla="*/ 2147483646 h 5041"/>
              <a:gd name="T54" fmla="*/ 0 w 4946"/>
              <a:gd name="T55" fmla="*/ 2147483646 h 5041"/>
              <a:gd name="T56" fmla="*/ 2147483646 w 4946"/>
              <a:gd name="T57" fmla="*/ 2147483646 h 5041"/>
              <a:gd name="T58" fmla="*/ 2147483646 w 4946"/>
              <a:gd name="T59" fmla="*/ 2147483646 h 5041"/>
              <a:gd name="T60" fmla="*/ 2147483646 w 4946"/>
              <a:gd name="T61" fmla="*/ 2147483646 h 5041"/>
              <a:gd name="T62" fmla="*/ 2147483646 w 4946"/>
              <a:gd name="T63" fmla="*/ 2147483646 h 5041"/>
              <a:gd name="T64" fmla="*/ 2147483646 w 4946"/>
              <a:gd name="T65" fmla="*/ 2147483646 h 5041"/>
              <a:gd name="T66" fmla="*/ 2147483646 w 4946"/>
              <a:gd name="T67" fmla="*/ 2147483646 h 5041"/>
              <a:gd name="T68" fmla="*/ 2147483646 w 4946"/>
              <a:gd name="T69" fmla="*/ 2147483646 h 5041"/>
              <a:gd name="T70" fmla="*/ 2147483646 w 4946"/>
              <a:gd name="T71" fmla="*/ 2147483646 h 5041"/>
              <a:gd name="T72" fmla="*/ 2147483646 w 4946"/>
              <a:gd name="T73" fmla="*/ 2147483646 h 5041"/>
              <a:gd name="T74" fmla="*/ 2147483646 w 4946"/>
              <a:gd name="T75" fmla="*/ 2147483646 h 5041"/>
              <a:gd name="T76" fmla="*/ 2147483646 w 4946"/>
              <a:gd name="T77" fmla="*/ 2147483646 h 5041"/>
              <a:gd name="T78" fmla="*/ 2147483646 w 4946"/>
              <a:gd name="T79" fmla="*/ 2147483646 h 5041"/>
              <a:gd name="T80" fmla="*/ 2147483646 w 4946"/>
              <a:gd name="T81" fmla="*/ 2147483646 h 5041"/>
              <a:gd name="T82" fmla="*/ 2147483646 w 4946"/>
              <a:gd name="T83" fmla="*/ 2147483646 h 5041"/>
              <a:gd name="T84" fmla="*/ 2147483646 w 4946"/>
              <a:gd name="T85" fmla="*/ 2147483646 h 5041"/>
              <a:gd name="T86" fmla="*/ 2147483646 w 4946"/>
              <a:gd name="T87" fmla="*/ 2147483646 h 5041"/>
              <a:gd name="T88" fmla="*/ 2147483646 w 4946"/>
              <a:gd name="T89" fmla="*/ 2147483646 h 5041"/>
              <a:gd name="T90" fmla="*/ 2147483646 w 4946"/>
              <a:gd name="T91" fmla="*/ 2147483646 h 5041"/>
              <a:gd name="T92" fmla="*/ 2147483646 w 4946"/>
              <a:gd name="T93" fmla="*/ 2147483646 h 5041"/>
              <a:gd name="T94" fmla="*/ 2147483646 w 4946"/>
              <a:gd name="T95" fmla="*/ 2147483646 h 5041"/>
              <a:gd name="T96" fmla="*/ 2147483646 w 4946"/>
              <a:gd name="T97" fmla="*/ 2147483646 h 5041"/>
              <a:gd name="T98" fmla="*/ 2147483646 w 4946"/>
              <a:gd name="T99" fmla="*/ 2147483646 h 5041"/>
              <a:gd name="T100" fmla="*/ 2147483646 w 4946"/>
              <a:gd name="T101" fmla="*/ 2147483646 h 5041"/>
              <a:gd name="T102" fmla="*/ 2147483646 w 4946"/>
              <a:gd name="T103" fmla="*/ 2147483646 h 5041"/>
              <a:gd name="T104" fmla="*/ 2147483646 w 4946"/>
              <a:gd name="T105" fmla="*/ 2147483646 h 5041"/>
              <a:gd name="T106" fmla="*/ 2147483646 w 4946"/>
              <a:gd name="T107" fmla="*/ 2147483646 h 5041"/>
              <a:gd name="T108" fmla="*/ 2147483646 w 4946"/>
              <a:gd name="T109" fmla="*/ 2147483646 h 5041"/>
              <a:gd name="T110" fmla="*/ 2147483646 w 4946"/>
              <a:gd name="T111" fmla="*/ 2147483646 h 5041"/>
              <a:gd name="T112" fmla="*/ 2147483646 w 4946"/>
              <a:gd name="T113" fmla="*/ 2147483646 h 5041"/>
              <a:gd name="T114" fmla="*/ 2147483646 w 4946"/>
              <a:gd name="T115" fmla="*/ 2147483646 h 5041"/>
              <a:gd name="T116" fmla="*/ 2147483646 w 4946"/>
              <a:gd name="T117" fmla="*/ 2147483646 h 504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946" h="5041">
                <a:moveTo>
                  <a:pt x="4946" y="532"/>
                </a:moveTo>
                <a:lnTo>
                  <a:pt x="4534" y="270"/>
                </a:lnTo>
                <a:lnTo>
                  <a:pt x="4106" y="0"/>
                </a:lnTo>
                <a:lnTo>
                  <a:pt x="2142" y="3139"/>
                </a:lnTo>
                <a:lnTo>
                  <a:pt x="2117" y="3136"/>
                </a:lnTo>
                <a:lnTo>
                  <a:pt x="2091" y="3134"/>
                </a:lnTo>
                <a:lnTo>
                  <a:pt x="2066" y="3133"/>
                </a:lnTo>
                <a:lnTo>
                  <a:pt x="2039" y="3133"/>
                </a:lnTo>
                <a:lnTo>
                  <a:pt x="2014" y="3134"/>
                </a:lnTo>
                <a:lnTo>
                  <a:pt x="1989" y="3136"/>
                </a:lnTo>
                <a:lnTo>
                  <a:pt x="1963" y="3138"/>
                </a:lnTo>
                <a:lnTo>
                  <a:pt x="1938" y="3142"/>
                </a:lnTo>
                <a:lnTo>
                  <a:pt x="1912" y="3147"/>
                </a:lnTo>
                <a:lnTo>
                  <a:pt x="1888" y="3153"/>
                </a:lnTo>
                <a:lnTo>
                  <a:pt x="1862" y="3160"/>
                </a:lnTo>
                <a:lnTo>
                  <a:pt x="1838" y="3168"/>
                </a:lnTo>
                <a:lnTo>
                  <a:pt x="1813" y="3177"/>
                </a:lnTo>
                <a:lnTo>
                  <a:pt x="1789" y="3188"/>
                </a:lnTo>
                <a:lnTo>
                  <a:pt x="1765" y="3200"/>
                </a:lnTo>
                <a:lnTo>
                  <a:pt x="1742" y="3212"/>
                </a:lnTo>
                <a:lnTo>
                  <a:pt x="1719" y="3226"/>
                </a:lnTo>
                <a:lnTo>
                  <a:pt x="1695" y="3242"/>
                </a:lnTo>
                <a:lnTo>
                  <a:pt x="1673" y="3259"/>
                </a:lnTo>
                <a:lnTo>
                  <a:pt x="1651" y="3277"/>
                </a:lnTo>
                <a:lnTo>
                  <a:pt x="1629" y="3297"/>
                </a:lnTo>
                <a:lnTo>
                  <a:pt x="1609" y="3317"/>
                </a:lnTo>
                <a:lnTo>
                  <a:pt x="1587" y="3339"/>
                </a:lnTo>
                <a:lnTo>
                  <a:pt x="1568" y="3363"/>
                </a:lnTo>
                <a:lnTo>
                  <a:pt x="1547" y="3388"/>
                </a:lnTo>
                <a:lnTo>
                  <a:pt x="1529" y="3415"/>
                </a:lnTo>
                <a:lnTo>
                  <a:pt x="1510" y="3442"/>
                </a:lnTo>
                <a:lnTo>
                  <a:pt x="1492" y="3472"/>
                </a:lnTo>
                <a:lnTo>
                  <a:pt x="1475" y="3503"/>
                </a:lnTo>
                <a:lnTo>
                  <a:pt x="1459" y="3536"/>
                </a:lnTo>
                <a:lnTo>
                  <a:pt x="1442" y="3570"/>
                </a:lnTo>
                <a:lnTo>
                  <a:pt x="1427" y="3605"/>
                </a:lnTo>
                <a:lnTo>
                  <a:pt x="1411" y="3653"/>
                </a:lnTo>
                <a:lnTo>
                  <a:pt x="1393" y="3699"/>
                </a:lnTo>
                <a:lnTo>
                  <a:pt x="1373" y="3744"/>
                </a:lnTo>
                <a:lnTo>
                  <a:pt x="1354" y="3787"/>
                </a:lnTo>
                <a:lnTo>
                  <a:pt x="1332" y="3828"/>
                </a:lnTo>
                <a:lnTo>
                  <a:pt x="1311" y="3868"/>
                </a:lnTo>
                <a:lnTo>
                  <a:pt x="1289" y="3908"/>
                </a:lnTo>
                <a:lnTo>
                  <a:pt x="1265" y="3944"/>
                </a:lnTo>
                <a:lnTo>
                  <a:pt x="1241" y="3981"/>
                </a:lnTo>
                <a:lnTo>
                  <a:pt x="1216" y="4016"/>
                </a:lnTo>
                <a:lnTo>
                  <a:pt x="1191" y="4048"/>
                </a:lnTo>
                <a:lnTo>
                  <a:pt x="1165" y="4081"/>
                </a:lnTo>
                <a:lnTo>
                  <a:pt x="1139" y="4111"/>
                </a:lnTo>
                <a:lnTo>
                  <a:pt x="1111" y="4141"/>
                </a:lnTo>
                <a:lnTo>
                  <a:pt x="1084" y="4170"/>
                </a:lnTo>
                <a:lnTo>
                  <a:pt x="1056" y="4197"/>
                </a:lnTo>
                <a:lnTo>
                  <a:pt x="1028" y="4222"/>
                </a:lnTo>
                <a:lnTo>
                  <a:pt x="999" y="4248"/>
                </a:lnTo>
                <a:lnTo>
                  <a:pt x="970" y="4271"/>
                </a:lnTo>
                <a:lnTo>
                  <a:pt x="940" y="4295"/>
                </a:lnTo>
                <a:lnTo>
                  <a:pt x="911" y="4316"/>
                </a:lnTo>
                <a:lnTo>
                  <a:pt x="881" y="4337"/>
                </a:lnTo>
                <a:lnTo>
                  <a:pt x="852" y="4356"/>
                </a:lnTo>
                <a:lnTo>
                  <a:pt x="821" y="4375"/>
                </a:lnTo>
                <a:lnTo>
                  <a:pt x="792" y="4393"/>
                </a:lnTo>
                <a:lnTo>
                  <a:pt x="761" y="4410"/>
                </a:lnTo>
                <a:lnTo>
                  <a:pt x="731" y="4425"/>
                </a:lnTo>
                <a:lnTo>
                  <a:pt x="701" y="4440"/>
                </a:lnTo>
                <a:lnTo>
                  <a:pt x="671" y="4455"/>
                </a:lnTo>
                <a:lnTo>
                  <a:pt x="641" y="4468"/>
                </a:lnTo>
                <a:lnTo>
                  <a:pt x="611" y="4480"/>
                </a:lnTo>
                <a:lnTo>
                  <a:pt x="582" y="4492"/>
                </a:lnTo>
                <a:lnTo>
                  <a:pt x="524" y="4513"/>
                </a:lnTo>
                <a:lnTo>
                  <a:pt x="468" y="4531"/>
                </a:lnTo>
                <a:lnTo>
                  <a:pt x="413" y="4547"/>
                </a:lnTo>
                <a:lnTo>
                  <a:pt x="359" y="4561"/>
                </a:lnTo>
                <a:lnTo>
                  <a:pt x="309" y="4572"/>
                </a:lnTo>
                <a:lnTo>
                  <a:pt x="261" y="4581"/>
                </a:lnTo>
                <a:lnTo>
                  <a:pt x="215" y="4588"/>
                </a:lnTo>
                <a:lnTo>
                  <a:pt x="174" y="4594"/>
                </a:lnTo>
                <a:lnTo>
                  <a:pt x="135" y="4598"/>
                </a:lnTo>
                <a:lnTo>
                  <a:pt x="102" y="4601"/>
                </a:lnTo>
                <a:lnTo>
                  <a:pt x="72" y="4603"/>
                </a:lnTo>
                <a:lnTo>
                  <a:pt x="47" y="4604"/>
                </a:lnTo>
                <a:lnTo>
                  <a:pt x="12" y="4605"/>
                </a:lnTo>
                <a:lnTo>
                  <a:pt x="0" y="4605"/>
                </a:lnTo>
                <a:lnTo>
                  <a:pt x="17" y="4616"/>
                </a:lnTo>
                <a:lnTo>
                  <a:pt x="68" y="4645"/>
                </a:lnTo>
                <a:lnTo>
                  <a:pt x="105" y="4666"/>
                </a:lnTo>
                <a:lnTo>
                  <a:pt x="150" y="4689"/>
                </a:lnTo>
                <a:lnTo>
                  <a:pt x="201" y="4714"/>
                </a:lnTo>
                <a:lnTo>
                  <a:pt x="258" y="4743"/>
                </a:lnTo>
                <a:lnTo>
                  <a:pt x="321" y="4773"/>
                </a:lnTo>
                <a:lnTo>
                  <a:pt x="390" y="4802"/>
                </a:lnTo>
                <a:lnTo>
                  <a:pt x="466" y="4833"/>
                </a:lnTo>
                <a:lnTo>
                  <a:pt x="545" y="4863"/>
                </a:lnTo>
                <a:lnTo>
                  <a:pt x="587" y="4878"/>
                </a:lnTo>
                <a:lnTo>
                  <a:pt x="630" y="4893"/>
                </a:lnTo>
                <a:lnTo>
                  <a:pt x="673" y="4908"/>
                </a:lnTo>
                <a:lnTo>
                  <a:pt x="718" y="4921"/>
                </a:lnTo>
                <a:lnTo>
                  <a:pt x="764" y="4935"/>
                </a:lnTo>
                <a:lnTo>
                  <a:pt x="811" y="4949"/>
                </a:lnTo>
                <a:lnTo>
                  <a:pt x="858" y="4961"/>
                </a:lnTo>
                <a:lnTo>
                  <a:pt x="907" y="4973"/>
                </a:lnTo>
                <a:lnTo>
                  <a:pt x="956" y="4983"/>
                </a:lnTo>
                <a:lnTo>
                  <a:pt x="1006" y="4995"/>
                </a:lnTo>
                <a:lnTo>
                  <a:pt x="1057" y="5004"/>
                </a:lnTo>
                <a:lnTo>
                  <a:pt x="1108" y="5012"/>
                </a:lnTo>
                <a:lnTo>
                  <a:pt x="1160" y="5020"/>
                </a:lnTo>
                <a:lnTo>
                  <a:pt x="1213" y="5026"/>
                </a:lnTo>
                <a:lnTo>
                  <a:pt x="1266" y="5032"/>
                </a:lnTo>
                <a:lnTo>
                  <a:pt x="1320" y="5036"/>
                </a:lnTo>
                <a:lnTo>
                  <a:pt x="1374" y="5039"/>
                </a:lnTo>
                <a:lnTo>
                  <a:pt x="1429" y="5040"/>
                </a:lnTo>
                <a:lnTo>
                  <a:pt x="1484" y="5041"/>
                </a:lnTo>
                <a:lnTo>
                  <a:pt x="1539" y="5040"/>
                </a:lnTo>
                <a:lnTo>
                  <a:pt x="1594" y="5037"/>
                </a:lnTo>
                <a:lnTo>
                  <a:pt x="1650" y="5033"/>
                </a:lnTo>
                <a:lnTo>
                  <a:pt x="1706" y="5027"/>
                </a:lnTo>
                <a:lnTo>
                  <a:pt x="1762" y="5019"/>
                </a:lnTo>
                <a:lnTo>
                  <a:pt x="1818" y="5010"/>
                </a:lnTo>
                <a:lnTo>
                  <a:pt x="1874" y="4999"/>
                </a:lnTo>
                <a:lnTo>
                  <a:pt x="1930" y="4985"/>
                </a:lnTo>
                <a:lnTo>
                  <a:pt x="1986" y="4970"/>
                </a:lnTo>
                <a:lnTo>
                  <a:pt x="2043" y="4953"/>
                </a:lnTo>
                <a:lnTo>
                  <a:pt x="2099" y="4933"/>
                </a:lnTo>
                <a:lnTo>
                  <a:pt x="2155" y="4912"/>
                </a:lnTo>
                <a:lnTo>
                  <a:pt x="2210" y="4888"/>
                </a:lnTo>
                <a:lnTo>
                  <a:pt x="2265" y="4862"/>
                </a:lnTo>
                <a:lnTo>
                  <a:pt x="2320" y="4834"/>
                </a:lnTo>
                <a:lnTo>
                  <a:pt x="2375" y="4802"/>
                </a:lnTo>
                <a:lnTo>
                  <a:pt x="2429" y="4768"/>
                </a:lnTo>
                <a:lnTo>
                  <a:pt x="2455" y="4751"/>
                </a:lnTo>
                <a:lnTo>
                  <a:pt x="2482" y="4733"/>
                </a:lnTo>
                <a:lnTo>
                  <a:pt x="2508" y="4713"/>
                </a:lnTo>
                <a:lnTo>
                  <a:pt x="2535" y="4694"/>
                </a:lnTo>
                <a:lnTo>
                  <a:pt x="2561" y="4673"/>
                </a:lnTo>
                <a:lnTo>
                  <a:pt x="2588" y="4652"/>
                </a:lnTo>
                <a:lnTo>
                  <a:pt x="2614" y="4630"/>
                </a:lnTo>
                <a:lnTo>
                  <a:pt x="2639" y="4608"/>
                </a:lnTo>
                <a:lnTo>
                  <a:pt x="2661" y="4588"/>
                </a:lnTo>
                <a:lnTo>
                  <a:pt x="2681" y="4569"/>
                </a:lnTo>
                <a:lnTo>
                  <a:pt x="2701" y="4547"/>
                </a:lnTo>
                <a:lnTo>
                  <a:pt x="2719" y="4527"/>
                </a:lnTo>
                <a:lnTo>
                  <a:pt x="2737" y="4506"/>
                </a:lnTo>
                <a:lnTo>
                  <a:pt x="2755" y="4483"/>
                </a:lnTo>
                <a:lnTo>
                  <a:pt x="2771" y="4461"/>
                </a:lnTo>
                <a:lnTo>
                  <a:pt x="2786" y="4438"/>
                </a:lnTo>
                <a:lnTo>
                  <a:pt x="2800" y="4415"/>
                </a:lnTo>
                <a:lnTo>
                  <a:pt x="2815" y="4392"/>
                </a:lnTo>
                <a:lnTo>
                  <a:pt x="2827" y="4367"/>
                </a:lnTo>
                <a:lnTo>
                  <a:pt x="2839" y="4344"/>
                </a:lnTo>
                <a:lnTo>
                  <a:pt x="2850" y="4319"/>
                </a:lnTo>
                <a:lnTo>
                  <a:pt x="2861" y="4294"/>
                </a:lnTo>
                <a:lnTo>
                  <a:pt x="2871" y="4268"/>
                </a:lnTo>
                <a:lnTo>
                  <a:pt x="2880" y="4243"/>
                </a:lnTo>
                <a:lnTo>
                  <a:pt x="2887" y="4217"/>
                </a:lnTo>
                <a:lnTo>
                  <a:pt x="2894" y="4192"/>
                </a:lnTo>
                <a:lnTo>
                  <a:pt x="2900" y="4166"/>
                </a:lnTo>
                <a:lnTo>
                  <a:pt x="2906" y="4140"/>
                </a:lnTo>
                <a:lnTo>
                  <a:pt x="2910" y="4113"/>
                </a:lnTo>
                <a:lnTo>
                  <a:pt x="2915" y="4087"/>
                </a:lnTo>
                <a:lnTo>
                  <a:pt x="2918" y="4061"/>
                </a:lnTo>
                <a:lnTo>
                  <a:pt x="2919" y="4034"/>
                </a:lnTo>
                <a:lnTo>
                  <a:pt x="2921" y="4008"/>
                </a:lnTo>
                <a:lnTo>
                  <a:pt x="2921" y="3981"/>
                </a:lnTo>
                <a:lnTo>
                  <a:pt x="2920" y="3955"/>
                </a:lnTo>
                <a:lnTo>
                  <a:pt x="2919" y="3928"/>
                </a:lnTo>
                <a:lnTo>
                  <a:pt x="2917" y="3901"/>
                </a:lnTo>
                <a:lnTo>
                  <a:pt x="2912" y="3874"/>
                </a:lnTo>
                <a:lnTo>
                  <a:pt x="2909" y="3849"/>
                </a:lnTo>
                <a:lnTo>
                  <a:pt x="2904" y="3822"/>
                </a:lnTo>
                <a:lnTo>
                  <a:pt x="4946" y="532"/>
                </a:lnTo>
                <a:close/>
                <a:moveTo>
                  <a:pt x="2479" y="3126"/>
                </a:moveTo>
                <a:lnTo>
                  <a:pt x="2732" y="2726"/>
                </a:lnTo>
                <a:lnTo>
                  <a:pt x="3096" y="2957"/>
                </a:lnTo>
                <a:lnTo>
                  <a:pt x="2842" y="3358"/>
                </a:lnTo>
                <a:lnTo>
                  <a:pt x="2479" y="3126"/>
                </a:lnTo>
                <a:close/>
              </a:path>
            </a:pathLst>
          </a:custGeom>
          <a:solidFill>
            <a:schemeClr val="bg2">
              <a:lumMod val="50000"/>
            </a:schemeClr>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latin typeface="+mn-lt"/>
              <a:ea typeface="+mn-ea"/>
            </a:endParaRPr>
          </a:p>
        </p:txBody>
      </p:sp>
      <p:cxnSp>
        <p:nvCxnSpPr>
          <p:cNvPr id="2" name="直接连接符 1"/>
          <p:cNvCxnSpPr/>
          <p:nvPr>
            <p:custDataLst>
              <p:tags r:id="rId17"/>
            </p:custDataLst>
          </p:nvPr>
        </p:nvCxnSpPr>
        <p:spPr>
          <a:xfrm>
            <a:off x="5241450" y="2634345"/>
            <a:ext cx="0" cy="413052"/>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custDataLst>
              <p:tags r:id="rId18"/>
            </p:custDataLst>
          </p:nvPr>
        </p:nvCxnSpPr>
        <p:spPr>
          <a:xfrm>
            <a:off x="7082335" y="2641825"/>
            <a:ext cx="11402" cy="455407"/>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3" name="卷形: 水平 22"/>
          <p:cNvSpPr/>
          <p:nvPr>
            <p:custDataLst>
              <p:tags r:id="rId19"/>
            </p:custDataLst>
          </p:nvPr>
        </p:nvSpPr>
        <p:spPr>
          <a:xfrm>
            <a:off x="6501777" y="3019833"/>
            <a:ext cx="1486815" cy="707519"/>
          </a:xfrm>
          <a:prstGeom prst="horizontalScroll">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olidFill>
                  <a:schemeClr val="tx1"/>
                </a:solidFill>
                <a:effectLst>
                  <a:outerShdw blurRad="38100" dist="19050" dir="2700000" algn="tl" rotWithShape="0">
                    <a:schemeClr val="dk1">
                      <a:alpha val="40000"/>
                    </a:schemeClr>
                  </a:outerShdw>
                </a:effectLst>
              </a:rPr>
              <a:t>何柳华</a:t>
            </a:r>
            <a:endParaRPr lang="zh-CN" altLang="en-US" dirty="0">
              <a:solidFill>
                <a:schemeClr val="tx1"/>
              </a:solidFill>
              <a:effectLst>
                <a:outerShdw blurRad="38100" dist="19050" dir="2700000" algn="tl" rotWithShape="0">
                  <a:schemeClr val="dk1">
                    <a:alpha val="40000"/>
                  </a:schemeClr>
                </a:outerShdw>
              </a:effectLst>
            </a:endParaRPr>
          </a:p>
        </p:txBody>
      </p:sp>
      <p:sp>
        <p:nvSpPr>
          <p:cNvPr id="14" name="卷形: 水平 22"/>
          <p:cNvSpPr/>
          <p:nvPr>
            <p:custDataLst>
              <p:tags r:id="rId20"/>
            </p:custDataLst>
          </p:nvPr>
        </p:nvSpPr>
        <p:spPr>
          <a:xfrm>
            <a:off x="8423338" y="3019833"/>
            <a:ext cx="1486815" cy="707519"/>
          </a:xfrm>
          <a:prstGeom prst="horizontalScroll">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effectLst>
                  <a:outerShdw blurRad="38100" dist="19050" dir="2700000" algn="tl" rotWithShape="0">
                    <a:schemeClr val="dk1">
                      <a:alpha val="40000"/>
                    </a:schemeClr>
                  </a:outerShdw>
                </a:effectLst>
              </a:rPr>
              <a:t>潘坤梅</a:t>
            </a:r>
            <a:endParaRPr lang="zh-CN" altLang="en-US" dirty="0">
              <a:solidFill>
                <a:schemeClr val="tx1"/>
              </a:solidFill>
              <a:effectLst>
                <a:outerShdw blurRad="38100" dist="19050" dir="2700000" algn="tl" rotWithShape="0">
                  <a:schemeClr val="dk1">
                    <a:alpha val="40000"/>
                  </a:schemeClr>
                </a:outerShdw>
              </a:effectLst>
            </a:endParaRPr>
          </a:p>
        </p:txBody>
      </p:sp>
      <p:sp>
        <p:nvSpPr>
          <p:cNvPr id="18" name="矩形 17"/>
          <p:cNvSpPr/>
          <p:nvPr/>
        </p:nvSpPr>
        <p:spPr>
          <a:xfrm>
            <a:off x="4532630" y="135255"/>
            <a:ext cx="6610350" cy="1198880"/>
          </a:xfrm>
          <a:prstGeom prst="rect">
            <a:avLst/>
          </a:prstGeom>
          <a:noFill/>
          <a:ln>
            <a:noFill/>
          </a:ln>
        </p:spPr>
        <p:txBody>
          <a:bodyPr wrap="none" rtlCol="0" anchor="t">
            <a:spAutoFit/>
          </a:bodyPr>
          <a:p>
            <a:pPr algn="ctr"/>
            <a:r>
              <a:rPr lang="zh-CN" altLang="en-US" sz="7200" b="1">
                <a:solidFill>
                  <a:schemeClr val="tx1"/>
                </a:solidFill>
                <a:effectLst>
                  <a:outerShdw blurRad="38100" dist="19050" dir="2700000" algn="tl" rotWithShape="0">
                    <a:schemeClr val="dk1">
                      <a:alpha val="40000"/>
                    </a:schemeClr>
                  </a:outerShdw>
                </a:effectLst>
              </a:rPr>
              <a:t>组名</a:t>
            </a:r>
            <a:r>
              <a:rPr lang="zh-CN" altLang="en-US" sz="7200" b="1">
                <a:ln w="25400">
                  <a:gradFill>
                    <a:gsLst>
                      <a:gs pos="31000">
                        <a:srgbClr val="6D6E85"/>
                      </a:gs>
                      <a:gs pos="66000">
                        <a:srgbClr val="A2C6FF"/>
                      </a:gs>
                      <a:gs pos="45000">
                        <a:srgbClr val="97B8F2"/>
                      </a:gs>
                      <a:gs pos="11000">
                        <a:srgbClr val="ED7D31">
                          <a:lumMod val="20000"/>
                          <a:lumOff val="80000"/>
                        </a:srgbClr>
                      </a:gs>
                      <a:gs pos="100000">
                        <a:srgbClr val="7E6760"/>
                      </a:gs>
                      <a:gs pos="91000">
                        <a:schemeClr val="bg1">
                          <a:lumMod val="50000"/>
                        </a:schemeClr>
                      </a:gs>
                      <a:gs pos="56000">
                        <a:srgbClr val="455C85"/>
                      </a:gs>
                      <a:gs pos="81000">
                        <a:srgbClr val="F8D8CF"/>
                      </a:gs>
                    </a:gsLst>
                  </a:gradFill>
                </a:ln>
                <a:blipFill>
                  <a:blip r:embed="rId21"/>
                  <a:tile sx="100000" sy="100000"/>
                </a:blipFill>
                <a:effectLst>
                  <a:outerShdw blurRad="38100" dist="25400" dir="5400000" algn="ctr" rotWithShape="0">
                    <a:srgbClr val="6E747A">
                      <a:alpha val="43000"/>
                    </a:srgbClr>
                  </a:outerShdw>
                </a:effectLst>
              </a:rPr>
              <a:t>：六七组合</a:t>
            </a:r>
            <a:endParaRPr lang="zh-CN" altLang="en-US" sz="7200" b="1">
              <a:ln w="25400">
                <a:gradFill>
                  <a:gsLst>
                    <a:gs pos="31000">
                      <a:srgbClr val="6D6E85"/>
                    </a:gs>
                    <a:gs pos="66000">
                      <a:srgbClr val="A2C6FF"/>
                    </a:gs>
                    <a:gs pos="45000">
                      <a:srgbClr val="97B8F2"/>
                    </a:gs>
                    <a:gs pos="11000">
                      <a:srgbClr val="ED7D31">
                        <a:lumMod val="20000"/>
                        <a:lumOff val="80000"/>
                      </a:srgbClr>
                    </a:gs>
                    <a:gs pos="100000">
                      <a:srgbClr val="7E6760"/>
                    </a:gs>
                    <a:gs pos="91000">
                      <a:schemeClr val="bg1">
                        <a:lumMod val="50000"/>
                      </a:schemeClr>
                    </a:gs>
                    <a:gs pos="56000">
                      <a:srgbClr val="455C85"/>
                    </a:gs>
                    <a:gs pos="81000">
                      <a:srgbClr val="F8D8CF"/>
                    </a:gs>
                  </a:gsLst>
                </a:gradFill>
              </a:ln>
              <a:blipFill>
                <a:blip r:embed="rId21"/>
                <a:tile sx="100000" sy="100000"/>
              </a:blipFill>
              <a:effectLst>
                <a:outerShdw blurRad="38100" dist="25400" dir="5400000" algn="ctr" rotWithShape="0">
                  <a:srgbClr val="6E747A">
                    <a:alpha val="43000"/>
                  </a:srgbClr>
                </a:outerShdw>
              </a:effectLst>
            </a:endParaRPr>
          </a:p>
        </p:txBody>
      </p:sp>
    </p:spTree>
    <p:custDataLst>
      <p:tags r:id="rId22"/>
    </p:custDataLst>
  </p:cSld>
  <p:clrMapOvr>
    <a:masterClrMapping/>
  </p:clrMapOvr>
  <p:transition>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1">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具体分工</a:t>
            </a:r>
            <a:endParaRPr lang="zh-CN" altLang="en-US"/>
          </a:p>
        </p:txBody>
      </p:sp>
      <p:sp>
        <p:nvSpPr>
          <p:cNvPr id="3" name="内容占位符 2"/>
          <p:cNvSpPr>
            <a:spLocks noGrp="1"/>
          </p:cNvSpPr>
          <p:nvPr>
            <p:ph idx="1"/>
          </p:nvPr>
        </p:nvSpPr>
        <p:spPr/>
        <p:txBody>
          <a:bodyPr/>
          <a:p>
            <a:pPr algn="l"/>
            <a:r>
              <a:rPr lang="zh-CN" altLang="en-US"/>
              <a:t>黄荣斌：素材收集，美术策划</a:t>
            </a:r>
            <a:endParaRPr lang="zh-CN" altLang="en-US"/>
          </a:p>
          <a:p>
            <a:pPr algn="l"/>
            <a:r>
              <a:rPr lang="zh-CN" altLang="en-US"/>
              <a:t>黄宏仲：声音指导，关卡策划</a:t>
            </a:r>
            <a:endParaRPr lang="zh-CN" altLang="en-US"/>
          </a:p>
          <a:p>
            <a:pPr algn="l"/>
            <a:r>
              <a:rPr lang="zh-CN" altLang="en-US"/>
              <a:t>何柳华：相关动画制作，软件测试师　　</a:t>
            </a:r>
            <a:endParaRPr lang="zh-CN" altLang="en-US"/>
          </a:p>
          <a:p>
            <a:pPr algn="l"/>
            <a:r>
              <a:rPr lang="zh-CN" altLang="en-US"/>
              <a:t>潘坤梅：开始界面</a:t>
            </a:r>
            <a:r>
              <a:rPr lang="en-US" altLang="zh-CN"/>
              <a:t>UI</a:t>
            </a:r>
            <a:r>
              <a:rPr lang="zh-CN" altLang="en-US"/>
              <a:t>设计</a:t>
            </a:r>
            <a:endParaRPr lang="zh-CN" altLang="en-US"/>
          </a:p>
          <a:p>
            <a:pPr algn="l"/>
            <a:r>
              <a:rPr lang="zh-CN" altLang="en-US"/>
              <a:t>何　远：程序开发</a:t>
            </a:r>
            <a:endParaRPr lang="zh-CN" altLang="en-US"/>
          </a:p>
          <a:p>
            <a:pPr algn="l"/>
            <a:r>
              <a:rPr lang="zh-CN" altLang="en-US"/>
              <a:t>韦风岚：成果验收，</a:t>
            </a:r>
            <a:r>
              <a:rPr lang="en-US" altLang="zh-CN"/>
              <a:t>PPT</a:t>
            </a:r>
            <a:r>
              <a:rPr lang="zh-CN" altLang="en-US"/>
              <a:t>制作</a:t>
            </a:r>
            <a:endParaRPr lang="zh-CN" altLang="en-US"/>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cxnSp>
        <p:nvCxnSpPr>
          <p:cNvPr id="10" name="直接连接符 9"/>
          <p:cNvCxnSpPr/>
          <p:nvPr>
            <p:custDataLst>
              <p:tags r:id="rId1"/>
            </p:custDataLst>
          </p:nvPr>
        </p:nvCxnSpPr>
        <p:spPr>
          <a:xfrm>
            <a:off x="1258788" y="2046556"/>
            <a:ext cx="3195912" cy="0"/>
          </a:xfrm>
          <a:prstGeom prst="line">
            <a:avLst/>
          </a:prstGeom>
          <a:ln w="19050">
            <a:solidFill>
              <a:schemeClr val="accent3"/>
            </a:solidFill>
            <a:prstDash val="solid"/>
            <a:headEnd type="oval"/>
            <a:tailEnd type="none"/>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2"/>
            </p:custDataLst>
          </p:nvPr>
        </p:nvCxnSpPr>
        <p:spPr>
          <a:xfrm>
            <a:off x="1258788" y="4088031"/>
            <a:ext cx="3195912" cy="0"/>
          </a:xfrm>
          <a:prstGeom prst="line">
            <a:avLst/>
          </a:prstGeom>
          <a:ln w="19050">
            <a:solidFill>
              <a:schemeClr val="accent1"/>
            </a:solidFill>
            <a:prstDash val="solid"/>
            <a:headEnd type="oval"/>
            <a:tailEnd type="none"/>
          </a:ln>
        </p:spPr>
        <p:style>
          <a:lnRef idx="1">
            <a:schemeClr val="accent1"/>
          </a:lnRef>
          <a:fillRef idx="0">
            <a:schemeClr val="accent1"/>
          </a:fillRef>
          <a:effectRef idx="0">
            <a:schemeClr val="accent1"/>
          </a:effectRef>
          <a:fontRef idx="minor">
            <a:schemeClr val="tx1"/>
          </a:fontRef>
        </p:style>
      </p:cxnSp>
      <p:sp>
        <p:nvSpPr>
          <p:cNvPr id="2" name="文本框 1"/>
          <p:cNvSpPr txBox="1"/>
          <p:nvPr>
            <p:custDataLst>
              <p:tags r:id="rId3"/>
            </p:custDataLst>
          </p:nvPr>
        </p:nvSpPr>
        <p:spPr>
          <a:xfrm>
            <a:off x="1329690" y="3492500"/>
            <a:ext cx="6262370" cy="560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b" anchorCtr="0">
            <a:normAutofit/>
          </a:bodyPr>
          <a:lstStyle>
            <a:defPPr>
              <a:defRPr lang="zh-CN"/>
            </a:defPPr>
            <a:lvl1pPr lvl="0" defTabSz="913765">
              <a:buSzPct val="25000"/>
              <a:defRPr sz="2000" b="1" spc="120">
                <a:latin typeface="微软雅黑" panose="020B0503020204020204" charset="-122"/>
                <a:ea typeface="微软雅黑" panose="020B0503020204020204" charset="-122"/>
              </a:defRPr>
            </a:lvl1pPr>
            <a:lvl2pPr defTabSz="913765"/>
            <a:lvl3pPr defTabSz="913765"/>
            <a:lvl4pPr defTabSz="913765"/>
            <a:lvl5pPr defTabSz="913765"/>
            <a:lvl6pPr defTabSz="913765"/>
            <a:lvl7pPr defTabSz="913765"/>
            <a:lvl8pPr defTabSz="913765"/>
            <a:lvl9pPr defTabSz="913765"/>
          </a:lstStyle>
          <a:p>
            <a:r>
              <a:rPr lang="zh-CN" altLang="en-US">
                <a:solidFill>
                  <a:schemeClr val="tx1">
                    <a:lumMod val="85000"/>
                    <a:lumOff val="15000"/>
                  </a:schemeClr>
                </a:solidFill>
              </a:rPr>
              <a:t>当僵尸到达房子时，游戏结束！</a:t>
            </a:r>
            <a:endParaRPr lang="zh-CN" altLang="en-US">
              <a:solidFill>
                <a:schemeClr val="tx1">
                  <a:lumMod val="85000"/>
                  <a:lumOff val="15000"/>
                </a:schemeClr>
              </a:solidFill>
            </a:endParaRPr>
          </a:p>
        </p:txBody>
      </p:sp>
      <p:sp>
        <p:nvSpPr>
          <p:cNvPr id="3" name="文本框 2"/>
          <p:cNvSpPr txBox="1"/>
          <p:nvPr>
            <p:custDataLst>
              <p:tags r:id="rId4"/>
            </p:custDataLst>
          </p:nvPr>
        </p:nvSpPr>
        <p:spPr>
          <a:xfrm>
            <a:off x="1329690" y="1624330"/>
            <a:ext cx="9504680" cy="485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b" anchorCtr="0">
            <a:normAutofit/>
          </a:bodyPr>
          <a:lstStyle>
            <a:defPPr>
              <a:defRPr lang="zh-CN"/>
            </a:defPPr>
            <a:lvl1pPr lvl="0" defTabSz="913765">
              <a:buSzPct val="25000"/>
              <a:defRPr sz="2000" b="1" spc="120">
                <a:latin typeface="微软雅黑" panose="020B0503020204020204" charset="-122"/>
                <a:ea typeface="微软雅黑" panose="020B0503020204020204" charset="-122"/>
              </a:defRPr>
            </a:lvl1pPr>
            <a:lvl2pPr defTabSz="913765"/>
            <a:lvl3pPr defTabSz="913765"/>
            <a:lvl4pPr defTabSz="913765"/>
            <a:lvl5pPr defTabSz="913765"/>
            <a:lvl6pPr defTabSz="913765"/>
            <a:lvl7pPr defTabSz="913765"/>
            <a:lvl8pPr defTabSz="913765"/>
            <a:lvl9pPr defTabSz="913765"/>
          </a:lstStyle>
          <a:p>
            <a:r>
              <a:rPr lang="zh-CN" altLang="en-US">
                <a:solidFill>
                  <a:schemeClr val="tx1">
                    <a:lumMod val="85000"/>
                    <a:lumOff val="15000"/>
                  </a:schemeClr>
                </a:solidFill>
              </a:rPr>
              <a:t>运行游戏后，点击开始游戏，进入游戏主界面。</a:t>
            </a:r>
            <a:endParaRPr lang="zh-CN" altLang="en-US">
              <a:solidFill>
                <a:schemeClr val="tx1">
                  <a:lumMod val="85000"/>
                  <a:lumOff val="15000"/>
                </a:schemeClr>
              </a:solidFill>
            </a:endParaRPr>
          </a:p>
        </p:txBody>
      </p:sp>
      <p:sp>
        <p:nvSpPr>
          <p:cNvPr id="6" name="文本框 5"/>
          <p:cNvSpPr txBox="1"/>
          <p:nvPr>
            <p:custDataLst>
              <p:tags r:id="rId5"/>
            </p:custDataLst>
          </p:nvPr>
        </p:nvSpPr>
        <p:spPr>
          <a:xfrm>
            <a:off x="1543685" y="2109470"/>
            <a:ext cx="10432415" cy="791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b" anchorCtr="0">
            <a:normAutofit/>
          </a:bodyPr>
          <a:lstStyle>
            <a:defPPr>
              <a:defRPr lang="zh-CN"/>
            </a:defPPr>
            <a:lvl1pPr lvl="0" defTabSz="913765">
              <a:buSzPct val="25000"/>
              <a:defRPr sz="2000" b="1" spc="120">
                <a:latin typeface="微软雅黑" panose="020B0503020204020204" charset="-122"/>
                <a:ea typeface="微软雅黑" panose="020B0503020204020204" charset="-122"/>
              </a:defRPr>
            </a:lvl1pPr>
            <a:lvl2pPr defTabSz="913765"/>
            <a:lvl3pPr defTabSz="913765"/>
            <a:lvl4pPr defTabSz="913765"/>
            <a:lvl5pPr defTabSz="913765"/>
            <a:lvl6pPr defTabSz="913765"/>
            <a:lvl7pPr defTabSz="913765"/>
            <a:lvl8pPr defTabSz="913765"/>
            <a:lvl9pPr defTabSz="913765"/>
          </a:lstStyle>
          <a:p>
            <a:r>
              <a:rPr lang="zh-CN" altLang="en-US">
                <a:solidFill>
                  <a:schemeClr val="tx1">
                    <a:lumMod val="85000"/>
                    <a:lumOff val="15000"/>
                  </a:schemeClr>
                </a:solidFill>
              </a:rPr>
              <a:t>太阳会定时出现，也会根据向日葵的种植而出现，用鼠标点击拾取，当阳光值达到一定程度就可以种植向日葵或射手豌豆，还有坚果。</a:t>
            </a:r>
            <a:endParaRPr lang="zh-CN" altLang="en-US">
              <a:solidFill>
                <a:schemeClr val="tx1">
                  <a:lumMod val="85000"/>
                  <a:lumOff val="15000"/>
                </a:schemeClr>
              </a:solidFill>
            </a:endParaRPr>
          </a:p>
        </p:txBody>
      </p:sp>
      <p:sp>
        <p:nvSpPr>
          <p:cNvPr id="15" name="矩形: 圆顶角 14"/>
          <p:cNvSpPr/>
          <p:nvPr>
            <p:custDataLst>
              <p:tags r:id="rId6"/>
            </p:custDataLst>
          </p:nvPr>
        </p:nvSpPr>
        <p:spPr>
          <a:xfrm rot="5400000">
            <a:off x="-289736" y="728662"/>
            <a:ext cx="689199" cy="109728"/>
          </a:xfrm>
          <a:prstGeom prst="round2SameRect">
            <a:avLst>
              <a:gd name="adj1" fmla="val 50000"/>
              <a:gd name="adj2" fmla="val 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custDataLst>
              <p:tags r:id="rId7"/>
            </p:custDataLst>
          </p:nvPr>
        </p:nvSpPr>
        <p:spPr>
          <a:xfrm>
            <a:off x="492980" y="438704"/>
            <a:ext cx="5124697" cy="646331"/>
          </a:xfrm>
          <a:prstGeom prst="rect">
            <a:avLst/>
          </a:prstGeom>
          <a:noFill/>
          <a:ln>
            <a:noFill/>
          </a:ln>
        </p:spPr>
        <p:txBody>
          <a:bodyPr wrap="square" lIns="91440" tIns="45720" rIns="91440" bIns="45720" anchor="b" anchorCtr="0">
            <a:normAutofit fontScale="90000"/>
          </a:bodyPr>
          <a:lstStyle>
            <a:defPPr>
              <a:defRPr lang="zh-CN"/>
            </a:defPPr>
            <a:lvl1pPr defTabSz="913765">
              <a:buSzPct val="25000"/>
              <a:tabLst>
                <a:tab pos="4210050" algn="l"/>
              </a:tabLst>
              <a:defRPr sz="3600" b="1" spc="300">
                <a:solidFill>
                  <a:schemeClr val="tx1">
                    <a:lumMod val="85000"/>
                    <a:lumOff val="15000"/>
                  </a:schemeClr>
                </a:solidFill>
                <a:latin typeface="微软雅黑" panose="020B0503020204020204" charset="-122"/>
                <a:ea typeface="微软雅黑" panose="020B0503020204020204" charset="-122"/>
              </a:defRPr>
            </a:lvl1pPr>
            <a:lvl2pPr defTabSz="913765"/>
            <a:lvl3pPr defTabSz="913765"/>
            <a:lvl4pPr defTabSz="913765"/>
            <a:lvl5pPr defTabSz="913765"/>
            <a:lvl6pPr defTabSz="913765"/>
            <a:lvl7pPr defTabSz="913765"/>
            <a:lvl8pPr defTabSz="913765"/>
            <a:lvl9pPr defTabSz="913765"/>
          </a:lstStyle>
          <a:p>
            <a:r>
              <a:rPr lang="zh-CN" altLang="en-US" dirty="0"/>
              <a:t>植物大战僵尸简介</a:t>
            </a:r>
            <a:endParaRPr lang="en-US" altLang="zh-CN" dirty="0"/>
          </a:p>
        </p:txBody>
      </p:sp>
      <p:sp>
        <p:nvSpPr>
          <p:cNvPr id="8" name="文本框 7"/>
          <p:cNvSpPr txBox="1"/>
          <p:nvPr>
            <p:custDataLst>
              <p:tags r:id="rId8"/>
            </p:custDataLst>
          </p:nvPr>
        </p:nvSpPr>
        <p:spPr>
          <a:xfrm>
            <a:off x="1543685" y="2900680"/>
            <a:ext cx="9076690" cy="696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b" anchorCtr="0">
            <a:normAutofit lnSpcReduction="10000"/>
          </a:bodyPr>
          <a:lstStyle>
            <a:defPPr>
              <a:defRPr lang="zh-CN"/>
            </a:defPPr>
            <a:lvl1pPr lvl="0" defTabSz="913765">
              <a:buSzPct val="25000"/>
              <a:defRPr sz="2000" b="1" spc="120">
                <a:latin typeface="微软雅黑" panose="020B0503020204020204" charset="-122"/>
                <a:ea typeface="微软雅黑" panose="020B0503020204020204" charset="-122"/>
              </a:defRPr>
            </a:lvl1pPr>
            <a:lvl2pPr defTabSz="913765"/>
            <a:lvl3pPr defTabSz="913765"/>
            <a:lvl4pPr defTabSz="913765"/>
            <a:lvl5pPr defTabSz="913765"/>
            <a:lvl6pPr defTabSz="913765"/>
            <a:lvl7pPr defTabSz="913765"/>
            <a:lvl8pPr defTabSz="913765"/>
            <a:lvl9pPr defTabSz="913765"/>
          </a:lstStyle>
          <a:p>
            <a:r>
              <a:rPr lang="zh-CN" altLang="en-US">
                <a:solidFill>
                  <a:schemeClr val="tx1">
                    <a:lumMod val="85000"/>
                    <a:lumOff val="15000"/>
                  </a:schemeClr>
                </a:solidFill>
              </a:rPr>
              <a:t>前方会有僵尸袭来，种植的豌豆可以发射子弹对僵尸造成伤害</a:t>
            </a:r>
            <a:endParaRPr lang="zh-CN" altLang="en-US">
              <a:solidFill>
                <a:schemeClr val="tx1">
                  <a:lumMod val="85000"/>
                  <a:lumOff val="15000"/>
                </a:schemeClr>
              </a:solidFill>
            </a:endParaRPr>
          </a:p>
          <a:p>
            <a:r>
              <a:rPr lang="zh-CN" altLang="en-US">
                <a:solidFill>
                  <a:schemeClr val="tx1">
                    <a:lumMod val="85000"/>
                    <a:lumOff val="15000"/>
                  </a:schemeClr>
                </a:solidFill>
              </a:rPr>
              <a:t>当到达一定时间之后僵尸会暴走，大幅度增加自身属性</a:t>
            </a:r>
            <a:endParaRPr lang="zh-CN" altLang="en-US">
              <a:solidFill>
                <a:schemeClr val="tx1">
                  <a:lumMod val="85000"/>
                  <a:lumOff val="15000"/>
                </a:schemeClr>
              </a:solidFill>
            </a:endParaRPr>
          </a:p>
        </p:txBody>
      </p:sp>
    </p:spTree>
    <p:custDataLst>
      <p:tags r:id="rId9"/>
    </p:custData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8194" name="文本框 34"/>
          <p:cNvSpPr txBox="1">
            <a:spLocks noChangeArrowheads="1"/>
          </p:cNvSpPr>
          <p:nvPr/>
        </p:nvSpPr>
        <p:spPr bwMode="auto">
          <a:xfrm>
            <a:off x="4986338" y="2549525"/>
            <a:ext cx="2174875" cy="2122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charset="-122"/>
              </a:defRPr>
            </a:lvl9pPr>
          </a:lstStyle>
          <a:p>
            <a:pPr algn="ctr" eaLnBrk="1" hangingPunct="1">
              <a:lnSpc>
                <a:spcPct val="100000"/>
              </a:lnSpc>
              <a:spcBef>
                <a:spcPct val="0"/>
              </a:spcBef>
              <a:buFontTx/>
              <a:buNone/>
            </a:pPr>
            <a:r>
              <a:rPr lang="en-US" altLang="zh-CN" sz="6600">
                <a:solidFill>
                  <a:srgbClr val="F9FAF5"/>
                </a:solidFill>
                <a:latin typeface="微软雅黑" panose="020B0503020204020204" charset="-122"/>
                <a:ea typeface="微软雅黑" panose="020B0503020204020204" charset="-122"/>
              </a:rPr>
              <a:t>00</a:t>
            </a:r>
            <a:endParaRPr lang="en-US" altLang="zh-CN" sz="6600">
              <a:solidFill>
                <a:srgbClr val="F9FAF5"/>
              </a:solidFill>
              <a:latin typeface="微软雅黑" panose="020B0503020204020204" charset="-122"/>
              <a:ea typeface="微软雅黑" panose="020B0503020204020204" charset="-122"/>
            </a:endParaRPr>
          </a:p>
          <a:p>
            <a:pPr algn="ctr" eaLnBrk="1" hangingPunct="1">
              <a:lnSpc>
                <a:spcPct val="100000"/>
              </a:lnSpc>
              <a:spcBef>
                <a:spcPct val="0"/>
              </a:spcBef>
              <a:buFontTx/>
              <a:buNone/>
            </a:pPr>
            <a:endParaRPr lang="zh-CN" altLang="en-US" sz="6600">
              <a:solidFill>
                <a:srgbClr val="F9FAF5"/>
              </a:solidFill>
              <a:latin typeface="微软雅黑" panose="020B0503020204020204" charset="-122"/>
              <a:ea typeface="微软雅黑" panose="020B0503020204020204" charset="-122"/>
            </a:endParaRPr>
          </a:p>
        </p:txBody>
      </p:sp>
      <p:sp>
        <p:nvSpPr>
          <p:cNvPr id="8195" name="标题 1"/>
          <p:cNvSpPr>
            <a:spLocks noGrp="1"/>
          </p:cNvSpPr>
          <p:nvPr>
            <p:ph type="title"/>
          </p:nvPr>
        </p:nvSpPr>
        <p:spPr>
          <a:xfrm>
            <a:off x="4037013" y="3665538"/>
            <a:ext cx="4117975" cy="725487"/>
          </a:xfrm>
        </p:spPr>
        <p:txBody>
          <a:bodyPr/>
          <a:lstStyle/>
          <a:p>
            <a:pPr eaLnBrk="1" hangingPunct="1">
              <a:lnSpc>
                <a:spcPct val="100000"/>
              </a:lnSpc>
            </a:pPr>
            <a:r>
              <a:rPr lang="zh-CN" altLang="en-US" dirty="0" smtClean="0">
                <a:solidFill>
                  <a:srgbClr val="FAF9F3"/>
                </a:solidFill>
                <a:latin typeface="微软雅黑" panose="020B0503020204020204" charset="-122"/>
                <a:ea typeface="微软雅黑" panose="020B0503020204020204" charset="-122"/>
              </a:rPr>
              <a:t>前期工作</a:t>
            </a:r>
            <a:br>
              <a:rPr lang="zh-CN" altLang="en-US" dirty="0" smtClean="0">
                <a:solidFill>
                  <a:srgbClr val="FAF9F3"/>
                </a:solidFill>
                <a:latin typeface="微软雅黑" panose="020B0503020204020204" charset="-122"/>
                <a:ea typeface="微软雅黑" panose="020B0503020204020204" charset="-122"/>
              </a:rPr>
            </a:br>
            <a:endParaRPr lang="zh-CN" altLang="en-US" dirty="0" smtClean="0">
              <a:solidFill>
                <a:srgbClr val="FAF9F3"/>
              </a:solidFill>
              <a:latin typeface="微软雅黑" panose="020B0503020204020204" charset="-122"/>
              <a:ea typeface="微软雅黑" panose="020B0503020204020204" charset="-122"/>
            </a:endParaRPr>
          </a:p>
        </p:txBody>
      </p:sp>
      <p:sp>
        <p:nvSpPr>
          <p:cNvPr id="8196" name="文本占位符 2"/>
          <p:cNvSpPr>
            <a:spLocks noGrp="1"/>
          </p:cNvSpPr>
          <p:nvPr>
            <p:ph type="body" idx="1"/>
          </p:nvPr>
        </p:nvSpPr>
        <p:spPr>
          <a:xfrm>
            <a:off x="3902075" y="5664200"/>
            <a:ext cx="4387850" cy="508000"/>
          </a:xfrm>
        </p:spPr>
        <p:txBody>
          <a:bodyPr/>
          <a:lstStyle/>
          <a:p>
            <a:pPr eaLnBrk="1" hangingPunct="1">
              <a:lnSpc>
                <a:spcPct val="100000"/>
              </a:lnSpc>
              <a:spcBef>
                <a:spcPct val="0"/>
              </a:spcBef>
            </a:pPr>
            <a:r>
              <a:rPr lang="zh-CN" altLang="en-US" smtClean="0">
                <a:solidFill>
                  <a:srgbClr val="3B3838"/>
                </a:solidFill>
                <a:latin typeface="微软雅黑" panose="020B0503020204020204" charset="-122"/>
                <a:ea typeface="微软雅黑" panose="020B0503020204020204" charset="-122"/>
              </a:rPr>
              <a:t>。。。</a:t>
            </a:r>
            <a:endParaRPr lang="zh-CN" altLang="en-US" smtClean="0">
              <a:solidFill>
                <a:srgbClr val="3B3838"/>
              </a:solidFill>
              <a:latin typeface="微软雅黑" panose="020B0503020204020204" charset="-122"/>
              <a:ea typeface="微软雅黑" panose="020B0503020204020204" charset="-122"/>
            </a:endParaRPr>
          </a:p>
        </p:txBody>
      </p:sp>
    </p:spTree>
    <p:custDataLst>
      <p:tags r:id="rId2"/>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素材收集</a:t>
            </a:r>
            <a:br>
              <a:rPr lang="zh-CN" altLang="en-US"/>
            </a:br>
            <a:r>
              <a:rPr lang="zh-CN" altLang="en-US" sz="2000"/>
              <a:t>黄荣斌</a:t>
            </a:r>
            <a:endParaRPr lang="zh-CN" altLang="en-US" sz="2000"/>
          </a:p>
        </p:txBody>
      </p:sp>
      <p:pic>
        <p:nvPicPr>
          <p:cNvPr id="4" name="内容占位符 3"/>
          <p:cNvPicPr>
            <a:picLocks noChangeAspect="1"/>
          </p:cNvPicPr>
          <p:nvPr>
            <p:ph idx="1"/>
          </p:nvPr>
        </p:nvPicPr>
        <p:blipFill>
          <a:blip r:embed="rId1"/>
          <a:stretch>
            <a:fillRect/>
          </a:stretch>
        </p:blipFill>
        <p:spPr>
          <a:xfrm>
            <a:off x="1269365" y="1761490"/>
            <a:ext cx="9401175" cy="2452370"/>
          </a:xfrm>
          <a:prstGeom prst="rect">
            <a:avLst/>
          </a:prstGeom>
        </p:spPr>
      </p:pic>
      <p:pic>
        <p:nvPicPr>
          <p:cNvPr id="5" name="图片 4"/>
          <p:cNvPicPr>
            <a:picLocks noChangeAspect="1"/>
          </p:cNvPicPr>
          <p:nvPr/>
        </p:nvPicPr>
        <p:blipFill>
          <a:blip r:embed="rId2"/>
          <a:stretch>
            <a:fillRect/>
          </a:stretch>
        </p:blipFill>
        <p:spPr>
          <a:xfrm>
            <a:off x="914400" y="4213860"/>
            <a:ext cx="9756140" cy="1600200"/>
          </a:xfrm>
          <a:prstGeom prst="rect">
            <a:avLst/>
          </a:prstGeom>
        </p:spPr>
      </p:pic>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				</a:t>
            </a:r>
            <a:r>
              <a:rPr lang="zh-CN" altLang="en-US"/>
              <a:t>音乐的选取</a:t>
            </a:r>
            <a:br>
              <a:rPr lang="zh-CN" altLang="en-US"/>
            </a:br>
            <a:r>
              <a:rPr lang="en-US" altLang="zh-CN"/>
              <a:t>					</a:t>
            </a:r>
            <a:r>
              <a:rPr lang="zh-CN" altLang="en-US" sz="2000"/>
              <a:t>黄宏仲</a:t>
            </a:r>
            <a:endParaRPr lang="zh-CN" altLang="en-US" sz="2000"/>
          </a:p>
        </p:txBody>
      </p:sp>
      <p:pic>
        <p:nvPicPr>
          <p:cNvPr id="9" name="内容占位符 8"/>
          <p:cNvPicPr>
            <a:picLocks noChangeAspect="1"/>
          </p:cNvPicPr>
          <p:nvPr>
            <p:ph idx="1"/>
          </p:nvPr>
        </p:nvPicPr>
        <p:blipFill>
          <a:blip r:embed="rId1"/>
          <a:stretch>
            <a:fillRect/>
          </a:stretch>
        </p:blipFill>
        <p:spPr>
          <a:xfrm>
            <a:off x="3441700" y="1825625"/>
            <a:ext cx="5307965" cy="4351655"/>
          </a:xfrm>
          <a:prstGeom prst="rect">
            <a:avLst/>
          </a:prstGeom>
        </p:spPr>
      </p:pic>
    </p:spTree>
    <p:custDataLst>
      <p:tags r:id="rId2"/>
    </p:custDataLst>
  </p:cSld>
  <p:clrMapOvr>
    <a:masterClrMapping/>
  </p:clrMapOvr>
</p:sld>
</file>

<file path=ppt/tags/tag1.xml><?xml version="1.0" encoding="utf-8"?>
<p:tagLst xmlns:p="http://schemas.openxmlformats.org/presentationml/2006/main">
  <p:tag name="KSO_WM_TAG_VERSION" val="1.0"/>
  <p:tag name="KSO_WM_TEMPLATE_CATEGORY" val="basetag"/>
  <p:tag name="KSO_WM_TEMPLATE_INDEX" val="20163667"/>
</p:tagLst>
</file>

<file path=ppt/tags/tag10.xml><?xml version="1.0" encoding="utf-8"?>
<p:tagLst xmlns:p="http://schemas.openxmlformats.org/presentationml/2006/main">
  <p:tag name="KSO_WM_TEMPLATE_CATEGORY" val="diagram"/>
  <p:tag name="KSO_WM_TEMPLATE_INDEX" val="20176569"/>
  <p:tag name="KSO_WM_TAG_VERSION" val="1.0"/>
  <p:tag name="KSO_WM_BEAUTIFY_FLAG" val="#wm#"/>
  <p:tag name="KSO_WM_UNIT_TYPE" val="p_h_f"/>
  <p:tag name="KSO_WM_UNIT_INDEX" val="1_2_1"/>
  <p:tag name="KSO_WM_UNIT_ID" val="diagram20176569_5*p_h_f*1_2_1"/>
  <p:tag name="KSO_WM_UNIT_LAYERLEVEL" val="1_1_1"/>
  <p:tag name="KSO_WM_UNIT_VALUE" val="10"/>
  <p:tag name="KSO_WM_UNIT_HIGHLIGHT" val="0"/>
  <p:tag name="KSO_WM_UNIT_COMPATIBLE" val="0"/>
  <p:tag name="KSO_WM_UNIT_CLEAR" val="0"/>
  <p:tag name="KSO_WM_UNIT_PRESET_TEXT_INDEX" val="4"/>
  <p:tag name="KSO_WM_UNIT_PRESET_TEXT_LEN" val="5"/>
  <p:tag name="KSO_WM_DIAGRAM_GROUP_CODE" val="p1-1"/>
  <p:tag name="KSO_WM_UNIT_FILL_FORE_SCHEMECOLOR_INDEX" val="7"/>
  <p:tag name="KSO_WM_UNIT_FILL_TYPE" val="1"/>
  <p:tag name="KSO_WM_UNIT_LINE_FORE_SCHEMECOLOR_INDEX" val="7"/>
  <p:tag name="KSO_WM_UNIT_LINE_FILL_TYPE" val="2"/>
  <p:tag name="KSO_WM_UNIT_TEXT_FILL_FORE_SCHEMECOLOR_INDEX" val="16"/>
  <p:tag name="KSO_WM_UNIT_TEXT_FILL_TYPE" val="1"/>
  <p:tag name="KSO_WM_UNIT_USESOURCEFORMAT_APPLY" val="0"/>
</p:tagLst>
</file>

<file path=ppt/tags/tag11.xml><?xml version="1.0" encoding="utf-8"?>
<p:tagLst xmlns:p="http://schemas.openxmlformats.org/presentationml/2006/main">
  <p:tag name="KSO_WM_TEMPLATE_CATEGORY" val="diagram"/>
  <p:tag name="KSO_WM_TEMPLATE_INDEX" val="20176569"/>
  <p:tag name="KSO_WM_TAG_VERSION" val="1.0"/>
  <p:tag name="KSO_WM_BEAUTIFY_FLAG" val="#wm#"/>
  <p:tag name="KSO_WM_UNIT_TYPE" val="p_h_i"/>
  <p:tag name="KSO_WM_UNIT_INDEX" val="1_2_3"/>
  <p:tag name="KSO_WM_UNIT_ID" val="diagram20176569_5*p_h_i*1_2_3"/>
  <p:tag name="KSO_WM_UNIT_LAYERLEVEL" val="1_1_1"/>
  <p:tag name="KSO_WM_DIAGRAM_GROUP_CODE" val="p1-1"/>
  <p:tag name="KSO_WM_UNIT_FILL_FORE_SCHEMECOLOR_INDEX" val="16"/>
  <p:tag name="KSO_WM_UNIT_FILL_TYPE" val="1"/>
  <p:tag name="KSO_WM_UNIT_USESOURCEFORMAT_APPLY" val="0"/>
</p:tagLst>
</file>

<file path=ppt/tags/tag12.xml><?xml version="1.0" encoding="utf-8"?>
<p:tagLst xmlns:p="http://schemas.openxmlformats.org/presentationml/2006/main">
  <p:tag name="KSO_WM_TEMPLATE_CATEGORY" val="diagram"/>
  <p:tag name="KSO_WM_TEMPLATE_INDEX" val="20176569"/>
  <p:tag name="KSO_WM_TAG_VERSION" val="1.0"/>
  <p:tag name="KSO_WM_BEAUTIFY_FLAG" val="#wm#"/>
  <p:tag name="KSO_WM_UNIT_TYPE" val="p_h_f"/>
  <p:tag name="KSO_WM_UNIT_INDEX" val="1_2_2"/>
  <p:tag name="KSO_WM_UNIT_ID" val="diagram20176569_5*p_h_f*1_2_2"/>
  <p:tag name="KSO_WM_UNIT_LAYERLEVEL" val="1_1_1"/>
  <p:tag name="KSO_WM_UNIT_VALUE" val="10"/>
  <p:tag name="KSO_WM_UNIT_HIGHLIGHT" val="0"/>
  <p:tag name="KSO_WM_UNIT_COMPATIBLE" val="0"/>
  <p:tag name="KSO_WM_UNIT_CLEAR" val="0"/>
  <p:tag name="KSO_WM_UNIT_PRESET_TEXT_INDEX" val="4"/>
  <p:tag name="KSO_WM_UNIT_PRESET_TEXT_LEN" val="5"/>
  <p:tag name="KSO_WM_DIAGRAM_GROUP_CODE" val="p1-1"/>
  <p:tag name="KSO_WM_UNIT_FILL_FORE_SCHEMECOLOR_INDEX" val="7"/>
  <p:tag name="KSO_WM_UNIT_FILL_TYPE" val="1"/>
  <p:tag name="KSO_WM_UNIT_LINE_FORE_SCHEMECOLOR_INDEX" val="7"/>
  <p:tag name="KSO_WM_UNIT_LINE_FILL_TYPE" val="2"/>
  <p:tag name="KSO_WM_UNIT_TEXT_FILL_FORE_SCHEMECOLOR_INDEX" val="16"/>
  <p:tag name="KSO_WM_UNIT_TEXT_FILL_TYPE" val="1"/>
  <p:tag name="KSO_WM_UNIT_USESOURCEFORMAT_APPLY" val="0"/>
</p:tagLst>
</file>

<file path=ppt/tags/tag13.xml><?xml version="1.0" encoding="utf-8"?>
<p:tagLst xmlns:p="http://schemas.openxmlformats.org/presentationml/2006/main">
  <p:tag name="KSO_WM_TEMPLATE_CATEGORY" val="diagram"/>
  <p:tag name="KSO_WM_TEMPLATE_INDEX" val="20176569"/>
  <p:tag name="KSO_WM_TAG_VERSION" val="1.0"/>
  <p:tag name="KSO_WM_BEAUTIFY_FLAG" val="#wm#"/>
  <p:tag name="KSO_WM_UNIT_TYPE" val="p_h_i"/>
  <p:tag name="KSO_WM_UNIT_INDEX" val="1_2_4"/>
  <p:tag name="KSO_WM_UNIT_ID" val="diagram20176569_5*p_h_i*1_2_4"/>
  <p:tag name="KSO_WM_UNIT_LAYERLEVEL" val="1_1_1"/>
  <p:tag name="KSO_WM_DIAGRAM_GROUP_CODE" val="p1-1"/>
  <p:tag name="KSO_WM_UNIT_FILL_FORE_SCHEMECOLOR_INDEX" val="16"/>
  <p:tag name="KSO_WM_UNIT_FILL_TYPE" val="1"/>
  <p:tag name="KSO_WM_UNIT_USESOURCEFORMAT_APPLY" val="0"/>
</p:tagLst>
</file>

<file path=ppt/tags/tag14.xml><?xml version="1.0" encoding="utf-8"?>
<p:tagLst xmlns:p="http://schemas.openxmlformats.org/presentationml/2006/main">
  <p:tag name="KSO_WM_TEMPLATE_CATEGORY" val="diagram"/>
  <p:tag name="KSO_WM_TEMPLATE_INDEX" val="20176569"/>
  <p:tag name="KSO_WM_TAG_VERSION" val="1.0"/>
  <p:tag name="KSO_WM_BEAUTIFY_FLAG" val="#wm#"/>
  <p:tag name="KSO_WM_UNIT_TYPE" val="p_h_i"/>
  <p:tag name="KSO_WM_UNIT_INDEX" val="1_3_1"/>
  <p:tag name="KSO_WM_UNIT_ID" val="diagram20176569_5*p_h_i*1_3_1"/>
  <p:tag name="KSO_WM_UNIT_LAYERLEVEL" val="1_1_1"/>
  <p:tag name="KSO_WM_DIAGRAM_GROUP_CODE" val="p1-1"/>
  <p:tag name="KSO_WM_UNIT_FILL_FORE_SCHEMECOLOR_INDEX" val="16"/>
  <p:tag name="KSO_WM_UNIT_FILL_TYPE" val="1"/>
  <p:tag name="KSO_WM_UNIT_USESOURCEFORMAT_APPLY" val="0"/>
</p:tagLst>
</file>

<file path=ppt/tags/tag15.xml><?xml version="1.0" encoding="utf-8"?>
<p:tagLst xmlns:p="http://schemas.openxmlformats.org/presentationml/2006/main">
  <p:tag name="KSO_WM_TEMPLATE_CATEGORY" val="diagram"/>
  <p:tag name="KSO_WM_TEMPLATE_INDEX" val="20176569"/>
  <p:tag name="KSO_WM_TAG_VERSION" val="1.0"/>
  <p:tag name="KSO_WM_BEAUTIFY_FLAG" val="#wm#"/>
  <p:tag name="KSO_WM_UNIT_TYPE" val="p_h_f"/>
  <p:tag name="KSO_WM_UNIT_INDEX" val="1_3_2"/>
  <p:tag name="KSO_WM_UNIT_ID" val="diagram20176569_5*p_h_f*1_3_2"/>
  <p:tag name="KSO_WM_UNIT_LAYERLEVEL" val="1_1_1"/>
  <p:tag name="KSO_WM_UNIT_VALUE" val="10"/>
  <p:tag name="KSO_WM_UNIT_HIGHLIGHT" val="0"/>
  <p:tag name="KSO_WM_UNIT_COMPATIBLE" val="0"/>
  <p:tag name="KSO_WM_UNIT_CLEAR" val="0"/>
  <p:tag name="KSO_WM_UNIT_PRESET_TEXT_INDEX" val="4"/>
  <p:tag name="KSO_WM_UNIT_PRESET_TEXT_LEN" val="5"/>
  <p:tag name="KSO_WM_DIAGRAM_GROUP_CODE" val="p1-1"/>
  <p:tag name="KSO_WM_UNIT_FILL_FORE_SCHEMECOLOR_INDEX" val="7"/>
  <p:tag name="KSO_WM_UNIT_FILL_TYPE" val="1"/>
  <p:tag name="KSO_WM_UNIT_LINE_FORE_SCHEMECOLOR_INDEX" val="7"/>
  <p:tag name="KSO_WM_UNIT_LINE_FILL_TYPE" val="2"/>
  <p:tag name="KSO_WM_UNIT_TEXT_FILL_FORE_SCHEMECOLOR_INDEX" val="16"/>
  <p:tag name="KSO_WM_UNIT_TEXT_FILL_TYPE" val="1"/>
  <p:tag name="KSO_WM_UNIT_USESOURCEFORMAT_APPLY" val="0"/>
</p:tagLst>
</file>

<file path=ppt/tags/tag16.xml><?xml version="1.0" encoding="utf-8"?>
<p:tagLst xmlns:p="http://schemas.openxmlformats.org/presentationml/2006/main">
  <p:tag name="KSO_WM_TEMPLATE_CATEGORY" val="diagram"/>
  <p:tag name="KSO_WM_TEMPLATE_INDEX" val="20176569"/>
  <p:tag name="KSO_WM_TAG_VERSION" val="1.0"/>
  <p:tag name="KSO_WM_BEAUTIFY_FLAG" val="#wm#"/>
  <p:tag name="KSO_WM_UNIT_TYPE" val="p_h_i"/>
  <p:tag name="KSO_WM_UNIT_INDEX" val="1_3_5"/>
  <p:tag name="KSO_WM_UNIT_ID" val="diagram20176569_5*p_h_i*1_3_5"/>
  <p:tag name="KSO_WM_UNIT_LAYERLEVEL" val="1_1_1"/>
  <p:tag name="KSO_WM_DIAGRAM_GROUP_CODE" val="p1-1"/>
  <p:tag name="KSO_WM_UNIT_FILL_FORE_SCHEMECOLOR_INDEX" val="16"/>
  <p:tag name="KSO_WM_UNIT_FILL_TYPE" val="1"/>
  <p:tag name="KSO_WM_UNIT_USESOURCEFORMAT_APPLY" val="0"/>
</p:tagLst>
</file>

<file path=ppt/tags/tag17.xml><?xml version="1.0" encoding="utf-8"?>
<p:tagLst xmlns:p="http://schemas.openxmlformats.org/presentationml/2006/main">
  <p:tag name="KSO_WM_TEMPLATE_CATEGORY" val="diagram"/>
  <p:tag name="KSO_WM_TEMPLATE_INDEX" val="20176569"/>
  <p:tag name="KSO_WM_TAG_VERSION" val="1.0"/>
  <p:tag name="KSO_WM_BEAUTIFY_FLAG" val="#wm#"/>
  <p:tag name="KSO_WM_UNIT_TYPE" val="p_h_i"/>
  <p:tag name="KSO_WM_UNIT_INDEX" val="1_3_6"/>
  <p:tag name="KSO_WM_UNIT_ID" val="diagram20176569_5*p_h_i*1_3_6"/>
  <p:tag name="KSO_WM_UNIT_LAYERLEVEL" val="1_1_1"/>
  <p:tag name="KSO_WM_DIAGRAM_GROUP_CODE" val="p1-1"/>
  <p:tag name="KSO_WM_UNIT_FILL_FORE_SCHEMECOLOR_INDEX" val="16"/>
  <p:tag name="KSO_WM_UNIT_FILL_TYPE" val="1"/>
  <p:tag name="KSO_WM_UNIT_USESOURCEFORMAT_APPLY" val="0"/>
</p:tagLst>
</file>

<file path=ppt/tags/tag18.xml><?xml version="1.0" encoding="utf-8"?>
<p:tagLst xmlns:p="http://schemas.openxmlformats.org/presentationml/2006/main">
  <p:tag name="KSO_WM_TEMPLATE_CATEGORY" val="diagram"/>
  <p:tag name="KSO_WM_TEMPLATE_INDEX" val="20176569"/>
  <p:tag name="KSO_WM_DIAGRAM_GROUP_CODE" val="p1-1"/>
  <p:tag name="KSO_WM_TAG_VERSION" val="1.0"/>
  <p:tag name="KSO_WM_BEAUTIFY_FLAG" val="#wm#"/>
  <p:tag name="KSO_WM_UNIT_TYPE" val="p_h_i"/>
  <p:tag name="KSO_WM_UNIT_INDEX" val="1_3_7"/>
  <p:tag name="KSO_WM_UNIT_ID" val="diagram20176569_5*p_h_i*1_3_7"/>
  <p:tag name="KSO_WM_UNIT_LAYERLEVEL" val="1_1_1"/>
  <p:tag name="KSO_WM_UNIT_LINE_FORE_SCHEMECOLOR_INDEX" val="10"/>
  <p:tag name="KSO_WM_UNIT_LINE_FILL_TYPE" val="2"/>
  <p:tag name="KSO_WM_UNIT_USESOURCEFORMAT_APPLY" val="0"/>
</p:tagLst>
</file>

<file path=ppt/tags/tag19.xml><?xml version="1.0" encoding="utf-8"?>
<p:tagLst xmlns:p="http://schemas.openxmlformats.org/presentationml/2006/main">
  <p:tag name="KSO_WM_TEMPLATE_CATEGORY" val="diagram"/>
  <p:tag name="KSO_WM_TEMPLATE_INDEX" val="20176569"/>
  <p:tag name="KSO_WM_TAG_VERSION" val="1.0"/>
  <p:tag name="KSO_WM_BEAUTIFY_FLAG" val="#wm#"/>
  <p:tag name="KSO_WM_UNIT_TYPE" val="p_h_i"/>
  <p:tag name="KSO_WM_UNIT_INDEX" val="1_3_10"/>
  <p:tag name="KSO_WM_UNIT_ID" val="diagram20176569_5*p_h_i*1_3_10"/>
  <p:tag name="KSO_WM_UNIT_LAYERLEVEL" val="1_1_1"/>
  <p:tag name="KSO_WM_DIAGRAM_GROUP_CODE" val="p1-1"/>
  <p:tag name="KSO_WM_UNIT_FILL_FORE_SCHEMECOLOR_INDEX" val="16"/>
  <p:tag name="KSO_WM_UNIT_FILL_TYPE" val="1"/>
  <p:tag name="KSO_WM_UNIT_USESOURCEFORMAT_APPLY" val="0"/>
</p:tagLst>
</file>

<file path=ppt/tags/tag2.xml><?xml version="1.0" encoding="utf-8"?>
<p:tagLst xmlns:p="http://schemas.openxmlformats.org/presentationml/2006/main">
  <p:tag name="KSO_WM_TAG_VERSION" val="1.0"/>
  <p:tag name="KSO_WM_TEMPLATE_CATEGORY" val="basetag"/>
  <p:tag name="KSO_WM_TEMPLATE_INDEX" val="20163667"/>
</p:tagLst>
</file>

<file path=ppt/tags/tag20.xml><?xml version="1.0" encoding="utf-8"?>
<p:tagLst xmlns:p="http://schemas.openxmlformats.org/presentationml/2006/main">
  <p:tag name="KSO_WM_TEMPLATE_CATEGORY" val="diagram"/>
  <p:tag name="KSO_WM_TEMPLATE_INDEX" val="20176569"/>
  <p:tag name="KSO_WM_DIAGRAM_GROUP_CODE" val="p1-1"/>
  <p:tag name="KSO_WM_TAG_VERSION" val="1.0"/>
  <p:tag name="KSO_WM_BEAUTIFY_FLAG" val="#wm#"/>
  <p:tag name="KSO_WM_UNIT_TYPE" val="p_h_i"/>
  <p:tag name="KSO_WM_UNIT_INDEX" val="1_3_2"/>
  <p:tag name="KSO_WM_UNIT_ID" val="diagram20176569_5*p_h_i*1_3_2"/>
  <p:tag name="KSO_WM_UNIT_LAYERLEVEL" val="1_1_1"/>
  <p:tag name="KSO_WM_UNIT_LINE_FORE_SCHEMECOLOR_INDEX" val="10"/>
  <p:tag name="KSO_WM_UNIT_LINE_FILL_TYPE" val="2"/>
  <p:tag name="KSO_WM_UNIT_USESOURCEFORMAT_APPLY" val="0"/>
</p:tagLst>
</file>

<file path=ppt/tags/tag21.xml><?xml version="1.0" encoding="utf-8"?>
<p:tagLst xmlns:p="http://schemas.openxmlformats.org/presentationml/2006/main">
  <p:tag name="KSO_WM_TEMPLATE_CATEGORY" val="diagram"/>
  <p:tag name="KSO_WM_TEMPLATE_INDEX" val="20176569"/>
  <p:tag name="KSO_WM_DIAGRAM_GROUP_CODE" val="p1-1"/>
  <p:tag name="KSO_WM_TAG_VERSION" val="1.0"/>
  <p:tag name="KSO_WM_BEAUTIFY_FLAG" val="#wm#"/>
  <p:tag name="KSO_WM_UNIT_TYPE" val="p_h_i"/>
  <p:tag name="KSO_WM_UNIT_INDEX" val="1_3_7"/>
  <p:tag name="KSO_WM_UNIT_ID" val="diagram20176569_5*p_h_i*1_3_7"/>
  <p:tag name="KSO_WM_UNIT_LAYERLEVEL" val="1_1_1"/>
  <p:tag name="KSO_WM_UNIT_LINE_FORE_SCHEMECOLOR_INDEX" val="10"/>
  <p:tag name="KSO_WM_UNIT_LINE_FILL_TYPE" val="2"/>
  <p:tag name="KSO_WM_UNIT_USESOURCEFORMAT_APPLY" val="0"/>
</p:tagLst>
</file>

<file path=ppt/tags/tag22.xml><?xml version="1.0" encoding="utf-8"?>
<p:tagLst xmlns:p="http://schemas.openxmlformats.org/presentationml/2006/main">
  <p:tag name="KSO_WM_TEMPLATE_CATEGORY" val="diagram"/>
  <p:tag name="KSO_WM_TEMPLATE_INDEX" val="20176569"/>
  <p:tag name="KSO_WM_TAG_VERSION" val="1.0"/>
  <p:tag name="KSO_WM_BEAUTIFY_FLAG" val="#wm#"/>
  <p:tag name="KSO_WM_UNIT_TYPE" val="p_h_f"/>
  <p:tag name="KSO_WM_UNIT_INDEX" val="1_3_2"/>
  <p:tag name="KSO_WM_UNIT_ID" val="diagram20176569_5*p_h_f*1_3_2"/>
  <p:tag name="KSO_WM_UNIT_LAYERLEVEL" val="1_1_1"/>
  <p:tag name="KSO_WM_UNIT_VALUE" val="10"/>
  <p:tag name="KSO_WM_UNIT_HIGHLIGHT" val="0"/>
  <p:tag name="KSO_WM_UNIT_COMPATIBLE" val="0"/>
  <p:tag name="KSO_WM_UNIT_CLEAR" val="0"/>
  <p:tag name="KSO_WM_UNIT_PRESET_TEXT_INDEX" val="4"/>
  <p:tag name="KSO_WM_UNIT_PRESET_TEXT_LEN" val="5"/>
  <p:tag name="KSO_WM_DIAGRAM_GROUP_CODE" val="p1-1"/>
  <p:tag name="KSO_WM_UNIT_FILL_FORE_SCHEMECOLOR_INDEX" val="7"/>
  <p:tag name="KSO_WM_UNIT_FILL_TYPE" val="1"/>
  <p:tag name="KSO_WM_UNIT_LINE_FORE_SCHEMECOLOR_INDEX" val="7"/>
  <p:tag name="KSO_WM_UNIT_LINE_FILL_TYPE" val="2"/>
  <p:tag name="KSO_WM_UNIT_TEXT_FILL_FORE_SCHEMECOLOR_INDEX" val="16"/>
  <p:tag name="KSO_WM_UNIT_TEXT_FILL_TYPE" val="1"/>
  <p:tag name="KSO_WM_UNIT_USESOURCEFORMAT_APPLY" val="0"/>
</p:tagLst>
</file>

<file path=ppt/tags/tag23.xml><?xml version="1.0" encoding="utf-8"?>
<p:tagLst xmlns:p="http://schemas.openxmlformats.org/presentationml/2006/main">
  <p:tag name="KSO_WM_TEMPLATE_CATEGORY" val="diagram"/>
  <p:tag name="KSO_WM_TEMPLATE_INDEX" val="20176569"/>
  <p:tag name="KSO_WM_TAG_VERSION" val="1.0"/>
  <p:tag name="KSO_WM_BEAUTIFY_FLAG" val="#wm#"/>
  <p:tag name="KSO_WM_UNIT_TYPE" val="p_h_f"/>
  <p:tag name="KSO_WM_UNIT_INDEX" val="1_3_2"/>
  <p:tag name="KSO_WM_UNIT_ID" val="diagram20176569_5*p_h_f*1_3_2"/>
  <p:tag name="KSO_WM_UNIT_LAYERLEVEL" val="1_1_1"/>
  <p:tag name="KSO_WM_UNIT_VALUE" val="10"/>
  <p:tag name="KSO_WM_UNIT_HIGHLIGHT" val="0"/>
  <p:tag name="KSO_WM_UNIT_COMPATIBLE" val="0"/>
  <p:tag name="KSO_WM_UNIT_CLEAR" val="0"/>
  <p:tag name="KSO_WM_UNIT_PRESET_TEXT_INDEX" val="4"/>
  <p:tag name="KSO_WM_UNIT_PRESET_TEXT_LEN" val="5"/>
  <p:tag name="KSO_WM_DIAGRAM_GROUP_CODE" val="p1-1"/>
  <p:tag name="KSO_WM_UNIT_FILL_FORE_SCHEMECOLOR_INDEX" val="7"/>
  <p:tag name="KSO_WM_UNIT_FILL_TYPE" val="1"/>
  <p:tag name="KSO_WM_UNIT_LINE_FORE_SCHEMECOLOR_INDEX" val="7"/>
  <p:tag name="KSO_WM_UNIT_LINE_FILL_TYPE" val="2"/>
  <p:tag name="KSO_WM_UNIT_TEXT_FILL_FORE_SCHEMECOLOR_INDEX" val="16"/>
  <p:tag name="KSO_WM_UNIT_TEXT_FILL_TYPE" val="1"/>
  <p:tag name="KSO_WM_UNIT_USESOURCEFORMAT_APPLY" val="0"/>
</p:tagLst>
</file>

<file path=ppt/tags/tag24.xml><?xml version="1.0" encoding="utf-8"?>
<p:tagLst xmlns:p="http://schemas.openxmlformats.org/presentationml/2006/main">
  <p:tag name="KSO_WM_TEMPLATE_CATEGORY" val="diagram"/>
  <p:tag name="KSO_WM_TEMPLATE_INDEX" val="20176569"/>
  <p:tag name="KSO_WM_TAG_VERSION" val="1.0"/>
  <p:tag name="KSO_WM_SLIDE_ID" val="diagram20176569_5"/>
  <p:tag name="KSO_WM_SLIDE_INDEX" val="5"/>
  <p:tag name="KSO_WM_SLIDE_ITEM_CNT" val="3"/>
  <p:tag name="KSO_WM_SLIDE_LAYOUT" val="p"/>
  <p:tag name="KSO_WM_SLIDE_LAYOUT_CNT" val="1"/>
  <p:tag name="KSO_WM_SLIDE_TYPE" val="text"/>
  <p:tag name="KSO_WM_BEAUTIFY_FLAG" val="#wm#"/>
  <p:tag name="KSO_WM_SLIDE_POSITION" val="80*138"/>
  <p:tag name="KSO_WM_SLIDE_SIZE" val="798*262"/>
  <p:tag name="KSO_WM_DIAGRAM_GROUP_CODE" val="p1-1"/>
</p:tagLst>
</file>

<file path=ppt/tags/tag25.xml><?xml version="1.0" encoding="utf-8"?>
<p:tagLst xmlns:p="http://schemas.openxmlformats.org/presentationml/2006/main">
  <p:tag name="KSO_WM_BEAUTIFY_FLAG" val="#wm#"/>
  <p:tag name="KSO_WM_TEMPLATE_CATEGORY" val="basetag"/>
  <p:tag name="KSO_WM_TEMPLATE_INDEX" val="20163667"/>
</p:tagLst>
</file>

<file path=ppt/tags/tag26.xml><?xml version="1.0" encoding="utf-8"?>
<p:tagLst xmlns:p="http://schemas.openxmlformats.org/presentationml/2006/main">
  <p:tag name="KSO_WM_BEAUTIFY_FLAG" val="#wm#"/>
  <p:tag name="KSO_WM_TEMPLATE_CATEGORY" val="basetag"/>
  <p:tag name="KSO_WM_TEMPLATE_INDEX" val="20163667"/>
</p:tagLst>
</file>

<file path=ppt/tags/tag27.xml><?xml version="1.0" encoding="utf-8"?>
<p:tagLst xmlns:p="http://schemas.openxmlformats.org/presentationml/2006/main">
  <p:tag name="KSO_WM_TAG_VERSION" val="1.0"/>
  <p:tag name="KSO_WM_BEAUTIFY_FLAG" val="#wm#"/>
  <p:tag name="KSO_WM_TEMPLATE_CATEGORY" val="diagram"/>
  <p:tag name="KSO_WM_TEMPLATE_INDEX" val="20191691"/>
  <p:tag name="KSO_WM_UNIT_ID" val="diagram20191691_1*q_h_i*1_1_2"/>
  <p:tag name="KSO_WM_UNIT_LAYERLEVEL" val="1_1_1"/>
  <p:tag name="KSO_WM_UNIT_HIGHLIGHT" val="0"/>
  <p:tag name="KSO_WM_UNIT_COMPATIBLE" val="0"/>
  <p:tag name="KSO_WM_DIAGRAM_GROUP_CODE" val="q1-1"/>
  <p:tag name="KSO_WM_UNIT_TYPE" val="q_h_i"/>
  <p:tag name="KSO_WM_UNIT_INDEX" val="1_1_2"/>
  <p:tag name="KSO_WM_UNIT_LINE_FORE_SCHEMECOLOR_INDEX" val="7"/>
  <p:tag name="KSO_WM_UNIT_LINE_FILL_TYPE" val="2"/>
  <p:tag name="KSO_WM_UNIT_USESOURCEFORMAT_APPLY" val="0"/>
</p:tagLst>
</file>

<file path=ppt/tags/tag28.xml><?xml version="1.0" encoding="utf-8"?>
<p:tagLst xmlns:p="http://schemas.openxmlformats.org/presentationml/2006/main">
  <p:tag name="KSO_WM_TAG_VERSION" val="1.0"/>
  <p:tag name="KSO_WM_BEAUTIFY_FLAG" val="#wm#"/>
  <p:tag name="KSO_WM_TEMPLATE_CATEGORY" val="diagram"/>
  <p:tag name="KSO_WM_TEMPLATE_INDEX" val="20191691"/>
  <p:tag name="KSO_WM_UNIT_ID" val="diagram20191691_1*q_h_i*1_3_2"/>
  <p:tag name="KSO_WM_UNIT_LAYERLEVEL" val="1_1_1"/>
  <p:tag name="KSO_WM_UNIT_HIGHLIGHT" val="0"/>
  <p:tag name="KSO_WM_UNIT_COMPATIBLE" val="0"/>
  <p:tag name="KSO_WM_DIAGRAM_GROUP_CODE" val="q1-1"/>
  <p:tag name="KSO_WM_UNIT_TYPE" val="q_h_i"/>
  <p:tag name="KSO_WM_UNIT_INDEX" val="1_3_2"/>
  <p:tag name="KSO_WM_UNIT_LINE_FORE_SCHEMECOLOR_INDEX" val="5"/>
  <p:tag name="KSO_WM_UNIT_LINE_FILL_TYPE" val="2"/>
  <p:tag name="KSO_WM_UNIT_USESOURCEFORMAT_APPLY" val="0"/>
</p:tagLst>
</file>

<file path=ppt/tags/tag29.xml><?xml version="1.0" encoding="utf-8"?>
<p:tagLst xmlns:p="http://schemas.openxmlformats.org/presentationml/2006/main">
  <p:tag name="KSO_WM_UNIT_HIGHLIGHT" val="0"/>
  <p:tag name="KSO_WM_UNIT_COMPATIBLE" val="0"/>
  <p:tag name="KSO_WM_UNIT_ID" val="diagram20191691_1*q_h_f*1_1_1"/>
  <p:tag name="KSO_WM_TEMPLATE_CATEGORY" val="diagram"/>
  <p:tag name="KSO_WM_TEMPLATE_INDEX" val="20191691"/>
  <p:tag name="KSO_WM_UNIT_LAYERLEVEL" val="1_1_1"/>
  <p:tag name="KSO_WM_TAG_VERSION" val="1.0"/>
  <p:tag name="KSO_WM_BEAUTIFY_FLAG" val="#wm#"/>
  <p:tag name="KSO_WM_DIAGRAM_GROUP_CODE" val="q1-1"/>
  <p:tag name="KSO_WM_UNIT_TYPE" val="q_h_f"/>
  <p:tag name="KSO_WM_UNIT_INDEX" val="1_1_1"/>
  <p:tag name="KSO_WM_UNIT_PRESET_TEXT" val="添加小标题"/>
  <p:tag name="KSO_WM_UNIT_VALUE" val="5"/>
  <p:tag name="KSO_WM_UNIT_TEXT_FILL_FORE_SCHEMECOLOR_INDEX" val="13"/>
  <p:tag name="KSO_WM_UNIT_TEXT_FILL_TYPE" val="1"/>
  <p:tag name="KSO_WM_UNIT_USESOURCEFORMAT_APPLY" val="0"/>
</p:tagLst>
</file>

<file path=ppt/tags/tag3.xml><?xml version="1.0" encoding="utf-8"?>
<p:tagLst xmlns:p="http://schemas.openxmlformats.org/presentationml/2006/main">
  <p:tag name="KSO_WM_TEMPLATE_CATEGORY" val="basetag"/>
  <p:tag name="KSO_WM_TEMPLATE_INDEX" val="20163667"/>
  <p:tag name="KSO_WM_TAG_VERSION" val="1.0"/>
  <p:tag name="KSO_WM_TEMPLATE_THUMBS_INDEX" val="1、4、6、7、9、10、11、15、17、18、20、21、22、23、24、34、35"/>
  <p:tag name="KSO_WM_BEAUTIFY_FLAG" val="#wm#"/>
</p:tagLst>
</file>

<file path=ppt/tags/tag30.xml><?xml version="1.0" encoding="utf-8"?>
<p:tagLst xmlns:p="http://schemas.openxmlformats.org/presentationml/2006/main">
  <p:tag name="KSO_WM_UNIT_HIGHLIGHT" val="0"/>
  <p:tag name="KSO_WM_UNIT_COMPATIBLE" val="0"/>
  <p:tag name="KSO_WM_UNIT_ID" val="diagram20191691_1*q_h_f*1_2_1"/>
  <p:tag name="KSO_WM_TEMPLATE_CATEGORY" val="diagram"/>
  <p:tag name="KSO_WM_TEMPLATE_INDEX" val="20191691"/>
  <p:tag name="KSO_WM_UNIT_LAYERLEVEL" val="1_1_1"/>
  <p:tag name="KSO_WM_TAG_VERSION" val="1.0"/>
  <p:tag name="KSO_WM_BEAUTIFY_FLAG" val="#wm#"/>
  <p:tag name="KSO_WM_DIAGRAM_GROUP_CODE" val="q1-1"/>
  <p:tag name="KSO_WM_UNIT_TYPE" val="q_h_f"/>
  <p:tag name="KSO_WM_UNIT_INDEX" val="1_2_1"/>
  <p:tag name="KSO_WM_UNIT_PRESET_TEXT" val="添加小标题"/>
  <p:tag name="KSO_WM_UNIT_VALUE" val="5"/>
  <p:tag name="KSO_WM_UNIT_TEXT_FILL_FORE_SCHEMECOLOR_INDEX" val="13"/>
  <p:tag name="KSO_WM_UNIT_TEXT_FILL_TYPE" val="1"/>
  <p:tag name="KSO_WM_UNIT_USESOURCEFORMAT_APPLY" val="0"/>
</p:tagLst>
</file>

<file path=ppt/tags/tag31.xml><?xml version="1.0" encoding="utf-8"?>
<p:tagLst xmlns:p="http://schemas.openxmlformats.org/presentationml/2006/main">
  <p:tag name="KSO_WM_UNIT_HIGHLIGHT" val="0"/>
  <p:tag name="KSO_WM_UNIT_COMPATIBLE" val="0"/>
  <p:tag name="KSO_WM_UNIT_ID" val="diagram20191691_1*q_h_f*1_3_1"/>
  <p:tag name="KSO_WM_TEMPLATE_CATEGORY" val="diagram"/>
  <p:tag name="KSO_WM_TEMPLATE_INDEX" val="20191691"/>
  <p:tag name="KSO_WM_UNIT_LAYERLEVEL" val="1_1_1"/>
  <p:tag name="KSO_WM_TAG_VERSION" val="1.0"/>
  <p:tag name="KSO_WM_BEAUTIFY_FLAG" val="#wm#"/>
  <p:tag name="KSO_WM_DIAGRAM_GROUP_CODE" val="q1-1"/>
  <p:tag name="KSO_WM_UNIT_TYPE" val="q_h_f"/>
  <p:tag name="KSO_WM_UNIT_INDEX" val="1_3_1"/>
  <p:tag name="KSO_WM_UNIT_PRESET_TEXT" val="添加小标题"/>
  <p:tag name="KSO_WM_UNIT_VALUE" val="5"/>
  <p:tag name="KSO_WM_UNIT_TEXT_FILL_FORE_SCHEMECOLOR_INDEX" val="13"/>
  <p:tag name="KSO_WM_UNIT_TEXT_FILL_TYPE" val="1"/>
  <p:tag name="KSO_WM_UNIT_USESOURCEFORMAT_APPLY" val="0"/>
</p:tagLst>
</file>

<file path=ppt/tags/tag32.xml><?xml version="1.0" encoding="utf-8"?>
<p:tagLst xmlns:p="http://schemas.openxmlformats.org/presentationml/2006/main">
  <p:tag name="KSO_WM_UNIT_HIGHLIGHT" val="0"/>
  <p:tag name="KSO_WM_UNIT_COMPATIBLE" val="0"/>
  <p:tag name="KSO_WM_UNIT_ID" val="diagram20191691_1*i*1"/>
  <p:tag name="KSO_WM_TEMPLATE_CATEGORY" val="diagram"/>
  <p:tag name="KSO_WM_TEMPLATE_INDEX" val="20191691"/>
  <p:tag name="KSO_WM_UNIT_LAYERLEVEL" val="1"/>
  <p:tag name="KSO_WM_TAG_VERSION" val="1.0"/>
  <p:tag name="KSO_WM_BEAUTIFY_FLAG" val="#wm#"/>
  <p:tag name="KSO_WM_DIAGRAM_GROUP_CODE" val="q1-1"/>
  <p:tag name="KSO_WM_UNIT_TYPE" val="i"/>
  <p:tag name="KSO_WM_UNIT_INDEX" val="1"/>
  <p:tag name="KSO_WM_UNIT_FILL_FORE_SCHEMECOLOR_INDEX" val="5"/>
  <p:tag name="KSO_WM_UNIT_FILL_TYPE" val="1"/>
  <p:tag name="KSO_WM_UNIT_TEXT_FILL_FORE_SCHEMECOLOR_INDEX" val="2"/>
  <p:tag name="KSO_WM_UNIT_TEXT_FILL_TYPE" val="1"/>
  <p:tag name="KSO_WM_UNIT_USESOURCEFORMAT_APPLY" val="0"/>
</p:tagLst>
</file>

<file path=ppt/tags/tag33.xml><?xml version="1.0" encoding="utf-8"?>
<p:tagLst xmlns:p="http://schemas.openxmlformats.org/presentationml/2006/main">
  <p:tag name="KSO_WM_UNIT_ISCONTENTSTITLE" val="0"/>
  <p:tag name="KSO_WM_UNIT_VALUE" val="12"/>
  <p:tag name="KSO_WM_UNIT_HIGHLIGHT" val="0"/>
  <p:tag name="KSO_WM_UNIT_COMPATIBLE" val="0"/>
  <p:tag name="KSO_WM_UNIT_ID" val="diagram20191691_1*a*1"/>
  <p:tag name="KSO_WM_TEMPLATE_CATEGORY" val="diagram"/>
  <p:tag name="KSO_WM_TEMPLATE_INDEX" val="20191691"/>
  <p:tag name="KSO_WM_UNIT_LAYERLEVEL" val="1"/>
  <p:tag name="KSO_WM_TAG_VERSION" val="1.0"/>
  <p:tag name="KSO_WM_BEAUTIFY_FLAG" val="#wm#"/>
  <p:tag name="KSO_WM_DIAGRAM_GROUP_CODE" val="q1-1"/>
  <p:tag name="KSO_WM_UNIT_TYPE" val="a"/>
  <p:tag name="KSO_WM_UNIT_INDEX" val="1"/>
  <p:tag name="KSO_WM_UNIT_PRESET_TEXT" val="添加你的大标题"/>
  <p:tag name="KSO_WM_UNIT_TEXT_FILL_FORE_SCHEMECOLOR_INDEX" val="13"/>
  <p:tag name="KSO_WM_UNIT_TEXT_FILL_TYPE" val="1"/>
  <p:tag name="KSO_WM_UNIT_USESOURCEFORMAT_APPLY" val="0"/>
</p:tagLst>
</file>

<file path=ppt/tags/tag34.xml><?xml version="1.0" encoding="utf-8"?>
<p:tagLst xmlns:p="http://schemas.openxmlformats.org/presentationml/2006/main">
  <p:tag name="KSO_WM_UNIT_HIGHLIGHT" val="0"/>
  <p:tag name="KSO_WM_UNIT_COMPATIBLE" val="0"/>
  <p:tag name="KSO_WM_UNIT_ID" val="diagram20191691_1*q_h_f*1_3_1"/>
  <p:tag name="KSO_WM_TEMPLATE_CATEGORY" val="diagram"/>
  <p:tag name="KSO_WM_TEMPLATE_INDEX" val="20191691"/>
  <p:tag name="KSO_WM_UNIT_LAYERLEVEL" val="1_1_1"/>
  <p:tag name="KSO_WM_TAG_VERSION" val="1.0"/>
  <p:tag name="KSO_WM_BEAUTIFY_FLAG" val="#wm#"/>
  <p:tag name="KSO_WM_DIAGRAM_GROUP_CODE" val="q1-1"/>
  <p:tag name="KSO_WM_UNIT_TYPE" val="q_h_f"/>
  <p:tag name="KSO_WM_UNIT_INDEX" val="1_3_1"/>
  <p:tag name="KSO_WM_UNIT_PRESET_TEXT" val="添加小标题"/>
  <p:tag name="KSO_WM_UNIT_VALUE" val="5"/>
  <p:tag name="KSO_WM_UNIT_TEXT_FILL_FORE_SCHEMECOLOR_INDEX" val="13"/>
  <p:tag name="KSO_WM_UNIT_TEXT_FILL_TYPE" val="1"/>
  <p:tag name="KSO_WM_UNIT_USESOURCEFORMAT_APPLY" val="0"/>
</p:tagLst>
</file>

<file path=ppt/tags/tag35.xml><?xml version="1.0" encoding="utf-8"?>
<p:tagLst xmlns:p="http://schemas.openxmlformats.org/presentationml/2006/main">
  <p:tag name="KSO_WM_SLIDE_ID" val="diagram20191691_1"/>
  <p:tag name="KSO_WM_SLIDE_ITEM_CNT" val="3"/>
  <p:tag name="KSO_WM_SLIDE_INDEX" val="1"/>
  <p:tag name="KSO_WM_DIAGRAM_GROUP_CODE" val="q1-1"/>
  <p:tag name="KSO_WM_SLIDE_DIAGTYPE" val="q"/>
  <p:tag name="KSO_WM_TAG_VERSION" val="1.0"/>
  <p:tag name="KSO_WM_BEAUTIFY_FLAG" val="#wm#"/>
  <p:tag name="KSO_WM_TEMPLATE_CATEGORY" val="diagram"/>
  <p:tag name="KSO_WM_TEMPLATE_INDEX" val="20176569"/>
  <p:tag name="KSO_WM_SLIDE_LAYOUT" val="a_b_q"/>
  <p:tag name="KSO_WM_SLIDE_LAYOUT_CNT" val="1_1_1"/>
  <p:tag name="KSO_WM_SLIDE_TYPE" val="text"/>
  <p:tag name="KSO_WM_SLIDE_SUBTYPE" val="diag"/>
  <p:tag name="KSO_WM_SLIDE_SIZE" val="748.315*332.167"/>
  <p:tag name="KSO_WM_SLIDE_POSITION" val="120.319*158.247"/>
</p:tagLst>
</file>

<file path=ppt/tags/tag36.xml><?xml version="1.0" encoding="utf-8"?>
<p:tagLst xmlns:p="http://schemas.openxmlformats.org/presentationml/2006/main">
  <p:tag name="KSO_WM_TEMPLATE_CATEGORY" val="basetag"/>
  <p:tag name="KSO_WM_TEMPLATE_INDEX" val="20163667"/>
  <p:tag name="KSO_WM_TAG_VERSION" val="1.0"/>
  <p:tag name="KSO_WM_SLIDE_ID" val="basetag20163667_7"/>
  <p:tag name="KSO_WM_SLIDE_INDEX" val="7"/>
  <p:tag name="KSO_WM_SLIDE_ITEM_CNT" val="0"/>
  <p:tag name="KSO_WM_SLIDE_TYPE" val="sectionTitle"/>
  <p:tag name="KSO_WM_BEAUTIFY_FLAG" val="#wm#"/>
</p:tagLst>
</file>

<file path=ppt/tags/tag37.xml><?xml version="1.0" encoding="utf-8"?>
<p:tagLst xmlns:p="http://schemas.openxmlformats.org/presentationml/2006/main">
  <p:tag name="KSO_WM_BEAUTIFY_FLAG" val="#wm#"/>
  <p:tag name="KSO_WM_TEMPLATE_CATEGORY" val="basetag"/>
  <p:tag name="KSO_WM_TEMPLATE_INDEX" val="20163667"/>
</p:tagLst>
</file>

<file path=ppt/tags/tag38.xml><?xml version="1.0" encoding="utf-8"?>
<p:tagLst xmlns:p="http://schemas.openxmlformats.org/presentationml/2006/main">
  <p:tag name="KSO_WM_BEAUTIFY_FLAG" val="#wm#"/>
  <p:tag name="KSO_WM_TEMPLATE_CATEGORY" val="basetag"/>
  <p:tag name="KSO_WM_TEMPLATE_INDEX" val="20163667"/>
</p:tagLst>
</file>

<file path=ppt/tags/tag39.xml><?xml version="1.0" encoding="utf-8"?>
<p:tagLst xmlns:p="http://schemas.openxmlformats.org/presentationml/2006/main">
  <p:tag name="KSO_WM_BEAUTIFY_FLAG" val="#wm#"/>
  <p:tag name="KSO_WM_TEMPLATE_CATEGORY" val="basetag"/>
  <p:tag name="KSO_WM_TEMPLATE_INDEX" val="20163667"/>
</p:tagLst>
</file>

<file path=ppt/tags/tag4.xml><?xml version="1.0" encoding="utf-8"?>
<p:tagLst xmlns:p="http://schemas.openxmlformats.org/presentationml/2006/main">
  <p:tag name="KSO_WM_TEMPLATE_CATEGORY" val="basetag"/>
  <p:tag name="KSO_WM_TEMPLATE_INDEX" val="20163667"/>
  <p:tag name="KSO_WM_TAG_VERSION" val="1.0"/>
  <p:tag name="KSO_WM_SLIDE_ID" val="basetag20163667_1"/>
  <p:tag name="KSO_WM_SLIDE_INDEX" val="1"/>
  <p:tag name="KSO_WM_SLIDE_ITEM_CNT" val="0"/>
  <p:tag name="KSO_WM_SLIDE_TYPE" val="title"/>
  <p:tag name="KSO_WM_TEMPLATE_THUMBS_INDEX" val="1、4、6、7、9、10、11、15、17、18、20、21、22、23、24、34、35"/>
  <p:tag name="KSO_WM_BEAUTIFY_FLAG" val="#wm#"/>
</p:tagLst>
</file>

<file path=ppt/tags/tag40.xml><?xml version="1.0" encoding="utf-8"?>
<p:tagLst xmlns:p="http://schemas.openxmlformats.org/presentationml/2006/main">
  <p:tag name="KSO_WM_TEMPLATE_CATEGORY" val="basetag"/>
  <p:tag name="KSO_WM_TEMPLATE_INDEX" val="20163667"/>
  <p:tag name="KSO_WM_TAG_VERSION" val="1.0"/>
  <p:tag name="KSO_WM_SLIDE_ID" val="basetag20163667_7"/>
  <p:tag name="KSO_WM_SLIDE_INDEX" val="7"/>
  <p:tag name="KSO_WM_SLIDE_ITEM_CNT" val="0"/>
  <p:tag name="KSO_WM_SLIDE_TYPE" val="sectionTitle"/>
  <p:tag name="KSO_WM_BEAUTIFY_FLAG" val="#wm#"/>
</p:tagLst>
</file>

<file path=ppt/tags/tag41.xml><?xml version="1.0" encoding="utf-8"?>
<p:tagLst xmlns:p="http://schemas.openxmlformats.org/presentationml/2006/main">
  <p:tag name="KSO_WM_BEAUTIFY_FLAG" val="#wm#"/>
  <p:tag name="KSO_WM_TEMPLATE_CATEGORY" val="diagram"/>
  <p:tag name="KSO_WM_TEMPLATE_INDEX" val="20176569"/>
</p:tagLst>
</file>

<file path=ppt/tags/tag42.xml><?xml version="1.0" encoding="utf-8"?>
<p:tagLst xmlns:p="http://schemas.openxmlformats.org/presentationml/2006/main">
  <p:tag name="KSO_WM_TEMPLATE_CATEGORY" val="basetag"/>
  <p:tag name="KSO_WM_TEMPLATE_INDEX" val="20163667"/>
  <p:tag name="KSO_WM_TAG_VERSION" val="1.0"/>
  <p:tag name="KSO_WM_SLIDE_ID" val="basetag20163667_2"/>
  <p:tag name="KSO_WM_SLIDE_INDEX" val="2"/>
  <p:tag name="KSO_WM_SLIDE_ITEM_CNT" val="0"/>
  <p:tag name="KSO_WM_SLIDE_TYPE" val="text"/>
  <p:tag name="KSO_WM_BEAUTIFY_FLAG" val="#wm#"/>
</p:tagLst>
</file>

<file path=ppt/tags/tag43.xml><?xml version="1.0" encoding="utf-8"?>
<p:tagLst xmlns:p="http://schemas.openxmlformats.org/presentationml/2006/main">
  <p:tag name="KSO_WM_TEMPLATE_CATEGORY" val="basetag"/>
  <p:tag name="KSO_WM_TEMPLATE_INDEX" val="20163667"/>
  <p:tag name="KSO_WM_TAG_VERSION" val="1.0"/>
  <p:tag name="KSO_WM_SLIDE_ID" val="basetag20163667_2"/>
  <p:tag name="KSO_WM_SLIDE_INDEX" val="2"/>
  <p:tag name="KSO_WM_SLIDE_ITEM_CNT" val="0"/>
  <p:tag name="KSO_WM_SLIDE_TYPE" val="text"/>
  <p:tag name="KSO_WM_BEAUTIFY_FLAG" val="#wm#"/>
</p:tagLst>
</file>

<file path=ppt/tags/tag44.xml><?xml version="1.0" encoding="utf-8"?>
<p:tagLst xmlns:p="http://schemas.openxmlformats.org/presentationml/2006/main">
  <p:tag name="KSO_WM_TEMPLATE_CATEGORY" val="basetag"/>
  <p:tag name="KSO_WM_TEMPLATE_INDEX" val="20163667"/>
  <p:tag name="KSO_WM_TAG_VERSION" val="1.0"/>
  <p:tag name="KSO_WM_SLIDE_ID" val="basetag20163667_2"/>
  <p:tag name="KSO_WM_SLIDE_INDEX" val="2"/>
  <p:tag name="KSO_WM_SLIDE_ITEM_CNT" val="0"/>
  <p:tag name="KSO_WM_SLIDE_TYPE" val="text"/>
  <p:tag name="KSO_WM_BEAUTIFY_FLAG" val="#wm#"/>
</p:tagLst>
</file>

<file path=ppt/tags/tag45.xml><?xml version="1.0" encoding="utf-8"?>
<p:tagLst xmlns:p="http://schemas.openxmlformats.org/presentationml/2006/main">
  <p:tag name="KSO_WM_TEMPLATE_CATEGORY" val="basetag"/>
  <p:tag name="KSO_WM_TEMPLATE_INDEX" val="20163667"/>
  <p:tag name="KSO_WM_TAG_VERSION" val="1.0"/>
  <p:tag name="KSO_WM_SLIDE_ID" val="basetag20163667_7"/>
  <p:tag name="KSO_WM_SLIDE_INDEX" val="7"/>
  <p:tag name="KSO_WM_SLIDE_ITEM_CNT" val="0"/>
  <p:tag name="KSO_WM_SLIDE_TYPE" val="sectionTitle"/>
  <p:tag name="KSO_WM_BEAUTIFY_FLAG" val="#wm#"/>
</p:tagLst>
</file>

<file path=ppt/tags/tag46.xml><?xml version="1.0" encoding="utf-8"?>
<p:tagLst xmlns:p="http://schemas.openxmlformats.org/presentationml/2006/main">
  <p:tag name="KSO_WM_TEMPLATE_CATEGORY" val="basetag"/>
  <p:tag name="KSO_WM_TEMPLATE_INDEX" val="20163667"/>
  <p:tag name="KSO_WM_TAG_VERSION" val="1.0"/>
  <p:tag name="KSO_WM_SLIDE_ID" val="basetag20163667_11"/>
  <p:tag name="KSO_WM_SLIDE_INDEX" val="11"/>
  <p:tag name="KSO_WM_SLIDE_ITEM_CNT" val="0"/>
  <p:tag name="KSO_WM_SLIDE_TYPE" val="text"/>
  <p:tag name="KSO_WM_BEAUTIFY_FLAG" val="#wm#"/>
</p:tagLst>
</file>

<file path=ppt/tags/tag47.xml><?xml version="1.0" encoding="utf-8"?>
<p:tagLst xmlns:p="http://schemas.openxmlformats.org/presentationml/2006/main">
  <p:tag name="KSO_WM_TEMPLATE_CATEGORY" val="basetag"/>
  <p:tag name="KSO_WM_TEMPLATE_INDEX" val="20163667"/>
  <p:tag name="KSO_WM_TAG_VERSION" val="1.0"/>
  <p:tag name="KSO_WM_SLIDE_ID" val="basetag20163667_7"/>
  <p:tag name="KSO_WM_SLIDE_INDEX" val="7"/>
  <p:tag name="KSO_WM_SLIDE_ITEM_CNT" val="0"/>
  <p:tag name="KSO_WM_SLIDE_TYPE" val="sectionTitle"/>
  <p:tag name="KSO_WM_BEAUTIFY_FLAG" val="#wm#"/>
</p:tagLst>
</file>

<file path=ppt/tags/tag48.xml><?xml version="1.0" encoding="utf-8"?>
<p:tagLst xmlns:p="http://schemas.openxmlformats.org/presentationml/2006/main">
  <p:tag name="KSO_WM_TEMPLATE_CATEGORY" val="basetag"/>
  <p:tag name="KSO_WM_TEMPLATE_INDEX" val="20163667"/>
  <p:tag name="KSO_WM_TAG_VERSION" val="1.0"/>
  <p:tag name="KSO_WM_SLIDE_ID" val="basetag20163667_8"/>
  <p:tag name="KSO_WM_SLIDE_INDEX" val="8"/>
  <p:tag name="KSO_WM_SLIDE_ITEM_CNT" val="0"/>
  <p:tag name="KSO_WM_SLIDE_TYPE" val="text"/>
  <p:tag name="KSO_WM_BEAUTIFY_FLAG" val="#wm#"/>
</p:tagLst>
</file>

<file path=ppt/tags/tag49.xml><?xml version="1.0" encoding="utf-8"?>
<p:tagLst xmlns:p="http://schemas.openxmlformats.org/presentationml/2006/main">
  <p:tag name="KSO_WM_BEAUTIFY_FLAG" val="#wm#"/>
  <p:tag name="KSO_WM_TEMPLATE_CATEGORY" val="basetag"/>
  <p:tag name="KSO_WM_TEMPLATE_INDEX" val="20163667"/>
</p:tagLst>
</file>

<file path=ppt/tags/tag5.xml><?xml version="1.0" encoding="utf-8"?>
<p:tagLst xmlns:p="http://schemas.openxmlformats.org/presentationml/2006/main">
  <p:tag name="KSO_WM_TEMPLATE_CATEGORY" val="diagram"/>
  <p:tag name="KSO_WM_TEMPLATE_INDEX" val="20176569"/>
  <p:tag name="KSO_WM_TAG_VERSION" val="1.0"/>
  <p:tag name="KSO_WM_BEAUTIFY_FLAG" val="#wm#"/>
  <p:tag name="KSO_WM_UNIT_TYPE" val="p_h_f"/>
  <p:tag name="KSO_WM_UNIT_INDEX" val="1_1_1"/>
  <p:tag name="KSO_WM_UNIT_ID" val="diagram20176569_5*p_h_f*1_1_1"/>
  <p:tag name="KSO_WM_UNIT_LAYERLEVEL" val="1_1_1"/>
  <p:tag name="KSO_WM_UNIT_VALUE" val="10"/>
  <p:tag name="KSO_WM_UNIT_HIGHLIGHT" val="0"/>
  <p:tag name="KSO_WM_UNIT_COMPATIBLE" val="0"/>
  <p:tag name="KSO_WM_UNIT_CLEAR" val="0"/>
  <p:tag name="KSO_WM_UNIT_PRESET_TEXT_INDEX" val="4"/>
  <p:tag name="KSO_WM_UNIT_PRESET_TEXT_LEN" val="5"/>
  <p:tag name="KSO_WM_DIAGRAM_GROUP_CODE" val="p1-1"/>
  <p:tag name="KSO_WM_UNIT_FILL_FORE_SCHEMECOLOR_INDEX" val="7"/>
  <p:tag name="KSO_WM_UNIT_FILL_TYPE" val="1"/>
  <p:tag name="KSO_WM_UNIT_LINE_FORE_SCHEMECOLOR_INDEX" val="7"/>
  <p:tag name="KSO_WM_UNIT_LINE_FILL_TYPE" val="2"/>
  <p:tag name="KSO_WM_UNIT_TEXT_FILL_FORE_SCHEMECOLOR_INDEX" val="16"/>
  <p:tag name="KSO_WM_UNIT_TEXT_FILL_TYPE" val="1"/>
  <p:tag name="KSO_WM_UNIT_USESOURCEFORMAT_APPLY" val="0"/>
</p:tagLst>
</file>

<file path=ppt/tags/tag50.xml><?xml version="1.0" encoding="utf-8"?>
<p:tagLst xmlns:p="http://schemas.openxmlformats.org/presentationml/2006/main">
  <p:tag name="KSO_WM_TEMPLATE_CATEGORY" val="basetag"/>
  <p:tag name="KSO_WM_TEMPLATE_INDEX" val="20163667"/>
  <p:tag name="KSO_WM_TAG_VERSION" val="1.0"/>
  <p:tag name="KSO_WM_SLIDE_ID" val="basetag20163667_28"/>
  <p:tag name="KSO_WM_SLIDE_INDEX" val="28"/>
  <p:tag name="KSO_WM_SLIDE_ITEM_CNT" val="0"/>
  <p:tag name="KSO_WM_SLIDE_TYPE" val="text"/>
  <p:tag name="KSO_WM_BEAUTIFY_FLAG" val="#wm#"/>
</p:tagLst>
</file>

<file path=ppt/tags/tag51.xml><?xml version="1.0" encoding="utf-8"?>
<p:tagLst xmlns:p="http://schemas.openxmlformats.org/presentationml/2006/main">
  <p:tag name="KSO_WM_TEMPLATE_CATEGORY" val="basetag"/>
  <p:tag name="KSO_WM_TEMPLATE_INDEX" val="20163667"/>
  <p:tag name="KSO_WM_TAG_VERSION" val="1.0"/>
  <p:tag name="KSO_WM_SLIDE_ID" val="basetag20163667_29"/>
  <p:tag name="KSO_WM_SLIDE_INDEX" val="29"/>
  <p:tag name="KSO_WM_SLIDE_ITEM_CNT" val="0"/>
  <p:tag name="KSO_WM_SLIDE_TYPE" val="text"/>
  <p:tag name="KSO_WM_BEAUTIFY_FLAG" val="#wm#"/>
</p:tagLst>
</file>

<file path=ppt/tags/tag52.xml><?xml version="1.0" encoding="utf-8"?>
<p:tagLst xmlns:p="http://schemas.openxmlformats.org/presentationml/2006/main">
  <p:tag name="KSO_WM_TEMPLATE_CATEGORY" val="basetag"/>
  <p:tag name="KSO_WM_TEMPLATE_INDEX" val="20163667"/>
  <p:tag name="KSO_WM_TAG_VERSION" val="1.0"/>
  <p:tag name="KSO_WM_SLIDE_ID" val="basetag20163667_10"/>
  <p:tag name="KSO_WM_SLIDE_INDEX" val="10"/>
  <p:tag name="KSO_WM_SLIDE_ITEM_CNT" val="0"/>
  <p:tag name="KSO_WM_SLIDE_TYPE" val="text"/>
  <p:tag name="KSO_WM_BEAUTIFY_FLAG" val="#wm#"/>
</p:tagLst>
</file>

<file path=ppt/tags/tag53.xml><?xml version="1.0" encoding="utf-8"?>
<p:tagLst xmlns:p="http://schemas.openxmlformats.org/presentationml/2006/main">
  <p:tag name="KSO_WM_TEMPLATE_CATEGORY" val="basetag"/>
  <p:tag name="KSO_WM_TEMPLATE_INDEX" val="20163667"/>
  <p:tag name="KSO_WM_TAG_VERSION" val="1.0"/>
  <p:tag name="KSO_WM_SLIDE_ID" val="basetag20163667_15"/>
  <p:tag name="KSO_WM_SLIDE_INDEX" val="15"/>
  <p:tag name="KSO_WM_SLIDE_ITEM_CNT" val="0"/>
  <p:tag name="KSO_WM_SLIDE_TYPE" val="text"/>
  <p:tag name="KSO_WM_BEAUTIFY_FLAG" val="#wm#"/>
</p:tagLst>
</file>

<file path=ppt/tags/tag54.xml><?xml version="1.0" encoding="utf-8"?>
<p:tagLst xmlns:p="http://schemas.openxmlformats.org/presentationml/2006/main">
  <p:tag name="KSO_WM_TEMPLATE_CATEGORY" val="basetag"/>
  <p:tag name="KSO_WM_TEMPLATE_INDEX" val="20163667"/>
  <p:tag name="KSO_WM_TAG_VERSION" val="1.0"/>
  <p:tag name="KSO_WM_SLIDE_ID" val="basetag20163667_7"/>
  <p:tag name="KSO_WM_SLIDE_INDEX" val="7"/>
  <p:tag name="KSO_WM_SLIDE_ITEM_CNT" val="0"/>
  <p:tag name="KSO_WM_SLIDE_TYPE" val="sectionTitle"/>
  <p:tag name="KSO_WM_BEAUTIFY_FLAG" val="#wm#"/>
</p:tagLst>
</file>

<file path=ppt/tags/tag55.xml><?xml version="1.0" encoding="utf-8"?>
<p:tagLst xmlns:p="http://schemas.openxmlformats.org/presentationml/2006/main">
  <p:tag name="KSO_WM_BEAUTIFY_FLAG" val="#wm#"/>
  <p:tag name="KSO_WM_TEMPLATE_CATEGORY" val="basetag"/>
  <p:tag name="KSO_WM_TEMPLATE_INDEX" val="20163667"/>
</p:tagLst>
</file>

<file path=ppt/tags/tag56.xml><?xml version="1.0" encoding="utf-8"?>
<p:tagLst xmlns:p="http://schemas.openxmlformats.org/presentationml/2006/main">
  <p:tag name="KSO_WM_TEMPLATE_CATEGORY" val="basetag"/>
  <p:tag name="KSO_WM_TEMPLATE_INDEX" val="20163667"/>
  <p:tag name="KSO_WM_TAG_VERSION" val="1.0"/>
  <p:tag name="KSO_WM_SLIDE_ID" val="basetag20163667_35"/>
  <p:tag name="KSO_WM_SLIDE_INDEX" val="35"/>
  <p:tag name="KSO_WM_SLIDE_ITEM_CNT" val="0"/>
  <p:tag name="KSO_WM_SLIDE_TYPE" val="endPage"/>
  <p:tag name="KSO_WM_BEAUTIFY_FLAG" val="#wm#"/>
</p:tagLst>
</file>

<file path=ppt/tags/tag6.xml><?xml version="1.0" encoding="utf-8"?>
<p:tagLst xmlns:p="http://schemas.openxmlformats.org/presentationml/2006/main">
  <p:tag name="KSO_WM_TEMPLATE_CATEGORY" val="diagram"/>
  <p:tag name="KSO_WM_TEMPLATE_INDEX" val="20176569"/>
  <p:tag name="KSO_WM_TAG_VERSION" val="1.0"/>
  <p:tag name="KSO_WM_BEAUTIFY_FLAG" val="#wm#"/>
  <p:tag name="KSO_WM_UNIT_TYPE" val="p_h_i"/>
  <p:tag name="KSO_WM_UNIT_INDEX" val="1_1_1"/>
  <p:tag name="KSO_WM_UNIT_ID" val="diagram20176569_5*p_h_i*1_1_1"/>
  <p:tag name="KSO_WM_UNIT_LAYERLEVEL" val="1_1_1"/>
  <p:tag name="KSO_WM_DIAGRAM_GROUP_CODE" val="p1-1"/>
  <p:tag name="KSO_WM_UNIT_FILL_FORE_SCHEMECOLOR_INDEX" val="16"/>
  <p:tag name="KSO_WM_UNIT_FILL_TYPE" val="1"/>
  <p:tag name="KSO_WM_UNIT_USESOURCEFORMAT_APPLY" val="0"/>
</p:tagLst>
</file>

<file path=ppt/tags/tag7.xml><?xml version="1.0" encoding="utf-8"?>
<p:tagLst xmlns:p="http://schemas.openxmlformats.org/presentationml/2006/main">
  <p:tag name="KSO_WM_TEMPLATE_CATEGORY" val="diagram"/>
  <p:tag name="KSO_WM_TEMPLATE_INDEX" val="20176569"/>
  <p:tag name="KSO_WM_DIAGRAM_GROUP_CODE" val="p1-1"/>
  <p:tag name="KSO_WM_TAG_VERSION" val="1.0"/>
  <p:tag name="KSO_WM_BEAUTIFY_FLAG" val="#wm#"/>
  <p:tag name="KSO_WM_UNIT_TYPE" val="p_h_i"/>
  <p:tag name="KSO_WM_UNIT_INDEX" val="1_1_2"/>
  <p:tag name="KSO_WM_UNIT_ID" val="diagram20176569_5*p_h_i*1_1_2"/>
  <p:tag name="KSO_WM_UNIT_LAYERLEVEL" val="1_1_1"/>
  <p:tag name="KSO_WM_UNIT_LINE_FORE_SCHEMECOLOR_INDEX" val="10"/>
  <p:tag name="KSO_WM_UNIT_LINE_FILL_TYPE" val="2"/>
  <p:tag name="KSO_WM_UNIT_USESOURCEFORMAT_APPLY" val="0"/>
</p:tagLst>
</file>

<file path=ppt/tags/tag8.xml><?xml version="1.0" encoding="utf-8"?>
<p:tagLst xmlns:p="http://schemas.openxmlformats.org/presentationml/2006/main">
  <p:tag name="KSO_WM_TEMPLATE_CATEGORY" val="diagram"/>
  <p:tag name="KSO_WM_TEMPLATE_INDEX" val="20176569"/>
  <p:tag name="KSO_WM_DIAGRAM_GROUP_CODE" val="p1-1"/>
  <p:tag name="KSO_WM_TAG_VERSION" val="1.0"/>
  <p:tag name="KSO_WM_BEAUTIFY_FLAG" val="#wm#"/>
  <p:tag name="KSO_WM_UNIT_TYPE" val="p_h_i"/>
  <p:tag name="KSO_WM_UNIT_INDEX" val="1_2_1"/>
  <p:tag name="KSO_WM_UNIT_ID" val="diagram20176569_5*p_h_i*1_2_1"/>
  <p:tag name="KSO_WM_UNIT_LAYERLEVEL" val="1_1_1"/>
  <p:tag name="KSO_WM_UNIT_FILL_FORE_SCHEMECOLOR_INDEX" val="5"/>
  <p:tag name="KSO_WM_UNIT_FILL_TYPE" val="1"/>
  <p:tag name="KSO_WM_UNIT_LINE_FORE_SCHEMECOLOR_INDEX" val="10"/>
  <p:tag name="KSO_WM_UNIT_LINE_FILL_TYPE" val="2"/>
  <p:tag name="KSO_WM_UNIT_TEXT_FILL_FORE_SCHEMECOLOR_INDEX" val="13"/>
  <p:tag name="KSO_WM_UNIT_TEXT_FILL_TYPE" val="1"/>
  <p:tag name="KSO_WM_UNIT_USESOURCEFORMAT_APPLY" val="0"/>
</p:tagLst>
</file>

<file path=ppt/tags/tag9.xml><?xml version="1.0" encoding="utf-8"?>
<p:tagLst xmlns:p="http://schemas.openxmlformats.org/presentationml/2006/main">
  <p:tag name="KSO_WM_TEMPLATE_CATEGORY" val="diagram"/>
  <p:tag name="KSO_WM_TEMPLATE_INDEX" val="20176569"/>
  <p:tag name="KSO_WM_DIAGRAM_GROUP_CODE" val="p1-1"/>
  <p:tag name="KSO_WM_TAG_VERSION" val="1.0"/>
  <p:tag name="KSO_WM_BEAUTIFY_FLAG" val="#wm#"/>
  <p:tag name="KSO_WM_UNIT_TYPE" val="p_h_i"/>
  <p:tag name="KSO_WM_UNIT_INDEX" val="1_2_2"/>
  <p:tag name="KSO_WM_UNIT_ID" val="diagram20176569_5*p_h_i*1_2_2"/>
  <p:tag name="KSO_WM_UNIT_LAYERLEVEL" val="1_1_1"/>
  <p:tag name="KSO_WM_UNIT_FILL_FORE_SCHEMECOLOR_INDEX" val="5"/>
  <p:tag name="KSO_WM_UNIT_FILL_TYPE" val="1"/>
  <p:tag name="KSO_WM_UNIT_LINE_FORE_SCHEMECOLOR_INDEX" val="10"/>
  <p:tag name="KSO_WM_UNIT_LINE_FILL_TYPE" val="2"/>
  <p:tag name="KSO_WM_UNIT_TEXT_FILL_FORE_SCHEMECOLOR_INDEX" val="13"/>
  <p:tag name="KSO_WM_UNIT_TEXT_FILL_TYPE" val="1"/>
  <p:tag name="KSO_WM_UNIT_USESOURCEFORMAT_APPLY" val="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2194</Words>
  <Application>WPS 演示</Application>
  <PresentationFormat>宽屏</PresentationFormat>
  <Paragraphs>246</Paragraphs>
  <Slides>27</Slides>
  <Notes>0</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27</vt:i4>
      </vt:variant>
    </vt:vector>
  </HeadingPairs>
  <TitlesOfParts>
    <vt:vector size="45" baseType="lpstr">
      <vt:lpstr>Arial</vt:lpstr>
      <vt:lpstr>宋体</vt:lpstr>
      <vt:lpstr>Wingdings</vt:lpstr>
      <vt:lpstr>微软雅黑 Light</vt:lpstr>
      <vt:lpstr>微软雅黑</vt:lpstr>
      <vt:lpstr>黑体</vt:lpstr>
      <vt:lpstr>Calibri Light</vt:lpstr>
      <vt:lpstr>Calibri</vt:lpstr>
      <vt:lpstr>Impact</vt:lpstr>
      <vt:lpstr>张海山锐线体简</vt:lpstr>
      <vt:lpstr>Adobe Devanagari</vt:lpstr>
      <vt:lpstr>Arial Unicode MS</vt:lpstr>
      <vt:lpstr>Calibri</vt:lpstr>
      <vt:lpstr>Open Sans Light</vt:lpstr>
      <vt:lpstr>Open Sans Light</vt:lpstr>
      <vt:lpstr>Segoe Print</vt:lpstr>
      <vt:lpstr>Office 主题</vt:lpstr>
      <vt:lpstr>1_Office 主题</vt:lpstr>
      <vt:lpstr>PowerPoint 演示文稿</vt:lpstr>
      <vt:lpstr>植物大战僵尸</vt:lpstr>
      <vt:lpstr>PowerPoint 演示文稿</vt:lpstr>
      <vt:lpstr>PowerPoint 演示文稿</vt:lpstr>
      <vt:lpstr>具体分工</vt:lpstr>
      <vt:lpstr>PowerPoint 演示文稿</vt:lpstr>
      <vt:lpstr>前期工作 </vt:lpstr>
      <vt:lpstr>素材收集 黄荣斌</vt:lpstr>
      <vt:lpstr>				音乐的选取 					黄宏仲</vt:lpstr>
      <vt:lpstr>动画帧的制作 何柳华</vt:lpstr>
      <vt:lpstr>游戏简介</vt:lpstr>
      <vt:lpstr>PowerPoint 演示文稿</vt:lpstr>
      <vt:lpstr>游戏开始界面： </vt:lpstr>
      <vt:lpstr>游戏主界面：</vt:lpstr>
      <vt:lpstr>结束界面：</vt:lpstr>
      <vt:lpstr>概要设计</vt:lpstr>
      <vt:lpstr>PowerPoint 演示文稿</vt:lpstr>
      <vt:lpstr>详细设计</vt:lpstr>
      <vt:lpstr>PowerPoint 演示文稿</vt:lpstr>
      <vt:lpstr>详细设计之图片模块与相应的使用 何柳华</vt:lpstr>
      <vt:lpstr>PowerPoint 演示文稿</vt:lpstr>
      <vt:lpstr>PowerPoint 演示文稿</vt:lpstr>
      <vt:lpstr>PowerPoint 演示文稿</vt:lpstr>
      <vt:lpstr>PowerPoint 演示文稿</vt:lpstr>
      <vt:lpstr>总结 </vt:lpstr>
      <vt:lpstr>总结 韦凤岚 </vt:lpstr>
      <vt:lpstr>谢谢观看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心存善意の路人甲</cp:lastModifiedBy>
  <cp:revision>155</cp:revision>
  <dcterms:created xsi:type="dcterms:W3CDTF">2017-08-03T09:01:00Z</dcterms:created>
  <dcterms:modified xsi:type="dcterms:W3CDTF">2018-09-20T08:26:40Z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