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67EBB4-57FD-41DB-8345-E94BA081705C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A08B96D-8AF1-49FA-80D1-ED3ABC53BE1B}">
      <dgm:prSet phldrT="[文本]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zh-CN" altLang="en-US" dirty="0" smtClean="0"/>
            <a:t>就绪状态</a:t>
          </a:r>
          <a:endParaRPr lang="zh-CN" altLang="en-US" dirty="0"/>
        </a:p>
      </dgm:t>
    </dgm:pt>
    <dgm:pt modelId="{C8549A04-C6AF-43CC-BA8F-F866658E4206}" type="parTrans" cxnId="{E42DB371-61C0-414C-9476-A8B114154231}">
      <dgm:prSet/>
      <dgm:spPr/>
      <dgm:t>
        <a:bodyPr/>
        <a:lstStyle/>
        <a:p>
          <a:endParaRPr lang="zh-CN" altLang="en-US"/>
        </a:p>
      </dgm:t>
    </dgm:pt>
    <dgm:pt modelId="{1AA65F8F-55DF-4A1B-B955-CE499B2B3C64}" type="sibTrans" cxnId="{E42DB371-61C0-414C-9476-A8B114154231}">
      <dgm:prSet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9CA38BED-1327-474D-A935-6CE07CE9CC2E}">
      <dgm:prSet phldrT="[文本]"/>
      <dgm:spPr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zh-CN" altLang="en-US" dirty="0" smtClean="0"/>
            <a:t>中断服务状态</a:t>
          </a:r>
          <a:endParaRPr lang="zh-CN" altLang="en-US" dirty="0"/>
        </a:p>
      </dgm:t>
    </dgm:pt>
    <dgm:pt modelId="{FB725EE4-43B2-400F-8F2F-0D51EA369BE0}" type="parTrans" cxnId="{A702A407-6403-4982-8871-F64847036359}">
      <dgm:prSet/>
      <dgm:spPr/>
      <dgm:t>
        <a:bodyPr/>
        <a:lstStyle/>
        <a:p>
          <a:endParaRPr lang="zh-CN" altLang="en-US"/>
        </a:p>
      </dgm:t>
    </dgm:pt>
    <dgm:pt modelId="{206225D1-FDE8-4E93-878C-CC609FBEECA6}" type="sibTrans" cxnId="{A702A407-6403-4982-8871-F64847036359}">
      <dgm:prSet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00420D34-2693-415F-9B3B-CAEC3EB6D10A}">
      <dgm:prSet phldrT="[文本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zh-CN" altLang="en-US" dirty="0" smtClean="0"/>
            <a:t>等待状态</a:t>
          </a:r>
          <a:endParaRPr lang="zh-CN" altLang="en-US" dirty="0"/>
        </a:p>
      </dgm:t>
    </dgm:pt>
    <dgm:pt modelId="{35411B1D-15A7-4F17-A9BC-7D25BB7B67DB}" type="parTrans" cxnId="{CD8C5471-6A95-46CB-9FAD-DBCFC68CB922}">
      <dgm:prSet/>
      <dgm:spPr/>
      <dgm:t>
        <a:bodyPr/>
        <a:lstStyle/>
        <a:p>
          <a:endParaRPr lang="zh-CN" altLang="en-US"/>
        </a:p>
      </dgm:t>
    </dgm:pt>
    <dgm:pt modelId="{58AA80AA-4172-4038-8E4A-E9B0AAF5DA3A}" type="sibTrans" cxnId="{CD8C5471-6A95-46CB-9FAD-DBCFC68CB922}">
      <dgm:prSet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5C7E8326-9C94-4936-9796-F1590BFEB793}">
      <dgm:prSet phldrT="[文本]"/>
      <dgm:spPr/>
      <dgm:t>
        <a:bodyPr/>
        <a:lstStyle/>
        <a:p>
          <a:r>
            <a:rPr lang="zh-CN" altLang="en-US" dirty="0" smtClean="0"/>
            <a:t>运行状态</a:t>
          </a:r>
          <a:endParaRPr lang="zh-CN" altLang="en-US" dirty="0"/>
        </a:p>
      </dgm:t>
    </dgm:pt>
    <dgm:pt modelId="{26066836-A679-43CC-A609-165AE8B365F2}" type="parTrans" cxnId="{2F26EE97-987F-4BDD-8F41-CD51FBD47DB1}">
      <dgm:prSet/>
      <dgm:spPr/>
      <dgm:t>
        <a:bodyPr/>
        <a:lstStyle/>
        <a:p>
          <a:endParaRPr lang="zh-CN" altLang="en-US"/>
        </a:p>
      </dgm:t>
    </dgm:pt>
    <dgm:pt modelId="{019606D2-C687-42CA-87C4-376A09AC6841}" type="sibTrans" cxnId="{2F26EE97-987F-4BDD-8F41-CD51FBD47DB1}">
      <dgm:prSet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AE79317A-14CB-4428-ABA2-06B65A3FA431}">
      <dgm:prSet/>
      <dgm:spPr>
        <a:solidFill>
          <a:srgbClr val="7030A0"/>
        </a:solidFill>
      </dgm:spPr>
      <dgm:t>
        <a:bodyPr/>
        <a:lstStyle/>
        <a:p>
          <a:r>
            <a:rPr lang="zh-CN" altLang="en-US" smtClean="0"/>
            <a:t>睡眠状态</a:t>
          </a:r>
          <a:endParaRPr lang="zh-CN" altLang="en-US"/>
        </a:p>
      </dgm:t>
    </dgm:pt>
    <dgm:pt modelId="{32C963B5-7F78-4FB0-931B-02FF3CF89348}" type="parTrans" cxnId="{A0230D89-2EF8-4344-A06C-356728A036C0}">
      <dgm:prSet/>
      <dgm:spPr/>
      <dgm:t>
        <a:bodyPr/>
        <a:lstStyle/>
        <a:p>
          <a:endParaRPr lang="zh-CN" altLang="en-US"/>
        </a:p>
      </dgm:t>
    </dgm:pt>
    <dgm:pt modelId="{5644D834-B8DE-4D8B-87DA-D67D8AB06E9F}" type="sibTrans" cxnId="{A0230D89-2EF8-4344-A06C-356728A036C0}">
      <dgm:prSet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1088A015-5DE4-4145-A3C0-5E7B0C128846}" type="pres">
      <dgm:prSet presAssocID="{7267EBB4-57FD-41DB-8345-E94BA081705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4F25419-009F-4669-AA2E-87BAB36873E8}" type="pres">
      <dgm:prSet presAssocID="{8A08B96D-8AF1-49FA-80D1-ED3ABC53BE1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15DA26-1B60-4DD5-8186-6A50A5E64220}" type="pres">
      <dgm:prSet presAssocID="{8A08B96D-8AF1-49FA-80D1-ED3ABC53BE1B}" presName="spNode" presStyleCnt="0"/>
      <dgm:spPr/>
    </dgm:pt>
    <dgm:pt modelId="{0590F21B-99F9-4AE9-ADC6-71C64C4D79AA}" type="pres">
      <dgm:prSet presAssocID="{1AA65F8F-55DF-4A1B-B955-CE499B2B3C64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21E5C9ED-0D06-4E67-BD95-59C569785CA8}" type="pres">
      <dgm:prSet presAssocID="{AE79317A-14CB-4428-ABA2-06B65A3FA43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81602E-2721-4365-A680-BE9AC64E19C9}" type="pres">
      <dgm:prSet presAssocID="{AE79317A-14CB-4428-ABA2-06B65A3FA431}" presName="spNode" presStyleCnt="0"/>
      <dgm:spPr/>
    </dgm:pt>
    <dgm:pt modelId="{F1737A49-203D-4945-B996-2596B3168EEB}" type="pres">
      <dgm:prSet presAssocID="{5644D834-B8DE-4D8B-87DA-D67D8AB06E9F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E7EEB575-EC6A-4AAD-990B-552531636FBC}" type="pres">
      <dgm:prSet presAssocID="{9CA38BED-1327-474D-A935-6CE07CE9CC2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3E401E-6A5E-41DE-8C05-7E04B14DD71A}" type="pres">
      <dgm:prSet presAssocID="{9CA38BED-1327-474D-A935-6CE07CE9CC2E}" presName="spNode" presStyleCnt="0"/>
      <dgm:spPr/>
    </dgm:pt>
    <dgm:pt modelId="{7680DAD7-D526-4DE1-BF2F-0F2C356D86D4}" type="pres">
      <dgm:prSet presAssocID="{206225D1-FDE8-4E93-878C-CC609FBEECA6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232DFB48-F824-4124-B8BF-A59C5DEEDA5A}" type="pres">
      <dgm:prSet presAssocID="{00420D34-2693-415F-9B3B-CAEC3EB6D10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26CA50-5725-4FAB-B672-65FBB1651A2F}" type="pres">
      <dgm:prSet presAssocID="{00420D34-2693-415F-9B3B-CAEC3EB6D10A}" presName="spNode" presStyleCnt="0"/>
      <dgm:spPr/>
    </dgm:pt>
    <dgm:pt modelId="{79806251-160E-4CE4-A246-68D098E0B66A}" type="pres">
      <dgm:prSet presAssocID="{58AA80AA-4172-4038-8E4A-E9B0AAF5DA3A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015A42B9-5B85-4E1C-9A81-C284A3E273B0}" type="pres">
      <dgm:prSet presAssocID="{5C7E8326-9C94-4936-9796-F1590BFEB79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7A888B-F8D6-452B-B3F5-7C7DDED21144}" type="pres">
      <dgm:prSet presAssocID="{5C7E8326-9C94-4936-9796-F1590BFEB793}" presName="spNode" presStyleCnt="0"/>
      <dgm:spPr/>
    </dgm:pt>
    <dgm:pt modelId="{B30CB413-B809-4127-AEEC-B7F25F870F94}" type="pres">
      <dgm:prSet presAssocID="{019606D2-C687-42CA-87C4-376A09AC6841}" presName="sibTrans" presStyleLbl="sibTrans1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A0230D89-2EF8-4344-A06C-356728A036C0}" srcId="{7267EBB4-57FD-41DB-8345-E94BA081705C}" destId="{AE79317A-14CB-4428-ABA2-06B65A3FA431}" srcOrd="1" destOrd="0" parTransId="{32C963B5-7F78-4FB0-931B-02FF3CF89348}" sibTransId="{5644D834-B8DE-4D8B-87DA-D67D8AB06E9F}"/>
    <dgm:cxn modelId="{E42DB371-61C0-414C-9476-A8B114154231}" srcId="{7267EBB4-57FD-41DB-8345-E94BA081705C}" destId="{8A08B96D-8AF1-49FA-80D1-ED3ABC53BE1B}" srcOrd="0" destOrd="0" parTransId="{C8549A04-C6AF-43CC-BA8F-F866658E4206}" sibTransId="{1AA65F8F-55DF-4A1B-B955-CE499B2B3C64}"/>
    <dgm:cxn modelId="{E6505E7B-ADD6-497B-90F4-24B2938EF019}" type="presOf" srcId="{8A08B96D-8AF1-49FA-80D1-ED3ABC53BE1B}" destId="{A4F25419-009F-4669-AA2E-87BAB36873E8}" srcOrd="0" destOrd="0" presId="urn:microsoft.com/office/officeart/2005/8/layout/cycle6"/>
    <dgm:cxn modelId="{2F26EE97-987F-4BDD-8F41-CD51FBD47DB1}" srcId="{7267EBB4-57FD-41DB-8345-E94BA081705C}" destId="{5C7E8326-9C94-4936-9796-F1590BFEB793}" srcOrd="4" destOrd="0" parTransId="{26066836-A679-43CC-A609-165AE8B365F2}" sibTransId="{019606D2-C687-42CA-87C4-376A09AC6841}"/>
    <dgm:cxn modelId="{1857D94A-3BC1-42EB-BF0C-47E233F70CC7}" type="presOf" srcId="{5644D834-B8DE-4D8B-87DA-D67D8AB06E9F}" destId="{F1737A49-203D-4945-B996-2596B3168EEB}" srcOrd="0" destOrd="0" presId="urn:microsoft.com/office/officeart/2005/8/layout/cycle6"/>
    <dgm:cxn modelId="{F4745F67-F817-4A8E-BF14-3B49EC2AA903}" type="presOf" srcId="{58AA80AA-4172-4038-8E4A-E9B0AAF5DA3A}" destId="{79806251-160E-4CE4-A246-68D098E0B66A}" srcOrd="0" destOrd="0" presId="urn:microsoft.com/office/officeart/2005/8/layout/cycle6"/>
    <dgm:cxn modelId="{6AC892E4-CD6F-41D2-A4EA-8AA7E9156B98}" type="presOf" srcId="{019606D2-C687-42CA-87C4-376A09AC6841}" destId="{B30CB413-B809-4127-AEEC-B7F25F870F94}" srcOrd="0" destOrd="0" presId="urn:microsoft.com/office/officeart/2005/8/layout/cycle6"/>
    <dgm:cxn modelId="{D280DBCE-815F-44CD-BAF6-F4E2555E9C4B}" type="presOf" srcId="{AE79317A-14CB-4428-ABA2-06B65A3FA431}" destId="{21E5C9ED-0D06-4E67-BD95-59C569785CA8}" srcOrd="0" destOrd="0" presId="urn:microsoft.com/office/officeart/2005/8/layout/cycle6"/>
    <dgm:cxn modelId="{6FD87311-E443-4217-95F7-76037763CCF9}" type="presOf" srcId="{7267EBB4-57FD-41DB-8345-E94BA081705C}" destId="{1088A015-5DE4-4145-A3C0-5E7B0C128846}" srcOrd="0" destOrd="0" presId="urn:microsoft.com/office/officeart/2005/8/layout/cycle6"/>
    <dgm:cxn modelId="{A610167E-6F0C-471D-8BD1-3FEB2045A702}" type="presOf" srcId="{206225D1-FDE8-4E93-878C-CC609FBEECA6}" destId="{7680DAD7-D526-4DE1-BF2F-0F2C356D86D4}" srcOrd="0" destOrd="0" presId="urn:microsoft.com/office/officeart/2005/8/layout/cycle6"/>
    <dgm:cxn modelId="{58D08097-5587-48CC-85C7-551D791B7920}" type="presOf" srcId="{5C7E8326-9C94-4936-9796-F1590BFEB793}" destId="{015A42B9-5B85-4E1C-9A81-C284A3E273B0}" srcOrd="0" destOrd="0" presId="urn:microsoft.com/office/officeart/2005/8/layout/cycle6"/>
    <dgm:cxn modelId="{68F1A5B3-9176-4792-B509-BA88FC5C7F94}" type="presOf" srcId="{1AA65F8F-55DF-4A1B-B955-CE499B2B3C64}" destId="{0590F21B-99F9-4AE9-ADC6-71C64C4D79AA}" srcOrd="0" destOrd="0" presId="urn:microsoft.com/office/officeart/2005/8/layout/cycle6"/>
    <dgm:cxn modelId="{CD8C5471-6A95-46CB-9FAD-DBCFC68CB922}" srcId="{7267EBB4-57FD-41DB-8345-E94BA081705C}" destId="{00420D34-2693-415F-9B3B-CAEC3EB6D10A}" srcOrd="3" destOrd="0" parTransId="{35411B1D-15A7-4F17-A9BC-7D25BB7B67DB}" sibTransId="{58AA80AA-4172-4038-8E4A-E9B0AAF5DA3A}"/>
    <dgm:cxn modelId="{A702A407-6403-4982-8871-F64847036359}" srcId="{7267EBB4-57FD-41DB-8345-E94BA081705C}" destId="{9CA38BED-1327-474D-A935-6CE07CE9CC2E}" srcOrd="2" destOrd="0" parTransId="{FB725EE4-43B2-400F-8F2F-0D51EA369BE0}" sibTransId="{206225D1-FDE8-4E93-878C-CC609FBEECA6}"/>
    <dgm:cxn modelId="{9D5EF89F-8FF6-463D-9DCA-1AE4717A5D5B}" type="presOf" srcId="{00420D34-2693-415F-9B3B-CAEC3EB6D10A}" destId="{232DFB48-F824-4124-B8BF-A59C5DEEDA5A}" srcOrd="0" destOrd="0" presId="urn:microsoft.com/office/officeart/2005/8/layout/cycle6"/>
    <dgm:cxn modelId="{5D0DF563-14A1-4D71-9E37-6F5220F11FAF}" type="presOf" srcId="{9CA38BED-1327-474D-A935-6CE07CE9CC2E}" destId="{E7EEB575-EC6A-4AAD-990B-552531636FBC}" srcOrd="0" destOrd="0" presId="urn:microsoft.com/office/officeart/2005/8/layout/cycle6"/>
    <dgm:cxn modelId="{C258BE38-A90A-4BA1-A7A3-942CEF8ECBE8}" type="presParOf" srcId="{1088A015-5DE4-4145-A3C0-5E7B0C128846}" destId="{A4F25419-009F-4669-AA2E-87BAB36873E8}" srcOrd="0" destOrd="0" presId="urn:microsoft.com/office/officeart/2005/8/layout/cycle6"/>
    <dgm:cxn modelId="{6392701A-CE61-4947-AF51-49788CB91C49}" type="presParOf" srcId="{1088A015-5DE4-4145-A3C0-5E7B0C128846}" destId="{A315DA26-1B60-4DD5-8186-6A50A5E64220}" srcOrd="1" destOrd="0" presId="urn:microsoft.com/office/officeart/2005/8/layout/cycle6"/>
    <dgm:cxn modelId="{C2C57730-AEFE-4EEA-8996-12E07011C5CB}" type="presParOf" srcId="{1088A015-5DE4-4145-A3C0-5E7B0C128846}" destId="{0590F21B-99F9-4AE9-ADC6-71C64C4D79AA}" srcOrd="2" destOrd="0" presId="urn:microsoft.com/office/officeart/2005/8/layout/cycle6"/>
    <dgm:cxn modelId="{483510E8-5EA1-4583-9571-E8F902572DDB}" type="presParOf" srcId="{1088A015-5DE4-4145-A3C0-5E7B0C128846}" destId="{21E5C9ED-0D06-4E67-BD95-59C569785CA8}" srcOrd="3" destOrd="0" presId="urn:microsoft.com/office/officeart/2005/8/layout/cycle6"/>
    <dgm:cxn modelId="{D18EAB65-F7B9-4E5D-A80E-8364AFA812DB}" type="presParOf" srcId="{1088A015-5DE4-4145-A3C0-5E7B0C128846}" destId="{5D81602E-2721-4365-A680-BE9AC64E19C9}" srcOrd="4" destOrd="0" presId="urn:microsoft.com/office/officeart/2005/8/layout/cycle6"/>
    <dgm:cxn modelId="{7C4C96E8-C859-4918-B661-2B56C1296367}" type="presParOf" srcId="{1088A015-5DE4-4145-A3C0-5E7B0C128846}" destId="{F1737A49-203D-4945-B996-2596B3168EEB}" srcOrd="5" destOrd="0" presId="urn:microsoft.com/office/officeart/2005/8/layout/cycle6"/>
    <dgm:cxn modelId="{FA0D02E3-2060-490C-8053-CC0D087EB0DB}" type="presParOf" srcId="{1088A015-5DE4-4145-A3C0-5E7B0C128846}" destId="{E7EEB575-EC6A-4AAD-990B-552531636FBC}" srcOrd="6" destOrd="0" presId="urn:microsoft.com/office/officeart/2005/8/layout/cycle6"/>
    <dgm:cxn modelId="{3A4CB67A-2A84-4DED-9D4D-6382DABFFFBF}" type="presParOf" srcId="{1088A015-5DE4-4145-A3C0-5E7B0C128846}" destId="{1D3E401E-6A5E-41DE-8C05-7E04B14DD71A}" srcOrd="7" destOrd="0" presId="urn:microsoft.com/office/officeart/2005/8/layout/cycle6"/>
    <dgm:cxn modelId="{6C7E5E68-1D8D-4D3D-8662-330B53B79393}" type="presParOf" srcId="{1088A015-5DE4-4145-A3C0-5E7B0C128846}" destId="{7680DAD7-D526-4DE1-BF2F-0F2C356D86D4}" srcOrd="8" destOrd="0" presId="urn:microsoft.com/office/officeart/2005/8/layout/cycle6"/>
    <dgm:cxn modelId="{ED5486DD-C01D-4887-A1C2-352864FBF457}" type="presParOf" srcId="{1088A015-5DE4-4145-A3C0-5E7B0C128846}" destId="{232DFB48-F824-4124-B8BF-A59C5DEEDA5A}" srcOrd="9" destOrd="0" presId="urn:microsoft.com/office/officeart/2005/8/layout/cycle6"/>
    <dgm:cxn modelId="{38C0419A-5785-414B-8E57-0F43177B1A81}" type="presParOf" srcId="{1088A015-5DE4-4145-A3C0-5E7B0C128846}" destId="{1026CA50-5725-4FAB-B672-65FBB1651A2F}" srcOrd="10" destOrd="0" presId="urn:microsoft.com/office/officeart/2005/8/layout/cycle6"/>
    <dgm:cxn modelId="{A914E9B4-78CF-48C6-A312-D4C89B9C11AF}" type="presParOf" srcId="{1088A015-5DE4-4145-A3C0-5E7B0C128846}" destId="{79806251-160E-4CE4-A246-68D098E0B66A}" srcOrd="11" destOrd="0" presId="urn:microsoft.com/office/officeart/2005/8/layout/cycle6"/>
    <dgm:cxn modelId="{DA3A90DD-251D-4664-A39D-D939CDA50C28}" type="presParOf" srcId="{1088A015-5DE4-4145-A3C0-5E7B0C128846}" destId="{015A42B9-5B85-4E1C-9A81-C284A3E273B0}" srcOrd="12" destOrd="0" presId="urn:microsoft.com/office/officeart/2005/8/layout/cycle6"/>
    <dgm:cxn modelId="{6C6DDB81-1409-4A7D-AA89-5AEDF8573335}" type="presParOf" srcId="{1088A015-5DE4-4145-A3C0-5E7B0C128846}" destId="{527A888B-F8D6-452B-B3F5-7C7DDED21144}" srcOrd="13" destOrd="0" presId="urn:microsoft.com/office/officeart/2005/8/layout/cycle6"/>
    <dgm:cxn modelId="{D00616B0-A65B-4E34-84C1-82A72F00295A}" type="presParOf" srcId="{1088A015-5DE4-4145-A3C0-5E7B0C128846}" destId="{B30CB413-B809-4127-AEEC-B7F25F870F94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F25419-009F-4669-AA2E-87BAB36873E8}">
      <dsp:nvSpPr>
        <dsp:cNvPr id="0" name=""/>
        <dsp:cNvSpPr/>
      </dsp:nvSpPr>
      <dsp:spPr>
        <a:xfrm>
          <a:off x="4318173" y="745"/>
          <a:ext cx="1879252" cy="1221514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就绪状态</a:t>
          </a:r>
          <a:endParaRPr lang="zh-CN" altLang="en-US" sz="2800" kern="1200" dirty="0"/>
        </a:p>
      </dsp:txBody>
      <dsp:txXfrm>
        <a:off x="4377802" y="60374"/>
        <a:ext cx="1759994" cy="1102256"/>
      </dsp:txXfrm>
    </dsp:sp>
    <dsp:sp modelId="{0590F21B-99F9-4AE9-ADC6-71C64C4D79AA}">
      <dsp:nvSpPr>
        <dsp:cNvPr id="0" name=""/>
        <dsp:cNvSpPr/>
      </dsp:nvSpPr>
      <dsp:spPr>
        <a:xfrm>
          <a:off x="2819424" y="611502"/>
          <a:ext cx="4876750" cy="4876750"/>
        </a:xfrm>
        <a:custGeom>
          <a:avLst/>
          <a:gdLst/>
          <a:ahLst/>
          <a:cxnLst/>
          <a:rect l="0" t="0" r="0" b="0"/>
          <a:pathLst>
            <a:path>
              <a:moveTo>
                <a:pt x="3390885" y="193737"/>
              </a:moveTo>
              <a:arcTo wR="2438375" hR="2438375" stAng="17579634" swAng="1959409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5C9ED-0D06-4E67-BD95-59C569785CA8}">
      <dsp:nvSpPr>
        <dsp:cNvPr id="0" name=""/>
        <dsp:cNvSpPr/>
      </dsp:nvSpPr>
      <dsp:spPr>
        <a:xfrm>
          <a:off x="6637206" y="1685620"/>
          <a:ext cx="1879252" cy="1221514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smtClean="0"/>
            <a:t>睡眠状态</a:t>
          </a:r>
          <a:endParaRPr lang="zh-CN" altLang="en-US" sz="2800" kern="1200"/>
        </a:p>
      </dsp:txBody>
      <dsp:txXfrm>
        <a:off x="6696835" y="1745249"/>
        <a:ext cx="1759994" cy="1102256"/>
      </dsp:txXfrm>
    </dsp:sp>
    <dsp:sp modelId="{F1737A49-203D-4945-B996-2596B3168EEB}">
      <dsp:nvSpPr>
        <dsp:cNvPr id="0" name=""/>
        <dsp:cNvSpPr/>
      </dsp:nvSpPr>
      <dsp:spPr>
        <a:xfrm>
          <a:off x="2819424" y="611502"/>
          <a:ext cx="4876750" cy="4876750"/>
        </a:xfrm>
        <a:custGeom>
          <a:avLst/>
          <a:gdLst/>
          <a:ahLst/>
          <a:cxnLst/>
          <a:rect l="0" t="0" r="0" b="0"/>
          <a:pathLst>
            <a:path>
              <a:moveTo>
                <a:pt x="4873431" y="2311208"/>
              </a:moveTo>
              <a:arcTo wR="2438375" hR="2438375" stAng="21420633" swAng="2194667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EEB575-EC6A-4AAD-990B-552531636FBC}">
      <dsp:nvSpPr>
        <dsp:cNvPr id="0" name=""/>
        <dsp:cNvSpPr/>
      </dsp:nvSpPr>
      <dsp:spPr>
        <a:xfrm>
          <a:off x="5751414" y="4411807"/>
          <a:ext cx="1879252" cy="1221514"/>
        </a:xfrm>
        <a:prstGeom prst="round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中断服务状态</a:t>
          </a:r>
          <a:endParaRPr lang="zh-CN" altLang="en-US" sz="2800" kern="1200" dirty="0"/>
        </a:p>
      </dsp:txBody>
      <dsp:txXfrm>
        <a:off x="5811043" y="4471436"/>
        <a:ext cx="1759994" cy="1102256"/>
      </dsp:txXfrm>
    </dsp:sp>
    <dsp:sp modelId="{7680DAD7-D526-4DE1-BF2F-0F2C356D86D4}">
      <dsp:nvSpPr>
        <dsp:cNvPr id="0" name=""/>
        <dsp:cNvSpPr/>
      </dsp:nvSpPr>
      <dsp:spPr>
        <a:xfrm>
          <a:off x="2819424" y="611502"/>
          <a:ext cx="4876750" cy="4876750"/>
        </a:xfrm>
        <a:custGeom>
          <a:avLst/>
          <a:gdLst/>
          <a:ahLst/>
          <a:cxnLst/>
          <a:rect l="0" t="0" r="0" b="0"/>
          <a:pathLst>
            <a:path>
              <a:moveTo>
                <a:pt x="2922317" y="4828243"/>
              </a:moveTo>
              <a:arcTo wR="2438375" hR="2438375" stAng="4713152" swAng="1373696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2DFB48-F824-4124-B8BF-A59C5DEEDA5A}">
      <dsp:nvSpPr>
        <dsp:cNvPr id="0" name=""/>
        <dsp:cNvSpPr/>
      </dsp:nvSpPr>
      <dsp:spPr>
        <a:xfrm>
          <a:off x="2884932" y="4411807"/>
          <a:ext cx="1879252" cy="1221514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等待状态</a:t>
          </a:r>
          <a:endParaRPr lang="zh-CN" altLang="en-US" sz="2800" kern="1200" dirty="0"/>
        </a:p>
      </dsp:txBody>
      <dsp:txXfrm>
        <a:off x="2944561" y="4471436"/>
        <a:ext cx="1759994" cy="1102256"/>
      </dsp:txXfrm>
    </dsp:sp>
    <dsp:sp modelId="{79806251-160E-4CE4-A246-68D098E0B66A}">
      <dsp:nvSpPr>
        <dsp:cNvPr id="0" name=""/>
        <dsp:cNvSpPr/>
      </dsp:nvSpPr>
      <dsp:spPr>
        <a:xfrm>
          <a:off x="2819424" y="611502"/>
          <a:ext cx="4876750" cy="4876750"/>
        </a:xfrm>
        <a:custGeom>
          <a:avLst/>
          <a:gdLst/>
          <a:ahLst/>
          <a:cxnLst/>
          <a:rect l="0" t="0" r="0" b="0"/>
          <a:pathLst>
            <a:path>
              <a:moveTo>
                <a:pt x="407125" y="3787337"/>
              </a:moveTo>
              <a:arcTo wR="2438375" hR="2438375" stAng="8784700" swAng="2194667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5A42B9-5B85-4E1C-9A81-C284A3E273B0}">
      <dsp:nvSpPr>
        <dsp:cNvPr id="0" name=""/>
        <dsp:cNvSpPr/>
      </dsp:nvSpPr>
      <dsp:spPr>
        <a:xfrm>
          <a:off x="1999141" y="1685620"/>
          <a:ext cx="1879252" cy="1221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运行状态</a:t>
          </a:r>
          <a:endParaRPr lang="zh-CN" altLang="en-US" sz="2800" kern="1200" dirty="0"/>
        </a:p>
      </dsp:txBody>
      <dsp:txXfrm>
        <a:off x="2058770" y="1745249"/>
        <a:ext cx="1759994" cy="1102256"/>
      </dsp:txXfrm>
    </dsp:sp>
    <dsp:sp modelId="{B30CB413-B809-4127-AEEC-B7F25F870F94}">
      <dsp:nvSpPr>
        <dsp:cNvPr id="0" name=""/>
        <dsp:cNvSpPr/>
      </dsp:nvSpPr>
      <dsp:spPr>
        <a:xfrm>
          <a:off x="2819424" y="611502"/>
          <a:ext cx="4876750" cy="4876750"/>
        </a:xfrm>
        <a:custGeom>
          <a:avLst/>
          <a:gdLst/>
          <a:ahLst/>
          <a:cxnLst/>
          <a:rect l="0" t="0" r="0" b="0"/>
          <a:pathLst>
            <a:path>
              <a:moveTo>
                <a:pt x="425220" y="1062555"/>
              </a:moveTo>
              <a:arcTo wR="2438375" hR="2438375" stAng="12860957" swAng="1959409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4228-772C-4F87-B467-91EA4980387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4987-4C6A-48C2-A69B-1E9E565AC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73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4228-772C-4F87-B467-91EA4980387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4987-4C6A-48C2-A69B-1E9E565AC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03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4228-772C-4F87-B467-91EA4980387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4987-4C6A-48C2-A69B-1E9E565AC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28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4228-772C-4F87-B467-91EA4980387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4987-4C6A-48C2-A69B-1E9E565AC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74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4228-772C-4F87-B467-91EA4980387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4987-4C6A-48C2-A69B-1E9E565AC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98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4228-772C-4F87-B467-91EA4980387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4987-4C6A-48C2-A69B-1E9E565AC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09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4228-772C-4F87-B467-91EA4980387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4987-4C6A-48C2-A69B-1E9E565AC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58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4228-772C-4F87-B467-91EA4980387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4987-4C6A-48C2-A69B-1E9E565AC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72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4228-772C-4F87-B467-91EA4980387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4987-4C6A-48C2-A69B-1E9E565AC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7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4228-772C-4F87-B467-91EA4980387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4987-4C6A-48C2-A69B-1E9E565AC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1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4228-772C-4F87-B467-91EA4980387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4987-4C6A-48C2-A69B-1E9E565AC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42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54228-772C-4F87-B467-91EA4980387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64987-4C6A-48C2-A69B-1E9E565AC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9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36028" y="294291"/>
            <a:ext cx="5486400" cy="6358758"/>
            <a:chOff x="262759" y="409904"/>
            <a:chExt cx="5486400" cy="6358758"/>
          </a:xfrm>
        </p:grpSpPr>
        <p:grpSp>
          <p:nvGrpSpPr>
            <p:cNvPr id="10" name="组合 9"/>
            <p:cNvGrpSpPr/>
            <p:nvPr/>
          </p:nvGrpSpPr>
          <p:grpSpPr>
            <a:xfrm>
              <a:off x="819808" y="409904"/>
              <a:ext cx="4929351" cy="6358758"/>
              <a:chOff x="819808" y="409904"/>
              <a:chExt cx="4929351" cy="6358758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819808" y="409904"/>
                <a:ext cx="4929351" cy="635875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228193" y="693682"/>
                <a:ext cx="13137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UCOS-II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圆角矩形 10"/>
            <p:cNvSpPr/>
            <p:nvPr/>
          </p:nvSpPr>
          <p:spPr>
            <a:xfrm>
              <a:off x="1460939" y="2033571"/>
              <a:ext cx="3941378" cy="462998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370082" y="2332936"/>
              <a:ext cx="13137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</a:rPr>
                <a:t>系统任务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354318" y="4529598"/>
              <a:ext cx="13137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</a:rPr>
                <a:t>用户任务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66952" y="2611997"/>
              <a:ext cx="1261241" cy="40011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线程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62759" y="788275"/>
              <a:ext cx="1261241" cy="40011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进程</a:t>
              </a:r>
              <a:endParaRPr lang="zh-CN" altLang="en-US" sz="20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757447" y="2332936"/>
              <a:ext cx="13137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</a:rPr>
                <a:t>空闲任务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767958" y="2812052"/>
              <a:ext cx="13137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</a:rPr>
                <a:t>统计任务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810001" y="4067860"/>
              <a:ext cx="13137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</a:rPr>
                <a:t>空闲任务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6463862" y="399034"/>
            <a:ext cx="5255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由于每个任务都可以访问全局变量，都在同一个内存空间下，所以，每个任务都没有自己的私有空间，但是有自己的私有数据。因此 </a:t>
            </a:r>
            <a:r>
              <a:rPr lang="en-US" altLang="zh-CN" dirty="0" err="1" smtClean="0"/>
              <a:t>ucos</a:t>
            </a:r>
            <a:r>
              <a:rPr lang="en-US" altLang="zh-CN" dirty="0" smtClean="0"/>
              <a:t> </a:t>
            </a:r>
            <a:r>
              <a:rPr lang="zh-CN" altLang="en-US" dirty="0" smtClean="0"/>
              <a:t>所有的任务都是线程。归根结底是</a:t>
            </a:r>
            <a:r>
              <a:rPr lang="en-US" altLang="zh-CN" dirty="0" smtClean="0"/>
              <a:t>stm32</a:t>
            </a:r>
            <a:r>
              <a:rPr lang="zh-CN" altLang="en-US" dirty="0" smtClean="0"/>
              <a:t>没有虚拟内存</a:t>
            </a:r>
            <a:r>
              <a:rPr lang="en-US" altLang="zh-CN" dirty="0" smtClean="0"/>
              <a:t>/MMU</a:t>
            </a:r>
            <a:r>
              <a:rPr lang="zh-CN" altLang="en-US" dirty="0" smtClean="0"/>
              <a:t>的原因。</a:t>
            </a:r>
            <a:endParaRPr lang="zh-CN" altLang="en-US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5223641" y="2496384"/>
            <a:ext cx="24173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851227" y="2279989"/>
            <a:ext cx="434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操作系统必须使用的，可自定义</a:t>
            </a:r>
            <a:r>
              <a:rPr lang="en-US" altLang="zh-CN" dirty="0" smtClean="0"/>
              <a:t>OSdleCtr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5255172" y="2896494"/>
            <a:ext cx="24173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851227" y="2727217"/>
            <a:ext cx="141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可选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612524" y="2113787"/>
            <a:ext cx="180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Os_lowest_prio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5449613" y="2853698"/>
            <a:ext cx="202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Os_lowest_prio+1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6621516" y="3793834"/>
            <a:ext cx="5297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一般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语言，</a:t>
            </a:r>
            <a:r>
              <a:rPr lang="en-US" altLang="zh-CN" dirty="0" smtClean="0"/>
              <a:t>a[0]=*a </a:t>
            </a:r>
            <a:r>
              <a:rPr lang="zh-CN" altLang="en-US" dirty="0" smtClean="0"/>
              <a:t>地址都是低于</a:t>
            </a:r>
            <a:r>
              <a:rPr lang="en-US" altLang="zh-CN" dirty="0" smtClean="0"/>
              <a:t>a[1]=(*p+1)</a:t>
            </a:r>
            <a:r>
              <a:rPr lang="zh-CN" altLang="en-US" dirty="0" smtClean="0"/>
              <a:t>的</a:t>
            </a:r>
            <a:endParaRPr lang="zh-CN" altLang="en-US" dirty="0"/>
          </a:p>
        </p:txBody>
      </p:sp>
      <p:grpSp>
        <p:nvGrpSpPr>
          <p:cNvPr id="46" name="组合 45"/>
          <p:cNvGrpSpPr/>
          <p:nvPr/>
        </p:nvGrpSpPr>
        <p:grpSpPr>
          <a:xfrm>
            <a:off x="3815255" y="3793834"/>
            <a:ext cx="2102069" cy="2685036"/>
            <a:chOff x="3815255" y="3793834"/>
            <a:chExt cx="2102069" cy="2685036"/>
          </a:xfrm>
        </p:grpSpPr>
        <p:sp>
          <p:nvSpPr>
            <p:cNvPr id="34" name="圆角矩形 33"/>
            <p:cNvSpPr/>
            <p:nvPr/>
          </p:nvSpPr>
          <p:spPr>
            <a:xfrm>
              <a:off x="3815255" y="3793834"/>
              <a:ext cx="1740995" cy="268503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852041" y="3901735"/>
              <a:ext cx="2065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事件控制块指针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852041" y="4334755"/>
              <a:ext cx="1313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消息</a:t>
              </a:r>
              <a:r>
                <a:rPr lang="zh-CN" altLang="en-US" dirty="0">
                  <a:solidFill>
                    <a:schemeClr val="bg1"/>
                  </a:solidFill>
                </a:rPr>
                <a:t>指针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852041" y="4784340"/>
              <a:ext cx="1313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删除标志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852042" y="5204754"/>
              <a:ext cx="1502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就绪表访问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852040" y="5601431"/>
              <a:ext cx="1313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任务状态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852042" y="6051227"/>
              <a:ext cx="1502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等待时间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3" name="直接箭头连接符 42"/>
          <p:cNvCxnSpPr/>
          <p:nvPr/>
        </p:nvCxnSpPr>
        <p:spPr>
          <a:xfrm>
            <a:off x="5460123" y="5862505"/>
            <a:ext cx="158180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096" y="4595829"/>
            <a:ext cx="4941015" cy="208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9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6538514"/>
              </p:ext>
            </p:extLst>
          </p:nvPr>
        </p:nvGraphicFramePr>
        <p:xfrm>
          <a:off x="964324" y="409903"/>
          <a:ext cx="10515600" cy="5714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9036424" y="2967074"/>
            <a:ext cx="30157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任务以代码的形式驻留在程序空间（</a:t>
            </a:r>
            <a:r>
              <a:rPr lang="en-US" altLang="zh-CN" dirty="0" smtClean="0"/>
              <a:t>ROM</a:t>
            </a:r>
            <a:r>
              <a:rPr lang="zh-CN" altLang="en-US" dirty="0" smtClean="0"/>
              <a:t>或</a:t>
            </a:r>
            <a:r>
              <a:rPr lang="en-US" altLang="zh-CN" dirty="0" smtClean="0"/>
              <a:t>RAM)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4518830" y="86737"/>
            <a:ext cx="3581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系统为任务配备了任务控制块且在任务就绪表中进行了就绪登记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381358" y="2920908"/>
            <a:ext cx="2286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获得了 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的使用权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32725" y="6021578"/>
            <a:ext cx="4066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正在运行的任务，需要等待一段时间或需要等待一个事件发生再运行时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754984" y="5731996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中止运行而去执行中断服务程序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7305265" y="1204857"/>
            <a:ext cx="899438" cy="892884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4184724" y="1174568"/>
            <a:ext cx="946673" cy="923173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7412018" y="872003"/>
            <a:ext cx="1161826" cy="111879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915784" y="3420932"/>
            <a:ext cx="742276" cy="12694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894729" y="2862406"/>
            <a:ext cx="2667897" cy="18386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864728" y="2628303"/>
            <a:ext cx="2714791" cy="390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3786692" y="872003"/>
            <a:ext cx="1194099" cy="11187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4864728" y="3105574"/>
            <a:ext cx="2364411" cy="159551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4980791" y="1733007"/>
            <a:ext cx="1241332" cy="2968085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5885228" y="3349412"/>
            <a:ext cx="1763460" cy="1594848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 rot="20705349">
            <a:off x="5172943" y="198346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92D050"/>
                </a:solidFill>
              </a:rPr>
              <a:t>就绪表中登记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 rot="21071998">
            <a:off x="7264768" y="3962170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92D050"/>
                </a:solidFill>
              </a:rPr>
              <a:t>删除</a:t>
            </a:r>
            <a:r>
              <a:rPr lang="en-US" altLang="zh-CN" dirty="0" smtClean="0">
                <a:solidFill>
                  <a:srgbClr val="92D050"/>
                </a:solidFill>
              </a:rPr>
              <a:t>TCB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 rot="1715099">
            <a:off x="7406092" y="1068048"/>
            <a:ext cx="16209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7030A0"/>
                </a:solidFill>
              </a:rPr>
              <a:t>就绪表中登记</a:t>
            </a:r>
            <a:r>
              <a:rPr lang="en-US" altLang="zh-CN" dirty="0" smtClean="0">
                <a:solidFill>
                  <a:srgbClr val="7030A0"/>
                </a:solidFill>
              </a:rPr>
              <a:t>,</a:t>
            </a:r>
          </a:p>
          <a:p>
            <a:pPr algn="ctr"/>
            <a:r>
              <a:rPr lang="zh-CN" altLang="en-US" dirty="0" smtClean="0">
                <a:solidFill>
                  <a:srgbClr val="7030A0"/>
                </a:solidFill>
              </a:rPr>
              <a:t>分配</a:t>
            </a:r>
            <a:r>
              <a:rPr lang="en-US" altLang="zh-CN" dirty="0" smtClean="0">
                <a:solidFill>
                  <a:srgbClr val="7030A0"/>
                </a:solidFill>
              </a:rPr>
              <a:t>TCB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 rot="1007110">
            <a:off x="6934622" y="1520749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删除TCB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180431" y="2576700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删除TCB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 rot="1219818">
            <a:off x="5946758" y="341853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中断</a:t>
            </a:r>
          </a:p>
        </p:txBody>
      </p:sp>
      <p:sp>
        <p:nvSpPr>
          <p:cNvPr id="46" name="矩形 45"/>
          <p:cNvSpPr/>
          <p:nvPr/>
        </p:nvSpPr>
        <p:spPr>
          <a:xfrm rot="2430572">
            <a:off x="3488814" y="391654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等待资源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 rot="19585983">
            <a:off x="3181776" y="1004263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</a:rPr>
              <a:t>2.</a:t>
            </a:r>
            <a:r>
              <a:rPr lang="zh-CN" altLang="en-US" dirty="0" smtClean="0">
                <a:solidFill>
                  <a:schemeClr val="accent1"/>
                </a:solidFill>
              </a:rPr>
              <a:t>任务</a:t>
            </a:r>
            <a:r>
              <a:rPr lang="zh-CN" altLang="en-US" dirty="0" smtClean="0">
                <a:solidFill>
                  <a:schemeClr val="accent1"/>
                </a:solidFill>
              </a:rPr>
              <a:t>切换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zh-CN" altLang="en-US" dirty="0" smtClean="0">
                <a:solidFill>
                  <a:schemeClr val="accent1"/>
                </a:solidFill>
              </a:rPr>
              <a:t>就绪表不注销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 rot="19585983">
            <a:off x="4340731" y="153580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任务切换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 rot="19478203">
            <a:off x="3072349" y="749214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1.delay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03063" y="182777"/>
            <a:ext cx="1874197" cy="882869"/>
            <a:chOff x="582952" y="210207"/>
            <a:chExt cx="1874197" cy="882869"/>
          </a:xfrm>
        </p:grpSpPr>
        <p:sp>
          <p:nvSpPr>
            <p:cNvPr id="3" name="圆角矩形 2"/>
            <p:cNvSpPr/>
            <p:nvPr/>
          </p:nvSpPr>
          <p:spPr>
            <a:xfrm>
              <a:off x="582952" y="210207"/>
              <a:ext cx="1829202" cy="882869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687513" y="362602"/>
              <a:ext cx="1769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</a:rPr>
                <a:t>任务创建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 rot="2450523">
            <a:off x="3968294" y="3716293"/>
            <a:ext cx="108074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accent1"/>
                </a:solidFill>
              </a:rPr>
              <a:t>Suspend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404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324" y="257563"/>
            <a:ext cx="3073055" cy="57007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就绪表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206731"/>
              </p:ext>
            </p:extLst>
          </p:nvPr>
        </p:nvGraphicFramePr>
        <p:xfrm>
          <a:off x="3598043" y="1818292"/>
          <a:ext cx="4106040" cy="321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08">
                  <a:extLst>
                    <a:ext uri="{9D8B030D-6E8A-4147-A177-3AD203B41FA5}">
                      <a16:colId xmlns:a16="http://schemas.microsoft.com/office/drawing/2014/main" val="3925016222"/>
                    </a:ext>
                  </a:extLst>
                </a:gridCol>
                <a:gridCol w="821208">
                  <a:extLst>
                    <a:ext uri="{9D8B030D-6E8A-4147-A177-3AD203B41FA5}">
                      <a16:colId xmlns:a16="http://schemas.microsoft.com/office/drawing/2014/main" val="1000469538"/>
                    </a:ext>
                  </a:extLst>
                </a:gridCol>
                <a:gridCol w="821208">
                  <a:extLst>
                    <a:ext uri="{9D8B030D-6E8A-4147-A177-3AD203B41FA5}">
                      <a16:colId xmlns:a16="http://schemas.microsoft.com/office/drawing/2014/main" val="3532943145"/>
                    </a:ext>
                  </a:extLst>
                </a:gridCol>
                <a:gridCol w="821208">
                  <a:extLst>
                    <a:ext uri="{9D8B030D-6E8A-4147-A177-3AD203B41FA5}">
                      <a16:colId xmlns:a16="http://schemas.microsoft.com/office/drawing/2014/main" val="3262582348"/>
                    </a:ext>
                  </a:extLst>
                </a:gridCol>
                <a:gridCol w="821208">
                  <a:extLst>
                    <a:ext uri="{9D8B030D-6E8A-4147-A177-3AD203B41FA5}">
                      <a16:colId xmlns:a16="http://schemas.microsoft.com/office/drawing/2014/main" val="2807816250"/>
                    </a:ext>
                  </a:extLst>
                </a:gridCol>
              </a:tblGrid>
              <a:tr h="536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096290"/>
                  </a:ext>
                </a:extLst>
              </a:tr>
              <a:tr h="536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578114"/>
                  </a:ext>
                </a:extLst>
              </a:tr>
              <a:tr h="536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545564"/>
                  </a:ext>
                </a:extLst>
              </a:tr>
              <a:tr h="536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596807"/>
                  </a:ext>
                </a:extLst>
              </a:tr>
              <a:tr h="536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49021"/>
                  </a:ext>
                </a:extLst>
              </a:tr>
              <a:tr h="536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05921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453660"/>
              </p:ext>
            </p:extLst>
          </p:nvPr>
        </p:nvGraphicFramePr>
        <p:xfrm>
          <a:off x="8085960" y="1818292"/>
          <a:ext cx="821208" cy="321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08">
                  <a:extLst>
                    <a:ext uri="{9D8B030D-6E8A-4147-A177-3AD203B41FA5}">
                      <a16:colId xmlns:a16="http://schemas.microsoft.com/office/drawing/2014/main" val="2807816250"/>
                    </a:ext>
                  </a:extLst>
                </a:gridCol>
              </a:tblGrid>
              <a:tr h="53632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096290"/>
                  </a:ext>
                </a:extLst>
              </a:tr>
              <a:tr h="53632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578114"/>
                  </a:ext>
                </a:extLst>
              </a:tr>
              <a:tr h="536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545564"/>
                  </a:ext>
                </a:extLst>
              </a:tr>
              <a:tr h="53632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596807"/>
                  </a:ext>
                </a:extLst>
              </a:tr>
              <a:tr h="53632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49021"/>
                  </a:ext>
                </a:extLst>
              </a:tr>
              <a:tr h="53632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05921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539629"/>
              </p:ext>
            </p:extLst>
          </p:nvPr>
        </p:nvGraphicFramePr>
        <p:xfrm>
          <a:off x="2469231" y="1840219"/>
          <a:ext cx="821208" cy="321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08">
                  <a:extLst>
                    <a:ext uri="{9D8B030D-6E8A-4147-A177-3AD203B41FA5}">
                      <a16:colId xmlns:a16="http://schemas.microsoft.com/office/drawing/2014/main" val="2807816250"/>
                    </a:ext>
                  </a:extLst>
                </a:gridCol>
              </a:tblGrid>
              <a:tr h="536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096290"/>
                  </a:ext>
                </a:extLst>
              </a:tr>
              <a:tr h="536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578114"/>
                  </a:ext>
                </a:extLst>
              </a:tr>
              <a:tr h="536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545564"/>
                  </a:ext>
                </a:extLst>
              </a:tr>
              <a:tr h="536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596807"/>
                  </a:ext>
                </a:extLst>
              </a:tr>
              <a:tr h="536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49021"/>
                  </a:ext>
                </a:extLst>
              </a:tr>
              <a:tr h="536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059216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919239" y="1448960"/>
            <a:ext cx="137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OSRdyGrp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29941" y="2934860"/>
            <a:ext cx="1276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OSRdyGrp[OSTCBY]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40021" y="5900533"/>
            <a:ext cx="1497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</a:rPr>
              <a:t>OSTCBX </a:t>
            </a:r>
            <a:r>
              <a:rPr lang="en-US" altLang="zh-CN" b="1" dirty="0" smtClean="0">
                <a:solidFill>
                  <a:srgbClr val="FFC000"/>
                </a:solidFill>
              </a:rPr>
              <a:t>= 2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543622"/>
              </p:ext>
            </p:extLst>
          </p:nvPr>
        </p:nvGraphicFramePr>
        <p:xfrm>
          <a:off x="3607661" y="5364204"/>
          <a:ext cx="4106040" cy="536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08">
                  <a:extLst>
                    <a:ext uri="{9D8B030D-6E8A-4147-A177-3AD203B41FA5}">
                      <a16:colId xmlns:a16="http://schemas.microsoft.com/office/drawing/2014/main" val="3925016222"/>
                    </a:ext>
                  </a:extLst>
                </a:gridCol>
                <a:gridCol w="821208">
                  <a:extLst>
                    <a:ext uri="{9D8B030D-6E8A-4147-A177-3AD203B41FA5}">
                      <a16:colId xmlns:a16="http://schemas.microsoft.com/office/drawing/2014/main" val="1000469538"/>
                    </a:ext>
                  </a:extLst>
                </a:gridCol>
                <a:gridCol w="821208">
                  <a:extLst>
                    <a:ext uri="{9D8B030D-6E8A-4147-A177-3AD203B41FA5}">
                      <a16:colId xmlns:a16="http://schemas.microsoft.com/office/drawing/2014/main" val="3532943145"/>
                    </a:ext>
                  </a:extLst>
                </a:gridCol>
                <a:gridCol w="821208">
                  <a:extLst>
                    <a:ext uri="{9D8B030D-6E8A-4147-A177-3AD203B41FA5}">
                      <a16:colId xmlns:a16="http://schemas.microsoft.com/office/drawing/2014/main" val="3262582348"/>
                    </a:ext>
                  </a:extLst>
                </a:gridCol>
                <a:gridCol w="821208">
                  <a:extLst>
                    <a:ext uri="{9D8B030D-6E8A-4147-A177-3AD203B41FA5}">
                      <a16:colId xmlns:a16="http://schemas.microsoft.com/office/drawing/2014/main" val="2807816250"/>
                    </a:ext>
                  </a:extLst>
                </a:gridCol>
              </a:tblGrid>
              <a:tr h="536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059216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2241405" y="1470887"/>
            <a:ext cx="1309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92D050"/>
                </a:solidFill>
              </a:rPr>
              <a:t>OSTCBBitY</a:t>
            </a:r>
          </a:p>
        </p:txBody>
      </p:sp>
      <p:sp>
        <p:nvSpPr>
          <p:cNvPr id="14" name="矩形 13"/>
          <p:cNvSpPr/>
          <p:nvPr/>
        </p:nvSpPr>
        <p:spPr>
          <a:xfrm>
            <a:off x="2241405" y="5447702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C000"/>
                </a:solidFill>
              </a:rPr>
              <a:t>OSTCBBitX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231787" y="1448960"/>
            <a:ext cx="1319592" cy="3828015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7816262" y="1470887"/>
            <a:ext cx="2330294" cy="3828015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2231786" y="5036266"/>
            <a:ext cx="7914769" cy="1233599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040021" y="1418182"/>
            <a:ext cx="13360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OSRdyTbl</a:t>
            </a:r>
          </a:p>
        </p:txBody>
      </p:sp>
    </p:spTree>
    <p:extLst>
      <p:ext uri="{BB962C8B-B14F-4D97-AF65-F5344CB8AC3E}">
        <p14:creationId xmlns:p14="http://schemas.microsoft.com/office/powerpoint/2010/main" val="336177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264</Words>
  <Application>Microsoft Office PowerPoint</Application>
  <PresentationFormat>宽屏</PresentationFormat>
  <Paragraphs>93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就绪表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pc</cp:lastModifiedBy>
  <cp:revision>40</cp:revision>
  <dcterms:created xsi:type="dcterms:W3CDTF">2019-07-18T16:13:06Z</dcterms:created>
  <dcterms:modified xsi:type="dcterms:W3CDTF">2019-07-19T18:03:05Z</dcterms:modified>
</cp:coreProperties>
</file>