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hui Xu" userId="370dc367-641f-42b8-abbe-b83727b5d36a" providerId="ADAL" clId="{48BCB84C-37D5-4CA0-AEE2-A54D10E5A6B2}"/>
    <pc:docChg chg="custSel addSld modSld">
      <pc:chgData name="Linghui Xu" userId="370dc367-641f-42b8-abbe-b83727b5d36a" providerId="ADAL" clId="{48BCB84C-37D5-4CA0-AEE2-A54D10E5A6B2}" dt="2024-05-21T21:12:28.489" v="5" actId="680"/>
      <pc:docMkLst>
        <pc:docMk/>
      </pc:docMkLst>
      <pc:sldChg chg="delSp new mod modClrScheme chgLayout">
        <pc:chgData name="Linghui Xu" userId="370dc367-641f-42b8-abbe-b83727b5d36a" providerId="ADAL" clId="{48BCB84C-37D5-4CA0-AEE2-A54D10E5A6B2}" dt="2024-05-21T21:12:26.476" v="1" actId="700"/>
        <pc:sldMkLst>
          <pc:docMk/>
          <pc:sldMk cId="3743538556" sldId="256"/>
        </pc:sldMkLst>
        <pc:spChg chg="del">
          <ac:chgData name="Linghui Xu" userId="370dc367-641f-42b8-abbe-b83727b5d36a" providerId="ADAL" clId="{48BCB84C-37D5-4CA0-AEE2-A54D10E5A6B2}" dt="2024-05-21T21:12:26.476" v="1" actId="700"/>
          <ac:spMkLst>
            <pc:docMk/>
            <pc:sldMk cId="3743538556" sldId="256"/>
            <ac:spMk id="2" creationId="{E3725CB0-4C43-215F-5663-DB7858EF494F}"/>
          </ac:spMkLst>
        </pc:spChg>
        <pc:spChg chg="del">
          <ac:chgData name="Linghui Xu" userId="370dc367-641f-42b8-abbe-b83727b5d36a" providerId="ADAL" clId="{48BCB84C-37D5-4CA0-AEE2-A54D10E5A6B2}" dt="2024-05-21T21:12:26.476" v="1" actId="700"/>
          <ac:spMkLst>
            <pc:docMk/>
            <pc:sldMk cId="3743538556" sldId="256"/>
            <ac:spMk id="3" creationId="{3E8E5B06-CF13-7AA1-9810-BD32202A89EE}"/>
          </ac:spMkLst>
        </pc:spChg>
      </pc:sldChg>
      <pc:sldChg chg="new">
        <pc:chgData name="Linghui Xu" userId="370dc367-641f-42b8-abbe-b83727b5d36a" providerId="ADAL" clId="{48BCB84C-37D5-4CA0-AEE2-A54D10E5A6B2}" dt="2024-05-21T21:12:27.889" v="2" actId="680"/>
        <pc:sldMkLst>
          <pc:docMk/>
          <pc:sldMk cId="2934994931" sldId="257"/>
        </pc:sldMkLst>
      </pc:sldChg>
      <pc:sldChg chg="new">
        <pc:chgData name="Linghui Xu" userId="370dc367-641f-42b8-abbe-b83727b5d36a" providerId="ADAL" clId="{48BCB84C-37D5-4CA0-AEE2-A54D10E5A6B2}" dt="2024-05-21T21:12:28.110" v="3" actId="680"/>
        <pc:sldMkLst>
          <pc:docMk/>
          <pc:sldMk cId="817561455" sldId="258"/>
        </pc:sldMkLst>
      </pc:sldChg>
      <pc:sldChg chg="new">
        <pc:chgData name="Linghui Xu" userId="370dc367-641f-42b8-abbe-b83727b5d36a" providerId="ADAL" clId="{48BCB84C-37D5-4CA0-AEE2-A54D10E5A6B2}" dt="2024-05-21T21:12:28.311" v="4" actId="680"/>
        <pc:sldMkLst>
          <pc:docMk/>
          <pc:sldMk cId="1901626795" sldId="259"/>
        </pc:sldMkLst>
      </pc:sldChg>
      <pc:sldChg chg="new">
        <pc:chgData name="Linghui Xu" userId="370dc367-641f-42b8-abbe-b83727b5d36a" providerId="ADAL" clId="{48BCB84C-37D5-4CA0-AEE2-A54D10E5A6B2}" dt="2024-05-21T21:12:28.489" v="5" actId="680"/>
        <pc:sldMkLst>
          <pc:docMk/>
          <pc:sldMk cId="34586764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7A5-4B50-4870-29F8-DA53E277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15461-6472-DE38-2932-7427E73F2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B7AF-2D89-B502-14A7-4D04C368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21C0-4F18-7302-6DE1-9E976568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B27B-22E9-985E-D17C-2E72DAFD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3DE4-6DC1-FFFE-B4F3-A1FB7C51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DE70-F316-D18B-0989-EC5B345E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288A-EF14-4A63-1B90-357ABF06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DE1F-556C-086D-B386-FD35A672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4F28-D112-4B35-D3E8-475925BA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9E8BE-F573-8AD3-E62D-CFE86814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B51C-3B00-B734-0BA3-11C2E322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1869-E37E-3796-AB50-9B8A561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335F-19C3-974B-8338-45DA8806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F55E-A187-346F-CECE-267C2E4F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5035-4AFF-1492-1AED-DDBA369C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FC5F-237A-6E1C-8F12-753C2628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4677-9DCF-C2CA-7AC2-6D721D2A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E6EC-53A0-DD7A-9AD2-B34ACD1E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B3A3-9257-55AF-57CC-0F62355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4E02-9848-FF47-25E9-C0CDAD15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34BD-8E79-7C3C-DFA2-F1C1B23B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37DD-EBB3-8D8B-609A-8E62AA3C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F44C-BFF0-40C3-17A9-733FC5E8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E109-9663-0D17-FF16-2983E7BE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58DE-FB71-BFF4-E318-1A457193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2540-D0DB-4734-7E49-F45D9A70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8E176-DA24-5D76-B522-78675A770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97F8A-9B95-97C8-7E0C-E8E22812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E877C-5AFB-07BC-95B9-E241757D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B8A2-942F-614F-99A6-7E697E62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9131-0757-7124-771E-0B5F36BD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DCAAC-6192-2E83-FE7F-CA219DE0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9F607-816C-0005-455B-C0D42ACC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41532-D307-DCA1-9E92-5A6D9D7B9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EFA27-DEB2-8B97-5491-4B0704A77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9549A-86F6-0485-8BCB-F6AC185C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D655F-1A68-427B-B540-EF9E21FA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D3CFE-4A34-3BCD-ADD2-2604183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2A0D-3A29-B4F1-B491-E175A5E8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65AC8-BE71-8A9D-5E19-BDC5D4EC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FA197-F143-3D4D-0A23-E3F3FA15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5E8D-482B-C844-3674-33EA6E8E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639A0-2482-4ACB-7F43-C83D7B96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80A44-AE1B-0F3A-7949-3255275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EC310-B0F1-9F4D-6AD4-0553497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4DA5-AA68-6096-A7EA-4ED7F8D4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E06D-6DAA-3A64-1A44-936D0345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259BC-9942-456E-BEDE-252DA27B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95AD-4EB6-A42D-76B4-CCD26A24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9E2D-4D3E-90A0-3A43-7F604C93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D371-D862-8B7D-D9D8-1397B584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4B2A-9A16-A849-0348-1993F65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F2C16-BEBA-A498-943B-79084339E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11098-EE4F-9289-FD05-C8FC6D95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E1D5-AC9D-647B-17DE-1E448E04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A885-9500-7432-0ED2-5485D2E1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6466-ECA2-7239-DA64-8322C04C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7762D-FB6E-72BC-34E4-504DE4E4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8362-60FC-3B1C-0599-50C3C775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7822-0447-D2E6-A733-B03A66F36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F6625-9D57-4562-9D24-DA90D907D87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80EA-0085-E868-127C-002D6503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BCF7-4F69-60D8-6313-A3DA035B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515E9-729A-4571-AF83-9B963EA6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5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9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56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Linghui Xu</dc:creator>
  <cp:lastModifiedBy>Linghui Xu</cp:lastModifiedBy>
  <cp:revision>1</cp:revision>
  <dcterms:created xsi:type="dcterms:W3CDTF">2024-05-21T21:11:14Z</dcterms:created>
  <dcterms:modified xsi:type="dcterms:W3CDTF">2024-05-21T21:12:29Z</dcterms:modified>
</cp:coreProperties>
</file>