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6CF08-0E8E-4981-97D6-D8D39CE4DE45}" v="2" dt="2024-03-09T13:30:0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hui Xu" userId="370dc367-641f-42b8-abbe-b83727b5d36a" providerId="ADAL" clId="{1F56CF08-0E8E-4981-97D6-D8D39CE4DE45}"/>
    <pc:docChg chg="delSld">
      <pc:chgData name="Linghui Xu" userId="370dc367-641f-42b8-abbe-b83727b5d36a" providerId="ADAL" clId="{1F56CF08-0E8E-4981-97D6-D8D39CE4DE45}" dt="2024-03-09T12:49:23.021" v="0" actId="47"/>
      <pc:docMkLst>
        <pc:docMk/>
      </pc:docMkLst>
      <pc:sldChg chg="del">
        <pc:chgData name="Linghui Xu" userId="370dc367-641f-42b8-abbe-b83727b5d36a" providerId="ADAL" clId="{1F56CF08-0E8E-4981-97D6-D8D39CE4DE45}" dt="2024-03-09T12:49:23.021" v="0" actId="47"/>
        <pc:sldMkLst>
          <pc:docMk/>
          <pc:sldMk cId="215784881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B019-DB66-8811-A0B6-7579631EA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A7502-8F32-28F2-049D-73034EA7E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4FA9-87AA-92D2-7568-526AE3A9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A6F9-A34D-F9C1-3B02-AAD18629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F5CC1-223F-CE6F-C583-4F9E1E76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825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57A7-405A-E528-998D-5FC076239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EB68F-5E2C-51F5-B42F-04888588C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7520-8AA3-D571-F2E1-CDA20FE5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C75E5-6989-1D47-24F6-C6702A88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A1A8B-F902-52D9-0D19-CA103D51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44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CD1BF8-8823-9FEB-9151-E6B1F5DA3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84CB-84AC-A348-31FE-E65CD917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5BA8-27EC-E94F-970A-8E1AD270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4B86-AC7E-6E9E-C90B-6503BE1F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D338-0219-014E-3599-5F9F20E7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703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1F9-B0DA-908B-356A-6697F063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9808-4663-6F41-6313-C37B3BA14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2345-429C-B1A5-9588-E2C2B375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9C37-5B0C-E9D3-DF28-B60124CC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4710-F647-A97B-1875-F6CAC894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5553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C097-C01C-3193-6DA0-0D4BE86F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28D1F-B09D-7A06-734B-D40A488A1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78F9-2A61-4D61-B819-15AACA9D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F9A7B-E0B4-C89D-3F27-B782F9F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B4D2-F8D5-D683-53F7-99CECD8A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439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8382-6111-FB37-5928-3E3DB8CD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D40D-4080-B259-17A8-AE8FA0291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D8F7-FCFE-6DE1-ACF9-7606F072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EEFA2-996C-2F76-C83D-1897905D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A00E-42BE-EAE5-E783-2B12886A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256E7-9E0B-F54B-23EA-708CFB5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7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917D-B969-6DEC-A8C5-60110202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7FABE-0FF2-6D9C-4FEC-BDD4E582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CD79F-1976-5956-2233-FC16B253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92A8D-1D5B-17A9-C51C-EEECFF06D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230B1-6260-C481-1276-B03BED29B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CB42B-0744-AA2D-B427-3AA999D1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51B85-0F45-DFF1-4E48-B67EB864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A10C5-AB72-CCB9-B00D-DE91C477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503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7A78-1271-5E62-3F67-B4D08B8B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A3D19-1B04-3830-1730-1CFADE40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BFC0A-3C1B-9CD8-8F4F-9BE22211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2F90F-A929-289F-6D00-C8286B58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344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93C7-08E1-09B6-4216-0DD1654E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796FD-3E0E-78F8-91EA-AC31668D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8DF95-67A1-AD7C-CB6C-60BD61D6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959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36D4-A53A-A93E-0C88-0763E63B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0C34-883B-AD9F-ED6C-23644B83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4540C-FD43-6481-0D60-9224F4F5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C00CC-FB7E-D694-E69D-2D0B74847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8DA9-FC27-2C1F-E16A-57F9FC27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6B680-B060-BC84-2076-19979F634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2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E733-6B4D-A05D-7C75-24C8978A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0C7DF-DE56-2D2B-733F-942C48435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3FDA3-B18C-F270-282B-461CF539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5DCEB-441F-0C3F-E76C-999E5B0B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4E96A-5FE7-2119-85E5-B396824E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712E8-E6D5-A600-A0B7-7D58F8E5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840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F7018-2F86-0808-51D8-2FA06F43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6F39-2847-A056-9BE2-3181A909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6A2F-098D-6B2F-CCE5-65CACC7A4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3178E-68EC-4574-AC57-7FB3F1F53641}" type="datetimeFigureOut">
              <a:rPr lang="en-SE" smtClean="0"/>
              <a:t>03/09/2024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C51C-0579-4566-CC8A-1890632B3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DCFB-C053-70B2-ADCE-2636E984A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0567-D2CA-4690-92BA-F508AE48A93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82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Web Viewer">
                <a:extLst>
                  <a:ext uri="{FF2B5EF4-FFF2-40B4-BE49-F238E27FC236}">
                    <a16:creationId xmlns:a16="http://schemas.microsoft.com/office/drawing/2014/main" id="{95F0F62B-5835-5565-9B75-6522675E96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8126252"/>
                  </p:ext>
                </p:extLst>
              </p:nvPr>
            </p:nvGraphicFramePr>
            <p:xfrm>
              <a:off x="1480716" y="1217990"/>
              <a:ext cx="8622631" cy="461210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Web Viewer">
                <a:extLst>
                  <a:ext uri="{FF2B5EF4-FFF2-40B4-BE49-F238E27FC236}">
                    <a16:creationId xmlns:a16="http://schemas.microsoft.com/office/drawing/2014/main" id="{95F0F62B-5835-5565-9B75-6522675E96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0716" y="1217990"/>
                <a:ext cx="8622631" cy="46121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300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D15EE937-70F3-4B61-A40E-B11B84090341}">
  <we:reference id="wa104295828" version="1.9.0.0" store="en-US" storeType="OMEX"/>
  <we:alternateReferences>
    <we:reference id="WA104295828" version="1.9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raw.githack.com/Minh309/SHAP_GRP/main/Result/Forceplot.html&quot;,&quot;values&quot;:{},&quot;data&quot;:{&quot;uri&quot;:&quot;raw.githack.com/Minh309/SHAP_GRP/main/Result/Forceplot.html&quot;},&quot;secure&quot;:false}],&quot;name&quot;:&quot;raw.githack.com/Minh309/SHAP_GRP/main/Result/Forceplot.html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Truong</dc:creator>
  <cp:lastModifiedBy>Linghui Xu</cp:lastModifiedBy>
  <cp:revision>2</cp:revision>
  <dcterms:created xsi:type="dcterms:W3CDTF">2023-07-14T11:14:17Z</dcterms:created>
  <dcterms:modified xsi:type="dcterms:W3CDTF">2024-03-09T13:30:08Z</dcterms:modified>
</cp:coreProperties>
</file>