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8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1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1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44A5-2551-4EC9-A250-21B2E18D1E56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670D-C857-4EED-8771-A18309E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8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56" y="3623144"/>
            <a:ext cx="7935993" cy="308638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8345" y="127850"/>
            <a:ext cx="362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BUCK</a:t>
            </a:r>
            <a:r>
              <a:rPr lang="zh-CN" altLang="en-US" sz="2000" b="1" dirty="0" smtClean="0"/>
              <a:t>电路仿真</a:t>
            </a:r>
            <a:endParaRPr lang="zh-CN" altLang="en-US" sz="20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41" y="312516"/>
            <a:ext cx="5893721" cy="312596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52" y="497182"/>
            <a:ext cx="4095344" cy="28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6" y="4531785"/>
            <a:ext cx="5628726" cy="1907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1" y="899306"/>
            <a:ext cx="5444011" cy="2887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345" y="389158"/>
            <a:ext cx="362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BUCK</a:t>
            </a:r>
            <a:r>
              <a:rPr lang="zh-CN" altLang="en-US" sz="2000" b="1" dirty="0" smtClean="0"/>
              <a:t>电路仿真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20" y="4531785"/>
            <a:ext cx="5736380" cy="190173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188989" y="275771"/>
            <a:ext cx="0" cy="582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89" y="899306"/>
            <a:ext cx="5444011" cy="28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285" y="236922"/>
            <a:ext cx="430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占空比扫描 瞬态分析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516058" y="175898"/>
            <a:ext cx="4007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0.4 </a:t>
            </a:r>
            <a:r>
              <a:rPr lang="zh-CN" altLang="en-US" sz="1600" dirty="0" smtClean="0">
                <a:solidFill>
                  <a:srgbClr val="FF0000"/>
                </a:solidFill>
              </a:rPr>
              <a:t>时难以收敛，无法解决，所以选择</a:t>
            </a:r>
            <a:r>
              <a:rPr lang="en-US" altLang="zh-CN" sz="1600" dirty="0" smtClean="0">
                <a:solidFill>
                  <a:srgbClr val="FF0000"/>
                </a:solidFill>
              </a:rPr>
              <a:t>0.5-0.8</a:t>
            </a:r>
            <a:r>
              <a:rPr lang="zh-CN" altLang="en-US" sz="1600" dirty="0" smtClean="0">
                <a:solidFill>
                  <a:srgbClr val="FF0000"/>
                </a:solidFill>
              </a:rPr>
              <a:t>的占空比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56" y="942921"/>
            <a:ext cx="3101591" cy="218935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7322" y="3472405"/>
            <a:ext cx="8079129" cy="3287899"/>
            <a:chOff x="127322" y="3472405"/>
            <a:chExt cx="8079129" cy="32878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12" y="3692324"/>
              <a:ext cx="7899348" cy="3067980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127322" y="3472405"/>
              <a:ext cx="8079129" cy="165518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698" y="58535"/>
            <a:ext cx="2803457" cy="2690126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8206451" y="4299995"/>
            <a:ext cx="44911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06451" y="2730996"/>
            <a:ext cx="3895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Performance </a:t>
            </a:r>
            <a:r>
              <a:rPr lang="en-US" altLang="zh-CN" sz="1400" dirty="0" err="1" smtClean="0"/>
              <a:t>analyse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可以新建一个以占空比为横坐标的</a:t>
            </a:r>
            <a:r>
              <a:rPr lang="en-US" altLang="zh-CN" sz="1400" dirty="0" smtClean="0"/>
              <a:t>plot</a:t>
            </a:r>
            <a:r>
              <a:rPr lang="zh-CN" altLang="en-US" sz="1400" dirty="0" smtClean="0"/>
              <a:t>。因此可以直观的分析占空比带来的输出变化。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862" y="3497830"/>
            <a:ext cx="3331400" cy="23256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15400" y="5836224"/>
            <a:ext cx="283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纵</a:t>
            </a:r>
            <a:r>
              <a:rPr lang="zh-CN" altLang="en-US" sz="1400" dirty="0" smtClean="0"/>
              <a:t>坐标地为输出电压在</a:t>
            </a:r>
            <a:r>
              <a:rPr lang="en-US" altLang="zh-CN" sz="1400" dirty="0" smtClean="0"/>
              <a:t>9ms</a:t>
            </a:r>
            <a:r>
              <a:rPr lang="zh-CN" altLang="en-US" sz="1400" dirty="0" smtClean="0"/>
              <a:t>的值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141960" y="6131301"/>
            <a:ext cx="398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可以看到，几乎为一条直线。在占空比为</a:t>
            </a:r>
            <a:r>
              <a:rPr lang="en-US" altLang="zh-CN" sz="1400" dirty="0" smtClean="0"/>
              <a:t>0.7</a:t>
            </a:r>
            <a:r>
              <a:rPr lang="zh-CN" altLang="en-US" sz="1400" dirty="0" smtClean="0"/>
              <a:t>时，输出电压为</a:t>
            </a:r>
            <a:r>
              <a:rPr lang="en-US" altLang="zh-CN" sz="1400" dirty="0" smtClean="0"/>
              <a:t>6.45V</a:t>
            </a:r>
            <a:r>
              <a:rPr lang="zh-CN" altLang="en-US" sz="1400" dirty="0" smtClean="0"/>
              <a:t>，理论上位</a:t>
            </a:r>
            <a:r>
              <a:rPr lang="en-US" altLang="zh-CN" sz="1400" dirty="0" smtClean="0"/>
              <a:t>7V(</a:t>
            </a:r>
            <a:r>
              <a:rPr lang="zh-CN" altLang="en-US" sz="1400" dirty="0" smtClean="0"/>
              <a:t>输入</a:t>
            </a:r>
            <a:r>
              <a:rPr lang="en-US" altLang="zh-CN" sz="1400" dirty="0" smtClean="0"/>
              <a:t>10V)</a:t>
            </a:r>
            <a:r>
              <a:rPr lang="zh-CN" altLang="en-US" sz="1400" dirty="0" smtClean="0"/>
              <a:t>，原因是二极管占了</a:t>
            </a:r>
            <a:r>
              <a:rPr lang="en-US" altLang="zh-CN" sz="1400" dirty="0" smtClean="0"/>
              <a:t>0.6V</a:t>
            </a:r>
            <a:endParaRPr lang="zh-CN" altLang="en-US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85" y="934358"/>
            <a:ext cx="3426542" cy="214705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8206450" y="0"/>
            <a:ext cx="3985550" cy="6857999"/>
          </a:xfrm>
          <a:prstGeom prst="roundRect">
            <a:avLst>
              <a:gd name="adj" fmla="val 650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2030" y="3107633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原理图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278267" y="3111975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仿真配置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879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94" y="372379"/>
            <a:ext cx="6966811" cy="2887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600" y="838200"/>
            <a:ext cx="378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Duty = 0.5</a:t>
            </a:r>
            <a:r>
              <a:rPr lang="zh-CN" altLang="en-US" dirty="0" smtClean="0"/>
              <a:t>时无法收敛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43" y="4049051"/>
            <a:ext cx="6824762" cy="24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97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linghuiXu</dc:creator>
  <cp:lastModifiedBy>linghuiXu</cp:lastModifiedBy>
  <cp:revision>30</cp:revision>
  <dcterms:created xsi:type="dcterms:W3CDTF">2020-06-14T12:21:54Z</dcterms:created>
  <dcterms:modified xsi:type="dcterms:W3CDTF">2020-06-14T14:43:17Z</dcterms:modified>
</cp:coreProperties>
</file>