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73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9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3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4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1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9BE86F-68B2-4CEC-9BA5-E42C71880954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92EE1-433A-45C8-A79F-C9CFBF7D6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8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2012" y="1257300"/>
            <a:ext cx="8001000" cy="1435100"/>
          </a:xfrm>
        </p:spPr>
        <p:txBody>
          <a:bodyPr>
            <a:normAutofit/>
          </a:bodyPr>
          <a:lstStyle/>
          <a:p>
            <a:r>
              <a:rPr lang="en-US" altLang="ko-KR" sz="8000" dirty="0" smtClean="0"/>
              <a:t>AI </a:t>
            </a:r>
            <a:r>
              <a:rPr lang="ko-KR" altLang="en-US" sz="8000" dirty="0" smtClean="0"/>
              <a:t>기말 프로젝트 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2012" y="2954867"/>
            <a:ext cx="6400800" cy="150283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sz="4000" dirty="0" smtClean="0">
                <a:solidFill>
                  <a:schemeClr val="bg2">
                    <a:lumMod val="50000"/>
                  </a:schemeClr>
                </a:solidFill>
              </a:rPr>
              <a:t>이미지 구분 </a:t>
            </a:r>
            <a:r>
              <a:rPr lang="en-US" altLang="ko-KR" sz="4000" dirty="0" smtClean="0">
                <a:solidFill>
                  <a:schemeClr val="bg2">
                    <a:lumMod val="50000"/>
                  </a:schemeClr>
                </a:solidFill>
              </a:rPr>
              <a:t>AI </a:t>
            </a:r>
            <a:endParaRPr lang="ko-KR" alt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2512" y="574040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임기천</a:t>
            </a:r>
            <a:r>
              <a:rPr lang="ko-KR" altLang="en-US" sz="2400" dirty="0" smtClean="0"/>
              <a:t> 김민준 </a:t>
            </a:r>
            <a:r>
              <a:rPr lang="ko-KR" altLang="en-US" sz="2400" dirty="0" err="1" smtClean="0"/>
              <a:t>노강민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15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196" y="482600"/>
            <a:ext cx="8534400" cy="4191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이미지 분류 과정 계획안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5" y="2735393"/>
            <a:ext cx="1717674" cy="14406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77754"/>
            <a:ext cx="1498295" cy="1498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3" y="2659214"/>
            <a:ext cx="2133870" cy="159301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425700" y="3218655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369213" y="3218655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536581" y="3220382"/>
            <a:ext cx="682031" cy="347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52519" y="1823508"/>
            <a:ext cx="13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95000"/>
                  </a:schemeClr>
                </a:solidFill>
              </a:rPr>
              <a:t>동물사진을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캠으로 확인       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626801"/>
            <a:ext cx="1600200" cy="160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9462" y="2735393"/>
            <a:ext cx="8343900" cy="146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2717" y="1812907"/>
            <a:ext cx="151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가 학습된 내용을 인식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48800" y="1546509"/>
            <a:ext cx="210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인식한 내용을 토대로 </a:t>
            </a:r>
            <a:r>
              <a:rPr lang="ko-KR" altLang="en-US" dirty="0" err="1" smtClean="0"/>
              <a:t>아누이노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  <p:sp>
        <p:nvSpPr>
          <p:cNvPr id="3" name="타원형 설명선 2"/>
          <p:cNvSpPr/>
          <p:nvPr/>
        </p:nvSpPr>
        <p:spPr>
          <a:xfrm rot="10800000">
            <a:off x="6229040" y="4461447"/>
            <a:ext cx="1912898" cy="133899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838" y="4946280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이건 고양이다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762500"/>
            <a:ext cx="539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고양이 사진을 </a:t>
            </a:r>
            <a:r>
              <a:rPr lang="ko-KR" altLang="en-US" dirty="0" err="1" smtClean="0"/>
              <a:t>캠이로</a:t>
            </a:r>
            <a:r>
              <a:rPr lang="ko-KR" altLang="en-US" dirty="0" smtClean="0"/>
              <a:t> 확인하고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가 인식하여 인식한 내용을 토대로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출력하여 작동시킨다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8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가 구별한 이미지를 </a:t>
            </a:r>
            <a:r>
              <a:rPr lang="ko-KR" altLang="en-US" dirty="0" err="1" smtClean="0"/>
              <a:t>아두이노에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연결한 램프에 불이 들어오게 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5900"/>
            <a:ext cx="2451100" cy="2451100"/>
          </a:xfrm>
        </p:spPr>
      </p:pic>
      <p:sp>
        <p:nvSpPr>
          <p:cNvPr id="9" name="오른쪽 화살표 8"/>
          <p:cNvSpPr/>
          <p:nvPr/>
        </p:nvSpPr>
        <p:spPr>
          <a:xfrm>
            <a:off x="3721309" y="247650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647357">
            <a:off x="3708401" y="1569055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348632">
            <a:off x="3213101" y="2765270"/>
            <a:ext cx="37846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82000" y="215900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42300" y="1842907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08912" y="3485427"/>
            <a:ext cx="1409700" cy="59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74100" y="3661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강아지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513762" y="1956691"/>
            <a:ext cx="9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고양이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91500" y="3599211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사자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2" y="1842907"/>
            <a:ext cx="821337" cy="8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1896532"/>
            <a:ext cx="7531100" cy="2624668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chemeClr val="tx1">
                    <a:lumMod val="95000"/>
                  </a:schemeClr>
                </a:solidFill>
                <a:latin typeface="Goudy Stout" panose="0202090407030B020401" pitchFamily="18" charset="0"/>
              </a:rPr>
              <a:t>Thank       			you!</a:t>
            </a:r>
            <a:endParaRPr lang="ko-KR" altLang="en-US" sz="8000" dirty="0">
              <a:solidFill>
                <a:schemeClr val="tx1">
                  <a:lumMod val="95000"/>
                </a:schemeClr>
              </a:solidFill>
              <a:latin typeface="Goudy Stout" panose="0202090407030B020401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685801"/>
            <a:ext cx="2122488" cy="8382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61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Goudy Stout</vt:lpstr>
      <vt:lpstr>Wingdings 3</vt:lpstr>
      <vt:lpstr>슬라이스</vt:lpstr>
      <vt:lpstr>AI 기말 프로젝트 </vt:lpstr>
      <vt:lpstr>이미지 분류 과정 계획안 </vt:lpstr>
      <vt:lpstr>Ai 가 구별한 이미지를 아두이노에  연결한 램프에 불이 들어오게 함</vt:lpstr>
      <vt:lpstr>Thank        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기말 프로젝트</dc:title>
  <dc:creator>Windows 사용자</dc:creator>
  <cp:lastModifiedBy>Windows 사용자</cp:lastModifiedBy>
  <cp:revision>5</cp:revision>
  <dcterms:created xsi:type="dcterms:W3CDTF">2022-10-28T01:52:24Z</dcterms:created>
  <dcterms:modified xsi:type="dcterms:W3CDTF">2022-10-28T02:36:20Z</dcterms:modified>
</cp:coreProperties>
</file>