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72" r:id="rId9"/>
    <p:sldId id="276" r:id="rId10"/>
    <p:sldId id="277" r:id="rId11"/>
    <p:sldId id="283" r:id="rId12"/>
    <p:sldId id="284" r:id="rId13"/>
    <p:sldId id="285" r:id="rId14"/>
    <p:sldId id="282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561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2019-06-29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1686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2019-06-29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2019-06-29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智能音箱项目实践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3274576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科大讯飞开放平台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99" y="910067"/>
            <a:ext cx="8577960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图灵机器人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60" y="884064"/>
            <a:ext cx="10589466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91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代码展示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16" y="1549640"/>
            <a:ext cx="9808978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865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运行展示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7" y="788724"/>
            <a:ext cx="4720788" cy="293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7" y="3836364"/>
            <a:ext cx="4720788" cy="295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7" y="788723"/>
            <a:ext cx="4328449" cy="59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146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项目介绍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开发环境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技术要点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项目成果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智能音箱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4404711" y="1473110"/>
            <a:ext cx="4916260" cy="747063"/>
            <a:chOff x="6584077" y="1299745"/>
            <a:chExt cx="4916260" cy="747063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33239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通过语音与智能音箱互动，并通过科大讯飞语音库将语音转换为文本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语音输入与解析</a:t>
              </a:r>
              <a:endPara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951345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4404711" y="2979049"/>
            <a:ext cx="4916260" cy="723659"/>
            <a:chOff x="6584077" y="1299745"/>
            <a:chExt cx="4916260" cy="723659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文本按图灵机器人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API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进行上传，并解析回复数据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图灵机器人</a:t>
              </a:r>
              <a:endPara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404711" y="4484987"/>
            <a:ext cx="4916260" cy="747063"/>
            <a:chOff x="6584077" y="1299745"/>
            <a:chExt cx="4916260" cy="747063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33239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将数据合成为语音文件，并以智能音箱形式播放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语音合成</a:t>
              </a:r>
              <a:endPara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951345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 3"/>
          <p:cNvGrpSpPr/>
          <p:nvPr/>
        </p:nvGrpSpPr>
        <p:grpSpPr>
          <a:xfrm>
            <a:off x="2951345" y="3016650"/>
            <a:ext cx="1227196" cy="1227194"/>
            <a:chOff x="4888524" y="1547446"/>
            <a:chExt cx="1383323" cy="1383323"/>
          </a:xfrm>
        </p:grpSpPr>
        <p:sp>
          <p:nvSpPr>
            <p:cNvPr id="43" name="菱形 4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开发环境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开发环境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747256"/>
            <a:chOff x="2885899" y="1771009"/>
            <a:chExt cx="2139194" cy="747256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CentOS 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开源社区</a:t>
              </a:r>
              <a:r>
                <a:rPr lang="en-US" altLang="zh-CN" sz="1400" dirty="0" err="1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操作系统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747256"/>
            <a:chOff x="2460071" y="5062659"/>
            <a:chExt cx="2139194" cy="747256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Postman/curl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http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数据交互工具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670757" y="1634674"/>
            <a:ext cx="3049543" cy="747256"/>
            <a:chOff x="7608504" y="1739395"/>
            <a:chExt cx="3049543" cy="747256"/>
          </a:xfrm>
        </p:grpSpPr>
        <p:sp>
          <p:nvSpPr>
            <p:cNvPr id="126" name="矩形 125"/>
            <p:cNvSpPr/>
            <p:nvPr/>
          </p:nvSpPr>
          <p:spPr>
            <a:xfrm>
              <a:off x="7608504" y="1739395"/>
              <a:ext cx="304954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Vmware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 Workstation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4" y="2114241"/>
              <a:ext cx="2672515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下创建</a:t>
              </a:r>
              <a:r>
                <a:rPr lang="en-US" altLang="zh-CN" sz="1400" dirty="0" err="1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虚拟机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3" y="4600783"/>
            <a:ext cx="2139194" cy="747256"/>
            <a:chOff x="7166908" y="4926538"/>
            <a:chExt cx="2139194" cy="747256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Source Insight 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8" y="5301384"/>
              <a:ext cx="2139194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轻量级</a:t>
              </a:r>
              <a:r>
                <a:rPr lang="en-US" altLang="zh-CN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1400" dirty="0" smtClean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语言编辑器</a:t>
              </a:r>
              <a:endParaRPr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技术要点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572464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使用科大讯飞开放语音库进行语音解析与合成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93775" y="4027862"/>
              <a:ext cx="1620957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科大讯飞语音库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81253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注册并使用图灵机器人进行语音交互与数据回传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83433" y="4027862"/>
              <a:ext cx="1210589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图灵机器人</a:t>
              </a:r>
              <a:endParaRPr lang="zh-CN" altLang="en-US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812530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Json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协议数据包装与解析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,http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协议中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post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上传与回复处理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1183" y="4027862"/>
              <a:ext cx="1826142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 err="1" smtClean="0">
                  <a:solidFill>
                    <a:schemeClr val="bg1"/>
                  </a:solidFill>
                  <a:ea typeface="微软雅黑" panose="020B0503020204020204" charset="-122"/>
                </a:rPr>
                <a:t>Json</a:t>
              </a:r>
              <a:r>
                <a:rPr lang="en-US" altLang="zh-CN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/http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数据解析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5083" y="160020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572464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下对音频驱动了解，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wav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文件生成与播放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930140" y="4027862"/>
              <a:ext cx="145745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Linux</a:t>
              </a:r>
              <a:r>
                <a:rPr lang="zh-CN" altLang="en-US" sz="1600" b="1" kern="0" dirty="0" smtClean="0">
                  <a:solidFill>
                    <a:schemeClr val="bg1"/>
                  </a:solidFill>
                  <a:ea typeface="微软雅黑" panose="020B0503020204020204" charset="-122"/>
                </a:rPr>
                <a:t>音频处理</a:t>
              </a:r>
              <a:endParaRPr lang="zh-CN" altLang="en-US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202</Words>
  <Application>Microsoft Office PowerPoint</Application>
  <PresentationFormat>自定义</PresentationFormat>
  <Paragraphs>50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付灵军</dc:creator>
  <dc:description>www.1ppt.com</dc:description>
  <cp:lastModifiedBy>Flj</cp:lastModifiedBy>
  <cp:revision>14</cp:revision>
  <dcterms:created xsi:type="dcterms:W3CDTF">2017-05-21T03:23:00Z</dcterms:created>
  <dcterms:modified xsi:type="dcterms:W3CDTF">2019-06-29T07:38:59Z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